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42.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4.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3" r:id="rId4"/>
    <p:sldMasterId id="214748369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Lst>
  <p:sldSz cy="5143500" cx="9144000"/>
  <p:notesSz cx="6858000" cy="9144000"/>
  <p:embeddedFontLst>
    <p:embeddedFont>
      <p:font typeface="Prata"/>
      <p:regular r:id="rId91"/>
    </p:embeddedFont>
    <p:embeddedFont>
      <p:font typeface="Roboto"/>
      <p:regular r:id="rId92"/>
      <p:bold r:id="rId93"/>
      <p:italic r:id="rId94"/>
      <p:boldItalic r:id="rId95"/>
    </p:embeddedFont>
    <p:embeddedFont>
      <p:font typeface="Proxima Nova"/>
      <p:regular r:id="rId96"/>
      <p:bold r:id="rId97"/>
      <p:italic r:id="rId98"/>
      <p:boldItalic r:id="rId99"/>
    </p:embeddedFont>
    <p:embeddedFont>
      <p:font typeface="Roboto Medium"/>
      <p:regular r:id="rId100"/>
      <p:bold r:id="rId101"/>
      <p:italic r:id="rId102"/>
      <p:boldItalic r:id="rId103"/>
    </p:embeddedFont>
    <p:embeddedFont>
      <p:font typeface="Amatic SC"/>
      <p:regular r:id="rId104"/>
      <p:bold r:id="rId105"/>
    </p:embeddedFont>
    <p:embeddedFont>
      <p:font typeface="Josefin Sans"/>
      <p:regular r:id="rId106"/>
      <p:bold r:id="rId107"/>
      <p:italic r:id="rId108"/>
      <p:boldItalic r:id="rId109"/>
    </p:embeddedFont>
    <p:embeddedFont>
      <p:font typeface="Proxima Nova Semibold"/>
      <p:regular r:id="rId110"/>
      <p:bold r:id="rId111"/>
      <p:boldItalic r:id="rId112"/>
    </p:embeddedFont>
    <p:embeddedFont>
      <p:font typeface="Roboto Light"/>
      <p:regular r:id="rId113"/>
      <p:bold r:id="rId114"/>
      <p:italic r:id="rId115"/>
      <p:boldItalic r:id="rId116"/>
    </p:embeddedFont>
    <p:embeddedFont>
      <p:font typeface="Oswald"/>
      <p:regular r:id="rId117"/>
      <p:bold r:id="rId11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8AFD0BC-B137-4276-B144-22BF81480ECB}">
  <a:tblStyle styleId="{A8AFD0BC-B137-4276-B144-22BF81480EC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07" Type="http://schemas.openxmlformats.org/officeDocument/2006/relationships/font" Target="fonts/JosefinSans-bold.fntdata"/><Relationship Id="rId106" Type="http://schemas.openxmlformats.org/officeDocument/2006/relationships/font" Target="fonts/JosefinSans-regular.fntdata"/><Relationship Id="rId105" Type="http://schemas.openxmlformats.org/officeDocument/2006/relationships/font" Target="fonts/AmaticSC-bold.fntdata"/><Relationship Id="rId104" Type="http://schemas.openxmlformats.org/officeDocument/2006/relationships/font" Target="fonts/AmaticSC-regular.fntdata"/><Relationship Id="rId109" Type="http://schemas.openxmlformats.org/officeDocument/2006/relationships/font" Target="fonts/JosefinSans-boldItalic.fntdata"/><Relationship Id="rId108" Type="http://schemas.openxmlformats.org/officeDocument/2006/relationships/font" Target="fonts/JosefinSans-italic.fntdata"/><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font" Target="fonts/RobotoMedium-boldItalic.fntdata"/><Relationship Id="rId102" Type="http://schemas.openxmlformats.org/officeDocument/2006/relationships/font" Target="fonts/RobotoMedium-italic.fntdata"/><Relationship Id="rId101" Type="http://schemas.openxmlformats.org/officeDocument/2006/relationships/font" Target="fonts/RobotoMedium-bold.fntdata"/><Relationship Id="rId100" Type="http://schemas.openxmlformats.org/officeDocument/2006/relationships/font" Target="fonts/RobotoMedium-regular.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95" Type="http://schemas.openxmlformats.org/officeDocument/2006/relationships/font" Target="fonts/Roboto-boldItalic.fntdata"/><Relationship Id="rId94" Type="http://schemas.openxmlformats.org/officeDocument/2006/relationships/font" Target="fonts/Roboto-italic.fntdata"/><Relationship Id="rId97" Type="http://schemas.openxmlformats.org/officeDocument/2006/relationships/font" Target="fonts/ProximaNova-bold.fntdata"/><Relationship Id="rId96" Type="http://schemas.openxmlformats.org/officeDocument/2006/relationships/font" Target="fonts/ProximaNova-regular.fntdata"/><Relationship Id="rId11" Type="http://schemas.openxmlformats.org/officeDocument/2006/relationships/slide" Target="slides/slide5.xml"/><Relationship Id="rId99" Type="http://schemas.openxmlformats.org/officeDocument/2006/relationships/font" Target="fonts/ProximaNova-boldItalic.fntdata"/><Relationship Id="rId10" Type="http://schemas.openxmlformats.org/officeDocument/2006/relationships/slide" Target="slides/slide4.xml"/><Relationship Id="rId98" Type="http://schemas.openxmlformats.org/officeDocument/2006/relationships/font" Target="fonts/ProximaNova-italic.fntdata"/><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font" Target="fonts/Prata-regular.fntdata"/><Relationship Id="rId90" Type="http://schemas.openxmlformats.org/officeDocument/2006/relationships/slide" Target="slides/slide84.xml"/><Relationship Id="rId93" Type="http://schemas.openxmlformats.org/officeDocument/2006/relationships/font" Target="fonts/Roboto-bold.fntdata"/><Relationship Id="rId92" Type="http://schemas.openxmlformats.org/officeDocument/2006/relationships/font" Target="fonts/Roboto-regular.fntdata"/><Relationship Id="rId118" Type="http://schemas.openxmlformats.org/officeDocument/2006/relationships/font" Target="fonts/Oswald-bold.fntdata"/><Relationship Id="rId117" Type="http://schemas.openxmlformats.org/officeDocument/2006/relationships/font" Target="fonts/Oswald-regular.fntdata"/><Relationship Id="rId116" Type="http://schemas.openxmlformats.org/officeDocument/2006/relationships/font" Target="fonts/RobotoLight-boldItalic.fntdata"/><Relationship Id="rId115" Type="http://schemas.openxmlformats.org/officeDocument/2006/relationships/font" Target="fonts/RobotoLight-italic.fntdata"/><Relationship Id="rId15" Type="http://schemas.openxmlformats.org/officeDocument/2006/relationships/slide" Target="slides/slide9.xml"/><Relationship Id="rId110" Type="http://schemas.openxmlformats.org/officeDocument/2006/relationships/font" Target="fonts/ProximaNovaSemibold-regular.fntdata"/><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14" Type="http://schemas.openxmlformats.org/officeDocument/2006/relationships/font" Target="fonts/RobotoLight-bold.fntdata"/><Relationship Id="rId18" Type="http://schemas.openxmlformats.org/officeDocument/2006/relationships/slide" Target="slides/slide12.xml"/><Relationship Id="rId113" Type="http://schemas.openxmlformats.org/officeDocument/2006/relationships/font" Target="fonts/RobotoLight-regular.fntdata"/><Relationship Id="rId112" Type="http://schemas.openxmlformats.org/officeDocument/2006/relationships/font" Target="fonts/ProximaNovaSemibold-boldItalic.fntdata"/><Relationship Id="rId111" Type="http://schemas.openxmlformats.org/officeDocument/2006/relationships/font" Target="fonts/ProximaNovaSemibold-bold.fntdata"/><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03" name="Google Shape;30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 name="Shape 310"/>
        <p:cNvGrpSpPr/>
        <p:nvPr/>
      </p:nvGrpSpPr>
      <p:grpSpPr>
        <a:xfrm>
          <a:off x="0" y="0"/>
          <a:ext cx="0" cy="0"/>
          <a:chOff x="0" y="0"/>
          <a:chExt cx="0" cy="0"/>
        </a:xfrm>
      </p:grpSpPr>
      <p:sp>
        <p:nvSpPr>
          <p:cNvPr id="311" name="Google Shape;311;g7578a966e4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 name="Google Shape;312;g7578a966e4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 name="Shape 316"/>
        <p:cNvGrpSpPr/>
        <p:nvPr/>
      </p:nvGrpSpPr>
      <p:grpSpPr>
        <a:xfrm>
          <a:off x="0" y="0"/>
          <a:ext cx="0" cy="0"/>
          <a:chOff x="0" y="0"/>
          <a:chExt cx="0" cy="0"/>
        </a:xfrm>
      </p:grpSpPr>
      <p:sp>
        <p:nvSpPr>
          <p:cNvPr id="317" name="Google Shape;317;gb2ccb9b701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 name="Google Shape;318;gb2ccb9b701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 name="Shape 334"/>
        <p:cNvGrpSpPr/>
        <p:nvPr/>
      </p:nvGrpSpPr>
      <p:grpSpPr>
        <a:xfrm>
          <a:off x="0" y="0"/>
          <a:ext cx="0" cy="0"/>
          <a:chOff x="0" y="0"/>
          <a:chExt cx="0" cy="0"/>
        </a:xfrm>
      </p:grpSpPr>
      <p:sp>
        <p:nvSpPr>
          <p:cNvPr id="335" name="Google Shape;335;gb2ccb9b701_0_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6" name="Google Shape;336;gb2ccb9b701_0_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b2ccb9b701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b2ccb9b701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 name="Shape 377"/>
        <p:cNvGrpSpPr/>
        <p:nvPr/>
      </p:nvGrpSpPr>
      <p:grpSpPr>
        <a:xfrm>
          <a:off x="0" y="0"/>
          <a:ext cx="0" cy="0"/>
          <a:chOff x="0" y="0"/>
          <a:chExt cx="0" cy="0"/>
        </a:xfrm>
      </p:grpSpPr>
      <p:sp>
        <p:nvSpPr>
          <p:cNvPr id="378" name="Google Shape;378;ga9747eac54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 name="Google Shape;379;ga9747eac54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a9747eac54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a9747eac54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7578a966e4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7578a966e4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 name="Shape 403"/>
        <p:cNvGrpSpPr/>
        <p:nvPr/>
      </p:nvGrpSpPr>
      <p:grpSpPr>
        <a:xfrm>
          <a:off x="0" y="0"/>
          <a:ext cx="0" cy="0"/>
          <a:chOff x="0" y="0"/>
          <a:chExt cx="0" cy="0"/>
        </a:xfrm>
      </p:grpSpPr>
      <p:sp>
        <p:nvSpPr>
          <p:cNvPr id="404" name="Google Shape;404;gb31450e0f3_0_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 name="Google Shape;405;gb31450e0f3_0_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 name="Shape 412"/>
        <p:cNvGrpSpPr/>
        <p:nvPr/>
      </p:nvGrpSpPr>
      <p:grpSpPr>
        <a:xfrm>
          <a:off x="0" y="0"/>
          <a:ext cx="0" cy="0"/>
          <a:chOff x="0" y="0"/>
          <a:chExt cx="0" cy="0"/>
        </a:xfrm>
      </p:grpSpPr>
      <p:sp>
        <p:nvSpPr>
          <p:cNvPr id="413" name="Google Shape;413;g7578a966e4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 name="Google Shape;414;g7578a966e4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 name="Shape 426"/>
        <p:cNvGrpSpPr/>
        <p:nvPr/>
      </p:nvGrpSpPr>
      <p:grpSpPr>
        <a:xfrm>
          <a:off x="0" y="0"/>
          <a:ext cx="0" cy="0"/>
          <a:chOff x="0" y="0"/>
          <a:chExt cx="0" cy="0"/>
        </a:xfrm>
      </p:grpSpPr>
      <p:sp>
        <p:nvSpPr>
          <p:cNvPr id="427" name="Google Shape;427;gb2e171a078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 name="Google Shape;428;gb2e171a078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7578a966e4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7578a966e4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b2f5797d7e_0_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b2f5797d7e_0_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 name="Shape 516"/>
        <p:cNvGrpSpPr/>
        <p:nvPr/>
      </p:nvGrpSpPr>
      <p:grpSpPr>
        <a:xfrm>
          <a:off x="0" y="0"/>
          <a:ext cx="0" cy="0"/>
          <a:chOff x="0" y="0"/>
          <a:chExt cx="0" cy="0"/>
        </a:xfrm>
      </p:grpSpPr>
      <p:sp>
        <p:nvSpPr>
          <p:cNvPr id="517" name="Google Shape;517;gb331ff6a3d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 name="Google Shape;518;gb331ff6a3d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b331ff6a3d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b331ff6a3d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 name="Shape 556"/>
        <p:cNvGrpSpPr/>
        <p:nvPr/>
      </p:nvGrpSpPr>
      <p:grpSpPr>
        <a:xfrm>
          <a:off x="0" y="0"/>
          <a:ext cx="0" cy="0"/>
          <a:chOff x="0" y="0"/>
          <a:chExt cx="0" cy="0"/>
        </a:xfrm>
      </p:grpSpPr>
      <p:sp>
        <p:nvSpPr>
          <p:cNvPr id="557" name="Google Shape;557;g7578a966e4_0_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 name="Google Shape;558;g7578a966e4_0_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 name="Shape 578"/>
        <p:cNvGrpSpPr/>
        <p:nvPr/>
      </p:nvGrpSpPr>
      <p:grpSpPr>
        <a:xfrm>
          <a:off x="0" y="0"/>
          <a:ext cx="0" cy="0"/>
          <a:chOff x="0" y="0"/>
          <a:chExt cx="0" cy="0"/>
        </a:xfrm>
      </p:grpSpPr>
      <p:sp>
        <p:nvSpPr>
          <p:cNvPr id="579" name="Google Shape;579;g7578a966e4_0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0" name="Google Shape;580;g7578a966e4_0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b2e171a078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b2e171a078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b31450e0f3_0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b31450e0f3_0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 name="Shape 717"/>
        <p:cNvGrpSpPr/>
        <p:nvPr/>
      </p:nvGrpSpPr>
      <p:grpSpPr>
        <a:xfrm>
          <a:off x="0" y="0"/>
          <a:ext cx="0" cy="0"/>
          <a:chOff x="0" y="0"/>
          <a:chExt cx="0" cy="0"/>
        </a:xfrm>
      </p:grpSpPr>
      <p:sp>
        <p:nvSpPr>
          <p:cNvPr id="718" name="Google Shape;718;gb33e74873a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 name="Google Shape;719;gb33e74873a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 name="Shape 744"/>
        <p:cNvGrpSpPr/>
        <p:nvPr/>
      </p:nvGrpSpPr>
      <p:grpSpPr>
        <a:xfrm>
          <a:off x="0" y="0"/>
          <a:ext cx="0" cy="0"/>
          <a:chOff x="0" y="0"/>
          <a:chExt cx="0" cy="0"/>
        </a:xfrm>
      </p:grpSpPr>
      <p:sp>
        <p:nvSpPr>
          <p:cNvPr id="745" name="Google Shape;745;g714b2c2818_0_2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6" name="Google Shape;746;g714b2c2818_0_2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b31450e0f3_0_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b31450e0f3_0_3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 name="Shape 785"/>
        <p:cNvGrpSpPr/>
        <p:nvPr/>
      </p:nvGrpSpPr>
      <p:grpSpPr>
        <a:xfrm>
          <a:off x="0" y="0"/>
          <a:ext cx="0" cy="0"/>
          <a:chOff x="0" y="0"/>
          <a:chExt cx="0" cy="0"/>
        </a:xfrm>
      </p:grpSpPr>
      <p:sp>
        <p:nvSpPr>
          <p:cNvPr id="786" name="Google Shape;786;g7578a966e4_0_7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 name="Google Shape;787;g7578a966e4_0_7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b2f5797d7e_0_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b2f5797d7e_0_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 name="Shape 799"/>
        <p:cNvGrpSpPr/>
        <p:nvPr/>
      </p:nvGrpSpPr>
      <p:grpSpPr>
        <a:xfrm>
          <a:off x="0" y="0"/>
          <a:ext cx="0" cy="0"/>
          <a:chOff x="0" y="0"/>
          <a:chExt cx="0" cy="0"/>
        </a:xfrm>
      </p:grpSpPr>
      <p:sp>
        <p:nvSpPr>
          <p:cNvPr id="800" name="Google Shape;800;g757909da16_1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 name="Google Shape;801;g757909da16_1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 name="Shape 809"/>
        <p:cNvGrpSpPr/>
        <p:nvPr/>
      </p:nvGrpSpPr>
      <p:grpSpPr>
        <a:xfrm>
          <a:off x="0" y="0"/>
          <a:ext cx="0" cy="0"/>
          <a:chOff x="0" y="0"/>
          <a:chExt cx="0" cy="0"/>
        </a:xfrm>
      </p:grpSpPr>
      <p:sp>
        <p:nvSpPr>
          <p:cNvPr id="810" name="Google Shape;810;gb31450e0f3_0_5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 name="Google Shape;811;gb31450e0f3_0_5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 name="Shape 819"/>
        <p:cNvGrpSpPr/>
        <p:nvPr/>
      </p:nvGrpSpPr>
      <p:grpSpPr>
        <a:xfrm>
          <a:off x="0" y="0"/>
          <a:ext cx="0" cy="0"/>
          <a:chOff x="0" y="0"/>
          <a:chExt cx="0" cy="0"/>
        </a:xfrm>
      </p:grpSpPr>
      <p:sp>
        <p:nvSpPr>
          <p:cNvPr id="820" name="Google Shape;820;g7578a966e4_0_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1" name="Google Shape;821;g7578a966e4_0_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 name="Shape 864"/>
        <p:cNvGrpSpPr/>
        <p:nvPr/>
      </p:nvGrpSpPr>
      <p:grpSpPr>
        <a:xfrm>
          <a:off x="0" y="0"/>
          <a:ext cx="0" cy="0"/>
          <a:chOff x="0" y="0"/>
          <a:chExt cx="0" cy="0"/>
        </a:xfrm>
      </p:grpSpPr>
      <p:sp>
        <p:nvSpPr>
          <p:cNvPr id="865" name="Google Shape;865;gb31450e0f3_0_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 name="Google Shape;866;gb31450e0f3_0_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 name="Shape 881"/>
        <p:cNvGrpSpPr/>
        <p:nvPr/>
      </p:nvGrpSpPr>
      <p:grpSpPr>
        <a:xfrm>
          <a:off x="0" y="0"/>
          <a:ext cx="0" cy="0"/>
          <a:chOff x="0" y="0"/>
          <a:chExt cx="0" cy="0"/>
        </a:xfrm>
      </p:grpSpPr>
      <p:sp>
        <p:nvSpPr>
          <p:cNvPr id="882" name="Google Shape;882;gb33e74873a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 name="Google Shape;883;gb33e74873a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 name="Shape 911"/>
        <p:cNvGrpSpPr/>
        <p:nvPr/>
      </p:nvGrpSpPr>
      <p:grpSpPr>
        <a:xfrm>
          <a:off x="0" y="0"/>
          <a:ext cx="0" cy="0"/>
          <a:chOff x="0" y="0"/>
          <a:chExt cx="0" cy="0"/>
        </a:xfrm>
      </p:grpSpPr>
      <p:sp>
        <p:nvSpPr>
          <p:cNvPr id="912" name="Google Shape;912;g7578a966e4_0_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 name="Google Shape;913;g7578a966e4_0_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 name="Shape 924"/>
        <p:cNvGrpSpPr/>
        <p:nvPr/>
      </p:nvGrpSpPr>
      <p:grpSpPr>
        <a:xfrm>
          <a:off x="0" y="0"/>
          <a:ext cx="0" cy="0"/>
          <a:chOff x="0" y="0"/>
          <a:chExt cx="0" cy="0"/>
        </a:xfrm>
      </p:grpSpPr>
      <p:sp>
        <p:nvSpPr>
          <p:cNvPr id="925" name="Google Shape;925;gb31450e0f3_0_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 name="Google Shape;926;gb31450e0f3_0_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 name="Shape 938"/>
        <p:cNvGrpSpPr/>
        <p:nvPr/>
      </p:nvGrpSpPr>
      <p:grpSpPr>
        <a:xfrm>
          <a:off x="0" y="0"/>
          <a:ext cx="0" cy="0"/>
          <a:chOff x="0" y="0"/>
          <a:chExt cx="0" cy="0"/>
        </a:xfrm>
      </p:grpSpPr>
      <p:sp>
        <p:nvSpPr>
          <p:cNvPr id="939" name="Google Shape;939;g7578a966e4_0_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 name="Google Shape;940;g7578a966e4_0_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 name="Shape 947"/>
        <p:cNvGrpSpPr/>
        <p:nvPr/>
      </p:nvGrpSpPr>
      <p:grpSpPr>
        <a:xfrm>
          <a:off x="0" y="0"/>
          <a:ext cx="0" cy="0"/>
          <a:chOff x="0" y="0"/>
          <a:chExt cx="0" cy="0"/>
        </a:xfrm>
      </p:grpSpPr>
      <p:sp>
        <p:nvSpPr>
          <p:cNvPr id="948" name="Google Shape;948;gb331ff6a3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 name="Google Shape;949;gb331ff6a3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 name="Shape 953"/>
        <p:cNvGrpSpPr/>
        <p:nvPr/>
      </p:nvGrpSpPr>
      <p:grpSpPr>
        <a:xfrm>
          <a:off x="0" y="0"/>
          <a:ext cx="0" cy="0"/>
          <a:chOff x="0" y="0"/>
          <a:chExt cx="0" cy="0"/>
        </a:xfrm>
      </p:grpSpPr>
      <p:sp>
        <p:nvSpPr>
          <p:cNvPr id="954" name="Google Shape;954;g6ceef51fe0_1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 name="Google Shape;955;g6ceef51fe0_1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 name="Shape 966"/>
        <p:cNvGrpSpPr/>
        <p:nvPr/>
      </p:nvGrpSpPr>
      <p:grpSpPr>
        <a:xfrm>
          <a:off x="0" y="0"/>
          <a:ext cx="0" cy="0"/>
          <a:chOff x="0" y="0"/>
          <a:chExt cx="0" cy="0"/>
        </a:xfrm>
      </p:grpSpPr>
      <p:sp>
        <p:nvSpPr>
          <p:cNvPr id="967" name="Google Shape;967;gb31450e0f3_0_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 name="Google Shape;968;gb31450e0f3_0_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g6ceef51fe0_1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 name="Google Shape;982;g6ceef51fe0_1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 name="Shape 989"/>
        <p:cNvGrpSpPr/>
        <p:nvPr/>
      </p:nvGrpSpPr>
      <p:grpSpPr>
        <a:xfrm>
          <a:off x="0" y="0"/>
          <a:ext cx="0" cy="0"/>
          <a:chOff x="0" y="0"/>
          <a:chExt cx="0" cy="0"/>
        </a:xfrm>
      </p:grpSpPr>
      <p:sp>
        <p:nvSpPr>
          <p:cNvPr id="990" name="Google Shape;990;gb331ff6a3d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1" name="Google Shape;991;gb331ff6a3d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 name="Shape 996"/>
        <p:cNvGrpSpPr/>
        <p:nvPr/>
      </p:nvGrpSpPr>
      <p:grpSpPr>
        <a:xfrm>
          <a:off x="0" y="0"/>
          <a:ext cx="0" cy="0"/>
          <a:chOff x="0" y="0"/>
          <a:chExt cx="0" cy="0"/>
        </a:xfrm>
      </p:grpSpPr>
      <p:sp>
        <p:nvSpPr>
          <p:cNvPr id="997" name="Google Shape;997;gb331ff6a3d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 name="Google Shape;998;gb331ff6a3d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 name="Shape 1002"/>
        <p:cNvGrpSpPr/>
        <p:nvPr/>
      </p:nvGrpSpPr>
      <p:grpSpPr>
        <a:xfrm>
          <a:off x="0" y="0"/>
          <a:ext cx="0" cy="0"/>
          <a:chOff x="0" y="0"/>
          <a:chExt cx="0" cy="0"/>
        </a:xfrm>
      </p:grpSpPr>
      <p:sp>
        <p:nvSpPr>
          <p:cNvPr id="1003" name="Google Shape;1003;g7578a966e4_1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4" name="Google Shape;1004;g7578a966e4_1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 name="Shape 1037"/>
        <p:cNvGrpSpPr/>
        <p:nvPr/>
      </p:nvGrpSpPr>
      <p:grpSpPr>
        <a:xfrm>
          <a:off x="0" y="0"/>
          <a:ext cx="0" cy="0"/>
          <a:chOff x="0" y="0"/>
          <a:chExt cx="0" cy="0"/>
        </a:xfrm>
      </p:grpSpPr>
      <p:sp>
        <p:nvSpPr>
          <p:cNvPr id="1038" name="Google Shape;1038;gb2e171a078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9" name="Google Shape;1039;gb2e171a078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6" name="Shape 1056"/>
        <p:cNvGrpSpPr/>
        <p:nvPr/>
      </p:nvGrpSpPr>
      <p:grpSpPr>
        <a:xfrm>
          <a:off x="0" y="0"/>
          <a:ext cx="0" cy="0"/>
          <a:chOff x="0" y="0"/>
          <a:chExt cx="0" cy="0"/>
        </a:xfrm>
      </p:grpSpPr>
      <p:sp>
        <p:nvSpPr>
          <p:cNvPr id="1057" name="Google Shape;1057;gb2e2e8c114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8" name="Google Shape;1058;gb2e2e8c114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gb31450e0f3_0_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5" name="Google Shape;1065;gb31450e0f3_0_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 name="Shape 1074"/>
        <p:cNvGrpSpPr/>
        <p:nvPr/>
      </p:nvGrpSpPr>
      <p:grpSpPr>
        <a:xfrm>
          <a:off x="0" y="0"/>
          <a:ext cx="0" cy="0"/>
          <a:chOff x="0" y="0"/>
          <a:chExt cx="0" cy="0"/>
        </a:xfrm>
      </p:grpSpPr>
      <p:sp>
        <p:nvSpPr>
          <p:cNvPr id="1075" name="Google Shape;1075;gb33e74873a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 name="Google Shape;1076;gb33e74873a_0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5" name="Shape 1085"/>
        <p:cNvGrpSpPr/>
        <p:nvPr/>
      </p:nvGrpSpPr>
      <p:grpSpPr>
        <a:xfrm>
          <a:off x="0" y="0"/>
          <a:ext cx="0" cy="0"/>
          <a:chOff x="0" y="0"/>
          <a:chExt cx="0" cy="0"/>
        </a:xfrm>
      </p:grpSpPr>
      <p:sp>
        <p:nvSpPr>
          <p:cNvPr id="1086" name="Google Shape;1086;gb331ff6a3d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7" name="Google Shape;1087;gb331ff6a3d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 name="Shape 1108"/>
        <p:cNvGrpSpPr/>
        <p:nvPr/>
      </p:nvGrpSpPr>
      <p:grpSpPr>
        <a:xfrm>
          <a:off x="0" y="0"/>
          <a:ext cx="0" cy="0"/>
          <a:chOff x="0" y="0"/>
          <a:chExt cx="0" cy="0"/>
        </a:xfrm>
      </p:grpSpPr>
      <p:sp>
        <p:nvSpPr>
          <p:cNvPr id="1109" name="Google Shape;1109;g714b2c2818_0_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 name="Google Shape;1110;g714b2c2818_0_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3" name="Shape 1133"/>
        <p:cNvGrpSpPr/>
        <p:nvPr/>
      </p:nvGrpSpPr>
      <p:grpSpPr>
        <a:xfrm>
          <a:off x="0" y="0"/>
          <a:ext cx="0" cy="0"/>
          <a:chOff x="0" y="0"/>
          <a:chExt cx="0" cy="0"/>
        </a:xfrm>
      </p:grpSpPr>
      <p:sp>
        <p:nvSpPr>
          <p:cNvPr id="1134" name="Google Shape;1134;gb2f5797d7e_0_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5" name="Google Shape;1135;gb2f5797d7e_0_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 name="Shape 1157"/>
        <p:cNvGrpSpPr/>
        <p:nvPr/>
      </p:nvGrpSpPr>
      <p:grpSpPr>
        <a:xfrm>
          <a:off x="0" y="0"/>
          <a:ext cx="0" cy="0"/>
          <a:chOff x="0" y="0"/>
          <a:chExt cx="0" cy="0"/>
        </a:xfrm>
      </p:grpSpPr>
      <p:sp>
        <p:nvSpPr>
          <p:cNvPr id="1158" name="Google Shape;1158;gb2f5797d7e_0_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9" name="Google Shape;1159;gb2f5797d7e_0_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 name="Shape 1187"/>
        <p:cNvGrpSpPr/>
        <p:nvPr/>
      </p:nvGrpSpPr>
      <p:grpSpPr>
        <a:xfrm>
          <a:off x="0" y="0"/>
          <a:ext cx="0" cy="0"/>
          <a:chOff x="0" y="0"/>
          <a:chExt cx="0" cy="0"/>
        </a:xfrm>
      </p:grpSpPr>
      <p:sp>
        <p:nvSpPr>
          <p:cNvPr id="1188" name="Google Shape;1188;gb2f5797d7e_0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9" name="Google Shape;1189;gb2f5797d7e_0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2" name="Shape 1222"/>
        <p:cNvGrpSpPr/>
        <p:nvPr/>
      </p:nvGrpSpPr>
      <p:grpSpPr>
        <a:xfrm>
          <a:off x="0" y="0"/>
          <a:ext cx="0" cy="0"/>
          <a:chOff x="0" y="0"/>
          <a:chExt cx="0" cy="0"/>
        </a:xfrm>
      </p:grpSpPr>
      <p:sp>
        <p:nvSpPr>
          <p:cNvPr id="1223" name="Google Shape;1223;gb2f5797d7e_0_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4" name="Google Shape;1224;gb2f5797d7e_0_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8" name="Shape 1268"/>
        <p:cNvGrpSpPr/>
        <p:nvPr/>
      </p:nvGrpSpPr>
      <p:grpSpPr>
        <a:xfrm>
          <a:off x="0" y="0"/>
          <a:ext cx="0" cy="0"/>
          <a:chOff x="0" y="0"/>
          <a:chExt cx="0" cy="0"/>
        </a:xfrm>
      </p:grpSpPr>
      <p:sp>
        <p:nvSpPr>
          <p:cNvPr id="1269" name="Google Shape;1269;gb331ff6a3d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0" name="Google Shape;1270;gb331ff6a3d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4" name="Shape 1274"/>
        <p:cNvGrpSpPr/>
        <p:nvPr/>
      </p:nvGrpSpPr>
      <p:grpSpPr>
        <a:xfrm>
          <a:off x="0" y="0"/>
          <a:ext cx="0" cy="0"/>
          <a:chOff x="0" y="0"/>
          <a:chExt cx="0" cy="0"/>
        </a:xfrm>
      </p:grpSpPr>
      <p:sp>
        <p:nvSpPr>
          <p:cNvPr id="1275" name="Google Shape;1275;gb33e74873a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6" name="Google Shape;1276;gb33e74873a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2" name="Shape 1292"/>
        <p:cNvGrpSpPr/>
        <p:nvPr/>
      </p:nvGrpSpPr>
      <p:grpSpPr>
        <a:xfrm>
          <a:off x="0" y="0"/>
          <a:ext cx="0" cy="0"/>
          <a:chOff x="0" y="0"/>
          <a:chExt cx="0" cy="0"/>
        </a:xfrm>
      </p:grpSpPr>
      <p:sp>
        <p:nvSpPr>
          <p:cNvPr id="1293" name="Google Shape;1293;g757909da16_1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4" name="Google Shape;1294;g757909da16_1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gb2e2e8c114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6" name="Google Shape;1566;gb2e2e8c114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 name="Shape 1627"/>
        <p:cNvGrpSpPr/>
        <p:nvPr/>
      </p:nvGrpSpPr>
      <p:grpSpPr>
        <a:xfrm>
          <a:off x="0" y="0"/>
          <a:ext cx="0" cy="0"/>
          <a:chOff x="0" y="0"/>
          <a:chExt cx="0" cy="0"/>
        </a:xfrm>
      </p:grpSpPr>
      <p:sp>
        <p:nvSpPr>
          <p:cNvPr id="1628" name="Google Shape;1628;gb2f5797d7e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9" name="Google Shape;1629;gb2f5797d7e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7" name="Shape 1777"/>
        <p:cNvGrpSpPr/>
        <p:nvPr/>
      </p:nvGrpSpPr>
      <p:grpSpPr>
        <a:xfrm>
          <a:off x="0" y="0"/>
          <a:ext cx="0" cy="0"/>
          <a:chOff x="0" y="0"/>
          <a:chExt cx="0" cy="0"/>
        </a:xfrm>
      </p:grpSpPr>
      <p:sp>
        <p:nvSpPr>
          <p:cNvPr id="1778" name="Google Shape;1778;g714b2c281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9" name="Google Shape;1779;g714b2c281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3" name="Shape 1783"/>
        <p:cNvGrpSpPr/>
        <p:nvPr/>
      </p:nvGrpSpPr>
      <p:grpSpPr>
        <a:xfrm>
          <a:off x="0" y="0"/>
          <a:ext cx="0" cy="0"/>
          <a:chOff x="0" y="0"/>
          <a:chExt cx="0" cy="0"/>
        </a:xfrm>
      </p:grpSpPr>
      <p:sp>
        <p:nvSpPr>
          <p:cNvPr id="1784" name="Google Shape;1784;gb2f5797d7e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5" name="Google Shape;1785;gb2f5797d7e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6" name="Shape 1806"/>
        <p:cNvGrpSpPr/>
        <p:nvPr/>
      </p:nvGrpSpPr>
      <p:grpSpPr>
        <a:xfrm>
          <a:off x="0" y="0"/>
          <a:ext cx="0" cy="0"/>
          <a:chOff x="0" y="0"/>
          <a:chExt cx="0" cy="0"/>
        </a:xfrm>
      </p:grpSpPr>
      <p:sp>
        <p:nvSpPr>
          <p:cNvPr id="1807" name="Google Shape;1807;g714b2c2818_2_17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8" name="Google Shape;1808;g714b2c2818_2_17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4" name="Shape 1814"/>
        <p:cNvGrpSpPr/>
        <p:nvPr/>
      </p:nvGrpSpPr>
      <p:grpSpPr>
        <a:xfrm>
          <a:off x="0" y="0"/>
          <a:ext cx="0" cy="0"/>
          <a:chOff x="0" y="0"/>
          <a:chExt cx="0" cy="0"/>
        </a:xfrm>
      </p:grpSpPr>
      <p:sp>
        <p:nvSpPr>
          <p:cNvPr id="1815" name="Google Shape;1815;gb2f5797d7e_0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6" name="Google Shape;1816;gb2f5797d7e_0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5" name="Shape 1825"/>
        <p:cNvGrpSpPr/>
        <p:nvPr/>
      </p:nvGrpSpPr>
      <p:grpSpPr>
        <a:xfrm>
          <a:off x="0" y="0"/>
          <a:ext cx="0" cy="0"/>
          <a:chOff x="0" y="0"/>
          <a:chExt cx="0" cy="0"/>
        </a:xfrm>
      </p:grpSpPr>
      <p:sp>
        <p:nvSpPr>
          <p:cNvPr id="1826" name="Google Shape;1826;gb2f5797d7e_0_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7" name="Google Shape;1827;gb2f5797d7e_0_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6" name="Shape 1836"/>
        <p:cNvGrpSpPr/>
        <p:nvPr/>
      </p:nvGrpSpPr>
      <p:grpSpPr>
        <a:xfrm>
          <a:off x="0" y="0"/>
          <a:ext cx="0" cy="0"/>
          <a:chOff x="0" y="0"/>
          <a:chExt cx="0" cy="0"/>
        </a:xfrm>
      </p:grpSpPr>
      <p:sp>
        <p:nvSpPr>
          <p:cNvPr id="1837" name="Google Shape;1837;g7578a966e4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8" name="Google Shape;1838;g7578a966e4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4" name="Shape 1864"/>
        <p:cNvGrpSpPr/>
        <p:nvPr/>
      </p:nvGrpSpPr>
      <p:grpSpPr>
        <a:xfrm>
          <a:off x="0" y="0"/>
          <a:ext cx="0" cy="0"/>
          <a:chOff x="0" y="0"/>
          <a:chExt cx="0" cy="0"/>
        </a:xfrm>
      </p:grpSpPr>
      <p:sp>
        <p:nvSpPr>
          <p:cNvPr id="1865" name="Google Shape;1865;g7578a966e4_1_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6" name="Google Shape;1866;g7578a966e4_1_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8" name="Shape 2158"/>
        <p:cNvGrpSpPr/>
        <p:nvPr/>
      </p:nvGrpSpPr>
      <p:grpSpPr>
        <a:xfrm>
          <a:off x="0" y="0"/>
          <a:ext cx="0" cy="0"/>
          <a:chOff x="0" y="0"/>
          <a:chExt cx="0" cy="0"/>
        </a:xfrm>
      </p:grpSpPr>
      <p:sp>
        <p:nvSpPr>
          <p:cNvPr id="2159" name="Google Shape;2159;gb2ccb9b701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0" name="Google Shape;2160;gb2ccb9b701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4" name="Shape 2344"/>
        <p:cNvGrpSpPr/>
        <p:nvPr/>
      </p:nvGrpSpPr>
      <p:grpSpPr>
        <a:xfrm>
          <a:off x="0" y="0"/>
          <a:ext cx="0" cy="0"/>
          <a:chOff x="0" y="0"/>
          <a:chExt cx="0" cy="0"/>
        </a:xfrm>
      </p:grpSpPr>
      <p:sp>
        <p:nvSpPr>
          <p:cNvPr id="2345" name="Google Shape;2345;g7578a966e4_1_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6" name="Google Shape;2346;g7578a966e4_1_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0" name="Shape 2350"/>
        <p:cNvGrpSpPr/>
        <p:nvPr/>
      </p:nvGrpSpPr>
      <p:grpSpPr>
        <a:xfrm>
          <a:off x="0" y="0"/>
          <a:ext cx="0" cy="0"/>
          <a:chOff x="0" y="0"/>
          <a:chExt cx="0" cy="0"/>
        </a:xfrm>
      </p:grpSpPr>
      <p:sp>
        <p:nvSpPr>
          <p:cNvPr id="2351" name="Google Shape;2351;gb4dfa70804_0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2" name="Google Shape;2352;gb4dfa70804_0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7" name="Shape 2357"/>
        <p:cNvGrpSpPr/>
        <p:nvPr/>
      </p:nvGrpSpPr>
      <p:grpSpPr>
        <a:xfrm>
          <a:off x="0" y="0"/>
          <a:ext cx="0" cy="0"/>
          <a:chOff x="0" y="0"/>
          <a:chExt cx="0" cy="0"/>
        </a:xfrm>
      </p:grpSpPr>
      <p:sp>
        <p:nvSpPr>
          <p:cNvPr id="2358" name="Google Shape;2358;g6ceef51fe0_3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9" name="Google Shape;2359;g6ceef51fe0_3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4" name="Shape 2364"/>
        <p:cNvGrpSpPr/>
        <p:nvPr/>
      </p:nvGrpSpPr>
      <p:grpSpPr>
        <a:xfrm>
          <a:off x="0" y="0"/>
          <a:ext cx="0" cy="0"/>
          <a:chOff x="0" y="0"/>
          <a:chExt cx="0" cy="0"/>
        </a:xfrm>
      </p:grpSpPr>
      <p:sp>
        <p:nvSpPr>
          <p:cNvPr id="2365" name="Google Shape;2365;gaa3a524ad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6" name="Google Shape;2366;gaa3a524ad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1" name="Shape 2371"/>
        <p:cNvGrpSpPr/>
        <p:nvPr/>
      </p:nvGrpSpPr>
      <p:grpSpPr>
        <a:xfrm>
          <a:off x="0" y="0"/>
          <a:ext cx="0" cy="0"/>
          <a:chOff x="0" y="0"/>
          <a:chExt cx="0" cy="0"/>
        </a:xfrm>
      </p:grpSpPr>
      <p:sp>
        <p:nvSpPr>
          <p:cNvPr id="2372" name="Google Shape;2372;SLIDES_API89213654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3" name="Google Shape;2373;SLIDES_API89213654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8" name="Shape 2378"/>
        <p:cNvGrpSpPr/>
        <p:nvPr/>
      </p:nvGrpSpPr>
      <p:grpSpPr>
        <a:xfrm>
          <a:off x="0" y="0"/>
          <a:ext cx="0" cy="0"/>
          <a:chOff x="0" y="0"/>
          <a:chExt cx="0" cy="0"/>
        </a:xfrm>
      </p:grpSpPr>
      <p:sp>
        <p:nvSpPr>
          <p:cNvPr id="2379" name="Google Shape;2379;ge2d2de9305_0_14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0" name="Google Shape;2380;ge2d2de9305_0_14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5" name="Shape 2385"/>
        <p:cNvGrpSpPr/>
        <p:nvPr/>
      </p:nvGrpSpPr>
      <p:grpSpPr>
        <a:xfrm>
          <a:off x="0" y="0"/>
          <a:ext cx="0" cy="0"/>
          <a:chOff x="0" y="0"/>
          <a:chExt cx="0" cy="0"/>
        </a:xfrm>
      </p:grpSpPr>
      <p:sp>
        <p:nvSpPr>
          <p:cNvPr id="2386" name="Google Shape;2386;ge2d2de9305_0_142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7" name="Google Shape;2387;ge2d2de9305_0_142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8" name="Shape 2398"/>
        <p:cNvGrpSpPr/>
        <p:nvPr/>
      </p:nvGrpSpPr>
      <p:grpSpPr>
        <a:xfrm>
          <a:off x="0" y="0"/>
          <a:ext cx="0" cy="0"/>
          <a:chOff x="0" y="0"/>
          <a:chExt cx="0" cy="0"/>
        </a:xfrm>
      </p:grpSpPr>
      <p:sp>
        <p:nvSpPr>
          <p:cNvPr id="2399" name="Google Shape;2399;ge2d2de9305_0_14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0" name="Google Shape;2400;ge2d2de9305_0_14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4" name="Shape 2414"/>
        <p:cNvGrpSpPr/>
        <p:nvPr/>
      </p:nvGrpSpPr>
      <p:grpSpPr>
        <a:xfrm>
          <a:off x="0" y="0"/>
          <a:ext cx="0" cy="0"/>
          <a:chOff x="0" y="0"/>
          <a:chExt cx="0" cy="0"/>
        </a:xfrm>
      </p:grpSpPr>
      <p:sp>
        <p:nvSpPr>
          <p:cNvPr id="2415" name="Google Shape;2415;ge2d2de9305_0_14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6" name="Google Shape;2416;ge2d2de9305_0_14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1" name="Shape 2751"/>
        <p:cNvGrpSpPr/>
        <p:nvPr/>
      </p:nvGrpSpPr>
      <p:grpSpPr>
        <a:xfrm>
          <a:off x="0" y="0"/>
          <a:ext cx="0" cy="0"/>
          <a:chOff x="0" y="0"/>
          <a:chExt cx="0" cy="0"/>
        </a:xfrm>
      </p:grpSpPr>
      <p:sp>
        <p:nvSpPr>
          <p:cNvPr id="2752" name="Google Shape;2752;ge2d2de9305_0_146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3" name="Google Shape;2753;ge2d2de9305_0_146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51" name="Shape 9251"/>
        <p:cNvGrpSpPr/>
        <p:nvPr/>
      </p:nvGrpSpPr>
      <p:grpSpPr>
        <a:xfrm>
          <a:off x="0" y="0"/>
          <a:ext cx="0" cy="0"/>
          <a:chOff x="0" y="0"/>
          <a:chExt cx="0" cy="0"/>
        </a:xfrm>
      </p:grpSpPr>
      <p:sp>
        <p:nvSpPr>
          <p:cNvPr id="9252" name="Google Shape;9252;ge2d2de9305_0_21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3" name="Google Shape;9253;ge2d2de9305_0_21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8" name="Shape 9678"/>
        <p:cNvGrpSpPr/>
        <p:nvPr/>
      </p:nvGrpSpPr>
      <p:grpSpPr>
        <a:xfrm>
          <a:off x="0" y="0"/>
          <a:ext cx="0" cy="0"/>
          <a:chOff x="0" y="0"/>
          <a:chExt cx="0" cy="0"/>
        </a:xfrm>
      </p:grpSpPr>
      <p:sp>
        <p:nvSpPr>
          <p:cNvPr id="9679" name="Google Shape;9679;ge2d2de9305_0_215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0" name="Google Shape;9680;ge2d2de9305_0_215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1" name="Shape 9841"/>
        <p:cNvGrpSpPr/>
        <p:nvPr/>
      </p:nvGrpSpPr>
      <p:grpSpPr>
        <a:xfrm>
          <a:off x="0" y="0"/>
          <a:ext cx="0" cy="0"/>
          <a:chOff x="0" y="0"/>
          <a:chExt cx="0" cy="0"/>
        </a:xfrm>
      </p:grpSpPr>
      <p:sp>
        <p:nvSpPr>
          <p:cNvPr id="9842" name="Google Shape;9842;ge2d2de9305_0_21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43" name="Google Shape;9843;ge2d2de9305_0_21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3" name="Shape 10243"/>
        <p:cNvGrpSpPr/>
        <p:nvPr/>
      </p:nvGrpSpPr>
      <p:grpSpPr>
        <a:xfrm>
          <a:off x="0" y="0"/>
          <a:ext cx="0" cy="0"/>
          <a:chOff x="0" y="0"/>
          <a:chExt cx="0" cy="0"/>
        </a:xfrm>
      </p:grpSpPr>
      <p:sp>
        <p:nvSpPr>
          <p:cNvPr id="10244" name="Google Shape;10244;ge2d2de9305_0_22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45" name="Google Shape;10245;ge2d2de9305_0_22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4" name="Shape 10614"/>
        <p:cNvGrpSpPr/>
        <p:nvPr/>
      </p:nvGrpSpPr>
      <p:grpSpPr>
        <a:xfrm>
          <a:off x="0" y="0"/>
          <a:ext cx="0" cy="0"/>
          <a:chOff x="0" y="0"/>
          <a:chExt cx="0" cy="0"/>
        </a:xfrm>
      </p:grpSpPr>
      <p:sp>
        <p:nvSpPr>
          <p:cNvPr id="10615" name="Google Shape;10615;ge2d2de9305_0_22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6" name="Google Shape;10616;ge2d2de9305_0_22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1" name="Shape 10991"/>
        <p:cNvGrpSpPr/>
        <p:nvPr/>
      </p:nvGrpSpPr>
      <p:grpSpPr>
        <a:xfrm>
          <a:off x="0" y="0"/>
          <a:ext cx="0" cy="0"/>
          <a:chOff x="0" y="0"/>
          <a:chExt cx="0" cy="0"/>
        </a:xfrm>
      </p:grpSpPr>
      <p:sp>
        <p:nvSpPr>
          <p:cNvPr id="10992" name="Google Shape;10992;ge2d2de9305_0_22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3" name="Google Shape;10993;ge2d2de9305_0_22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2" name="Shape 11422"/>
        <p:cNvGrpSpPr/>
        <p:nvPr/>
      </p:nvGrpSpPr>
      <p:grpSpPr>
        <a:xfrm>
          <a:off x="0" y="0"/>
          <a:ext cx="0" cy="0"/>
          <a:chOff x="0" y="0"/>
          <a:chExt cx="0" cy="0"/>
        </a:xfrm>
      </p:grpSpPr>
      <p:sp>
        <p:nvSpPr>
          <p:cNvPr id="11423" name="Google Shape;11423;ge2d2de9305_0_23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24" name="Google Shape;11424;ge2d2de9305_0_23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5" name="Shape 12215"/>
        <p:cNvGrpSpPr/>
        <p:nvPr/>
      </p:nvGrpSpPr>
      <p:grpSpPr>
        <a:xfrm>
          <a:off x="0" y="0"/>
          <a:ext cx="0" cy="0"/>
          <a:chOff x="0" y="0"/>
          <a:chExt cx="0" cy="0"/>
        </a:xfrm>
      </p:grpSpPr>
      <p:sp>
        <p:nvSpPr>
          <p:cNvPr id="12216" name="Google Shape;12216;ge2d2de9305_0_240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17" name="Google Shape;12217;ge2d2de9305_0_240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56" name="Shape 12956"/>
        <p:cNvGrpSpPr/>
        <p:nvPr/>
      </p:nvGrpSpPr>
      <p:grpSpPr>
        <a:xfrm>
          <a:off x="0" y="0"/>
          <a:ext cx="0" cy="0"/>
          <a:chOff x="0" y="0"/>
          <a:chExt cx="0" cy="0"/>
        </a:xfrm>
      </p:grpSpPr>
      <p:sp>
        <p:nvSpPr>
          <p:cNvPr id="12957" name="Google Shape;12957;ge2d2de9305_0_248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58" name="Google Shape;12958;ge2d2de9305_0_248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9" name="Shape 13649"/>
        <p:cNvGrpSpPr/>
        <p:nvPr/>
      </p:nvGrpSpPr>
      <p:grpSpPr>
        <a:xfrm>
          <a:off x="0" y="0"/>
          <a:ext cx="0" cy="0"/>
          <a:chOff x="0" y="0"/>
          <a:chExt cx="0" cy="0"/>
        </a:xfrm>
      </p:grpSpPr>
      <p:sp>
        <p:nvSpPr>
          <p:cNvPr id="13650" name="Google Shape;13650;ge2d2de9305_0_25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51" name="Google Shape;13651;ge2d2de9305_0_25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51" name="Shape 13951"/>
        <p:cNvGrpSpPr/>
        <p:nvPr/>
      </p:nvGrpSpPr>
      <p:grpSpPr>
        <a:xfrm>
          <a:off x="0" y="0"/>
          <a:ext cx="0" cy="0"/>
          <a:chOff x="0" y="0"/>
          <a:chExt cx="0" cy="0"/>
        </a:xfrm>
      </p:grpSpPr>
      <p:sp>
        <p:nvSpPr>
          <p:cNvPr id="13952" name="Google Shape;13952;ge2d2de9305_0_258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53" name="Google Shape;13953;ge2d2de9305_0_258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91" name="Shape 14591"/>
        <p:cNvGrpSpPr/>
        <p:nvPr/>
      </p:nvGrpSpPr>
      <p:grpSpPr>
        <a:xfrm>
          <a:off x="0" y="0"/>
          <a:ext cx="0" cy="0"/>
          <a:chOff x="0" y="0"/>
          <a:chExt cx="0" cy="0"/>
        </a:xfrm>
      </p:grpSpPr>
      <p:sp>
        <p:nvSpPr>
          <p:cNvPr id="14592" name="Google Shape;14592;ge2d2de9305_0_28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93" name="Google Shape;14593;ge2d2de9305_0_28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8.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7.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7.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3.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5.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3.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5.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1"/>
        </a:solidFill>
      </p:bgPr>
    </p:bg>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0" l="0" r="0" t="0"/>
          <a:stretch/>
        </p:blipFill>
        <p:spPr>
          <a:xfrm flipH="1">
            <a:off x="152050" y="157050"/>
            <a:ext cx="8839800" cy="4829401"/>
          </a:xfrm>
          <a:prstGeom prst="rect">
            <a:avLst/>
          </a:prstGeom>
          <a:noFill/>
          <a:ln>
            <a:noFill/>
          </a:ln>
        </p:spPr>
      </p:pic>
      <p:sp>
        <p:nvSpPr>
          <p:cNvPr id="10" name="Google Shape;10;p2"/>
          <p:cNvSpPr/>
          <p:nvPr/>
        </p:nvSpPr>
        <p:spPr>
          <a:xfrm flipH="1">
            <a:off x="152050" y="157050"/>
            <a:ext cx="88398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731200" y="2314075"/>
            <a:ext cx="7681500" cy="6033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3600"/>
              <a:buFont typeface="Prata"/>
              <a:buNone/>
              <a:defRPr sz="3600">
                <a:solidFill>
                  <a:schemeClr val="lt1"/>
                </a:solidFill>
                <a:latin typeface="Prata"/>
                <a:ea typeface="Prata"/>
                <a:cs typeface="Prata"/>
                <a:sym typeface="Prata"/>
              </a:defRPr>
            </a:lvl1pPr>
            <a:lvl2pPr lvl="1" rtl="0" algn="r">
              <a:spcBef>
                <a:spcPts val="0"/>
              </a:spcBef>
              <a:spcAft>
                <a:spcPts val="0"/>
              </a:spcAft>
              <a:buClr>
                <a:schemeClr val="lt1"/>
              </a:buClr>
              <a:buSzPts val="7200"/>
              <a:buFont typeface="Prata"/>
              <a:buNone/>
              <a:defRPr sz="7200">
                <a:solidFill>
                  <a:schemeClr val="lt1"/>
                </a:solidFill>
                <a:latin typeface="Prata"/>
                <a:ea typeface="Prata"/>
                <a:cs typeface="Prata"/>
                <a:sym typeface="Prata"/>
              </a:defRPr>
            </a:lvl2pPr>
            <a:lvl3pPr lvl="2" rtl="0" algn="r">
              <a:spcBef>
                <a:spcPts val="0"/>
              </a:spcBef>
              <a:spcAft>
                <a:spcPts val="0"/>
              </a:spcAft>
              <a:buClr>
                <a:schemeClr val="lt1"/>
              </a:buClr>
              <a:buSzPts val="7200"/>
              <a:buFont typeface="Prata"/>
              <a:buNone/>
              <a:defRPr sz="7200">
                <a:solidFill>
                  <a:schemeClr val="lt1"/>
                </a:solidFill>
                <a:latin typeface="Prata"/>
                <a:ea typeface="Prata"/>
                <a:cs typeface="Prata"/>
                <a:sym typeface="Prata"/>
              </a:defRPr>
            </a:lvl3pPr>
            <a:lvl4pPr lvl="3" rtl="0" algn="r">
              <a:spcBef>
                <a:spcPts val="0"/>
              </a:spcBef>
              <a:spcAft>
                <a:spcPts val="0"/>
              </a:spcAft>
              <a:buClr>
                <a:schemeClr val="lt1"/>
              </a:buClr>
              <a:buSzPts val="7200"/>
              <a:buFont typeface="Prata"/>
              <a:buNone/>
              <a:defRPr sz="7200">
                <a:solidFill>
                  <a:schemeClr val="lt1"/>
                </a:solidFill>
                <a:latin typeface="Prata"/>
                <a:ea typeface="Prata"/>
                <a:cs typeface="Prata"/>
                <a:sym typeface="Prata"/>
              </a:defRPr>
            </a:lvl4pPr>
            <a:lvl5pPr lvl="4" rtl="0" algn="r">
              <a:spcBef>
                <a:spcPts val="0"/>
              </a:spcBef>
              <a:spcAft>
                <a:spcPts val="0"/>
              </a:spcAft>
              <a:buClr>
                <a:schemeClr val="lt1"/>
              </a:buClr>
              <a:buSzPts val="7200"/>
              <a:buFont typeface="Prata"/>
              <a:buNone/>
              <a:defRPr sz="7200">
                <a:solidFill>
                  <a:schemeClr val="lt1"/>
                </a:solidFill>
                <a:latin typeface="Prata"/>
                <a:ea typeface="Prata"/>
                <a:cs typeface="Prata"/>
                <a:sym typeface="Prata"/>
              </a:defRPr>
            </a:lvl5pPr>
            <a:lvl6pPr lvl="5" rtl="0" algn="r">
              <a:spcBef>
                <a:spcPts val="0"/>
              </a:spcBef>
              <a:spcAft>
                <a:spcPts val="0"/>
              </a:spcAft>
              <a:buClr>
                <a:schemeClr val="lt1"/>
              </a:buClr>
              <a:buSzPts val="7200"/>
              <a:buFont typeface="Prata"/>
              <a:buNone/>
              <a:defRPr sz="7200">
                <a:solidFill>
                  <a:schemeClr val="lt1"/>
                </a:solidFill>
                <a:latin typeface="Prata"/>
                <a:ea typeface="Prata"/>
                <a:cs typeface="Prata"/>
                <a:sym typeface="Prata"/>
              </a:defRPr>
            </a:lvl6pPr>
            <a:lvl7pPr lvl="6" rtl="0" algn="r">
              <a:spcBef>
                <a:spcPts val="0"/>
              </a:spcBef>
              <a:spcAft>
                <a:spcPts val="0"/>
              </a:spcAft>
              <a:buClr>
                <a:schemeClr val="lt1"/>
              </a:buClr>
              <a:buSzPts val="7200"/>
              <a:buFont typeface="Prata"/>
              <a:buNone/>
              <a:defRPr sz="7200">
                <a:solidFill>
                  <a:schemeClr val="lt1"/>
                </a:solidFill>
                <a:latin typeface="Prata"/>
                <a:ea typeface="Prata"/>
                <a:cs typeface="Prata"/>
                <a:sym typeface="Prata"/>
              </a:defRPr>
            </a:lvl7pPr>
            <a:lvl8pPr lvl="7" rtl="0" algn="r">
              <a:spcBef>
                <a:spcPts val="0"/>
              </a:spcBef>
              <a:spcAft>
                <a:spcPts val="0"/>
              </a:spcAft>
              <a:buClr>
                <a:schemeClr val="lt1"/>
              </a:buClr>
              <a:buSzPts val="7200"/>
              <a:buFont typeface="Prata"/>
              <a:buNone/>
              <a:defRPr sz="7200">
                <a:solidFill>
                  <a:schemeClr val="lt1"/>
                </a:solidFill>
                <a:latin typeface="Prata"/>
                <a:ea typeface="Prata"/>
                <a:cs typeface="Prata"/>
                <a:sym typeface="Prata"/>
              </a:defRPr>
            </a:lvl8pPr>
            <a:lvl9pPr lvl="8" rtl="0" algn="r">
              <a:spcBef>
                <a:spcPts val="0"/>
              </a:spcBef>
              <a:spcAft>
                <a:spcPts val="0"/>
              </a:spcAft>
              <a:buClr>
                <a:schemeClr val="lt1"/>
              </a:buClr>
              <a:buSzPts val="7200"/>
              <a:buFont typeface="Prata"/>
              <a:buNone/>
              <a:defRPr sz="7200">
                <a:solidFill>
                  <a:schemeClr val="lt1"/>
                </a:solidFill>
                <a:latin typeface="Prata"/>
                <a:ea typeface="Prata"/>
                <a:cs typeface="Prata"/>
                <a:sym typeface="Prata"/>
              </a:defRPr>
            </a:lvl9pPr>
          </a:lstStyle>
          <a:p/>
        </p:txBody>
      </p:sp>
      <p:sp>
        <p:nvSpPr>
          <p:cNvPr id="12" name="Google Shape;12;p2"/>
          <p:cNvSpPr txBox="1"/>
          <p:nvPr>
            <p:ph idx="1" type="subTitle"/>
          </p:nvPr>
        </p:nvSpPr>
        <p:spPr>
          <a:xfrm>
            <a:off x="2747950" y="2917375"/>
            <a:ext cx="3648000" cy="400200"/>
          </a:xfrm>
          <a:prstGeom prst="rect">
            <a:avLst/>
          </a:prstGeom>
        </p:spPr>
        <p:txBody>
          <a:bodyPr anchorCtr="0" anchor="ctr" bIns="91425" lIns="90000" spcFirstLastPara="1" rIns="91425" wrap="square" tIns="91425">
            <a:noAutofit/>
          </a:bodyPr>
          <a:lstStyle>
            <a:lvl1pPr lvl="0" rtl="0" algn="ctr">
              <a:lnSpc>
                <a:spcPct val="100000"/>
              </a:lnSpc>
              <a:spcBef>
                <a:spcPts val="0"/>
              </a:spcBef>
              <a:spcAft>
                <a:spcPts val="0"/>
              </a:spcAft>
              <a:buNone/>
              <a:defRPr sz="1400">
                <a:solidFill>
                  <a:schemeClr val="lt1"/>
                </a:solidFill>
              </a:defRPr>
            </a:lvl1pPr>
            <a:lvl2pPr lvl="1" rtl="0" algn="ctr">
              <a:lnSpc>
                <a:spcPct val="100000"/>
              </a:lnSpc>
              <a:spcBef>
                <a:spcPts val="1600"/>
              </a:spcBef>
              <a:spcAft>
                <a:spcPts val="0"/>
              </a:spcAft>
              <a:buNone/>
              <a:defRPr sz="1400">
                <a:solidFill>
                  <a:schemeClr val="lt1"/>
                </a:solidFill>
              </a:defRPr>
            </a:lvl2pPr>
            <a:lvl3pPr lvl="2" rtl="0" algn="ctr">
              <a:lnSpc>
                <a:spcPct val="100000"/>
              </a:lnSpc>
              <a:spcBef>
                <a:spcPts val="1600"/>
              </a:spcBef>
              <a:spcAft>
                <a:spcPts val="0"/>
              </a:spcAft>
              <a:buNone/>
              <a:defRPr sz="1400">
                <a:solidFill>
                  <a:schemeClr val="lt1"/>
                </a:solidFill>
              </a:defRPr>
            </a:lvl3pPr>
            <a:lvl4pPr lvl="3" rtl="0" algn="ctr">
              <a:lnSpc>
                <a:spcPct val="100000"/>
              </a:lnSpc>
              <a:spcBef>
                <a:spcPts val="1600"/>
              </a:spcBef>
              <a:spcAft>
                <a:spcPts val="0"/>
              </a:spcAft>
              <a:buNone/>
              <a:defRPr sz="1400">
                <a:solidFill>
                  <a:schemeClr val="lt1"/>
                </a:solidFill>
              </a:defRPr>
            </a:lvl4pPr>
            <a:lvl5pPr lvl="4" rtl="0" algn="ctr">
              <a:lnSpc>
                <a:spcPct val="100000"/>
              </a:lnSpc>
              <a:spcBef>
                <a:spcPts val="1600"/>
              </a:spcBef>
              <a:spcAft>
                <a:spcPts val="0"/>
              </a:spcAft>
              <a:buNone/>
              <a:defRPr sz="1400">
                <a:solidFill>
                  <a:schemeClr val="lt1"/>
                </a:solidFill>
              </a:defRPr>
            </a:lvl5pPr>
            <a:lvl6pPr lvl="5" rtl="0" algn="ctr">
              <a:lnSpc>
                <a:spcPct val="100000"/>
              </a:lnSpc>
              <a:spcBef>
                <a:spcPts val="1600"/>
              </a:spcBef>
              <a:spcAft>
                <a:spcPts val="0"/>
              </a:spcAft>
              <a:buNone/>
              <a:defRPr sz="1400">
                <a:solidFill>
                  <a:schemeClr val="lt1"/>
                </a:solidFill>
              </a:defRPr>
            </a:lvl6pPr>
            <a:lvl7pPr lvl="6" rtl="0" algn="ctr">
              <a:lnSpc>
                <a:spcPct val="100000"/>
              </a:lnSpc>
              <a:spcBef>
                <a:spcPts val="1600"/>
              </a:spcBef>
              <a:spcAft>
                <a:spcPts val="0"/>
              </a:spcAft>
              <a:buNone/>
              <a:defRPr sz="1400">
                <a:solidFill>
                  <a:schemeClr val="lt1"/>
                </a:solidFill>
              </a:defRPr>
            </a:lvl7pPr>
            <a:lvl8pPr lvl="7" rtl="0" algn="ctr">
              <a:lnSpc>
                <a:spcPct val="100000"/>
              </a:lnSpc>
              <a:spcBef>
                <a:spcPts val="1600"/>
              </a:spcBef>
              <a:spcAft>
                <a:spcPts val="0"/>
              </a:spcAft>
              <a:buNone/>
              <a:defRPr sz="1400">
                <a:solidFill>
                  <a:schemeClr val="lt1"/>
                </a:solidFill>
              </a:defRPr>
            </a:lvl8pPr>
            <a:lvl9pPr lvl="8" rtl="0" algn="ctr">
              <a:lnSpc>
                <a:spcPct val="100000"/>
              </a:lnSpc>
              <a:spcBef>
                <a:spcPts val="1600"/>
              </a:spcBef>
              <a:spcAft>
                <a:spcPts val="1600"/>
              </a:spcAft>
              <a:buNone/>
              <a:defRPr sz="1400">
                <a:solidFill>
                  <a:schemeClr val="lt1"/>
                </a:solidFill>
              </a:defRPr>
            </a:lvl9pPr>
          </a:lstStyle>
          <a:p/>
        </p:txBody>
      </p:sp>
      <p:sp>
        <p:nvSpPr>
          <p:cNvPr id="13" name="Google Shape;13;p2"/>
          <p:cNvSpPr txBox="1"/>
          <p:nvPr>
            <p:ph idx="2" type="subTitle"/>
          </p:nvPr>
        </p:nvSpPr>
        <p:spPr>
          <a:xfrm>
            <a:off x="5816550" y="4539825"/>
            <a:ext cx="2993100" cy="192600"/>
          </a:xfrm>
          <a:prstGeom prst="rect">
            <a:avLst/>
          </a:prstGeom>
        </p:spPr>
        <p:txBody>
          <a:bodyPr anchorCtr="0" anchor="ctr" bIns="0" lIns="91425" spcFirstLastPara="1" rIns="91425" wrap="square" tIns="91425">
            <a:noAutofit/>
          </a:bodyPr>
          <a:lstStyle>
            <a:lvl1pPr lvl="0" rtl="0" algn="r">
              <a:lnSpc>
                <a:spcPct val="100000"/>
              </a:lnSpc>
              <a:spcBef>
                <a:spcPts val="0"/>
              </a:spcBef>
              <a:spcAft>
                <a:spcPts val="0"/>
              </a:spcAft>
              <a:buNone/>
              <a:defRPr sz="900">
                <a:solidFill>
                  <a:schemeClr val="lt1"/>
                </a:solidFill>
                <a:latin typeface="Roboto"/>
                <a:ea typeface="Roboto"/>
                <a:cs typeface="Roboto"/>
                <a:sym typeface="Roboto"/>
              </a:defRPr>
            </a:lvl1pPr>
            <a:lvl2pPr lvl="1" rtl="0" algn="r">
              <a:lnSpc>
                <a:spcPct val="100000"/>
              </a:lnSpc>
              <a:spcBef>
                <a:spcPts val="1600"/>
              </a:spcBef>
              <a:spcAft>
                <a:spcPts val="0"/>
              </a:spcAft>
              <a:buNone/>
              <a:defRPr sz="900">
                <a:solidFill>
                  <a:schemeClr val="lt1"/>
                </a:solidFill>
                <a:latin typeface="Roboto"/>
                <a:ea typeface="Roboto"/>
                <a:cs typeface="Roboto"/>
                <a:sym typeface="Roboto"/>
              </a:defRPr>
            </a:lvl2pPr>
            <a:lvl3pPr lvl="2" rtl="0" algn="r">
              <a:lnSpc>
                <a:spcPct val="100000"/>
              </a:lnSpc>
              <a:spcBef>
                <a:spcPts val="1600"/>
              </a:spcBef>
              <a:spcAft>
                <a:spcPts val="0"/>
              </a:spcAft>
              <a:buNone/>
              <a:defRPr sz="900">
                <a:solidFill>
                  <a:schemeClr val="lt1"/>
                </a:solidFill>
                <a:latin typeface="Roboto"/>
                <a:ea typeface="Roboto"/>
                <a:cs typeface="Roboto"/>
                <a:sym typeface="Roboto"/>
              </a:defRPr>
            </a:lvl3pPr>
            <a:lvl4pPr lvl="3" rtl="0" algn="r">
              <a:lnSpc>
                <a:spcPct val="100000"/>
              </a:lnSpc>
              <a:spcBef>
                <a:spcPts val="1600"/>
              </a:spcBef>
              <a:spcAft>
                <a:spcPts val="0"/>
              </a:spcAft>
              <a:buNone/>
              <a:defRPr sz="900">
                <a:solidFill>
                  <a:schemeClr val="lt1"/>
                </a:solidFill>
                <a:latin typeface="Roboto"/>
                <a:ea typeface="Roboto"/>
                <a:cs typeface="Roboto"/>
                <a:sym typeface="Roboto"/>
              </a:defRPr>
            </a:lvl4pPr>
            <a:lvl5pPr lvl="4" rtl="0" algn="r">
              <a:lnSpc>
                <a:spcPct val="100000"/>
              </a:lnSpc>
              <a:spcBef>
                <a:spcPts val="1600"/>
              </a:spcBef>
              <a:spcAft>
                <a:spcPts val="0"/>
              </a:spcAft>
              <a:buNone/>
              <a:defRPr sz="900">
                <a:solidFill>
                  <a:schemeClr val="lt1"/>
                </a:solidFill>
                <a:latin typeface="Roboto"/>
                <a:ea typeface="Roboto"/>
                <a:cs typeface="Roboto"/>
                <a:sym typeface="Roboto"/>
              </a:defRPr>
            </a:lvl5pPr>
            <a:lvl6pPr lvl="5" rtl="0" algn="r">
              <a:lnSpc>
                <a:spcPct val="100000"/>
              </a:lnSpc>
              <a:spcBef>
                <a:spcPts val="1600"/>
              </a:spcBef>
              <a:spcAft>
                <a:spcPts val="0"/>
              </a:spcAft>
              <a:buNone/>
              <a:defRPr sz="900">
                <a:solidFill>
                  <a:schemeClr val="lt1"/>
                </a:solidFill>
                <a:latin typeface="Roboto"/>
                <a:ea typeface="Roboto"/>
                <a:cs typeface="Roboto"/>
                <a:sym typeface="Roboto"/>
              </a:defRPr>
            </a:lvl6pPr>
            <a:lvl7pPr lvl="6" rtl="0" algn="r">
              <a:lnSpc>
                <a:spcPct val="100000"/>
              </a:lnSpc>
              <a:spcBef>
                <a:spcPts val="1600"/>
              </a:spcBef>
              <a:spcAft>
                <a:spcPts val="0"/>
              </a:spcAft>
              <a:buNone/>
              <a:defRPr sz="900">
                <a:solidFill>
                  <a:schemeClr val="lt1"/>
                </a:solidFill>
                <a:latin typeface="Roboto"/>
                <a:ea typeface="Roboto"/>
                <a:cs typeface="Roboto"/>
                <a:sym typeface="Roboto"/>
              </a:defRPr>
            </a:lvl7pPr>
            <a:lvl8pPr lvl="7" rtl="0" algn="r">
              <a:lnSpc>
                <a:spcPct val="100000"/>
              </a:lnSpc>
              <a:spcBef>
                <a:spcPts val="1600"/>
              </a:spcBef>
              <a:spcAft>
                <a:spcPts val="0"/>
              </a:spcAft>
              <a:buNone/>
              <a:defRPr sz="900">
                <a:solidFill>
                  <a:schemeClr val="lt1"/>
                </a:solidFill>
                <a:latin typeface="Roboto"/>
                <a:ea typeface="Roboto"/>
                <a:cs typeface="Roboto"/>
                <a:sym typeface="Roboto"/>
              </a:defRPr>
            </a:lvl8pPr>
            <a:lvl9pPr lvl="8" rtl="0" algn="r">
              <a:lnSpc>
                <a:spcPct val="100000"/>
              </a:lnSpc>
              <a:spcBef>
                <a:spcPts val="1600"/>
              </a:spcBef>
              <a:spcAft>
                <a:spcPts val="1600"/>
              </a:spcAft>
              <a:buNone/>
              <a:defRPr sz="900">
                <a:solidFill>
                  <a:schemeClr val="lt1"/>
                </a:solidFill>
                <a:latin typeface="Roboto"/>
                <a:ea typeface="Roboto"/>
                <a:cs typeface="Roboto"/>
                <a:sym typeface="Roboto"/>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1"/>
        </a:solidFill>
      </p:bgPr>
    </p:bg>
    <p:spTree>
      <p:nvGrpSpPr>
        <p:cNvPr id="14" name="Shape 14"/>
        <p:cNvGrpSpPr/>
        <p:nvPr/>
      </p:nvGrpSpPr>
      <p:grpSpPr>
        <a:xfrm>
          <a:off x="0" y="0"/>
          <a:ext cx="0" cy="0"/>
          <a:chOff x="0" y="0"/>
          <a:chExt cx="0" cy="0"/>
        </a:xfrm>
      </p:grpSpPr>
      <p:pic>
        <p:nvPicPr>
          <p:cNvPr id="15" name="Google Shape;15;p3"/>
          <p:cNvPicPr preferRelativeResize="0"/>
          <p:nvPr/>
        </p:nvPicPr>
        <p:blipFill rotWithShape="1">
          <a:blip r:embed="rId2">
            <a:alphaModFix/>
          </a:blip>
          <a:srcRect b="23681" l="0" r="1136" t="0"/>
          <a:stretch/>
        </p:blipFill>
        <p:spPr>
          <a:xfrm>
            <a:off x="152225" y="157050"/>
            <a:ext cx="6262502" cy="4834097"/>
          </a:xfrm>
          <a:prstGeom prst="rect">
            <a:avLst/>
          </a:prstGeom>
          <a:noFill/>
          <a:ln>
            <a:noFill/>
          </a:ln>
        </p:spPr>
      </p:pic>
      <p:sp>
        <p:nvSpPr>
          <p:cNvPr id="16" name="Google Shape;16;p3"/>
          <p:cNvSpPr/>
          <p:nvPr/>
        </p:nvSpPr>
        <p:spPr>
          <a:xfrm>
            <a:off x="152275" y="157050"/>
            <a:ext cx="62625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3"/>
          <p:cNvSpPr txBox="1"/>
          <p:nvPr>
            <p:ph hasCustomPrompt="1" type="title"/>
          </p:nvPr>
        </p:nvSpPr>
        <p:spPr>
          <a:xfrm>
            <a:off x="6878350" y="2481300"/>
            <a:ext cx="1802100" cy="25242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6000"/>
              <a:buNone/>
              <a:defRPr sz="20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 name="Google Shape;18;p3"/>
          <p:cNvSpPr txBox="1"/>
          <p:nvPr>
            <p:ph idx="2" type="ctrTitle"/>
          </p:nvPr>
        </p:nvSpPr>
        <p:spPr>
          <a:xfrm>
            <a:off x="711650" y="1367100"/>
            <a:ext cx="5222400" cy="24093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7200">
                <a:solidFill>
                  <a:schemeClr val="lt1"/>
                </a:solidFill>
              </a:defRPr>
            </a:lvl1pPr>
            <a:lvl2pPr lvl="1"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2pPr>
            <a:lvl3pPr lvl="2"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3pPr>
            <a:lvl4pPr lvl="3"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4pPr>
            <a:lvl5pPr lvl="4"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5pPr>
            <a:lvl6pPr lvl="5"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6pPr>
            <a:lvl7pPr lvl="6"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7pPr>
            <a:lvl8pPr lvl="7"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8pPr>
            <a:lvl9pPr lvl="8"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9pPr>
          </a:lstStyle>
          <a:p/>
        </p:txBody>
      </p:sp>
      <p:sp>
        <p:nvSpPr>
          <p:cNvPr id="19" name="Google Shape;19;p3"/>
          <p:cNvSpPr txBox="1"/>
          <p:nvPr>
            <p:ph idx="1" type="subTitle"/>
          </p:nvPr>
        </p:nvSpPr>
        <p:spPr>
          <a:xfrm>
            <a:off x="711650" y="3971594"/>
            <a:ext cx="3883500" cy="783900"/>
          </a:xfrm>
          <a:prstGeom prst="rect">
            <a:avLst/>
          </a:prstGeom>
        </p:spPr>
        <p:txBody>
          <a:bodyPr anchorCtr="0" anchor="ctr" bIns="91425" lIns="91425" spcFirstLastPara="1" rIns="378000"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lt1"/>
        </a:solidFill>
      </p:bgPr>
    </p:bg>
    <p:spTree>
      <p:nvGrpSpPr>
        <p:cNvPr id="20" name="Shape 20"/>
        <p:cNvGrpSpPr/>
        <p:nvPr/>
      </p:nvGrpSpPr>
      <p:grpSpPr>
        <a:xfrm>
          <a:off x="0" y="0"/>
          <a:ext cx="0" cy="0"/>
          <a:chOff x="0" y="0"/>
          <a:chExt cx="0" cy="0"/>
        </a:xfrm>
      </p:grpSpPr>
      <p:sp>
        <p:nvSpPr>
          <p:cNvPr id="21" name="Google Shape;21;p4"/>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2" name="Google Shape;22;p4"/>
          <p:cNvSpPr txBox="1"/>
          <p:nvPr>
            <p:ph type="ctrTitle"/>
          </p:nvPr>
        </p:nvSpPr>
        <p:spPr>
          <a:xfrm>
            <a:off x="725000" y="439425"/>
            <a:ext cx="6069900" cy="5556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23" name="Google Shape;23;p4"/>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0"/>
              </a:spcBef>
              <a:spcAft>
                <a:spcPts val="0"/>
              </a:spcAft>
              <a:buNone/>
              <a:defRPr sz="1200">
                <a:solidFill>
                  <a:schemeClr val="lt1"/>
                </a:solidFill>
              </a:defRPr>
            </a:lvl2pPr>
            <a:lvl3pPr lvl="2" rtl="0">
              <a:lnSpc>
                <a:spcPct val="100000"/>
              </a:lnSpc>
              <a:spcBef>
                <a:spcPts val="0"/>
              </a:spcBef>
              <a:spcAft>
                <a:spcPts val="0"/>
              </a:spcAft>
              <a:buNone/>
              <a:defRPr sz="1200">
                <a:solidFill>
                  <a:schemeClr val="lt1"/>
                </a:solidFill>
              </a:defRPr>
            </a:lvl3pPr>
            <a:lvl4pPr lvl="3" rtl="0">
              <a:lnSpc>
                <a:spcPct val="100000"/>
              </a:lnSpc>
              <a:spcBef>
                <a:spcPts val="0"/>
              </a:spcBef>
              <a:spcAft>
                <a:spcPts val="0"/>
              </a:spcAft>
              <a:buNone/>
              <a:defRPr sz="1200">
                <a:solidFill>
                  <a:schemeClr val="lt1"/>
                </a:solidFill>
              </a:defRPr>
            </a:lvl4pPr>
            <a:lvl5pPr lvl="4" rtl="0">
              <a:lnSpc>
                <a:spcPct val="100000"/>
              </a:lnSpc>
              <a:spcBef>
                <a:spcPts val="0"/>
              </a:spcBef>
              <a:spcAft>
                <a:spcPts val="0"/>
              </a:spcAft>
              <a:buNone/>
              <a:defRPr sz="1200">
                <a:solidFill>
                  <a:schemeClr val="lt1"/>
                </a:solidFill>
              </a:defRPr>
            </a:lvl5pPr>
            <a:lvl6pPr lvl="5" rtl="0">
              <a:lnSpc>
                <a:spcPct val="100000"/>
              </a:lnSpc>
              <a:spcBef>
                <a:spcPts val="0"/>
              </a:spcBef>
              <a:spcAft>
                <a:spcPts val="0"/>
              </a:spcAft>
              <a:buNone/>
              <a:defRPr sz="1200">
                <a:solidFill>
                  <a:schemeClr val="lt1"/>
                </a:solidFill>
              </a:defRPr>
            </a:lvl6pPr>
            <a:lvl7pPr lvl="6" rtl="0">
              <a:lnSpc>
                <a:spcPct val="100000"/>
              </a:lnSpc>
              <a:spcBef>
                <a:spcPts val="0"/>
              </a:spcBef>
              <a:spcAft>
                <a:spcPts val="0"/>
              </a:spcAft>
              <a:buNone/>
              <a:defRPr sz="1200">
                <a:solidFill>
                  <a:schemeClr val="lt1"/>
                </a:solidFill>
              </a:defRPr>
            </a:lvl7pPr>
            <a:lvl8pPr lvl="7" rtl="0">
              <a:lnSpc>
                <a:spcPct val="100000"/>
              </a:lnSpc>
              <a:spcBef>
                <a:spcPts val="0"/>
              </a:spcBef>
              <a:spcAft>
                <a:spcPts val="0"/>
              </a:spcAft>
              <a:buNone/>
              <a:defRPr sz="1200">
                <a:solidFill>
                  <a:schemeClr val="lt1"/>
                </a:solidFill>
              </a:defRPr>
            </a:lvl8pPr>
            <a:lvl9pPr lvl="8" rtl="0">
              <a:lnSpc>
                <a:spcPct val="100000"/>
              </a:lnSpc>
              <a:spcBef>
                <a:spcPts val="0"/>
              </a:spcBef>
              <a:spcAft>
                <a:spcPts val="0"/>
              </a:spcAft>
              <a:buNone/>
              <a:defRPr sz="1200">
                <a:solidFill>
                  <a:schemeClr val="lt1"/>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lt1"/>
        </a:solidFill>
      </p:bgPr>
    </p:bg>
    <p:spTree>
      <p:nvGrpSpPr>
        <p:cNvPr id="24" name="Shape 24"/>
        <p:cNvGrpSpPr/>
        <p:nvPr/>
      </p:nvGrpSpPr>
      <p:grpSpPr>
        <a:xfrm>
          <a:off x="0" y="0"/>
          <a:ext cx="0" cy="0"/>
          <a:chOff x="0" y="0"/>
          <a:chExt cx="0" cy="0"/>
        </a:xfrm>
      </p:grpSpPr>
      <p:pic>
        <p:nvPicPr>
          <p:cNvPr id="25" name="Google Shape;25;p5"/>
          <p:cNvPicPr preferRelativeResize="0"/>
          <p:nvPr/>
        </p:nvPicPr>
        <p:blipFill rotWithShape="1">
          <a:blip r:embed="rId2">
            <a:alphaModFix/>
          </a:blip>
          <a:srcRect b="3009" l="1767" r="1661" t="2952"/>
          <a:stretch/>
        </p:blipFill>
        <p:spPr>
          <a:xfrm flipH="1" rot="10800000">
            <a:off x="161950" y="154476"/>
            <a:ext cx="8830051" cy="4836874"/>
          </a:xfrm>
          <a:prstGeom prst="rect">
            <a:avLst/>
          </a:prstGeom>
          <a:noFill/>
          <a:ln>
            <a:noFill/>
          </a:ln>
        </p:spPr>
      </p:pic>
      <p:sp>
        <p:nvSpPr>
          <p:cNvPr id="26" name="Google Shape;26;p5"/>
          <p:cNvSpPr/>
          <p:nvPr/>
        </p:nvSpPr>
        <p:spPr>
          <a:xfrm>
            <a:off x="157063" y="160788"/>
            <a:ext cx="88398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5"/>
          <p:cNvSpPr/>
          <p:nvPr/>
        </p:nvSpPr>
        <p:spPr>
          <a:xfrm>
            <a:off x="157063" y="2924450"/>
            <a:ext cx="8839800" cy="2061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5"/>
          <p:cNvSpPr txBox="1"/>
          <p:nvPr>
            <p:ph idx="1" type="subTitle"/>
          </p:nvPr>
        </p:nvSpPr>
        <p:spPr>
          <a:xfrm>
            <a:off x="4522419" y="3086275"/>
            <a:ext cx="3045900" cy="1213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
        <p:nvSpPr>
          <p:cNvPr id="29" name="Google Shape;29;p5"/>
          <p:cNvSpPr txBox="1"/>
          <p:nvPr>
            <p:ph idx="2" type="subTitle"/>
          </p:nvPr>
        </p:nvSpPr>
        <p:spPr>
          <a:xfrm>
            <a:off x="4522425" y="1805800"/>
            <a:ext cx="3045900" cy="12138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
        <p:nvSpPr>
          <p:cNvPr id="30" name="Google Shape;30;p5"/>
          <p:cNvSpPr txBox="1"/>
          <p:nvPr>
            <p:ph type="ctrTitle"/>
          </p:nvPr>
        </p:nvSpPr>
        <p:spPr>
          <a:xfrm>
            <a:off x="4870075" y="461725"/>
            <a:ext cx="3546000" cy="13851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Clr>
                <a:schemeClr val="lt1"/>
              </a:buClr>
              <a:buSzPts val="36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lt1"/>
        </a:solidFill>
      </p:bgPr>
    </p:bg>
    <p:spTree>
      <p:nvGrpSpPr>
        <p:cNvPr id="31" name="Shape 31"/>
        <p:cNvGrpSpPr/>
        <p:nvPr/>
      </p:nvGrpSpPr>
      <p:grpSpPr>
        <a:xfrm>
          <a:off x="0" y="0"/>
          <a:ext cx="0" cy="0"/>
          <a:chOff x="0" y="0"/>
          <a:chExt cx="0" cy="0"/>
        </a:xfrm>
      </p:grpSpPr>
      <p:pic>
        <p:nvPicPr>
          <p:cNvPr id="32" name="Google Shape;32;p6"/>
          <p:cNvPicPr preferRelativeResize="0"/>
          <p:nvPr/>
        </p:nvPicPr>
        <p:blipFill rotWithShape="1">
          <a:blip r:embed="rId2">
            <a:alphaModFix/>
          </a:blip>
          <a:srcRect b="0" l="21995" r="21995" t="0"/>
          <a:stretch/>
        </p:blipFill>
        <p:spPr>
          <a:xfrm>
            <a:off x="152225" y="157050"/>
            <a:ext cx="3610149" cy="4834097"/>
          </a:xfrm>
          <a:prstGeom prst="rect">
            <a:avLst/>
          </a:prstGeom>
          <a:noFill/>
          <a:ln>
            <a:noFill/>
          </a:ln>
        </p:spPr>
      </p:pic>
      <p:sp>
        <p:nvSpPr>
          <p:cNvPr id="33" name="Google Shape;33;p6"/>
          <p:cNvSpPr/>
          <p:nvPr/>
        </p:nvSpPr>
        <p:spPr>
          <a:xfrm>
            <a:off x="3714750" y="157050"/>
            <a:ext cx="52773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6"/>
          <p:cNvSpPr/>
          <p:nvPr/>
        </p:nvSpPr>
        <p:spPr>
          <a:xfrm>
            <a:off x="152275" y="157050"/>
            <a:ext cx="36102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6"/>
          <p:cNvSpPr txBox="1"/>
          <p:nvPr>
            <p:ph type="ctrTitle"/>
          </p:nvPr>
        </p:nvSpPr>
        <p:spPr>
          <a:xfrm>
            <a:off x="711650" y="2443946"/>
            <a:ext cx="3646500" cy="22449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lt1"/>
        </a:solidFill>
      </p:bgPr>
    </p:bg>
    <p:spTree>
      <p:nvGrpSpPr>
        <p:cNvPr id="36" name="Shape 36"/>
        <p:cNvGrpSpPr/>
        <p:nvPr/>
      </p:nvGrpSpPr>
      <p:grpSpPr>
        <a:xfrm>
          <a:off x="0" y="0"/>
          <a:ext cx="0" cy="0"/>
          <a:chOff x="0" y="0"/>
          <a:chExt cx="0" cy="0"/>
        </a:xfrm>
      </p:grpSpPr>
      <p:pic>
        <p:nvPicPr>
          <p:cNvPr id="37" name="Google Shape;37;p7"/>
          <p:cNvPicPr preferRelativeResize="0"/>
          <p:nvPr/>
        </p:nvPicPr>
        <p:blipFill rotWithShape="1">
          <a:blip r:embed="rId2">
            <a:alphaModFix/>
          </a:blip>
          <a:srcRect b="3051" l="1662" r="1662" t="3051"/>
          <a:stretch/>
        </p:blipFill>
        <p:spPr>
          <a:xfrm>
            <a:off x="152050" y="157050"/>
            <a:ext cx="8839901" cy="4829401"/>
          </a:xfrm>
          <a:prstGeom prst="rect">
            <a:avLst/>
          </a:prstGeom>
          <a:noFill/>
          <a:ln>
            <a:noFill/>
          </a:ln>
        </p:spPr>
      </p:pic>
      <p:sp>
        <p:nvSpPr>
          <p:cNvPr id="38" name="Google Shape;38;p7"/>
          <p:cNvSpPr/>
          <p:nvPr/>
        </p:nvSpPr>
        <p:spPr>
          <a:xfrm>
            <a:off x="152000" y="157050"/>
            <a:ext cx="88398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7"/>
          <p:cNvSpPr txBox="1"/>
          <p:nvPr>
            <p:ph type="ctrTitle"/>
          </p:nvPr>
        </p:nvSpPr>
        <p:spPr>
          <a:xfrm>
            <a:off x="3557675" y="3749725"/>
            <a:ext cx="4884600" cy="946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1"/>
              </a:buClr>
              <a:buSzPts val="3600"/>
              <a:buNone/>
              <a:defRPr sz="3600">
                <a:solidFill>
                  <a:schemeClr val="lt1"/>
                </a:solidFill>
              </a:defRPr>
            </a:lvl1pPr>
            <a:lvl2pPr lvl="1" rtl="0">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2pPr>
            <a:lvl3pPr lvl="2" rtl="0">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3pPr>
            <a:lvl4pPr lvl="3" rtl="0">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4pPr>
            <a:lvl5pPr lvl="4" rtl="0">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5pPr>
            <a:lvl6pPr lvl="5" rtl="0">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6pPr>
            <a:lvl7pPr lvl="6" rtl="0">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7pPr>
            <a:lvl8pPr lvl="7" rtl="0">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8pPr>
            <a:lvl9pPr lvl="8" rtl="0">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9pPr>
          </a:lstStyle>
          <a:p/>
        </p:txBody>
      </p:sp>
      <p:sp>
        <p:nvSpPr>
          <p:cNvPr id="40" name="Google Shape;40;p7"/>
          <p:cNvSpPr txBox="1"/>
          <p:nvPr>
            <p:ph idx="1" type="subTitle"/>
          </p:nvPr>
        </p:nvSpPr>
        <p:spPr>
          <a:xfrm>
            <a:off x="4870475" y="1754450"/>
            <a:ext cx="3571800" cy="1504500"/>
          </a:xfrm>
          <a:prstGeom prst="rect">
            <a:avLst/>
          </a:prstGeom>
        </p:spPr>
        <p:txBody>
          <a:bodyPr anchorCtr="0" anchor="ctr" bIns="91425" lIns="91425" spcFirstLastPara="1" rIns="378000"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
        <p:nvSpPr>
          <p:cNvPr id="41" name="Google Shape;41;p7"/>
          <p:cNvSpPr txBox="1"/>
          <p:nvPr>
            <p:ph hasCustomPrompt="1" idx="2" type="title"/>
          </p:nvPr>
        </p:nvSpPr>
        <p:spPr>
          <a:xfrm>
            <a:off x="13850" y="2481300"/>
            <a:ext cx="1802100" cy="25242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6000"/>
              <a:buNone/>
              <a:defRPr sz="20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lt1"/>
        </a:solidFill>
      </p:bgPr>
    </p:bg>
    <p:spTree>
      <p:nvGrpSpPr>
        <p:cNvPr id="42" name="Shape 42"/>
        <p:cNvGrpSpPr/>
        <p:nvPr/>
      </p:nvGrpSpPr>
      <p:grpSpPr>
        <a:xfrm>
          <a:off x="0" y="0"/>
          <a:ext cx="0" cy="0"/>
          <a:chOff x="0" y="0"/>
          <a:chExt cx="0" cy="0"/>
        </a:xfrm>
      </p:grpSpPr>
      <p:sp>
        <p:nvSpPr>
          <p:cNvPr id="43" name="Google Shape;43;p8"/>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44" name="Google Shape;44;p8"/>
          <p:cNvSpPr txBox="1"/>
          <p:nvPr>
            <p:ph type="title"/>
          </p:nvPr>
        </p:nvSpPr>
        <p:spPr>
          <a:xfrm>
            <a:off x="1109050" y="1567350"/>
            <a:ext cx="6925800" cy="20088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60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lt1"/>
        </a:solidFill>
      </p:bgPr>
    </p:bg>
    <p:spTree>
      <p:nvGrpSpPr>
        <p:cNvPr id="45" name="Shape 45"/>
        <p:cNvGrpSpPr/>
        <p:nvPr/>
      </p:nvGrpSpPr>
      <p:grpSpPr>
        <a:xfrm>
          <a:off x="0" y="0"/>
          <a:ext cx="0" cy="0"/>
          <a:chOff x="0" y="0"/>
          <a:chExt cx="0" cy="0"/>
        </a:xfrm>
      </p:grpSpPr>
      <p:sp>
        <p:nvSpPr>
          <p:cNvPr id="46" name="Google Shape;46;p9"/>
          <p:cNvSpPr txBox="1"/>
          <p:nvPr>
            <p:ph idx="1" type="subTitle"/>
          </p:nvPr>
        </p:nvSpPr>
        <p:spPr>
          <a:xfrm>
            <a:off x="716150" y="3080250"/>
            <a:ext cx="3628200" cy="109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accent4"/>
                </a:solidFill>
              </a:defRPr>
            </a:lvl1pPr>
            <a:lvl2pPr lvl="1" rtl="0">
              <a:lnSpc>
                <a:spcPct val="100000"/>
              </a:lnSpc>
              <a:spcBef>
                <a:spcPts val="1600"/>
              </a:spcBef>
              <a:spcAft>
                <a:spcPts val="0"/>
              </a:spcAft>
              <a:buNone/>
              <a:defRPr sz="1200">
                <a:solidFill>
                  <a:schemeClr val="accent4"/>
                </a:solidFill>
              </a:defRPr>
            </a:lvl2pPr>
            <a:lvl3pPr lvl="2" rtl="0">
              <a:lnSpc>
                <a:spcPct val="100000"/>
              </a:lnSpc>
              <a:spcBef>
                <a:spcPts val="1600"/>
              </a:spcBef>
              <a:spcAft>
                <a:spcPts val="0"/>
              </a:spcAft>
              <a:buNone/>
              <a:defRPr sz="1200">
                <a:solidFill>
                  <a:schemeClr val="accent4"/>
                </a:solidFill>
              </a:defRPr>
            </a:lvl3pPr>
            <a:lvl4pPr lvl="3" rtl="0">
              <a:lnSpc>
                <a:spcPct val="100000"/>
              </a:lnSpc>
              <a:spcBef>
                <a:spcPts val="1600"/>
              </a:spcBef>
              <a:spcAft>
                <a:spcPts val="0"/>
              </a:spcAft>
              <a:buNone/>
              <a:defRPr sz="1200">
                <a:solidFill>
                  <a:schemeClr val="accent4"/>
                </a:solidFill>
              </a:defRPr>
            </a:lvl4pPr>
            <a:lvl5pPr lvl="4" rtl="0">
              <a:lnSpc>
                <a:spcPct val="100000"/>
              </a:lnSpc>
              <a:spcBef>
                <a:spcPts val="1600"/>
              </a:spcBef>
              <a:spcAft>
                <a:spcPts val="0"/>
              </a:spcAft>
              <a:buNone/>
              <a:defRPr sz="1200">
                <a:solidFill>
                  <a:schemeClr val="accent4"/>
                </a:solidFill>
              </a:defRPr>
            </a:lvl5pPr>
            <a:lvl6pPr lvl="5" rtl="0">
              <a:lnSpc>
                <a:spcPct val="100000"/>
              </a:lnSpc>
              <a:spcBef>
                <a:spcPts val="1600"/>
              </a:spcBef>
              <a:spcAft>
                <a:spcPts val="0"/>
              </a:spcAft>
              <a:buNone/>
              <a:defRPr sz="1200">
                <a:solidFill>
                  <a:schemeClr val="accent4"/>
                </a:solidFill>
              </a:defRPr>
            </a:lvl6pPr>
            <a:lvl7pPr lvl="6" rtl="0">
              <a:lnSpc>
                <a:spcPct val="100000"/>
              </a:lnSpc>
              <a:spcBef>
                <a:spcPts val="1600"/>
              </a:spcBef>
              <a:spcAft>
                <a:spcPts val="0"/>
              </a:spcAft>
              <a:buNone/>
              <a:defRPr sz="1200">
                <a:solidFill>
                  <a:schemeClr val="accent4"/>
                </a:solidFill>
              </a:defRPr>
            </a:lvl7pPr>
            <a:lvl8pPr lvl="7" rtl="0">
              <a:lnSpc>
                <a:spcPct val="100000"/>
              </a:lnSpc>
              <a:spcBef>
                <a:spcPts val="1600"/>
              </a:spcBef>
              <a:spcAft>
                <a:spcPts val="0"/>
              </a:spcAft>
              <a:buNone/>
              <a:defRPr sz="1200">
                <a:solidFill>
                  <a:schemeClr val="accent4"/>
                </a:solidFill>
              </a:defRPr>
            </a:lvl8pPr>
            <a:lvl9pPr lvl="8" rtl="0">
              <a:lnSpc>
                <a:spcPct val="100000"/>
              </a:lnSpc>
              <a:spcBef>
                <a:spcPts val="1600"/>
              </a:spcBef>
              <a:spcAft>
                <a:spcPts val="1600"/>
              </a:spcAft>
              <a:buNone/>
              <a:defRPr sz="1200">
                <a:solidFill>
                  <a:schemeClr val="accent4"/>
                </a:solidFill>
              </a:defRPr>
            </a:lvl9pPr>
          </a:lstStyle>
          <a:p/>
        </p:txBody>
      </p:sp>
      <p:sp>
        <p:nvSpPr>
          <p:cNvPr id="47" name="Google Shape;47;p9"/>
          <p:cNvSpPr txBox="1"/>
          <p:nvPr>
            <p:ph type="ctrTitle"/>
          </p:nvPr>
        </p:nvSpPr>
        <p:spPr>
          <a:xfrm>
            <a:off x="716149" y="2025750"/>
            <a:ext cx="2821500" cy="10902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chemeClr val="accent4"/>
              </a:buClr>
              <a:buSzPts val="1200"/>
              <a:buFont typeface="Josefin Sans"/>
              <a:buNone/>
              <a:defRPr sz="1800">
                <a:solidFill>
                  <a:schemeClr val="accent4"/>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48" name="Google Shape;48;p9"/>
          <p:cNvSpPr txBox="1"/>
          <p:nvPr>
            <p:ph idx="2" type="subTitle"/>
          </p:nvPr>
        </p:nvSpPr>
        <p:spPr>
          <a:xfrm>
            <a:off x="716149" y="4479713"/>
            <a:ext cx="2821500" cy="252300"/>
          </a:xfrm>
          <a:prstGeom prst="rect">
            <a:avLst/>
          </a:prstGeom>
        </p:spPr>
        <p:txBody>
          <a:bodyPr anchorCtr="0" anchor="ctr" bIns="0" lIns="91425" spcFirstLastPara="1" rIns="91425" wrap="square" tIns="137150">
            <a:noAutofit/>
          </a:bodyPr>
          <a:lstStyle>
            <a:lvl1pPr lvl="0" rtl="0">
              <a:lnSpc>
                <a:spcPct val="100000"/>
              </a:lnSpc>
              <a:spcBef>
                <a:spcPts val="0"/>
              </a:spcBef>
              <a:spcAft>
                <a:spcPts val="0"/>
              </a:spcAft>
              <a:buNone/>
              <a:defRPr sz="1200">
                <a:solidFill>
                  <a:schemeClr val="accent4"/>
                </a:solidFill>
              </a:defRPr>
            </a:lvl1pPr>
            <a:lvl2pPr lvl="1" rtl="0">
              <a:lnSpc>
                <a:spcPct val="100000"/>
              </a:lnSpc>
              <a:spcBef>
                <a:spcPts val="1600"/>
              </a:spcBef>
              <a:spcAft>
                <a:spcPts val="0"/>
              </a:spcAft>
              <a:buNone/>
              <a:defRPr sz="1200">
                <a:solidFill>
                  <a:schemeClr val="accent4"/>
                </a:solidFill>
              </a:defRPr>
            </a:lvl2pPr>
            <a:lvl3pPr lvl="2" rtl="0">
              <a:lnSpc>
                <a:spcPct val="100000"/>
              </a:lnSpc>
              <a:spcBef>
                <a:spcPts val="1600"/>
              </a:spcBef>
              <a:spcAft>
                <a:spcPts val="0"/>
              </a:spcAft>
              <a:buNone/>
              <a:defRPr sz="1200">
                <a:solidFill>
                  <a:schemeClr val="accent4"/>
                </a:solidFill>
              </a:defRPr>
            </a:lvl3pPr>
            <a:lvl4pPr lvl="3" rtl="0">
              <a:lnSpc>
                <a:spcPct val="100000"/>
              </a:lnSpc>
              <a:spcBef>
                <a:spcPts val="1600"/>
              </a:spcBef>
              <a:spcAft>
                <a:spcPts val="0"/>
              </a:spcAft>
              <a:buNone/>
              <a:defRPr sz="1200">
                <a:solidFill>
                  <a:schemeClr val="accent4"/>
                </a:solidFill>
              </a:defRPr>
            </a:lvl4pPr>
            <a:lvl5pPr lvl="4" rtl="0">
              <a:lnSpc>
                <a:spcPct val="100000"/>
              </a:lnSpc>
              <a:spcBef>
                <a:spcPts val="1600"/>
              </a:spcBef>
              <a:spcAft>
                <a:spcPts val="0"/>
              </a:spcAft>
              <a:buNone/>
              <a:defRPr sz="1200">
                <a:solidFill>
                  <a:schemeClr val="accent4"/>
                </a:solidFill>
              </a:defRPr>
            </a:lvl5pPr>
            <a:lvl6pPr lvl="5" rtl="0">
              <a:lnSpc>
                <a:spcPct val="100000"/>
              </a:lnSpc>
              <a:spcBef>
                <a:spcPts val="1600"/>
              </a:spcBef>
              <a:spcAft>
                <a:spcPts val="0"/>
              </a:spcAft>
              <a:buNone/>
              <a:defRPr sz="1200">
                <a:solidFill>
                  <a:schemeClr val="accent4"/>
                </a:solidFill>
              </a:defRPr>
            </a:lvl6pPr>
            <a:lvl7pPr lvl="6" rtl="0">
              <a:lnSpc>
                <a:spcPct val="100000"/>
              </a:lnSpc>
              <a:spcBef>
                <a:spcPts val="1600"/>
              </a:spcBef>
              <a:spcAft>
                <a:spcPts val="0"/>
              </a:spcAft>
              <a:buNone/>
              <a:defRPr sz="1200">
                <a:solidFill>
                  <a:schemeClr val="accent4"/>
                </a:solidFill>
              </a:defRPr>
            </a:lvl7pPr>
            <a:lvl8pPr lvl="7" rtl="0">
              <a:lnSpc>
                <a:spcPct val="100000"/>
              </a:lnSpc>
              <a:spcBef>
                <a:spcPts val="1600"/>
              </a:spcBef>
              <a:spcAft>
                <a:spcPts val="0"/>
              </a:spcAft>
              <a:buNone/>
              <a:defRPr sz="1200">
                <a:solidFill>
                  <a:schemeClr val="accent4"/>
                </a:solidFill>
              </a:defRPr>
            </a:lvl8pPr>
            <a:lvl9pPr lvl="8" rtl="0">
              <a:lnSpc>
                <a:spcPct val="100000"/>
              </a:lnSpc>
              <a:spcBef>
                <a:spcPts val="1600"/>
              </a:spcBef>
              <a:spcAft>
                <a:spcPts val="1600"/>
              </a:spcAft>
              <a:buNone/>
              <a:defRPr sz="1200">
                <a:solidFill>
                  <a:schemeClr val="accent4"/>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2">
  <p:cSld name="SECTION_TITLE_AND_DESCRIPTION_1">
    <p:bg>
      <p:bgPr>
        <a:solidFill>
          <a:schemeClr val="lt1"/>
        </a:solidFill>
      </p:bgPr>
    </p:bg>
    <p:spTree>
      <p:nvGrpSpPr>
        <p:cNvPr id="49" name="Shape 49"/>
        <p:cNvGrpSpPr/>
        <p:nvPr/>
      </p:nvGrpSpPr>
      <p:grpSpPr>
        <a:xfrm>
          <a:off x="0" y="0"/>
          <a:ext cx="0" cy="0"/>
          <a:chOff x="0" y="0"/>
          <a:chExt cx="0" cy="0"/>
        </a:xfrm>
      </p:grpSpPr>
      <p:sp>
        <p:nvSpPr>
          <p:cNvPr id="50" name="Google Shape;50;p10"/>
          <p:cNvSpPr txBox="1"/>
          <p:nvPr>
            <p:ph idx="1" type="subTitle"/>
          </p:nvPr>
        </p:nvSpPr>
        <p:spPr>
          <a:xfrm>
            <a:off x="4814075" y="3080250"/>
            <a:ext cx="3628200" cy="1090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200">
                <a:solidFill>
                  <a:schemeClr val="accent4"/>
                </a:solidFill>
              </a:defRPr>
            </a:lvl1pPr>
            <a:lvl2pPr lvl="1" rtl="0" algn="r">
              <a:lnSpc>
                <a:spcPct val="100000"/>
              </a:lnSpc>
              <a:spcBef>
                <a:spcPts val="1600"/>
              </a:spcBef>
              <a:spcAft>
                <a:spcPts val="0"/>
              </a:spcAft>
              <a:buNone/>
              <a:defRPr sz="1200">
                <a:solidFill>
                  <a:schemeClr val="accent4"/>
                </a:solidFill>
              </a:defRPr>
            </a:lvl2pPr>
            <a:lvl3pPr lvl="2" rtl="0" algn="r">
              <a:lnSpc>
                <a:spcPct val="100000"/>
              </a:lnSpc>
              <a:spcBef>
                <a:spcPts val="1600"/>
              </a:spcBef>
              <a:spcAft>
                <a:spcPts val="0"/>
              </a:spcAft>
              <a:buNone/>
              <a:defRPr sz="1200">
                <a:solidFill>
                  <a:schemeClr val="accent4"/>
                </a:solidFill>
              </a:defRPr>
            </a:lvl3pPr>
            <a:lvl4pPr lvl="3" rtl="0" algn="r">
              <a:lnSpc>
                <a:spcPct val="100000"/>
              </a:lnSpc>
              <a:spcBef>
                <a:spcPts val="1600"/>
              </a:spcBef>
              <a:spcAft>
                <a:spcPts val="0"/>
              </a:spcAft>
              <a:buNone/>
              <a:defRPr sz="1200">
                <a:solidFill>
                  <a:schemeClr val="accent4"/>
                </a:solidFill>
              </a:defRPr>
            </a:lvl4pPr>
            <a:lvl5pPr lvl="4" rtl="0" algn="r">
              <a:lnSpc>
                <a:spcPct val="100000"/>
              </a:lnSpc>
              <a:spcBef>
                <a:spcPts val="1600"/>
              </a:spcBef>
              <a:spcAft>
                <a:spcPts val="0"/>
              </a:spcAft>
              <a:buNone/>
              <a:defRPr sz="1200">
                <a:solidFill>
                  <a:schemeClr val="accent4"/>
                </a:solidFill>
              </a:defRPr>
            </a:lvl5pPr>
            <a:lvl6pPr lvl="5" rtl="0" algn="r">
              <a:lnSpc>
                <a:spcPct val="100000"/>
              </a:lnSpc>
              <a:spcBef>
                <a:spcPts val="1600"/>
              </a:spcBef>
              <a:spcAft>
                <a:spcPts val="0"/>
              </a:spcAft>
              <a:buNone/>
              <a:defRPr sz="1200">
                <a:solidFill>
                  <a:schemeClr val="accent4"/>
                </a:solidFill>
              </a:defRPr>
            </a:lvl6pPr>
            <a:lvl7pPr lvl="6" rtl="0" algn="r">
              <a:lnSpc>
                <a:spcPct val="100000"/>
              </a:lnSpc>
              <a:spcBef>
                <a:spcPts val="1600"/>
              </a:spcBef>
              <a:spcAft>
                <a:spcPts val="0"/>
              </a:spcAft>
              <a:buNone/>
              <a:defRPr sz="1200">
                <a:solidFill>
                  <a:schemeClr val="accent4"/>
                </a:solidFill>
              </a:defRPr>
            </a:lvl7pPr>
            <a:lvl8pPr lvl="7" rtl="0" algn="r">
              <a:lnSpc>
                <a:spcPct val="100000"/>
              </a:lnSpc>
              <a:spcBef>
                <a:spcPts val="1600"/>
              </a:spcBef>
              <a:spcAft>
                <a:spcPts val="0"/>
              </a:spcAft>
              <a:buNone/>
              <a:defRPr sz="1200">
                <a:solidFill>
                  <a:schemeClr val="accent4"/>
                </a:solidFill>
              </a:defRPr>
            </a:lvl8pPr>
            <a:lvl9pPr lvl="8" rtl="0" algn="r">
              <a:lnSpc>
                <a:spcPct val="100000"/>
              </a:lnSpc>
              <a:spcBef>
                <a:spcPts val="1600"/>
              </a:spcBef>
              <a:spcAft>
                <a:spcPts val="1600"/>
              </a:spcAft>
              <a:buNone/>
              <a:defRPr sz="1200">
                <a:solidFill>
                  <a:schemeClr val="accent4"/>
                </a:solidFill>
              </a:defRPr>
            </a:lvl9pPr>
          </a:lstStyle>
          <a:p/>
        </p:txBody>
      </p:sp>
      <p:sp>
        <p:nvSpPr>
          <p:cNvPr id="51" name="Google Shape;51;p10"/>
          <p:cNvSpPr txBox="1"/>
          <p:nvPr>
            <p:ph type="ctrTitle"/>
          </p:nvPr>
        </p:nvSpPr>
        <p:spPr>
          <a:xfrm>
            <a:off x="5620775" y="2025750"/>
            <a:ext cx="2821500" cy="10902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Clr>
                <a:schemeClr val="accent4"/>
              </a:buClr>
              <a:buSzPts val="1200"/>
              <a:buFont typeface="Josefin Sans"/>
              <a:buNone/>
              <a:defRPr sz="1800">
                <a:solidFill>
                  <a:schemeClr val="accent4"/>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52" name="Google Shape;52;p10"/>
          <p:cNvSpPr txBox="1"/>
          <p:nvPr>
            <p:ph idx="2" type="subTitle"/>
          </p:nvPr>
        </p:nvSpPr>
        <p:spPr>
          <a:xfrm>
            <a:off x="5620775" y="4479713"/>
            <a:ext cx="2821500" cy="252300"/>
          </a:xfrm>
          <a:prstGeom prst="rect">
            <a:avLst/>
          </a:prstGeom>
        </p:spPr>
        <p:txBody>
          <a:bodyPr anchorCtr="0" anchor="ctr" bIns="0" lIns="91425" spcFirstLastPara="1" rIns="91425" wrap="square" tIns="137150">
            <a:noAutofit/>
          </a:bodyPr>
          <a:lstStyle>
            <a:lvl1pPr lvl="0" rtl="0" algn="r">
              <a:lnSpc>
                <a:spcPct val="100000"/>
              </a:lnSpc>
              <a:spcBef>
                <a:spcPts val="0"/>
              </a:spcBef>
              <a:spcAft>
                <a:spcPts val="0"/>
              </a:spcAft>
              <a:buNone/>
              <a:defRPr sz="1200">
                <a:solidFill>
                  <a:schemeClr val="accent4"/>
                </a:solidFill>
              </a:defRPr>
            </a:lvl1pPr>
            <a:lvl2pPr lvl="1" rtl="0" algn="r">
              <a:lnSpc>
                <a:spcPct val="100000"/>
              </a:lnSpc>
              <a:spcBef>
                <a:spcPts val="1600"/>
              </a:spcBef>
              <a:spcAft>
                <a:spcPts val="0"/>
              </a:spcAft>
              <a:buNone/>
              <a:defRPr sz="1200">
                <a:solidFill>
                  <a:schemeClr val="accent4"/>
                </a:solidFill>
              </a:defRPr>
            </a:lvl2pPr>
            <a:lvl3pPr lvl="2" rtl="0" algn="r">
              <a:lnSpc>
                <a:spcPct val="100000"/>
              </a:lnSpc>
              <a:spcBef>
                <a:spcPts val="1600"/>
              </a:spcBef>
              <a:spcAft>
                <a:spcPts val="0"/>
              </a:spcAft>
              <a:buNone/>
              <a:defRPr sz="1200">
                <a:solidFill>
                  <a:schemeClr val="accent4"/>
                </a:solidFill>
              </a:defRPr>
            </a:lvl3pPr>
            <a:lvl4pPr lvl="3" rtl="0" algn="r">
              <a:lnSpc>
                <a:spcPct val="100000"/>
              </a:lnSpc>
              <a:spcBef>
                <a:spcPts val="1600"/>
              </a:spcBef>
              <a:spcAft>
                <a:spcPts val="0"/>
              </a:spcAft>
              <a:buNone/>
              <a:defRPr sz="1200">
                <a:solidFill>
                  <a:schemeClr val="accent4"/>
                </a:solidFill>
              </a:defRPr>
            </a:lvl4pPr>
            <a:lvl5pPr lvl="4" rtl="0" algn="r">
              <a:lnSpc>
                <a:spcPct val="100000"/>
              </a:lnSpc>
              <a:spcBef>
                <a:spcPts val="1600"/>
              </a:spcBef>
              <a:spcAft>
                <a:spcPts val="0"/>
              </a:spcAft>
              <a:buNone/>
              <a:defRPr sz="1200">
                <a:solidFill>
                  <a:schemeClr val="accent4"/>
                </a:solidFill>
              </a:defRPr>
            </a:lvl5pPr>
            <a:lvl6pPr lvl="5" rtl="0" algn="r">
              <a:lnSpc>
                <a:spcPct val="100000"/>
              </a:lnSpc>
              <a:spcBef>
                <a:spcPts val="1600"/>
              </a:spcBef>
              <a:spcAft>
                <a:spcPts val="0"/>
              </a:spcAft>
              <a:buNone/>
              <a:defRPr sz="1200">
                <a:solidFill>
                  <a:schemeClr val="accent4"/>
                </a:solidFill>
              </a:defRPr>
            </a:lvl6pPr>
            <a:lvl7pPr lvl="6" rtl="0" algn="r">
              <a:lnSpc>
                <a:spcPct val="100000"/>
              </a:lnSpc>
              <a:spcBef>
                <a:spcPts val="1600"/>
              </a:spcBef>
              <a:spcAft>
                <a:spcPts val="0"/>
              </a:spcAft>
              <a:buNone/>
              <a:defRPr sz="1200">
                <a:solidFill>
                  <a:schemeClr val="accent4"/>
                </a:solidFill>
              </a:defRPr>
            </a:lvl7pPr>
            <a:lvl8pPr lvl="7" rtl="0" algn="r">
              <a:lnSpc>
                <a:spcPct val="100000"/>
              </a:lnSpc>
              <a:spcBef>
                <a:spcPts val="1600"/>
              </a:spcBef>
              <a:spcAft>
                <a:spcPts val="0"/>
              </a:spcAft>
              <a:buNone/>
              <a:defRPr sz="1200">
                <a:solidFill>
                  <a:schemeClr val="accent4"/>
                </a:solidFill>
              </a:defRPr>
            </a:lvl8pPr>
            <a:lvl9pPr lvl="8" rtl="0" algn="r">
              <a:lnSpc>
                <a:spcPct val="100000"/>
              </a:lnSpc>
              <a:spcBef>
                <a:spcPts val="1600"/>
              </a:spcBef>
              <a:spcAft>
                <a:spcPts val="1600"/>
              </a:spcAft>
              <a:buNone/>
              <a:defRPr sz="1200">
                <a:solidFill>
                  <a:schemeClr val="accent4"/>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1"/>
        </a:solidFill>
      </p:bgPr>
    </p:bg>
    <p:spTree>
      <p:nvGrpSpPr>
        <p:cNvPr id="53" name="Shape 53"/>
        <p:cNvGrpSpPr/>
        <p:nvPr/>
      </p:nvGrpSpPr>
      <p:grpSpPr>
        <a:xfrm>
          <a:off x="0" y="0"/>
          <a:ext cx="0" cy="0"/>
          <a:chOff x="0" y="0"/>
          <a:chExt cx="0" cy="0"/>
        </a:xfrm>
      </p:grpSpPr>
      <p:pic>
        <p:nvPicPr>
          <p:cNvPr id="54" name="Google Shape;54;p11"/>
          <p:cNvPicPr preferRelativeResize="0"/>
          <p:nvPr/>
        </p:nvPicPr>
        <p:blipFill>
          <a:blip r:embed="rId2">
            <a:alphaModFix/>
          </a:blip>
          <a:stretch>
            <a:fillRect/>
          </a:stretch>
        </p:blipFill>
        <p:spPr>
          <a:xfrm rot="10800000">
            <a:off x="-50" y="0"/>
            <a:ext cx="9144000" cy="5143500"/>
          </a:xfrm>
          <a:prstGeom prst="rect">
            <a:avLst/>
          </a:prstGeom>
          <a:noFill/>
          <a:ln>
            <a:noFill/>
          </a:ln>
        </p:spPr>
      </p:pic>
      <p:sp>
        <p:nvSpPr>
          <p:cNvPr id="55" name="Google Shape;55;p11"/>
          <p:cNvSpPr/>
          <p:nvPr/>
        </p:nvSpPr>
        <p:spPr>
          <a:xfrm flipH="1">
            <a:off x="0" y="0"/>
            <a:ext cx="9144000" cy="51435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11"/>
          <p:cNvSpPr/>
          <p:nvPr/>
        </p:nvSpPr>
        <p:spPr>
          <a:xfrm>
            <a:off x="0" y="2924450"/>
            <a:ext cx="9144000" cy="2219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11"/>
          <p:cNvSpPr txBox="1"/>
          <p:nvPr>
            <p:ph type="ctrTitle"/>
          </p:nvPr>
        </p:nvSpPr>
        <p:spPr>
          <a:xfrm>
            <a:off x="4641175" y="3307600"/>
            <a:ext cx="3819600" cy="13818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lt1"/>
        </a:solidFill>
      </p:bgPr>
    </p:bg>
    <p:spTree>
      <p:nvGrpSpPr>
        <p:cNvPr id="58" name="Shape 58"/>
        <p:cNvGrpSpPr/>
        <p:nvPr/>
      </p:nvGrpSpPr>
      <p:grpSpPr>
        <a:xfrm>
          <a:off x="0" y="0"/>
          <a:ext cx="0" cy="0"/>
          <a:chOff x="0" y="0"/>
          <a:chExt cx="0" cy="0"/>
        </a:xfrm>
      </p:grpSpPr>
      <p:pic>
        <p:nvPicPr>
          <p:cNvPr id="59" name="Google Shape;59;p12"/>
          <p:cNvPicPr preferRelativeResize="0"/>
          <p:nvPr/>
        </p:nvPicPr>
        <p:blipFill rotWithShape="1">
          <a:blip r:embed="rId2">
            <a:alphaModFix/>
          </a:blip>
          <a:srcRect b="3009" l="1767" r="1661" t="2952"/>
          <a:stretch/>
        </p:blipFill>
        <p:spPr>
          <a:xfrm flipH="1" rot="10800000">
            <a:off x="161950" y="154476"/>
            <a:ext cx="8830051" cy="4836874"/>
          </a:xfrm>
          <a:prstGeom prst="rect">
            <a:avLst/>
          </a:prstGeom>
          <a:noFill/>
          <a:ln>
            <a:noFill/>
          </a:ln>
        </p:spPr>
      </p:pic>
      <p:sp>
        <p:nvSpPr>
          <p:cNvPr id="60" name="Google Shape;60;p12"/>
          <p:cNvSpPr/>
          <p:nvPr/>
        </p:nvSpPr>
        <p:spPr>
          <a:xfrm>
            <a:off x="157063" y="160788"/>
            <a:ext cx="88398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2"/>
          <p:cNvSpPr txBox="1"/>
          <p:nvPr>
            <p:ph hasCustomPrompt="1" type="title"/>
          </p:nvPr>
        </p:nvSpPr>
        <p:spPr>
          <a:xfrm>
            <a:off x="713225" y="635350"/>
            <a:ext cx="7717500" cy="19635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1"/>
              </a:buClr>
              <a:buSzPts val="12000"/>
              <a:buNone/>
              <a:defRPr sz="10000">
                <a:solidFill>
                  <a:schemeClr val="lt1"/>
                </a:solidFill>
              </a:defRPr>
            </a:lvl1pPr>
            <a:lvl2pPr lvl="1" algn="ctr">
              <a:spcBef>
                <a:spcPts val="0"/>
              </a:spcBef>
              <a:spcAft>
                <a:spcPts val="0"/>
              </a:spcAft>
              <a:buClr>
                <a:schemeClr val="lt1"/>
              </a:buClr>
              <a:buSzPts val="12000"/>
              <a:buNone/>
              <a:defRPr sz="12000">
                <a:solidFill>
                  <a:schemeClr val="lt1"/>
                </a:solidFill>
              </a:defRPr>
            </a:lvl2pPr>
            <a:lvl3pPr lvl="2" algn="ctr">
              <a:spcBef>
                <a:spcPts val="0"/>
              </a:spcBef>
              <a:spcAft>
                <a:spcPts val="0"/>
              </a:spcAft>
              <a:buClr>
                <a:schemeClr val="lt1"/>
              </a:buClr>
              <a:buSzPts val="12000"/>
              <a:buNone/>
              <a:defRPr sz="12000">
                <a:solidFill>
                  <a:schemeClr val="lt1"/>
                </a:solidFill>
              </a:defRPr>
            </a:lvl3pPr>
            <a:lvl4pPr lvl="3" algn="ctr">
              <a:spcBef>
                <a:spcPts val="0"/>
              </a:spcBef>
              <a:spcAft>
                <a:spcPts val="0"/>
              </a:spcAft>
              <a:buClr>
                <a:schemeClr val="lt1"/>
              </a:buClr>
              <a:buSzPts val="12000"/>
              <a:buNone/>
              <a:defRPr sz="12000">
                <a:solidFill>
                  <a:schemeClr val="lt1"/>
                </a:solidFill>
              </a:defRPr>
            </a:lvl4pPr>
            <a:lvl5pPr lvl="4" algn="ctr">
              <a:spcBef>
                <a:spcPts val="0"/>
              </a:spcBef>
              <a:spcAft>
                <a:spcPts val="0"/>
              </a:spcAft>
              <a:buClr>
                <a:schemeClr val="lt1"/>
              </a:buClr>
              <a:buSzPts val="12000"/>
              <a:buNone/>
              <a:defRPr sz="12000">
                <a:solidFill>
                  <a:schemeClr val="lt1"/>
                </a:solidFill>
              </a:defRPr>
            </a:lvl5pPr>
            <a:lvl6pPr lvl="5" algn="ctr">
              <a:spcBef>
                <a:spcPts val="0"/>
              </a:spcBef>
              <a:spcAft>
                <a:spcPts val="0"/>
              </a:spcAft>
              <a:buClr>
                <a:schemeClr val="lt1"/>
              </a:buClr>
              <a:buSzPts val="12000"/>
              <a:buNone/>
              <a:defRPr sz="12000">
                <a:solidFill>
                  <a:schemeClr val="lt1"/>
                </a:solidFill>
              </a:defRPr>
            </a:lvl6pPr>
            <a:lvl7pPr lvl="6" algn="ctr">
              <a:spcBef>
                <a:spcPts val="0"/>
              </a:spcBef>
              <a:spcAft>
                <a:spcPts val="0"/>
              </a:spcAft>
              <a:buClr>
                <a:schemeClr val="lt1"/>
              </a:buClr>
              <a:buSzPts val="12000"/>
              <a:buNone/>
              <a:defRPr sz="12000">
                <a:solidFill>
                  <a:schemeClr val="lt1"/>
                </a:solidFill>
              </a:defRPr>
            </a:lvl7pPr>
            <a:lvl8pPr lvl="7" algn="ctr">
              <a:spcBef>
                <a:spcPts val="0"/>
              </a:spcBef>
              <a:spcAft>
                <a:spcPts val="0"/>
              </a:spcAft>
              <a:buClr>
                <a:schemeClr val="lt1"/>
              </a:buClr>
              <a:buSzPts val="12000"/>
              <a:buNone/>
              <a:defRPr sz="12000">
                <a:solidFill>
                  <a:schemeClr val="lt1"/>
                </a:solidFill>
              </a:defRPr>
            </a:lvl8pPr>
            <a:lvl9pPr lvl="8" algn="ctr">
              <a:spcBef>
                <a:spcPts val="0"/>
              </a:spcBef>
              <a:spcAft>
                <a:spcPts val="0"/>
              </a:spcAft>
              <a:buClr>
                <a:schemeClr val="lt1"/>
              </a:buClr>
              <a:buSzPts val="12000"/>
              <a:buNone/>
              <a:defRPr sz="12000">
                <a:solidFill>
                  <a:schemeClr val="lt1"/>
                </a:solidFill>
              </a:defRPr>
            </a:lvl9pPr>
          </a:lstStyle>
          <a:p>
            <a:r>
              <a:t>xx%</a:t>
            </a:r>
          </a:p>
        </p:txBody>
      </p:sp>
      <p:sp>
        <p:nvSpPr>
          <p:cNvPr id="62" name="Google Shape;62;p12"/>
          <p:cNvSpPr txBox="1"/>
          <p:nvPr>
            <p:ph idx="1" type="body"/>
          </p:nvPr>
        </p:nvSpPr>
        <p:spPr>
          <a:xfrm>
            <a:off x="713225" y="3152225"/>
            <a:ext cx="77175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Clr>
                <a:schemeClr val="lt1"/>
              </a:buClr>
              <a:buSzPts val="1800"/>
              <a:buChar char="●"/>
              <a:defRPr>
                <a:solidFill>
                  <a:schemeClr val="lt1"/>
                </a:solidFill>
              </a:defRPr>
            </a:lvl1pPr>
            <a:lvl2pPr indent="-317500" lvl="1" marL="914400" algn="ctr">
              <a:spcBef>
                <a:spcPts val="1600"/>
              </a:spcBef>
              <a:spcAft>
                <a:spcPts val="0"/>
              </a:spcAft>
              <a:buClr>
                <a:schemeClr val="lt1"/>
              </a:buClr>
              <a:buSzPts val="1400"/>
              <a:buChar char="○"/>
              <a:defRPr>
                <a:solidFill>
                  <a:schemeClr val="lt1"/>
                </a:solidFill>
              </a:defRPr>
            </a:lvl2pPr>
            <a:lvl3pPr indent="-317500" lvl="2" marL="1371600" algn="ctr">
              <a:spcBef>
                <a:spcPts val="1600"/>
              </a:spcBef>
              <a:spcAft>
                <a:spcPts val="0"/>
              </a:spcAft>
              <a:buClr>
                <a:schemeClr val="lt1"/>
              </a:buClr>
              <a:buSzPts val="1400"/>
              <a:buChar char="■"/>
              <a:defRPr>
                <a:solidFill>
                  <a:schemeClr val="lt1"/>
                </a:solidFill>
              </a:defRPr>
            </a:lvl3pPr>
            <a:lvl4pPr indent="-317500" lvl="3" marL="1828800" algn="ctr">
              <a:spcBef>
                <a:spcPts val="1600"/>
              </a:spcBef>
              <a:spcAft>
                <a:spcPts val="0"/>
              </a:spcAft>
              <a:buClr>
                <a:schemeClr val="lt1"/>
              </a:buClr>
              <a:buSzPts val="1400"/>
              <a:buChar char="●"/>
              <a:defRPr>
                <a:solidFill>
                  <a:schemeClr val="lt1"/>
                </a:solidFill>
              </a:defRPr>
            </a:lvl4pPr>
            <a:lvl5pPr indent="-317500" lvl="4" marL="2286000" algn="ctr">
              <a:spcBef>
                <a:spcPts val="1600"/>
              </a:spcBef>
              <a:spcAft>
                <a:spcPts val="0"/>
              </a:spcAft>
              <a:buClr>
                <a:schemeClr val="lt1"/>
              </a:buClr>
              <a:buSzPts val="1400"/>
              <a:buChar char="○"/>
              <a:defRPr>
                <a:solidFill>
                  <a:schemeClr val="lt1"/>
                </a:solidFill>
              </a:defRPr>
            </a:lvl5pPr>
            <a:lvl6pPr indent="-317500" lvl="5" marL="2743200" algn="ctr">
              <a:spcBef>
                <a:spcPts val="1600"/>
              </a:spcBef>
              <a:spcAft>
                <a:spcPts val="0"/>
              </a:spcAft>
              <a:buClr>
                <a:schemeClr val="lt1"/>
              </a:buClr>
              <a:buSzPts val="1400"/>
              <a:buChar char="■"/>
              <a:defRPr>
                <a:solidFill>
                  <a:schemeClr val="lt1"/>
                </a:solidFill>
              </a:defRPr>
            </a:lvl6pPr>
            <a:lvl7pPr indent="-317500" lvl="6" marL="3200400" algn="ctr">
              <a:spcBef>
                <a:spcPts val="1600"/>
              </a:spcBef>
              <a:spcAft>
                <a:spcPts val="0"/>
              </a:spcAft>
              <a:buClr>
                <a:schemeClr val="lt1"/>
              </a:buClr>
              <a:buSzPts val="1400"/>
              <a:buChar char="●"/>
              <a:defRPr>
                <a:solidFill>
                  <a:schemeClr val="lt1"/>
                </a:solidFill>
              </a:defRPr>
            </a:lvl7pPr>
            <a:lvl8pPr indent="-317500" lvl="7" marL="3657600" algn="ctr">
              <a:spcBef>
                <a:spcPts val="1600"/>
              </a:spcBef>
              <a:spcAft>
                <a:spcPts val="0"/>
              </a:spcAft>
              <a:buClr>
                <a:schemeClr val="lt1"/>
              </a:buClr>
              <a:buSzPts val="1400"/>
              <a:buChar char="○"/>
              <a:defRPr>
                <a:solidFill>
                  <a:schemeClr val="lt1"/>
                </a:solidFill>
              </a:defRPr>
            </a:lvl8pPr>
            <a:lvl9pPr indent="-317500" lvl="8" marL="4114800" algn="ctr">
              <a:spcBef>
                <a:spcPts val="1600"/>
              </a:spcBef>
              <a:spcAft>
                <a:spcPts val="1600"/>
              </a:spcAft>
              <a:buClr>
                <a:schemeClr val="lt1"/>
              </a:buClr>
              <a:buSzPts val="1400"/>
              <a:buChar char="■"/>
              <a:defRPr>
                <a:solidFill>
                  <a:schemeClr val="lt1"/>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3" name="Shape 63"/>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64" name="Shape 64"/>
        <p:cNvGrpSpPr/>
        <p:nvPr/>
      </p:nvGrpSpPr>
      <p:grpSpPr>
        <a:xfrm>
          <a:off x="0" y="0"/>
          <a:ext cx="0" cy="0"/>
          <a:chOff x="0" y="0"/>
          <a:chExt cx="0" cy="0"/>
        </a:xfrm>
      </p:grpSpPr>
      <p:sp>
        <p:nvSpPr>
          <p:cNvPr id="65" name="Google Shape;65;p14"/>
          <p:cNvSpPr txBox="1"/>
          <p:nvPr>
            <p:ph type="ctrTitle"/>
          </p:nvPr>
        </p:nvSpPr>
        <p:spPr>
          <a:xfrm>
            <a:off x="711650" y="4081850"/>
            <a:ext cx="6908100" cy="483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66" name="Google Shape;66;p14"/>
          <p:cNvSpPr txBox="1"/>
          <p:nvPr>
            <p:ph hasCustomPrompt="1" idx="2" type="title"/>
          </p:nvPr>
        </p:nvSpPr>
        <p:spPr>
          <a:xfrm>
            <a:off x="711650" y="2071275"/>
            <a:ext cx="1498200" cy="5946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30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67" name="Google Shape;67;p14"/>
          <p:cNvSpPr txBox="1"/>
          <p:nvPr>
            <p:ph idx="1" type="subTitle"/>
          </p:nvPr>
        </p:nvSpPr>
        <p:spPr>
          <a:xfrm>
            <a:off x="711650" y="3079875"/>
            <a:ext cx="18708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68" name="Google Shape;68;p14"/>
          <p:cNvSpPr txBox="1"/>
          <p:nvPr>
            <p:ph idx="3" type="subTitle"/>
          </p:nvPr>
        </p:nvSpPr>
        <p:spPr>
          <a:xfrm>
            <a:off x="711650" y="2589522"/>
            <a:ext cx="1870800" cy="533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Prata"/>
                <a:ea typeface="Prata"/>
                <a:cs typeface="Prata"/>
                <a:sym typeface="Prata"/>
              </a:defRPr>
            </a:lvl1pPr>
            <a:lvl2pPr lvl="1" rtl="0">
              <a:lnSpc>
                <a:spcPct val="100000"/>
              </a:lnSpc>
              <a:spcBef>
                <a:spcPts val="0"/>
              </a:spcBef>
              <a:spcAft>
                <a:spcPts val="0"/>
              </a:spcAft>
              <a:buNone/>
              <a:defRPr sz="2400">
                <a:solidFill>
                  <a:schemeClr val="accent1"/>
                </a:solidFill>
                <a:latin typeface="Prata"/>
                <a:ea typeface="Prata"/>
                <a:cs typeface="Prata"/>
                <a:sym typeface="Prata"/>
              </a:defRPr>
            </a:lvl2pPr>
            <a:lvl3pPr lvl="2" rtl="0">
              <a:lnSpc>
                <a:spcPct val="100000"/>
              </a:lnSpc>
              <a:spcBef>
                <a:spcPts val="0"/>
              </a:spcBef>
              <a:spcAft>
                <a:spcPts val="0"/>
              </a:spcAft>
              <a:buNone/>
              <a:defRPr sz="2400">
                <a:solidFill>
                  <a:schemeClr val="accent1"/>
                </a:solidFill>
                <a:latin typeface="Prata"/>
                <a:ea typeface="Prata"/>
                <a:cs typeface="Prata"/>
                <a:sym typeface="Prata"/>
              </a:defRPr>
            </a:lvl3pPr>
            <a:lvl4pPr lvl="3" rtl="0">
              <a:lnSpc>
                <a:spcPct val="100000"/>
              </a:lnSpc>
              <a:spcBef>
                <a:spcPts val="0"/>
              </a:spcBef>
              <a:spcAft>
                <a:spcPts val="0"/>
              </a:spcAft>
              <a:buNone/>
              <a:defRPr sz="2400">
                <a:solidFill>
                  <a:schemeClr val="accent1"/>
                </a:solidFill>
                <a:latin typeface="Prata"/>
                <a:ea typeface="Prata"/>
                <a:cs typeface="Prata"/>
                <a:sym typeface="Prata"/>
              </a:defRPr>
            </a:lvl4pPr>
            <a:lvl5pPr lvl="4" rtl="0">
              <a:lnSpc>
                <a:spcPct val="100000"/>
              </a:lnSpc>
              <a:spcBef>
                <a:spcPts val="0"/>
              </a:spcBef>
              <a:spcAft>
                <a:spcPts val="0"/>
              </a:spcAft>
              <a:buNone/>
              <a:defRPr sz="2400">
                <a:solidFill>
                  <a:schemeClr val="accent1"/>
                </a:solidFill>
                <a:latin typeface="Prata"/>
                <a:ea typeface="Prata"/>
                <a:cs typeface="Prata"/>
                <a:sym typeface="Prata"/>
              </a:defRPr>
            </a:lvl5pPr>
            <a:lvl6pPr lvl="5" rtl="0">
              <a:lnSpc>
                <a:spcPct val="100000"/>
              </a:lnSpc>
              <a:spcBef>
                <a:spcPts val="0"/>
              </a:spcBef>
              <a:spcAft>
                <a:spcPts val="0"/>
              </a:spcAft>
              <a:buNone/>
              <a:defRPr sz="2400">
                <a:solidFill>
                  <a:schemeClr val="accent1"/>
                </a:solidFill>
                <a:latin typeface="Prata"/>
                <a:ea typeface="Prata"/>
                <a:cs typeface="Prata"/>
                <a:sym typeface="Prata"/>
              </a:defRPr>
            </a:lvl6pPr>
            <a:lvl7pPr lvl="6" rtl="0">
              <a:lnSpc>
                <a:spcPct val="100000"/>
              </a:lnSpc>
              <a:spcBef>
                <a:spcPts val="0"/>
              </a:spcBef>
              <a:spcAft>
                <a:spcPts val="0"/>
              </a:spcAft>
              <a:buNone/>
              <a:defRPr sz="2400">
                <a:solidFill>
                  <a:schemeClr val="accent1"/>
                </a:solidFill>
                <a:latin typeface="Prata"/>
                <a:ea typeface="Prata"/>
                <a:cs typeface="Prata"/>
                <a:sym typeface="Prata"/>
              </a:defRPr>
            </a:lvl7pPr>
            <a:lvl8pPr lvl="7" rtl="0">
              <a:lnSpc>
                <a:spcPct val="100000"/>
              </a:lnSpc>
              <a:spcBef>
                <a:spcPts val="0"/>
              </a:spcBef>
              <a:spcAft>
                <a:spcPts val="0"/>
              </a:spcAft>
              <a:buNone/>
              <a:defRPr sz="2400">
                <a:solidFill>
                  <a:schemeClr val="accent1"/>
                </a:solidFill>
                <a:latin typeface="Prata"/>
                <a:ea typeface="Prata"/>
                <a:cs typeface="Prata"/>
                <a:sym typeface="Prata"/>
              </a:defRPr>
            </a:lvl8pPr>
            <a:lvl9pPr lvl="8" rtl="0">
              <a:lnSpc>
                <a:spcPct val="100000"/>
              </a:lnSpc>
              <a:spcBef>
                <a:spcPts val="0"/>
              </a:spcBef>
              <a:spcAft>
                <a:spcPts val="0"/>
              </a:spcAft>
              <a:buNone/>
              <a:defRPr sz="2400">
                <a:solidFill>
                  <a:schemeClr val="accent1"/>
                </a:solidFill>
                <a:latin typeface="Prata"/>
                <a:ea typeface="Prata"/>
                <a:cs typeface="Prata"/>
                <a:sym typeface="Prata"/>
              </a:defRPr>
            </a:lvl9pPr>
          </a:lstStyle>
          <a:p/>
        </p:txBody>
      </p:sp>
      <p:sp>
        <p:nvSpPr>
          <p:cNvPr id="69" name="Google Shape;69;p14"/>
          <p:cNvSpPr txBox="1"/>
          <p:nvPr>
            <p:ph hasCustomPrompt="1" idx="4" type="title"/>
          </p:nvPr>
        </p:nvSpPr>
        <p:spPr>
          <a:xfrm>
            <a:off x="2659940" y="2071275"/>
            <a:ext cx="1498200" cy="5946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30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70" name="Google Shape;70;p14"/>
          <p:cNvSpPr txBox="1"/>
          <p:nvPr>
            <p:ph idx="5" type="subTitle"/>
          </p:nvPr>
        </p:nvSpPr>
        <p:spPr>
          <a:xfrm>
            <a:off x="2661703" y="3079875"/>
            <a:ext cx="18708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71" name="Google Shape;71;p14"/>
          <p:cNvSpPr txBox="1"/>
          <p:nvPr>
            <p:ph idx="6" type="subTitle"/>
          </p:nvPr>
        </p:nvSpPr>
        <p:spPr>
          <a:xfrm>
            <a:off x="2660836" y="2589522"/>
            <a:ext cx="1870800" cy="533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Prata"/>
                <a:ea typeface="Prata"/>
                <a:cs typeface="Prata"/>
                <a:sym typeface="Prata"/>
              </a:defRPr>
            </a:lvl1pPr>
            <a:lvl2pPr lvl="1" rtl="0">
              <a:lnSpc>
                <a:spcPct val="100000"/>
              </a:lnSpc>
              <a:spcBef>
                <a:spcPts val="0"/>
              </a:spcBef>
              <a:spcAft>
                <a:spcPts val="0"/>
              </a:spcAft>
              <a:buNone/>
              <a:defRPr sz="2400">
                <a:solidFill>
                  <a:schemeClr val="accent1"/>
                </a:solidFill>
                <a:latin typeface="Prata"/>
                <a:ea typeface="Prata"/>
                <a:cs typeface="Prata"/>
                <a:sym typeface="Prata"/>
              </a:defRPr>
            </a:lvl2pPr>
            <a:lvl3pPr lvl="2" rtl="0">
              <a:lnSpc>
                <a:spcPct val="100000"/>
              </a:lnSpc>
              <a:spcBef>
                <a:spcPts val="0"/>
              </a:spcBef>
              <a:spcAft>
                <a:spcPts val="0"/>
              </a:spcAft>
              <a:buNone/>
              <a:defRPr sz="2400">
                <a:solidFill>
                  <a:schemeClr val="accent1"/>
                </a:solidFill>
                <a:latin typeface="Prata"/>
                <a:ea typeface="Prata"/>
                <a:cs typeface="Prata"/>
                <a:sym typeface="Prata"/>
              </a:defRPr>
            </a:lvl3pPr>
            <a:lvl4pPr lvl="3" rtl="0">
              <a:lnSpc>
                <a:spcPct val="100000"/>
              </a:lnSpc>
              <a:spcBef>
                <a:spcPts val="0"/>
              </a:spcBef>
              <a:spcAft>
                <a:spcPts val="0"/>
              </a:spcAft>
              <a:buNone/>
              <a:defRPr sz="2400">
                <a:solidFill>
                  <a:schemeClr val="accent1"/>
                </a:solidFill>
                <a:latin typeface="Prata"/>
                <a:ea typeface="Prata"/>
                <a:cs typeface="Prata"/>
                <a:sym typeface="Prata"/>
              </a:defRPr>
            </a:lvl4pPr>
            <a:lvl5pPr lvl="4" rtl="0">
              <a:lnSpc>
                <a:spcPct val="100000"/>
              </a:lnSpc>
              <a:spcBef>
                <a:spcPts val="0"/>
              </a:spcBef>
              <a:spcAft>
                <a:spcPts val="0"/>
              </a:spcAft>
              <a:buNone/>
              <a:defRPr sz="2400">
                <a:solidFill>
                  <a:schemeClr val="accent1"/>
                </a:solidFill>
                <a:latin typeface="Prata"/>
                <a:ea typeface="Prata"/>
                <a:cs typeface="Prata"/>
                <a:sym typeface="Prata"/>
              </a:defRPr>
            </a:lvl5pPr>
            <a:lvl6pPr lvl="5" rtl="0">
              <a:lnSpc>
                <a:spcPct val="100000"/>
              </a:lnSpc>
              <a:spcBef>
                <a:spcPts val="0"/>
              </a:spcBef>
              <a:spcAft>
                <a:spcPts val="0"/>
              </a:spcAft>
              <a:buNone/>
              <a:defRPr sz="2400">
                <a:solidFill>
                  <a:schemeClr val="accent1"/>
                </a:solidFill>
                <a:latin typeface="Prata"/>
                <a:ea typeface="Prata"/>
                <a:cs typeface="Prata"/>
                <a:sym typeface="Prata"/>
              </a:defRPr>
            </a:lvl6pPr>
            <a:lvl7pPr lvl="6" rtl="0">
              <a:lnSpc>
                <a:spcPct val="100000"/>
              </a:lnSpc>
              <a:spcBef>
                <a:spcPts val="0"/>
              </a:spcBef>
              <a:spcAft>
                <a:spcPts val="0"/>
              </a:spcAft>
              <a:buNone/>
              <a:defRPr sz="2400">
                <a:solidFill>
                  <a:schemeClr val="accent1"/>
                </a:solidFill>
                <a:latin typeface="Prata"/>
                <a:ea typeface="Prata"/>
                <a:cs typeface="Prata"/>
                <a:sym typeface="Prata"/>
              </a:defRPr>
            </a:lvl7pPr>
            <a:lvl8pPr lvl="7" rtl="0">
              <a:lnSpc>
                <a:spcPct val="100000"/>
              </a:lnSpc>
              <a:spcBef>
                <a:spcPts val="0"/>
              </a:spcBef>
              <a:spcAft>
                <a:spcPts val="0"/>
              </a:spcAft>
              <a:buNone/>
              <a:defRPr sz="2400">
                <a:solidFill>
                  <a:schemeClr val="accent1"/>
                </a:solidFill>
                <a:latin typeface="Prata"/>
                <a:ea typeface="Prata"/>
                <a:cs typeface="Prata"/>
                <a:sym typeface="Prata"/>
              </a:defRPr>
            </a:lvl8pPr>
            <a:lvl9pPr lvl="8" rtl="0">
              <a:lnSpc>
                <a:spcPct val="100000"/>
              </a:lnSpc>
              <a:spcBef>
                <a:spcPts val="0"/>
              </a:spcBef>
              <a:spcAft>
                <a:spcPts val="0"/>
              </a:spcAft>
              <a:buNone/>
              <a:defRPr sz="2400">
                <a:solidFill>
                  <a:schemeClr val="accent1"/>
                </a:solidFill>
                <a:latin typeface="Prata"/>
                <a:ea typeface="Prata"/>
                <a:cs typeface="Prata"/>
                <a:sym typeface="Prata"/>
              </a:defRPr>
            </a:lvl9pPr>
          </a:lstStyle>
          <a:p/>
        </p:txBody>
      </p:sp>
      <p:sp>
        <p:nvSpPr>
          <p:cNvPr id="72" name="Google Shape;72;p14"/>
          <p:cNvSpPr txBox="1"/>
          <p:nvPr>
            <p:ph hasCustomPrompt="1" idx="7" type="title"/>
          </p:nvPr>
        </p:nvSpPr>
        <p:spPr>
          <a:xfrm>
            <a:off x="4608230" y="2071275"/>
            <a:ext cx="1498200" cy="5946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30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73" name="Google Shape;73;p14"/>
          <p:cNvSpPr txBox="1"/>
          <p:nvPr>
            <p:ph idx="8" type="subTitle"/>
          </p:nvPr>
        </p:nvSpPr>
        <p:spPr>
          <a:xfrm>
            <a:off x="4609995" y="3079875"/>
            <a:ext cx="18708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74" name="Google Shape;74;p14"/>
          <p:cNvSpPr txBox="1"/>
          <p:nvPr>
            <p:ph idx="9" type="subTitle"/>
          </p:nvPr>
        </p:nvSpPr>
        <p:spPr>
          <a:xfrm>
            <a:off x="4609125" y="2589522"/>
            <a:ext cx="1870800" cy="533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Prata"/>
                <a:ea typeface="Prata"/>
                <a:cs typeface="Prata"/>
                <a:sym typeface="Prata"/>
              </a:defRPr>
            </a:lvl1pPr>
            <a:lvl2pPr lvl="1" rtl="0">
              <a:lnSpc>
                <a:spcPct val="100000"/>
              </a:lnSpc>
              <a:spcBef>
                <a:spcPts val="0"/>
              </a:spcBef>
              <a:spcAft>
                <a:spcPts val="0"/>
              </a:spcAft>
              <a:buNone/>
              <a:defRPr sz="2400">
                <a:solidFill>
                  <a:schemeClr val="accent1"/>
                </a:solidFill>
                <a:latin typeface="Prata"/>
                <a:ea typeface="Prata"/>
                <a:cs typeface="Prata"/>
                <a:sym typeface="Prata"/>
              </a:defRPr>
            </a:lvl2pPr>
            <a:lvl3pPr lvl="2" rtl="0">
              <a:lnSpc>
                <a:spcPct val="100000"/>
              </a:lnSpc>
              <a:spcBef>
                <a:spcPts val="0"/>
              </a:spcBef>
              <a:spcAft>
                <a:spcPts val="0"/>
              </a:spcAft>
              <a:buNone/>
              <a:defRPr sz="2400">
                <a:solidFill>
                  <a:schemeClr val="accent1"/>
                </a:solidFill>
                <a:latin typeface="Prata"/>
                <a:ea typeface="Prata"/>
                <a:cs typeface="Prata"/>
                <a:sym typeface="Prata"/>
              </a:defRPr>
            </a:lvl3pPr>
            <a:lvl4pPr lvl="3" rtl="0">
              <a:lnSpc>
                <a:spcPct val="100000"/>
              </a:lnSpc>
              <a:spcBef>
                <a:spcPts val="0"/>
              </a:spcBef>
              <a:spcAft>
                <a:spcPts val="0"/>
              </a:spcAft>
              <a:buNone/>
              <a:defRPr sz="2400">
                <a:solidFill>
                  <a:schemeClr val="accent1"/>
                </a:solidFill>
                <a:latin typeface="Prata"/>
                <a:ea typeface="Prata"/>
                <a:cs typeface="Prata"/>
                <a:sym typeface="Prata"/>
              </a:defRPr>
            </a:lvl4pPr>
            <a:lvl5pPr lvl="4" rtl="0">
              <a:lnSpc>
                <a:spcPct val="100000"/>
              </a:lnSpc>
              <a:spcBef>
                <a:spcPts val="0"/>
              </a:spcBef>
              <a:spcAft>
                <a:spcPts val="0"/>
              </a:spcAft>
              <a:buNone/>
              <a:defRPr sz="2400">
                <a:solidFill>
                  <a:schemeClr val="accent1"/>
                </a:solidFill>
                <a:latin typeface="Prata"/>
                <a:ea typeface="Prata"/>
                <a:cs typeface="Prata"/>
                <a:sym typeface="Prata"/>
              </a:defRPr>
            </a:lvl5pPr>
            <a:lvl6pPr lvl="5" rtl="0">
              <a:lnSpc>
                <a:spcPct val="100000"/>
              </a:lnSpc>
              <a:spcBef>
                <a:spcPts val="0"/>
              </a:spcBef>
              <a:spcAft>
                <a:spcPts val="0"/>
              </a:spcAft>
              <a:buNone/>
              <a:defRPr sz="2400">
                <a:solidFill>
                  <a:schemeClr val="accent1"/>
                </a:solidFill>
                <a:latin typeface="Prata"/>
                <a:ea typeface="Prata"/>
                <a:cs typeface="Prata"/>
                <a:sym typeface="Prata"/>
              </a:defRPr>
            </a:lvl6pPr>
            <a:lvl7pPr lvl="6" rtl="0">
              <a:lnSpc>
                <a:spcPct val="100000"/>
              </a:lnSpc>
              <a:spcBef>
                <a:spcPts val="0"/>
              </a:spcBef>
              <a:spcAft>
                <a:spcPts val="0"/>
              </a:spcAft>
              <a:buNone/>
              <a:defRPr sz="2400">
                <a:solidFill>
                  <a:schemeClr val="accent1"/>
                </a:solidFill>
                <a:latin typeface="Prata"/>
                <a:ea typeface="Prata"/>
                <a:cs typeface="Prata"/>
                <a:sym typeface="Prata"/>
              </a:defRPr>
            </a:lvl7pPr>
            <a:lvl8pPr lvl="7" rtl="0">
              <a:lnSpc>
                <a:spcPct val="100000"/>
              </a:lnSpc>
              <a:spcBef>
                <a:spcPts val="0"/>
              </a:spcBef>
              <a:spcAft>
                <a:spcPts val="0"/>
              </a:spcAft>
              <a:buNone/>
              <a:defRPr sz="2400">
                <a:solidFill>
                  <a:schemeClr val="accent1"/>
                </a:solidFill>
                <a:latin typeface="Prata"/>
                <a:ea typeface="Prata"/>
                <a:cs typeface="Prata"/>
                <a:sym typeface="Prata"/>
              </a:defRPr>
            </a:lvl8pPr>
            <a:lvl9pPr lvl="8" rtl="0">
              <a:lnSpc>
                <a:spcPct val="100000"/>
              </a:lnSpc>
              <a:spcBef>
                <a:spcPts val="0"/>
              </a:spcBef>
              <a:spcAft>
                <a:spcPts val="0"/>
              </a:spcAft>
              <a:buNone/>
              <a:defRPr sz="2400">
                <a:solidFill>
                  <a:schemeClr val="accent1"/>
                </a:solidFill>
                <a:latin typeface="Prata"/>
                <a:ea typeface="Prata"/>
                <a:cs typeface="Prata"/>
                <a:sym typeface="Prata"/>
              </a:defRPr>
            </a:lvl9pPr>
          </a:lstStyle>
          <a:p/>
        </p:txBody>
      </p:sp>
      <p:sp>
        <p:nvSpPr>
          <p:cNvPr id="75" name="Google Shape;75;p14"/>
          <p:cNvSpPr txBox="1"/>
          <p:nvPr>
            <p:ph hasCustomPrompt="1" idx="13" type="title"/>
          </p:nvPr>
        </p:nvSpPr>
        <p:spPr>
          <a:xfrm>
            <a:off x="6558277" y="2071275"/>
            <a:ext cx="1498200" cy="5946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30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76" name="Google Shape;76;p14"/>
          <p:cNvSpPr txBox="1"/>
          <p:nvPr>
            <p:ph idx="14" type="subTitle"/>
          </p:nvPr>
        </p:nvSpPr>
        <p:spPr>
          <a:xfrm>
            <a:off x="6560044" y="3079875"/>
            <a:ext cx="18708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77" name="Google Shape;77;p14"/>
          <p:cNvSpPr txBox="1"/>
          <p:nvPr>
            <p:ph idx="15" type="subTitle"/>
          </p:nvPr>
        </p:nvSpPr>
        <p:spPr>
          <a:xfrm>
            <a:off x="6559170" y="2589522"/>
            <a:ext cx="1870800" cy="533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Prata"/>
                <a:ea typeface="Prata"/>
                <a:cs typeface="Prata"/>
                <a:sym typeface="Prata"/>
              </a:defRPr>
            </a:lvl1pPr>
            <a:lvl2pPr lvl="1" rtl="0">
              <a:lnSpc>
                <a:spcPct val="100000"/>
              </a:lnSpc>
              <a:spcBef>
                <a:spcPts val="0"/>
              </a:spcBef>
              <a:spcAft>
                <a:spcPts val="0"/>
              </a:spcAft>
              <a:buNone/>
              <a:defRPr sz="2400">
                <a:solidFill>
                  <a:schemeClr val="accent1"/>
                </a:solidFill>
                <a:latin typeface="Prata"/>
                <a:ea typeface="Prata"/>
                <a:cs typeface="Prata"/>
                <a:sym typeface="Prata"/>
              </a:defRPr>
            </a:lvl2pPr>
            <a:lvl3pPr lvl="2" rtl="0">
              <a:lnSpc>
                <a:spcPct val="100000"/>
              </a:lnSpc>
              <a:spcBef>
                <a:spcPts val="0"/>
              </a:spcBef>
              <a:spcAft>
                <a:spcPts val="0"/>
              </a:spcAft>
              <a:buNone/>
              <a:defRPr sz="2400">
                <a:solidFill>
                  <a:schemeClr val="accent1"/>
                </a:solidFill>
                <a:latin typeface="Prata"/>
                <a:ea typeface="Prata"/>
                <a:cs typeface="Prata"/>
                <a:sym typeface="Prata"/>
              </a:defRPr>
            </a:lvl3pPr>
            <a:lvl4pPr lvl="3" rtl="0">
              <a:lnSpc>
                <a:spcPct val="100000"/>
              </a:lnSpc>
              <a:spcBef>
                <a:spcPts val="0"/>
              </a:spcBef>
              <a:spcAft>
                <a:spcPts val="0"/>
              </a:spcAft>
              <a:buNone/>
              <a:defRPr sz="2400">
                <a:solidFill>
                  <a:schemeClr val="accent1"/>
                </a:solidFill>
                <a:latin typeface="Prata"/>
                <a:ea typeface="Prata"/>
                <a:cs typeface="Prata"/>
                <a:sym typeface="Prata"/>
              </a:defRPr>
            </a:lvl4pPr>
            <a:lvl5pPr lvl="4" rtl="0">
              <a:lnSpc>
                <a:spcPct val="100000"/>
              </a:lnSpc>
              <a:spcBef>
                <a:spcPts val="0"/>
              </a:spcBef>
              <a:spcAft>
                <a:spcPts val="0"/>
              </a:spcAft>
              <a:buNone/>
              <a:defRPr sz="2400">
                <a:solidFill>
                  <a:schemeClr val="accent1"/>
                </a:solidFill>
                <a:latin typeface="Prata"/>
                <a:ea typeface="Prata"/>
                <a:cs typeface="Prata"/>
                <a:sym typeface="Prata"/>
              </a:defRPr>
            </a:lvl5pPr>
            <a:lvl6pPr lvl="5" rtl="0">
              <a:lnSpc>
                <a:spcPct val="100000"/>
              </a:lnSpc>
              <a:spcBef>
                <a:spcPts val="0"/>
              </a:spcBef>
              <a:spcAft>
                <a:spcPts val="0"/>
              </a:spcAft>
              <a:buNone/>
              <a:defRPr sz="2400">
                <a:solidFill>
                  <a:schemeClr val="accent1"/>
                </a:solidFill>
                <a:latin typeface="Prata"/>
                <a:ea typeface="Prata"/>
                <a:cs typeface="Prata"/>
                <a:sym typeface="Prata"/>
              </a:defRPr>
            </a:lvl6pPr>
            <a:lvl7pPr lvl="6" rtl="0">
              <a:lnSpc>
                <a:spcPct val="100000"/>
              </a:lnSpc>
              <a:spcBef>
                <a:spcPts val="0"/>
              </a:spcBef>
              <a:spcAft>
                <a:spcPts val="0"/>
              </a:spcAft>
              <a:buNone/>
              <a:defRPr sz="2400">
                <a:solidFill>
                  <a:schemeClr val="accent1"/>
                </a:solidFill>
                <a:latin typeface="Prata"/>
                <a:ea typeface="Prata"/>
                <a:cs typeface="Prata"/>
                <a:sym typeface="Prata"/>
              </a:defRPr>
            </a:lvl7pPr>
            <a:lvl8pPr lvl="7" rtl="0">
              <a:lnSpc>
                <a:spcPct val="100000"/>
              </a:lnSpc>
              <a:spcBef>
                <a:spcPts val="0"/>
              </a:spcBef>
              <a:spcAft>
                <a:spcPts val="0"/>
              </a:spcAft>
              <a:buNone/>
              <a:defRPr sz="2400">
                <a:solidFill>
                  <a:schemeClr val="accent1"/>
                </a:solidFill>
                <a:latin typeface="Prata"/>
                <a:ea typeface="Prata"/>
                <a:cs typeface="Prata"/>
                <a:sym typeface="Prata"/>
              </a:defRPr>
            </a:lvl8pPr>
            <a:lvl9pPr lvl="8" rtl="0">
              <a:lnSpc>
                <a:spcPct val="100000"/>
              </a:lnSpc>
              <a:spcBef>
                <a:spcPts val="0"/>
              </a:spcBef>
              <a:spcAft>
                <a:spcPts val="0"/>
              </a:spcAft>
              <a:buNone/>
              <a:defRPr sz="2400">
                <a:solidFill>
                  <a:schemeClr val="accent1"/>
                </a:solidFill>
                <a:latin typeface="Prata"/>
                <a:ea typeface="Prata"/>
                <a:cs typeface="Prata"/>
                <a:sym typeface="Prata"/>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2">
  <p:cSld name="CUSTOM_1">
    <p:spTree>
      <p:nvGrpSpPr>
        <p:cNvPr id="78" name="Shape 78"/>
        <p:cNvGrpSpPr/>
        <p:nvPr/>
      </p:nvGrpSpPr>
      <p:grpSpPr>
        <a:xfrm>
          <a:off x="0" y="0"/>
          <a:ext cx="0" cy="0"/>
          <a:chOff x="0" y="0"/>
          <a:chExt cx="0" cy="0"/>
        </a:xfrm>
      </p:grpSpPr>
      <p:pic>
        <p:nvPicPr>
          <p:cNvPr id="79" name="Google Shape;79;p15"/>
          <p:cNvPicPr preferRelativeResize="0"/>
          <p:nvPr/>
        </p:nvPicPr>
        <p:blipFill rotWithShape="1">
          <a:blip r:embed="rId2">
            <a:alphaModFix/>
          </a:blip>
          <a:srcRect b="3009" l="1767" r="1661" t="2952"/>
          <a:stretch/>
        </p:blipFill>
        <p:spPr>
          <a:xfrm flipH="1" rot="10800000">
            <a:off x="161950" y="154476"/>
            <a:ext cx="8830051" cy="4836874"/>
          </a:xfrm>
          <a:prstGeom prst="rect">
            <a:avLst/>
          </a:prstGeom>
          <a:noFill/>
          <a:ln>
            <a:noFill/>
          </a:ln>
        </p:spPr>
      </p:pic>
      <p:sp>
        <p:nvSpPr>
          <p:cNvPr id="80" name="Google Shape;80;p15"/>
          <p:cNvSpPr/>
          <p:nvPr/>
        </p:nvSpPr>
        <p:spPr>
          <a:xfrm>
            <a:off x="157063" y="160788"/>
            <a:ext cx="88398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5"/>
          <p:cNvSpPr txBox="1"/>
          <p:nvPr>
            <p:ph type="ctrTitle"/>
          </p:nvPr>
        </p:nvSpPr>
        <p:spPr>
          <a:xfrm>
            <a:off x="711650" y="4081850"/>
            <a:ext cx="6908100" cy="483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rgbClr val="FFFFFF"/>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82" name="Google Shape;82;p15"/>
          <p:cNvSpPr txBox="1"/>
          <p:nvPr>
            <p:ph hasCustomPrompt="1" idx="2" type="title"/>
          </p:nvPr>
        </p:nvSpPr>
        <p:spPr>
          <a:xfrm>
            <a:off x="5745200" y="597493"/>
            <a:ext cx="891900" cy="7035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48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83" name="Google Shape;83;p15"/>
          <p:cNvSpPr txBox="1"/>
          <p:nvPr>
            <p:ph idx="1" type="subTitle"/>
          </p:nvPr>
        </p:nvSpPr>
        <p:spPr>
          <a:xfrm>
            <a:off x="2132300" y="938975"/>
            <a:ext cx="3460500" cy="44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84" name="Google Shape;84;p15"/>
          <p:cNvSpPr txBox="1"/>
          <p:nvPr>
            <p:ph idx="3" type="subTitle"/>
          </p:nvPr>
        </p:nvSpPr>
        <p:spPr>
          <a:xfrm>
            <a:off x="2132319" y="679625"/>
            <a:ext cx="34605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85" name="Google Shape;85;p15"/>
          <p:cNvSpPr txBox="1"/>
          <p:nvPr>
            <p:ph hasCustomPrompt="1" idx="4" type="title"/>
          </p:nvPr>
        </p:nvSpPr>
        <p:spPr>
          <a:xfrm>
            <a:off x="5745200" y="1449081"/>
            <a:ext cx="891900" cy="7035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48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86" name="Google Shape;86;p15"/>
          <p:cNvSpPr txBox="1"/>
          <p:nvPr>
            <p:ph idx="5" type="subTitle"/>
          </p:nvPr>
        </p:nvSpPr>
        <p:spPr>
          <a:xfrm>
            <a:off x="2132300" y="1792000"/>
            <a:ext cx="3460500" cy="44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87" name="Google Shape;87;p15"/>
          <p:cNvSpPr txBox="1"/>
          <p:nvPr>
            <p:ph idx="6" type="subTitle"/>
          </p:nvPr>
        </p:nvSpPr>
        <p:spPr>
          <a:xfrm>
            <a:off x="2132319" y="1532650"/>
            <a:ext cx="34605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88" name="Google Shape;88;p15"/>
          <p:cNvSpPr txBox="1"/>
          <p:nvPr>
            <p:ph hasCustomPrompt="1" idx="7" type="title"/>
          </p:nvPr>
        </p:nvSpPr>
        <p:spPr>
          <a:xfrm>
            <a:off x="5745200" y="2300681"/>
            <a:ext cx="891900" cy="7035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48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89" name="Google Shape;89;p15"/>
          <p:cNvSpPr txBox="1"/>
          <p:nvPr>
            <p:ph idx="8" type="subTitle"/>
          </p:nvPr>
        </p:nvSpPr>
        <p:spPr>
          <a:xfrm>
            <a:off x="2132300" y="2645175"/>
            <a:ext cx="3460500" cy="44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90" name="Google Shape;90;p15"/>
          <p:cNvSpPr txBox="1"/>
          <p:nvPr>
            <p:ph idx="9" type="subTitle"/>
          </p:nvPr>
        </p:nvSpPr>
        <p:spPr>
          <a:xfrm>
            <a:off x="2132319" y="2385825"/>
            <a:ext cx="34605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91" name="Google Shape;91;p15"/>
          <p:cNvSpPr txBox="1"/>
          <p:nvPr>
            <p:ph hasCustomPrompt="1" idx="13" type="title"/>
          </p:nvPr>
        </p:nvSpPr>
        <p:spPr>
          <a:xfrm>
            <a:off x="5745200" y="3152293"/>
            <a:ext cx="891900" cy="7035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48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92" name="Google Shape;92;p15"/>
          <p:cNvSpPr txBox="1"/>
          <p:nvPr>
            <p:ph idx="14" type="subTitle"/>
          </p:nvPr>
        </p:nvSpPr>
        <p:spPr>
          <a:xfrm>
            <a:off x="2132300" y="3493187"/>
            <a:ext cx="3460500" cy="44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93" name="Google Shape;93;p15"/>
          <p:cNvSpPr txBox="1"/>
          <p:nvPr>
            <p:ph idx="15" type="subTitle"/>
          </p:nvPr>
        </p:nvSpPr>
        <p:spPr>
          <a:xfrm>
            <a:off x="2132319" y="3233838"/>
            <a:ext cx="34605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3">
  <p:cSld name="CUSTOM_1_1">
    <p:spTree>
      <p:nvGrpSpPr>
        <p:cNvPr id="94" name="Shape 94"/>
        <p:cNvGrpSpPr/>
        <p:nvPr/>
      </p:nvGrpSpPr>
      <p:grpSpPr>
        <a:xfrm>
          <a:off x="0" y="0"/>
          <a:ext cx="0" cy="0"/>
          <a:chOff x="0" y="0"/>
          <a:chExt cx="0" cy="0"/>
        </a:xfrm>
      </p:grpSpPr>
      <p:pic>
        <p:nvPicPr>
          <p:cNvPr id="95" name="Google Shape;95;p16"/>
          <p:cNvPicPr preferRelativeResize="0"/>
          <p:nvPr/>
        </p:nvPicPr>
        <p:blipFill rotWithShape="1">
          <a:blip r:embed="rId2">
            <a:alphaModFix/>
          </a:blip>
          <a:srcRect b="3009" l="1767" r="1661" t="2952"/>
          <a:stretch/>
        </p:blipFill>
        <p:spPr>
          <a:xfrm flipH="1" rot="10800000">
            <a:off x="161950" y="154476"/>
            <a:ext cx="8830051" cy="4836874"/>
          </a:xfrm>
          <a:prstGeom prst="rect">
            <a:avLst/>
          </a:prstGeom>
          <a:noFill/>
          <a:ln>
            <a:noFill/>
          </a:ln>
        </p:spPr>
      </p:pic>
      <p:sp>
        <p:nvSpPr>
          <p:cNvPr id="96" name="Google Shape;96;p16"/>
          <p:cNvSpPr/>
          <p:nvPr/>
        </p:nvSpPr>
        <p:spPr>
          <a:xfrm>
            <a:off x="157063" y="160788"/>
            <a:ext cx="88398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6"/>
          <p:cNvSpPr txBox="1"/>
          <p:nvPr>
            <p:ph type="ctrTitle"/>
          </p:nvPr>
        </p:nvSpPr>
        <p:spPr>
          <a:xfrm>
            <a:off x="711650" y="4081850"/>
            <a:ext cx="6908100" cy="483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rgbClr val="FFFFFF"/>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98" name="Google Shape;98;p16"/>
          <p:cNvSpPr txBox="1"/>
          <p:nvPr>
            <p:ph hasCustomPrompt="1" idx="2" type="title"/>
          </p:nvPr>
        </p:nvSpPr>
        <p:spPr>
          <a:xfrm>
            <a:off x="713300" y="539500"/>
            <a:ext cx="2004000" cy="627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24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99" name="Google Shape;99;p16"/>
          <p:cNvSpPr txBox="1"/>
          <p:nvPr>
            <p:ph idx="1" type="subTitle"/>
          </p:nvPr>
        </p:nvSpPr>
        <p:spPr>
          <a:xfrm>
            <a:off x="715651" y="1483875"/>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00" name="Google Shape;100;p16"/>
          <p:cNvSpPr txBox="1"/>
          <p:nvPr>
            <p:ph idx="3" type="subTitle"/>
          </p:nvPr>
        </p:nvSpPr>
        <p:spPr>
          <a:xfrm>
            <a:off x="715669" y="1119909"/>
            <a:ext cx="25026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01" name="Google Shape;101;p16"/>
          <p:cNvSpPr txBox="1"/>
          <p:nvPr>
            <p:ph hasCustomPrompt="1" idx="4" type="title"/>
          </p:nvPr>
        </p:nvSpPr>
        <p:spPr>
          <a:xfrm>
            <a:off x="3319531" y="539500"/>
            <a:ext cx="2004000" cy="627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24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102" name="Google Shape;102;p16"/>
          <p:cNvSpPr txBox="1"/>
          <p:nvPr>
            <p:ph idx="5" type="subTitle"/>
          </p:nvPr>
        </p:nvSpPr>
        <p:spPr>
          <a:xfrm>
            <a:off x="3321877" y="1483875"/>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03" name="Google Shape;103;p16"/>
          <p:cNvSpPr txBox="1"/>
          <p:nvPr>
            <p:ph idx="6" type="subTitle"/>
          </p:nvPr>
        </p:nvSpPr>
        <p:spPr>
          <a:xfrm>
            <a:off x="3320727" y="1119909"/>
            <a:ext cx="25026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04" name="Google Shape;104;p16"/>
          <p:cNvSpPr txBox="1"/>
          <p:nvPr>
            <p:ph hasCustomPrompt="1" idx="7" type="title"/>
          </p:nvPr>
        </p:nvSpPr>
        <p:spPr>
          <a:xfrm>
            <a:off x="5925762" y="539500"/>
            <a:ext cx="2004000" cy="627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24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105" name="Google Shape;105;p16"/>
          <p:cNvSpPr txBox="1"/>
          <p:nvPr>
            <p:ph idx="8" type="subTitle"/>
          </p:nvPr>
        </p:nvSpPr>
        <p:spPr>
          <a:xfrm>
            <a:off x="5928124" y="1483875"/>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06" name="Google Shape;106;p16"/>
          <p:cNvSpPr txBox="1"/>
          <p:nvPr>
            <p:ph idx="9" type="subTitle"/>
          </p:nvPr>
        </p:nvSpPr>
        <p:spPr>
          <a:xfrm>
            <a:off x="5926954" y="1119909"/>
            <a:ext cx="25026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07" name="Google Shape;107;p16"/>
          <p:cNvSpPr txBox="1"/>
          <p:nvPr>
            <p:ph hasCustomPrompt="1" idx="13" type="title"/>
          </p:nvPr>
        </p:nvSpPr>
        <p:spPr>
          <a:xfrm>
            <a:off x="713300" y="2192291"/>
            <a:ext cx="2004000" cy="627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24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108" name="Google Shape;108;p16"/>
          <p:cNvSpPr txBox="1"/>
          <p:nvPr>
            <p:ph idx="14" type="subTitle"/>
          </p:nvPr>
        </p:nvSpPr>
        <p:spPr>
          <a:xfrm>
            <a:off x="715651" y="3136673"/>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09" name="Google Shape;109;p16"/>
          <p:cNvSpPr txBox="1"/>
          <p:nvPr>
            <p:ph idx="15" type="subTitle"/>
          </p:nvPr>
        </p:nvSpPr>
        <p:spPr>
          <a:xfrm>
            <a:off x="715669" y="2772700"/>
            <a:ext cx="25026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10" name="Google Shape;110;p16"/>
          <p:cNvSpPr txBox="1"/>
          <p:nvPr>
            <p:ph hasCustomPrompt="1" idx="16" type="title"/>
          </p:nvPr>
        </p:nvSpPr>
        <p:spPr>
          <a:xfrm>
            <a:off x="3319531" y="2192291"/>
            <a:ext cx="2004000" cy="627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24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111" name="Google Shape;111;p16"/>
          <p:cNvSpPr txBox="1"/>
          <p:nvPr>
            <p:ph idx="17" type="subTitle"/>
          </p:nvPr>
        </p:nvSpPr>
        <p:spPr>
          <a:xfrm>
            <a:off x="3321877" y="3136673"/>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12" name="Google Shape;112;p16"/>
          <p:cNvSpPr txBox="1"/>
          <p:nvPr>
            <p:ph idx="18" type="subTitle"/>
          </p:nvPr>
        </p:nvSpPr>
        <p:spPr>
          <a:xfrm>
            <a:off x="3320727" y="2772700"/>
            <a:ext cx="25026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13" name="Google Shape;113;p16"/>
          <p:cNvSpPr txBox="1"/>
          <p:nvPr>
            <p:ph hasCustomPrompt="1" idx="19" type="title"/>
          </p:nvPr>
        </p:nvSpPr>
        <p:spPr>
          <a:xfrm>
            <a:off x="5925762" y="2192291"/>
            <a:ext cx="2004000" cy="627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24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114" name="Google Shape;114;p16"/>
          <p:cNvSpPr txBox="1"/>
          <p:nvPr>
            <p:ph idx="20" type="subTitle"/>
          </p:nvPr>
        </p:nvSpPr>
        <p:spPr>
          <a:xfrm>
            <a:off x="5928124" y="3136673"/>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15" name="Google Shape;115;p16"/>
          <p:cNvSpPr txBox="1"/>
          <p:nvPr>
            <p:ph idx="21" type="subTitle"/>
          </p:nvPr>
        </p:nvSpPr>
        <p:spPr>
          <a:xfrm>
            <a:off x="5926954" y="2772700"/>
            <a:ext cx="25026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4">
    <p:spTree>
      <p:nvGrpSpPr>
        <p:cNvPr id="116" name="Shape 116"/>
        <p:cNvGrpSpPr/>
        <p:nvPr/>
      </p:nvGrpSpPr>
      <p:grpSpPr>
        <a:xfrm>
          <a:off x="0" y="0"/>
          <a:ext cx="0" cy="0"/>
          <a:chOff x="0" y="0"/>
          <a:chExt cx="0" cy="0"/>
        </a:xfrm>
      </p:grpSpPr>
      <p:sp>
        <p:nvSpPr>
          <p:cNvPr id="117" name="Google Shape;117;p17"/>
          <p:cNvSpPr txBox="1"/>
          <p:nvPr>
            <p:ph type="ctrTitle"/>
          </p:nvPr>
        </p:nvSpPr>
        <p:spPr>
          <a:xfrm>
            <a:off x="711650" y="3358250"/>
            <a:ext cx="2627100" cy="13380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chemeClr val="accent6"/>
              </a:buClr>
              <a:buSzPts val="1200"/>
              <a:buFont typeface="Josefin Sans"/>
              <a:buNone/>
              <a:defRPr sz="3600">
                <a:solidFill>
                  <a:schemeClr val="accent6"/>
                </a:solidFill>
              </a:defRPr>
            </a:lvl1pPr>
            <a:lvl2pPr lvl="1"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2pPr>
            <a:lvl3pPr lvl="2"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3pPr>
            <a:lvl4pPr lvl="3"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4pPr>
            <a:lvl5pPr lvl="4"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5pPr>
            <a:lvl6pPr lvl="5"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6pPr>
            <a:lvl7pPr lvl="6"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7pPr>
            <a:lvl8pPr lvl="7"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8pPr>
            <a:lvl9pPr lvl="8"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9pPr>
          </a:lstStyle>
          <a:p/>
        </p:txBody>
      </p:sp>
      <p:sp>
        <p:nvSpPr>
          <p:cNvPr id="118" name="Google Shape;118;p17"/>
          <p:cNvSpPr txBox="1"/>
          <p:nvPr>
            <p:ph idx="1" type="subTitle"/>
          </p:nvPr>
        </p:nvSpPr>
        <p:spPr>
          <a:xfrm>
            <a:off x="3338750" y="2875400"/>
            <a:ext cx="2473200" cy="110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1"/>
                </a:solidFill>
              </a:defRPr>
            </a:lvl1pPr>
            <a:lvl2pPr lvl="1" rtl="0">
              <a:lnSpc>
                <a:spcPct val="100000"/>
              </a:lnSpc>
              <a:spcBef>
                <a:spcPts val="0"/>
              </a:spcBef>
              <a:spcAft>
                <a:spcPts val="0"/>
              </a:spcAft>
              <a:buNone/>
              <a:defRPr sz="1400">
                <a:solidFill>
                  <a:schemeClr val="dk1"/>
                </a:solidFill>
              </a:defRPr>
            </a:lvl2pPr>
            <a:lvl3pPr lvl="2" rtl="0">
              <a:lnSpc>
                <a:spcPct val="100000"/>
              </a:lnSpc>
              <a:spcBef>
                <a:spcPts val="0"/>
              </a:spcBef>
              <a:spcAft>
                <a:spcPts val="0"/>
              </a:spcAft>
              <a:buNone/>
              <a:defRPr sz="1400">
                <a:solidFill>
                  <a:schemeClr val="dk1"/>
                </a:solidFill>
              </a:defRPr>
            </a:lvl3pPr>
            <a:lvl4pPr lvl="3" rtl="0">
              <a:lnSpc>
                <a:spcPct val="100000"/>
              </a:lnSpc>
              <a:spcBef>
                <a:spcPts val="0"/>
              </a:spcBef>
              <a:spcAft>
                <a:spcPts val="0"/>
              </a:spcAft>
              <a:buNone/>
              <a:defRPr sz="1400">
                <a:solidFill>
                  <a:schemeClr val="dk1"/>
                </a:solidFill>
              </a:defRPr>
            </a:lvl4pPr>
            <a:lvl5pPr lvl="4" rtl="0">
              <a:lnSpc>
                <a:spcPct val="100000"/>
              </a:lnSpc>
              <a:spcBef>
                <a:spcPts val="0"/>
              </a:spcBef>
              <a:spcAft>
                <a:spcPts val="0"/>
              </a:spcAft>
              <a:buNone/>
              <a:defRPr sz="1400">
                <a:solidFill>
                  <a:schemeClr val="dk1"/>
                </a:solidFill>
              </a:defRPr>
            </a:lvl5pPr>
            <a:lvl6pPr lvl="5" rtl="0">
              <a:lnSpc>
                <a:spcPct val="100000"/>
              </a:lnSpc>
              <a:spcBef>
                <a:spcPts val="0"/>
              </a:spcBef>
              <a:spcAft>
                <a:spcPts val="0"/>
              </a:spcAft>
              <a:buNone/>
              <a:defRPr sz="1400">
                <a:solidFill>
                  <a:schemeClr val="dk1"/>
                </a:solidFill>
              </a:defRPr>
            </a:lvl6pPr>
            <a:lvl7pPr lvl="6" rtl="0">
              <a:lnSpc>
                <a:spcPct val="100000"/>
              </a:lnSpc>
              <a:spcBef>
                <a:spcPts val="0"/>
              </a:spcBef>
              <a:spcAft>
                <a:spcPts val="0"/>
              </a:spcAft>
              <a:buNone/>
              <a:defRPr sz="1400">
                <a:solidFill>
                  <a:schemeClr val="dk1"/>
                </a:solidFill>
              </a:defRPr>
            </a:lvl7pPr>
            <a:lvl8pPr lvl="7" rtl="0">
              <a:lnSpc>
                <a:spcPct val="100000"/>
              </a:lnSpc>
              <a:spcBef>
                <a:spcPts val="0"/>
              </a:spcBef>
              <a:spcAft>
                <a:spcPts val="0"/>
              </a:spcAft>
              <a:buNone/>
              <a:defRPr sz="1400">
                <a:solidFill>
                  <a:schemeClr val="dk1"/>
                </a:solidFill>
              </a:defRPr>
            </a:lvl8pPr>
            <a:lvl9pPr lvl="8" rtl="0">
              <a:lnSpc>
                <a:spcPct val="100000"/>
              </a:lnSpc>
              <a:spcBef>
                <a:spcPts val="0"/>
              </a:spcBef>
              <a:spcAft>
                <a:spcPts val="0"/>
              </a:spcAft>
              <a:buNone/>
              <a:defRPr sz="1400">
                <a:solidFill>
                  <a:schemeClr val="dk1"/>
                </a:solidFill>
              </a:defRPr>
            </a:lvl9pPr>
          </a:lstStyle>
          <a:p/>
        </p:txBody>
      </p:sp>
      <p:sp>
        <p:nvSpPr>
          <p:cNvPr id="119" name="Google Shape;119;p17"/>
          <p:cNvSpPr txBox="1"/>
          <p:nvPr>
            <p:ph idx="2" type="subTitle"/>
          </p:nvPr>
        </p:nvSpPr>
        <p:spPr>
          <a:xfrm>
            <a:off x="3338763" y="2511425"/>
            <a:ext cx="24732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dk1"/>
                </a:solidFill>
                <a:latin typeface="Prata"/>
                <a:ea typeface="Prata"/>
                <a:cs typeface="Prata"/>
                <a:sym typeface="Prata"/>
              </a:defRPr>
            </a:lvl1pPr>
            <a:lvl2pPr lvl="1" rtl="0">
              <a:lnSpc>
                <a:spcPct val="100000"/>
              </a:lnSpc>
              <a:spcBef>
                <a:spcPts val="0"/>
              </a:spcBef>
              <a:spcAft>
                <a:spcPts val="0"/>
              </a:spcAft>
              <a:buNone/>
              <a:defRPr sz="2400">
                <a:solidFill>
                  <a:schemeClr val="dk1"/>
                </a:solidFill>
                <a:latin typeface="Prata"/>
                <a:ea typeface="Prata"/>
                <a:cs typeface="Prata"/>
                <a:sym typeface="Prata"/>
              </a:defRPr>
            </a:lvl2pPr>
            <a:lvl3pPr lvl="2" rtl="0">
              <a:lnSpc>
                <a:spcPct val="100000"/>
              </a:lnSpc>
              <a:spcBef>
                <a:spcPts val="0"/>
              </a:spcBef>
              <a:spcAft>
                <a:spcPts val="0"/>
              </a:spcAft>
              <a:buNone/>
              <a:defRPr sz="2400">
                <a:solidFill>
                  <a:schemeClr val="dk1"/>
                </a:solidFill>
                <a:latin typeface="Prata"/>
                <a:ea typeface="Prata"/>
                <a:cs typeface="Prata"/>
                <a:sym typeface="Prata"/>
              </a:defRPr>
            </a:lvl3pPr>
            <a:lvl4pPr lvl="3" rtl="0">
              <a:lnSpc>
                <a:spcPct val="100000"/>
              </a:lnSpc>
              <a:spcBef>
                <a:spcPts val="0"/>
              </a:spcBef>
              <a:spcAft>
                <a:spcPts val="0"/>
              </a:spcAft>
              <a:buNone/>
              <a:defRPr sz="2400">
                <a:solidFill>
                  <a:schemeClr val="dk1"/>
                </a:solidFill>
                <a:latin typeface="Prata"/>
                <a:ea typeface="Prata"/>
                <a:cs typeface="Prata"/>
                <a:sym typeface="Prata"/>
              </a:defRPr>
            </a:lvl4pPr>
            <a:lvl5pPr lvl="4" rtl="0">
              <a:lnSpc>
                <a:spcPct val="100000"/>
              </a:lnSpc>
              <a:spcBef>
                <a:spcPts val="0"/>
              </a:spcBef>
              <a:spcAft>
                <a:spcPts val="0"/>
              </a:spcAft>
              <a:buNone/>
              <a:defRPr sz="2400">
                <a:solidFill>
                  <a:schemeClr val="dk1"/>
                </a:solidFill>
                <a:latin typeface="Prata"/>
                <a:ea typeface="Prata"/>
                <a:cs typeface="Prata"/>
                <a:sym typeface="Prata"/>
              </a:defRPr>
            </a:lvl5pPr>
            <a:lvl6pPr lvl="5" rtl="0">
              <a:lnSpc>
                <a:spcPct val="100000"/>
              </a:lnSpc>
              <a:spcBef>
                <a:spcPts val="0"/>
              </a:spcBef>
              <a:spcAft>
                <a:spcPts val="0"/>
              </a:spcAft>
              <a:buNone/>
              <a:defRPr sz="2400">
                <a:solidFill>
                  <a:schemeClr val="dk1"/>
                </a:solidFill>
                <a:latin typeface="Prata"/>
                <a:ea typeface="Prata"/>
                <a:cs typeface="Prata"/>
                <a:sym typeface="Prata"/>
              </a:defRPr>
            </a:lvl6pPr>
            <a:lvl7pPr lvl="6" rtl="0">
              <a:lnSpc>
                <a:spcPct val="100000"/>
              </a:lnSpc>
              <a:spcBef>
                <a:spcPts val="0"/>
              </a:spcBef>
              <a:spcAft>
                <a:spcPts val="0"/>
              </a:spcAft>
              <a:buNone/>
              <a:defRPr sz="2400">
                <a:solidFill>
                  <a:schemeClr val="dk1"/>
                </a:solidFill>
                <a:latin typeface="Prata"/>
                <a:ea typeface="Prata"/>
                <a:cs typeface="Prata"/>
                <a:sym typeface="Prata"/>
              </a:defRPr>
            </a:lvl7pPr>
            <a:lvl8pPr lvl="7" rtl="0">
              <a:lnSpc>
                <a:spcPct val="100000"/>
              </a:lnSpc>
              <a:spcBef>
                <a:spcPts val="0"/>
              </a:spcBef>
              <a:spcAft>
                <a:spcPts val="0"/>
              </a:spcAft>
              <a:buNone/>
              <a:defRPr sz="2400">
                <a:solidFill>
                  <a:schemeClr val="dk1"/>
                </a:solidFill>
                <a:latin typeface="Prata"/>
                <a:ea typeface="Prata"/>
                <a:cs typeface="Prata"/>
                <a:sym typeface="Prata"/>
              </a:defRPr>
            </a:lvl8pPr>
            <a:lvl9pPr lvl="8" rtl="0">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20" name="Google Shape;120;p17"/>
          <p:cNvSpPr txBox="1"/>
          <p:nvPr>
            <p:ph idx="3" type="subTitle"/>
          </p:nvPr>
        </p:nvSpPr>
        <p:spPr>
          <a:xfrm>
            <a:off x="5957632" y="2875400"/>
            <a:ext cx="2473200" cy="110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1"/>
                </a:solidFill>
              </a:defRPr>
            </a:lvl1pPr>
            <a:lvl2pPr lvl="1" rtl="0">
              <a:lnSpc>
                <a:spcPct val="100000"/>
              </a:lnSpc>
              <a:spcBef>
                <a:spcPts val="0"/>
              </a:spcBef>
              <a:spcAft>
                <a:spcPts val="0"/>
              </a:spcAft>
              <a:buNone/>
              <a:defRPr sz="1400">
                <a:solidFill>
                  <a:schemeClr val="dk1"/>
                </a:solidFill>
              </a:defRPr>
            </a:lvl2pPr>
            <a:lvl3pPr lvl="2" rtl="0">
              <a:lnSpc>
                <a:spcPct val="100000"/>
              </a:lnSpc>
              <a:spcBef>
                <a:spcPts val="0"/>
              </a:spcBef>
              <a:spcAft>
                <a:spcPts val="0"/>
              </a:spcAft>
              <a:buNone/>
              <a:defRPr sz="1400">
                <a:solidFill>
                  <a:schemeClr val="dk1"/>
                </a:solidFill>
              </a:defRPr>
            </a:lvl3pPr>
            <a:lvl4pPr lvl="3" rtl="0">
              <a:lnSpc>
                <a:spcPct val="100000"/>
              </a:lnSpc>
              <a:spcBef>
                <a:spcPts val="0"/>
              </a:spcBef>
              <a:spcAft>
                <a:spcPts val="0"/>
              </a:spcAft>
              <a:buNone/>
              <a:defRPr sz="1400">
                <a:solidFill>
                  <a:schemeClr val="dk1"/>
                </a:solidFill>
              </a:defRPr>
            </a:lvl4pPr>
            <a:lvl5pPr lvl="4" rtl="0">
              <a:lnSpc>
                <a:spcPct val="100000"/>
              </a:lnSpc>
              <a:spcBef>
                <a:spcPts val="0"/>
              </a:spcBef>
              <a:spcAft>
                <a:spcPts val="0"/>
              </a:spcAft>
              <a:buNone/>
              <a:defRPr sz="1400">
                <a:solidFill>
                  <a:schemeClr val="dk1"/>
                </a:solidFill>
              </a:defRPr>
            </a:lvl5pPr>
            <a:lvl6pPr lvl="5" rtl="0">
              <a:lnSpc>
                <a:spcPct val="100000"/>
              </a:lnSpc>
              <a:spcBef>
                <a:spcPts val="0"/>
              </a:spcBef>
              <a:spcAft>
                <a:spcPts val="0"/>
              </a:spcAft>
              <a:buNone/>
              <a:defRPr sz="1400">
                <a:solidFill>
                  <a:schemeClr val="dk1"/>
                </a:solidFill>
              </a:defRPr>
            </a:lvl6pPr>
            <a:lvl7pPr lvl="6" rtl="0">
              <a:lnSpc>
                <a:spcPct val="100000"/>
              </a:lnSpc>
              <a:spcBef>
                <a:spcPts val="0"/>
              </a:spcBef>
              <a:spcAft>
                <a:spcPts val="0"/>
              </a:spcAft>
              <a:buNone/>
              <a:defRPr sz="1400">
                <a:solidFill>
                  <a:schemeClr val="dk1"/>
                </a:solidFill>
              </a:defRPr>
            </a:lvl7pPr>
            <a:lvl8pPr lvl="7" rtl="0">
              <a:lnSpc>
                <a:spcPct val="100000"/>
              </a:lnSpc>
              <a:spcBef>
                <a:spcPts val="0"/>
              </a:spcBef>
              <a:spcAft>
                <a:spcPts val="0"/>
              </a:spcAft>
              <a:buNone/>
              <a:defRPr sz="1400">
                <a:solidFill>
                  <a:schemeClr val="dk1"/>
                </a:solidFill>
              </a:defRPr>
            </a:lvl8pPr>
            <a:lvl9pPr lvl="8" rtl="0">
              <a:lnSpc>
                <a:spcPct val="100000"/>
              </a:lnSpc>
              <a:spcBef>
                <a:spcPts val="0"/>
              </a:spcBef>
              <a:spcAft>
                <a:spcPts val="0"/>
              </a:spcAft>
              <a:buNone/>
              <a:defRPr sz="1400">
                <a:solidFill>
                  <a:schemeClr val="dk1"/>
                </a:solidFill>
              </a:defRPr>
            </a:lvl9pPr>
          </a:lstStyle>
          <a:p/>
        </p:txBody>
      </p:sp>
      <p:sp>
        <p:nvSpPr>
          <p:cNvPr id="121" name="Google Shape;121;p17"/>
          <p:cNvSpPr txBox="1"/>
          <p:nvPr>
            <p:ph idx="4" type="subTitle"/>
          </p:nvPr>
        </p:nvSpPr>
        <p:spPr>
          <a:xfrm>
            <a:off x="5957649" y="2511425"/>
            <a:ext cx="24732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dk1"/>
                </a:solidFill>
                <a:latin typeface="Prata"/>
                <a:ea typeface="Prata"/>
                <a:cs typeface="Prata"/>
                <a:sym typeface="Prata"/>
              </a:defRPr>
            </a:lvl1pPr>
            <a:lvl2pPr lvl="1" rtl="0">
              <a:lnSpc>
                <a:spcPct val="100000"/>
              </a:lnSpc>
              <a:spcBef>
                <a:spcPts val="0"/>
              </a:spcBef>
              <a:spcAft>
                <a:spcPts val="0"/>
              </a:spcAft>
              <a:buNone/>
              <a:defRPr sz="2400">
                <a:solidFill>
                  <a:schemeClr val="dk1"/>
                </a:solidFill>
                <a:latin typeface="Prata"/>
                <a:ea typeface="Prata"/>
                <a:cs typeface="Prata"/>
                <a:sym typeface="Prata"/>
              </a:defRPr>
            </a:lvl2pPr>
            <a:lvl3pPr lvl="2" rtl="0">
              <a:lnSpc>
                <a:spcPct val="100000"/>
              </a:lnSpc>
              <a:spcBef>
                <a:spcPts val="0"/>
              </a:spcBef>
              <a:spcAft>
                <a:spcPts val="0"/>
              </a:spcAft>
              <a:buNone/>
              <a:defRPr sz="2400">
                <a:solidFill>
                  <a:schemeClr val="dk1"/>
                </a:solidFill>
                <a:latin typeface="Prata"/>
                <a:ea typeface="Prata"/>
                <a:cs typeface="Prata"/>
                <a:sym typeface="Prata"/>
              </a:defRPr>
            </a:lvl3pPr>
            <a:lvl4pPr lvl="3" rtl="0">
              <a:lnSpc>
                <a:spcPct val="100000"/>
              </a:lnSpc>
              <a:spcBef>
                <a:spcPts val="0"/>
              </a:spcBef>
              <a:spcAft>
                <a:spcPts val="0"/>
              </a:spcAft>
              <a:buNone/>
              <a:defRPr sz="2400">
                <a:solidFill>
                  <a:schemeClr val="dk1"/>
                </a:solidFill>
                <a:latin typeface="Prata"/>
                <a:ea typeface="Prata"/>
                <a:cs typeface="Prata"/>
                <a:sym typeface="Prata"/>
              </a:defRPr>
            </a:lvl4pPr>
            <a:lvl5pPr lvl="4" rtl="0">
              <a:lnSpc>
                <a:spcPct val="100000"/>
              </a:lnSpc>
              <a:spcBef>
                <a:spcPts val="0"/>
              </a:spcBef>
              <a:spcAft>
                <a:spcPts val="0"/>
              </a:spcAft>
              <a:buNone/>
              <a:defRPr sz="2400">
                <a:solidFill>
                  <a:schemeClr val="dk1"/>
                </a:solidFill>
                <a:latin typeface="Prata"/>
                <a:ea typeface="Prata"/>
                <a:cs typeface="Prata"/>
                <a:sym typeface="Prata"/>
              </a:defRPr>
            </a:lvl5pPr>
            <a:lvl6pPr lvl="5" rtl="0">
              <a:lnSpc>
                <a:spcPct val="100000"/>
              </a:lnSpc>
              <a:spcBef>
                <a:spcPts val="0"/>
              </a:spcBef>
              <a:spcAft>
                <a:spcPts val="0"/>
              </a:spcAft>
              <a:buNone/>
              <a:defRPr sz="2400">
                <a:solidFill>
                  <a:schemeClr val="dk1"/>
                </a:solidFill>
                <a:latin typeface="Prata"/>
                <a:ea typeface="Prata"/>
                <a:cs typeface="Prata"/>
                <a:sym typeface="Prata"/>
              </a:defRPr>
            </a:lvl6pPr>
            <a:lvl7pPr lvl="6" rtl="0">
              <a:lnSpc>
                <a:spcPct val="100000"/>
              </a:lnSpc>
              <a:spcBef>
                <a:spcPts val="0"/>
              </a:spcBef>
              <a:spcAft>
                <a:spcPts val="0"/>
              </a:spcAft>
              <a:buNone/>
              <a:defRPr sz="2400">
                <a:solidFill>
                  <a:schemeClr val="dk1"/>
                </a:solidFill>
                <a:latin typeface="Prata"/>
                <a:ea typeface="Prata"/>
                <a:cs typeface="Prata"/>
                <a:sym typeface="Prata"/>
              </a:defRPr>
            </a:lvl7pPr>
            <a:lvl8pPr lvl="7" rtl="0">
              <a:lnSpc>
                <a:spcPct val="100000"/>
              </a:lnSpc>
              <a:spcBef>
                <a:spcPts val="0"/>
              </a:spcBef>
              <a:spcAft>
                <a:spcPts val="0"/>
              </a:spcAft>
              <a:buNone/>
              <a:defRPr sz="2400">
                <a:solidFill>
                  <a:schemeClr val="dk1"/>
                </a:solidFill>
                <a:latin typeface="Prata"/>
                <a:ea typeface="Prata"/>
                <a:cs typeface="Prata"/>
                <a:sym typeface="Prata"/>
              </a:defRPr>
            </a:lvl8pPr>
            <a:lvl9pPr lvl="8" rtl="0">
              <a:lnSpc>
                <a:spcPct val="100000"/>
              </a:lnSpc>
              <a:spcBef>
                <a:spcPts val="0"/>
              </a:spcBef>
              <a:spcAft>
                <a:spcPts val="0"/>
              </a:spcAft>
              <a:buNone/>
              <a:defRPr sz="2400">
                <a:solidFill>
                  <a:schemeClr val="dk1"/>
                </a:solidFill>
                <a:latin typeface="Prata"/>
                <a:ea typeface="Prata"/>
                <a:cs typeface="Prata"/>
                <a:sym typeface="Prata"/>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4_1">
    <p:spTree>
      <p:nvGrpSpPr>
        <p:cNvPr id="122" name="Shape 122"/>
        <p:cNvGrpSpPr/>
        <p:nvPr/>
      </p:nvGrpSpPr>
      <p:grpSpPr>
        <a:xfrm>
          <a:off x="0" y="0"/>
          <a:ext cx="0" cy="0"/>
          <a:chOff x="0" y="0"/>
          <a:chExt cx="0" cy="0"/>
        </a:xfrm>
      </p:grpSpPr>
      <p:sp>
        <p:nvSpPr>
          <p:cNvPr id="123" name="Google Shape;123;p18"/>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pic>
        <p:nvPicPr>
          <p:cNvPr id="124" name="Google Shape;124;p18"/>
          <p:cNvPicPr preferRelativeResize="0"/>
          <p:nvPr/>
        </p:nvPicPr>
        <p:blipFill rotWithShape="1">
          <a:blip r:embed="rId2">
            <a:alphaModFix/>
          </a:blip>
          <a:srcRect b="3052" l="1662" r="1662" t="59357"/>
          <a:stretch/>
        </p:blipFill>
        <p:spPr>
          <a:xfrm>
            <a:off x="152050" y="3053076"/>
            <a:ext cx="8839901" cy="1933375"/>
          </a:xfrm>
          <a:prstGeom prst="rect">
            <a:avLst/>
          </a:prstGeom>
          <a:noFill/>
          <a:ln>
            <a:noFill/>
          </a:ln>
        </p:spPr>
      </p:pic>
      <p:sp>
        <p:nvSpPr>
          <p:cNvPr id="125" name="Google Shape;125;p18"/>
          <p:cNvSpPr/>
          <p:nvPr/>
        </p:nvSpPr>
        <p:spPr>
          <a:xfrm>
            <a:off x="152000" y="3006825"/>
            <a:ext cx="8839800" cy="19797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8"/>
          <p:cNvSpPr txBox="1"/>
          <p:nvPr>
            <p:ph type="ctrTitle"/>
          </p:nvPr>
        </p:nvSpPr>
        <p:spPr>
          <a:xfrm>
            <a:off x="711650" y="4081850"/>
            <a:ext cx="6908100" cy="483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127" name="Google Shape;127;p18"/>
          <p:cNvSpPr txBox="1"/>
          <p:nvPr>
            <p:ph idx="1" type="subTitle"/>
          </p:nvPr>
        </p:nvSpPr>
        <p:spPr>
          <a:xfrm>
            <a:off x="1411750" y="2089163"/>
            <a:ext cx="18642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128" name="Google Shape;128;p18"/>
          <p:cNvSpPr txBox="1"/>
          <p:nvPr>
            <p:ph idx="2" type="subTitle"/>
          </p:nvPr>
        </p:nvSpPr>
        <p:spPr>
          <a:xfrm>
            <a:off x="1411771" y="1725189"/>
            <a:ext cx="18642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29" name="Google Shape;129;p18"/>
          <p:cNvSpPr txBox="1"/>
          <p:nvPr>
            <p:ph idx="3" type="subTitle"/>
          </p:nvPr>
        </p:nvSpPr>
        <p:spPr>
          <a:xfrm>
            <a:off x="3639888" y="2089163"/>
            <a:ext cx="18642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130" name="Google Shape;130;p18"/>
          <p:cNvSpPr txBox="1"/>
          <p:nvPr>
            <p:ph idx="4" type="subTitle"/>
          </p:nvPr>
        </p:nvSpPr>
        <p:spPr>
          <a:xfrm>
            <a:off x="3639908" y="1725189"/>
            <a:ext cx="18642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31" name="Google Shape;131;p18"/>
          <p:cNvSpPr txBox="1"/>
          <p:nvPr>
            <p:ph idx="5" type="subTitle"/>
          </p:nvPr>
        </p:nvSpPr>
        <p:spPr>
          <a:xfrm>
            <a:off x="5868026" y="2089163"/>
            <a:ext cx="18642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
        <p:nvSpPr>
          <p:cNvPr id="132" name="Google Shape;132;p18"/>
          <p:cNvSpPr txBox="1"/>
          <p:nvPr>
            <p:ph idx="6" type="subTitle"/>
          </p:nvPr>
        </p:nvSpPr>
        <p:spPr>
          <a:xfrm>
            <a:off x="5868046" y="1725189"/>
            <a:ext cx="18642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2">
    <p:bg>
      <p:bgPr>
        <a:solidFill>
          <a:schemeClr val="lt1"/>
        </a:solidFill>
      </p:bgPr>
    </p:bg>
    <p:spTree>
      <p:nvGrpSpPr>
        <p:cNvPr id="133" name="Shape 133"/>
        <p:cNvGrpSpPr/>
        <p:nvPr/>
      </p:nvGrpSpPr>
      <p:grpSpPr>
        <a:xfrm>
          <a:off x="0" y="0"/>
          <a:ext cx="0" cy="0"/>
          <a:chOff x="0" y="0"/>
          <a:chExt cx="0" cy="0"/>
        </a:xfrm>
      </p:grpSpPr>
      <p:pic>
        <p:nvPicPr>
          <p:cNvPr id="134" name="Google Shape;134;p19"/>
          <p:cNvPicPr preferRelativeResize="0"/>
          <p:nvPr/>
        </p:nvPicPr>
        <p:blipFill rotWithShape="1">
          <a:blip r:embed="rId2">
            <a:alphaModFix/>
          </a:blip>
          <a:srcRect b="2821" l="1662" r="1672" t="3113"/>
          <a:stretch/>
        </p:blipFill>
        <p:spPr>
          <a:xfrm flipH="1">
            <a:off x="152050" y="157050"/>
            <a:ext cx="8839800" cy="4838400"/>
          </a:xfrm>
          <a:prstGeom prst="rect">
            <a:avLst/>
          </a:prstGeom>
          <a:noFill/>
          <a:ln>
            <a:noFill/>
          </a:ln>
        </p:spPr>
      </p:pic>
      <p:sp>
        <p:nvSpPr>
          <p:cNvPr id="135" name="Google Shape;135;p19"/>
          <p:cNvSpPr/>
          <p:nvPr/>
        </p:nvSpPr>
        <p:spPr>
          <a:xfrm flipH="1">
            <a:off x="152075" y="157050"/>
            <a:ext cx="8839800" cy="4838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9"/>
          <p:cNvSpPr txBox="1"/>
          <p:nvPr>
            <p:ph type="ctrTitle"/>
          </p:nvPr>
        </p:nvSpPr>
        <p:spPr>
          <a:xfrm>
            <a:off x="711650" y="4081850"/>
            <a:ext cx="6908100" cy="483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137" name="Google Shape;137;p19"/>
          <p:cNvSpPr txBox="1"/>
          <p:nvPr>
            <p:ph idx="1" type="subTitle"/>
          </p:nvPr>
        </p:nvSpPr>
        <p:spPr>
          <a:xfrm>
            <a:off x="711657" y="2785775"/>
            <a:ext cx="1673100" cy="146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38" name="Google Shape;138;p19"/>
          <p:cNvSpPr txBox="1"/>
          <p:nvPr>
            <p:ph idx="2" type="subTitle"/>
          </p:nvPr>
        </p:nvSpPr>
        <p:spPr>
          <a:xfrm>
            <a:off x="2971528" y="1089236"/>
            <a:ext cx="1673100" cy="146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39" name="Google Shape;139;p19"/>
          <p:cNvSpPr txBox="1"/>
          <p:nvPr>
            <p:ph idx="3" type="subTitle"/>
          </p:nvPr>
        </p:nvSpPr>
        <p:spPr>
          <a:xfrm>
            <a:off x="711650" y="1089237"/>
            <a:ext cx="1673100" cy="146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40" name="Google Shape;140;p19"/>
          <p:cNvSpPr txBox="1"/>
          <p:nvPr>
            <p:ph idx="4" type="subTitle"/>
          </p:nvPr>
        </p:nvSpPr>
        <p:spPr>
          <a:xfrm>
            <a:off x="2971532" y="2785775"/>
            <a:ext cx="1673100" cy="146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41" name="Google Shape;141;p19"/>
          <p:cNvSpPr txBox="1"/>
          <p:nvPr>
            <p:ph hasCustomPrompt="1" idx="5" type="title"/>
          </p:nvPr>
        </p:nvSpPr>
        <p:spPr>
          <a:xfrm>
            <a:off x="711650" y="483853"/>
            <a:ext cx="1340100" cy="6987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3600"/>
              <a:buNone/>
              <a:defRPr sz="36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142" name="Google Shape;142;p19"/>
          <p:cNvSpPr txBox="1"/>
          <p:nvPr>
            <p:ph hasCustomPrompt="1" idx="6" type="title"/>
          </p:nvPr>
        </p:nvSpPr>
        <p:spPr>
          <a:xfrm>
            <a:off x="2971525" y="483853"/>
            <a:ext cx="1340100" cy="6987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3600"/>
              <a:buNone/>
              <a:defRPr sz="36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143" name="Google Shape;143;p19"/>
          <p:cNvSpPr txBox="1"/>
          <p:nvPr>
            <p:ph hasCustomPrompt="1" idx="7" type="title"/>
          </p:nvPr>
        </p:nvSpPr>
        <p:spPr>
          <a:xfrm>
            <a:off x="711650" y="1760122"/>
            <a:ext cx="1340100" cy="1102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3600"/>
              <a:buNone/>
              <a:defRPr sz="36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
        <p:nvSpPr>
          <p:cNvPr id="144" name="Google Shape;144;p19"/>
          <p:cNvSpPr txBox="1"/>
          <p:nvPr>
            <p:ph hasCustomPrompt="1" idx="8" type="title"/>
          </p:nvPr>
        </p:nvSpPr>
        <p:spPr>
          <a:xfrm>
            <a:off x="2971525" y="1760122"/>
            <a:ext cx="1340100" cy="1102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3600"/>
              <a:buNone/>
              <a:defRPr sz="3600">
                <a:solidFill>
                  <a:schemeClr val="lt1"/>
                </a:solidFill>
              </a:defRPr>
            </a:lvl1pPr>
            <a:lvl2pPr lvl="1" rtl="0">
              <a:spcBef>
                <a:spcPts val="0"/>
              </a:spcBef>
              <a:spcAft>
                <a:spcPts val="0"/>
              </a:spcAft>
              <a:buClr>
                <a:schemeClr val="lt1"/>
              </a:buClr>
              <a:buSzPts val="12000"/>
              <a:buNone/>
              <a:defRPr sz="12000">
                <a:solidFill>
                  <a:schemeClr val="lt1"/>
                </a:solidFill>
              </a:defRPr>
            </a:lvl2pPr>
            <a:lvl3pPr lvl="2" rtl="0">
              <a:spcBef>
                <a:spcPts val="0"/>
              </a:spcBef>
              <a:spcAft>
                <a:spcPts val="0"/>
              </a:spcAft>
              <a:buClr>
                <a:schemeClr val="lt1"/>
              </a:buClr>
              <a:buSzPts val="12000"/>
              <a:buNone/>
              <a:defRPr sz="12000">
                <a:solidFill>
                  <a:schemeClr val="lt1"/>
                </a:solidFill>
              </a:defRPr>
            </a:lvl3pPr>
            <a:lvl4pPr lvl="3" rtl="0">
              <a:spcBef>
                <a:spcPts val="0"/>
              </a:spcBef>
              <a:spcAft>
                <a:spcPts val="0"/>
              </a:spcAft>
              <a:buClr>
                <a:schemeClr val="lt1"/>
              </a:buClr>
              <a:buSzPts val="12000"/>
              <a:buNone/>
              <a:defRPr sz="12000">
                <a:solidFill>
                  <a:schemeClr val="lt1"/>
                </a:solidFill>
              </a:defRPr>
            </a:lvl4pPr>
            <a:lvl5pPr lvl="4" rtl="0">
              <a:spcBef>
                <a:spcPts val="0"/>
              </a:spcBef>
              <a:spcAft>
                <a:spcPts val="0"/>
              </a:spcAft>
              <a:buClr>
                <a:schemeClr val="lt1"/>
              </a:buClr>
              <a:buSzPts val="12000"/>
              <a:buNone/>
              <a:defRPr sz="12000">
                <a:solidFill>
                  <a:schemeClr val="lt1"/>
                </a:solidFill>
              </a:defRPr>
            </a:lvl5pPr>
            <a:lvl6pPr lvl="5" rtl="0">
              <a:spcBef>
                <a:spcPts val="0"/>
              </a:spcBef>
              <a:spcAft>
                <a:spcPts val="0"/>
              </a:spcAft>
              <a:buClr>
                <a:schemeClr val="lt1"/>
              </a:buClr>
              <a:buSzPts val="12000"/>
              <a:buNone/>
              <a:defRPr sz="12000">
                <a:solidFill>
                  <a:schemeClr val="lt1"/>
                </a:solidFill>
              </a:defRPr>
            </a:lvl6pPr>
            <a:lvl7pPr lvl="6" rtl="0">
              <a:spcBef>
                <a:spcPts val="0"/>
              </a:spcBef>
              <a:spcAft>
                <a:spcPts val="0"/>
              </a:spcAft>
              <a:buClr>
                <a:schemeClr val="lt1"/>
              </a:buClr>
              <a:buSzPts val="12000"/>
              <a:buNone/>
              <a:defRPr sz="12000">
                <a:solidFill>
                  <a:schemeClr val="lt1"/>
                </a:solidFill>
              </a:defRPr>
            </a:lvl7pPr>
            <a:lvl8pPr lvl="7" rtl="0">
              <a:spcBef>
                <a:spcPts val="0"/>
              </a:spcBef>
              <a:spcAft>
                <a:spcPts val="0"/>
              </a:spcAft>
              <a:buClr>
                <a:schemeClr val="lt1"/>
              </a:buClr>
              <a:buSzPts val="12000"/>
              <a:buNone/>
              <a:defRPr sz="12000">
                <a:solidFill>
                  <a:schemeClr val="lt1"/>
                </a:solidFill>
              </a:defRPr>
            </a:lvl8pPr>
            <a:lvl9pPr lvl="8" rtl="0">
              <a:spcBef>
                <a:spcPts val="0"/>
              </a:spcBef>
              <a:spcAft>
                <a:spcPts val="0"/>
              </a:spcAft>
              <a:buClr>
                <a:schemeClr val="lt1"/>
              </a:buClr>
              <a:buSzPts val="12000"/>
              <a:buNone/>
              <a:defRPr sz="12000">
                <a:solidFill>
                  <a:schemeClr val="lt1"/>
                </a:solidFill>
              </a:defRPr>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2_3">
    <p:bg>
      <p:bgPr>
        <a:solidFill>
          <a:schemeClr val="lt1"/>
        </a:solidFill>
      </p:bgPr>
    </p:bg>
    <p:spTree>
      <p:nvGrpSpPr>
        <p:cNvPr id="145" name="Shape 145"/>
        <p:cNvGrpSpPr/>
        <p:nvPr/>
      </p:nvGrpSpPr>
      <p:grpSpPr>
        <a:xfrm>
          <a:off x="0" y="0"/>
          <a:ext cx="0" cy="0"/>
          <a:chOff x="0" y="0"/>
          <a:chExt cx="0" cy="0"/>
        </a:xfrm>
      </p:grpSpPr>
      <p:sp>
        <p:nvSpPr>
          <p:cNvPr id="146" name="Google Shape;146;p20"/>
          <p:cNvSpPr txBox="1"/>
          <p:nvPr>
            <p:ph type="ctrTitle"/>
          </p:nvPr>
        </p:nvSpPr>
        <p:spPr>
          <a:xfrm>
            <a:off x="711650" y="4081850"/>
            <a:ext cx="6908100" cy="483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dk1"/>
              </a:buClr>
              <a:buSzPts val="1200"/>
              <a:buFont typeface="Josefin Sans"/>
              <a:buNone/>
              <a:defRPr sz="3600">
                <a:solidFill>
                  <a:schemeClr val="dk1"/>
                </a:solidFill>
              </a:defRPr>
            </a:lvl1pPr>
            <a:lvl2pPr lvl="1"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2pPr>
            <a:lvl3pPr lvl="2"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3pPr>
            <a:lvl4pPr lvl="3"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4pPr>
            <a:lvl5pPr lvl="4"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5pPr>
            <a:lvl6pPr lvl="5"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6pPr>
            <a:lvl7pPr lvl="6"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7pPr>
            <a:lvl8pPr lvl="7"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8pPr>
            <a:lvl9pPr lvl="8"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9pPr>
          </a:lstStyle>
          <a:p/>
        </p:txBody>
      </p:sp>
      <p:sp>
        <p:nvSpPr>
          <p:cNvPr id="147" name="Google Shape;147;p20"/>
          <p:cNvSpPr txBox="1"/>
          <p:nvPr>
            <p:ph idx="1" type="subTitle"/>
          </p:nvPr>
        </p:nvSpPr>
        <p:spPr>
          <a:xfrm>
            <a:off x="713225" y="3227138"/>
            <a:ext cx="18642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1"/>
                </a:solidFill>
              </a:defRPr>
            </a:lvl1pPr>
            <a:lvl2pPr lvl="1" rtl="0">
              <a:lnSpc>
                <a:spcPct val="100000"/>
              </a:lnSpc>
              <a:spcBef>
                <a:spcPts val="0"/>
              </a:spcBef>
              <a:spcAft>
                <a:spcPts val="0"/>
              </a:spcAft>
              <a:buNone/>
              <a:defRPr sz="1400">
                <a:solidFill>
                  <a:schemeClr val="dk1"/>
                </a:solidFill>
              </a:defRPr>
            </a:lvl2pPr>
            <a:lvl3pPr lvl="2" rtl="0">
              <a:lnSpc>
                <a:spcPct val="100000"/>
              </a:lnSpc>
              <a:spcBef>
                <a:spcPts val="0"/>
              </a:spcBef>
              <a:spcAft>
                <a:spcPts val="0"/>
              </a:spcAft>
              <a:buNone/>
              <a:defRPr sz="1400">
                <a:solidFill>
                  <a:schemeClr val="dk1"/>
                </a:solidFill>
              </a:defRPr>
            </a:lvl3pPr>
            <a:lvl4pPr lvl="3" rtl="0">
              <a:lnSpc>
                <a:spcPct val="100000"/>
              </a:lnSpc>
              <a:spcBef>
                <a:spcPts val="0"/>
              </a:spcBef>
              <a:spcAft>
                <a:spcPts val="0"/>
              </a:spcAft>
              <a:buNone/>
              <a:defRPr sz="1400">
                <a:solidFill>
                  <a:schemeClr val="dk1"/>
                </a:solidFill>
              </a:defRPr>
            </a:lvl4pPr>
            <a:lvl5pPr lvl="4" rtl="0">
              <a:lnSpc>
                <a:spcPct val="100000"/>
              </a:lnSpc>
              <a:spcBef>
                <a:spcPts val="0"/>
              </a:spcBef>
              <a:spcAft>
                <a:spcPts val="0"/>
              </a:spcAft>
              <a:buNone/>
              <a:defRPr sz="1400">
                <a:solidFill>
                  <a:schemeClr val="dk1"/>
                </a:solidFill>
              </a:defRPr>
            </a:lvl5pPr>
            <a:lvl6pPr lvl="5" rtl="0">
              <a:lnSpc>
                <a:spcPct val="100000"/>
              </a:lnSpc>
              <a:spcBef>
                <a:spcPts val="0"/>
              </a:spcBef>
              <a:spcAft>
                <a:spcPts val="0"/>
              </a:spcAft>
              <a:buNone/>
              <a:defRPr sz="1400">
                <a:solidFill>
                  <a:schemeClr val="dk1"/>
                </a:solidFill>
              </a:defRPr>
            </a:lvl6pPr>
            <a:lvl7pPr lvl="6" rtl="0">
              <a:lnSpc>
                <a:spcPct val="100000"/>
              </a:lnSpc>
              <a:spcBef>
                <a:spcPts val="0"/>
              </a:spcBef>
              <a:spcAft>
                <a:spcPts val="0"/>
              </a:spcAft>
              <a:buNone/>
              <a:defRPr sz="1400">
                <a:solidFill>
                  <a:schemeClr val="dk1"/>
                </a:solidFill>
              </a:defRPr>
            </a:lvl7pPr>
            <a:lvl8pPr lvl="7" rtl="0">
              <a:lnSpc>
                <a:spcPct val="100000"/>
              </a:lnSpc>
              <a:spcBef>
                <a:spcPts val="0"/>
              </a:spcBef>
              <a:spcAft>
                <a:spcPts val="0"/>
              </a:spcAft>
              <a:buNone/>
              <a:defRPr sz="1400">
                <a:solidFill>
                  <a:schemeClr val="dk1"/>
                </a:solidFill>
              </a:defRPr>
            </a:lvl8pPr>
            <a:lvl9pPr lvl="8" rtl="0">
              <a:lnSpc>
                <a:spcPct val="100000"/>
              </a:lnSpc>
              <a:spcBef>
                <a:spcPts val="0"/>
              </a:spcBef>
              <a:spcAft>
                <a:spcPts val="0"/>
              </a:spcAft>
              <a:buNone/>
              <a:defRPr sz="1400">
                <a:solidFill>
                  <a:schemeClr val="dk1"/>
                </a:solidFill>
              </a:defRPr>
            </a:lvl9pPr>
          </a:lstStyle>
          <a:p/>
        </p:txBody>
      </p:sp>
      <p:sp>
        <p:nvSpPr>
          <p:cNvPr id="148" name="Google Shape;148;p20"/>
          <p:cNvSpPr txBox="1"/>
          <p:nvPr>
            <p:ph idx="2" type="subTitle"/>
          </p:nvPr>
        </p:nvSpPr>
        <p:spPr>
          <a:xfrm>
            <a:off x="713246" y="2863164"/>
            <a:ext cx="18642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dk1"/>
                </a:solidFill>
                <a:latin typeface="Prata"/>
                <a:ea typeface="Prata"/>
                <a:cs typeface="Prata"/>
                <a:sym typeface="Prata"/>
              </a:defRPr>
            </a:lvl1pPr>
            <a:lvl2pPr lvl="1" rtl="0">
              <a:lnSpc>
                <a:spcPct val="100000"/>
              </a:lnSpc>
              <a:spcBef>
                <a:spcPts val="0"/>
              </a:spcBef>
              <a:spcAft>
                <a:spcPts val="0"/>
              </a:spcAft>
              <a:buNone/>
              <a:defRPr sz="2400">
                <a:solidFill>
                  <a:schemeClr val="dk1"/>
                </a:solidFill>
                <a:latin typeface="Prata"/>
                <a:ea typeface="Prata"/>
                <a:cs typeface="Prata"/>
                <a:sym typeface="Prata"/>
              </a:defRPr>
            </a:lvl2pPr>
            <a:lvl3pPr lvl="2" rtl="0">
              <a:lnSpc>
                <a:spcPct val="100000"/>
              </a:lnSpc>
              <a:spcBef>
                <a:spcPts val="0"/>
              </a:spcBef>
              <a:spcAft>
                <a:spcPts val="0"/>
              </a:spcAft>
              <a:buNone/>
              <a:defRPr sz="2400">
                <a:solidFill>
                  <a:schemeClr val="dk1"/>
                </a:solidFill>
                <a:latin typeface="Prata"/>
                <a:ea typeface="Prata"/>
                <a:cs typeface="Prata"/>
                <a:sym typeface="Prata"/>
              </a:defRPr>
            </a:lvl3pPr>
            <a:lvl4pPr lvl="3" rtl="0">
              <a:lnSpc>
                <a:spcPct val="100000"/>
              </a:lnSpc>
              <a:spcBef>
                <a:spcPts val="0"/>
              </a:spcBef>
              <a:spcAft>
                <a:spcPts val="0"/>
              </a:spcAft>
              <a:buNone/>
              <a:defRPr sz="2400">
                <a:solidFill>
                  <a:schemeClr val="dk1"/>
                </a:solidFill>
                <a:latin typeface="Prata"/>
                <a:ea typeface="Prata"/>
                <a:cs typeface="Prata"/>
                <a:sym typeface="Prata"/>
              </a:defRPr>
            </a:lvl4pPr>
            <a:lvl5pPr lvl="4" rtl="0">
              <a:lnSpc>
                <a:spcPct val="100000"/>
              </a:lnSpc>
              <a:spcBef>
                <a:spcPts val="0"/>
              </a:spcBef>
              <a:spcAft>
                <a:spcPts val="0"/>
              </a:spcAft>
              <a:buNone/>
              <a:defRPr sz="2400">
                <a:solidFill>
                  <a:schemeClr val="dk1"/>
                </a:solidFill>
                <a:latin typeface="Prata"/>
                <a:ea typeface="Prata"/>
                <a:cs typeface="Prata"/>
                <a:sym typeface="Prata"/>
              </a:defRPr>
            </a:lvl5pPr>
            <a:lvl6pPr lvl="5" rtl="0">
              <a:lnSpc>
                <a:spcPct val="100000"/>
              </a:lnSpc>
              <a:spcBef>
                <a:spcPts val="0"/>
              </a:spcBef>
              <a:spcAft>
                <a:spcPts val="0"/>
              </a:spcAft>
              <a:buNone/>
              <a:defRPr sz="2400">
                <a:solidFill>
                  <a:schemeClr val="dk1"/>
                </a:solidFill>
                <a:latin typeface="Prata"/>
                <a:ea typeface="Prata"/>
                <a:cs typeface="Prata"/>
                <a:sym typeface="Prata"/>
              </a:defRPr>
            </a:lvl6pPr>
            <a:lvl7pPr lvl="6" rtl="0">
              <a:lnSpc>
                <a:spcPct val="100000"/>
              </a:lnSpc>
              <a:spcBef>
                <a:spcPts val="0"/>
              </a:spcBef>
              <a:spcAft>
                <a:spcPts val="0"/>
              </a:spcAft>
              <a:buNone/>
              <a:defRPr sz="2400">
                <a:solidFill>
                  <a:schemeClr val="dk1"/>
                </a:solidFill>
                <a:latin typeface="Prata"/>
                <a:ea typeface="Prata"/>
                <a:cs typeface="Prata"/>
                <a:sym typeface="Prata"/>
              </a:defRPr>
            </a:lvl7pPr>
            <a:lvl8pPr lvl="7" rtl="0">
              <a:lnSpc>
                <a:spcPct val="100000"/>
              </a:lnSpc>
              <a:spcBef>
                <a:spcPts val="0"/>
              </a:spcBef>
              <a:spcAft>
                <a:spcPts val="0"/>
              </a:spcAft>
              <a:buNone/>
              <a:defRPr sz="2400">
                <a:solidFill>
                  <a:schemeClr val="dk1"/>
                </a:solidFill>
                <a:latin typeface="Prata"/>
                <a:ea typeface="Prata"/>
                <a:cs typeface="Prata"/>
                <a:sym typeface="Prata"/>
              </a:defRPr>
            </a:lvl8pPr>
            <a:lvl9pPr lvl="8" rtl="0">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49" name="Google Shape;149;p20"/>
          <p:cNvSpPr txBox="1"/>
          <p:nvPr>
            <p:ph idx="3" type="subTitle"/>
          </p:nvPr>
        </p:nvSpPr>
        <p:spPr>
          <a:xfrm>
            <a:off x="2664263" y="3227138"/>
            <a:ext cx="18642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1"/>
                </a:solidFill>
              </a:defRPr>
            </a:lvl1pPr>
            <a:lvl2pPr lvl="1" rtl="0">
              <a:lnSpc>
                <a:spcPct val="100000"/>
              </a:lnSpc>
              <a:spcBef>
                <a:spcPts val="0"/>
              </a:spcBef>
              <a:spcAft>
                <a:spcPts val="0"/>
              </a:spcAft>
              <a:buNone/>
              <a:defRPr sz="1400">
                <a:solidFill>
                  <a:schemeClr val="dk1"/>
                </a:solidFill>
              </a:defRPr>
            </a:lvl2pPr>
            <a:lvl3pPr lvl="2" rtl="0">
              <a:lnSpc>
                <a:spcPct val="100000"/>
              </a:lnSpc>
              <a:spcBef>
                <a:spcPts val="0"/>
              </a:spcBef>
              <a:spcAft>
                <a:spcPts val="0"/>
              </a:spcAft>
              <a:buNone/>
              <a:defRPr sz="1400">
                <a:solidFill>
                  <a:schemeClr val="dk1"/>
                </a:solidFill>
              </a:defRPr>
            </a:lvl3pPr>
            <a:lvl4pPr lvl="3" rtl="0">
              <a:lnSpc>
                <a:spcPct val="100000"/>
              </a:lnSpc>
              <a:spcBef>
                <a:spcPts val="0"/>
              </a:spcBef>
              <a:spcAft>
                <a:spcPts val="0"/>
              </a:spcAft>
              <a:buNone/>
              <a:defRPr sz="1400">
                <a:solidFill>
                  <a:schemeClr val="dk1"/>
                </a:solidFill>
              </a:defRPr>
            </a:lvl4pPr>
            <a:lvl5pPr lvl="4" rtl="0">
              <a:lnSpc>
                <a:spcPct val="100000"/>
              </a:lnSpc>
              <a:spcBef>
                <a:spcPts val="0"/>
              </a:spcBef>
              <a:spcAft>
                <a:spcPts val="0"/>
              </a:spcAft>
              <a:buNone/>
              <a:defRPr sz="1400">
                <a:solidFill>
                  <a:schemeClr val="dk1"/>
                </a:solidFill>
              </a:defRPr>
            </a:lvl5pPr>
            <a:lvl6pPr lvl="5" rtl="0">
              <a:lnSpc>
                <a:spcPct val="100000"/>
              </a:lnSpc>
              <a:spcBef>
                <a:spcPts val="0"/>
              </a:spcBef>
              <a:spcAft>
                <a:spcPts val="0"/>
              </a:spcAft>
              <a:buNone/>
              <a:defRPr sz="1400">
                <a:solidFill>
                  <a:schemeClr val="dk1"/>
                </a:solidFill>
              </a:defRPr>
            </a:lvl6pPr>
            <a:lvl7pPr lvl="6" rtl="0">
              <a:lnSpc>
                <a:spcPct val="100000"/>
              </a:lnSpc>
              <a:spcBef>
                <a:spcPts val="0"/>
              </a:spcBef>
              <a:spcAft>
                <a:spcPts val="0"/>
              </a:spcAft>
              <a:buNone/>
              <a:defRPr sz="1400">
                <a:solidFill>
                  <a:schemeClr val="dk1"/>
                </a:solidFill>
              </a:defRPr>
            </a:lvl7pPr>
            <a:lvl8pPr lvl="7" rtl="0">
              <a:lnSpc>
                <a:spcPct val="100000"/>
              </a:lnSpc>
              <a:spcBef>
                <a:spcPts val="0"/>
              </a:spcBef>
              <a:spcAft>
                <a:spcPts val="0"/>
              </a:spcAft>
              <a:buNone/>
              <a:defRPr sz="1400">
                <a:solidFill>
                  <a:schemeClr val="dk1"/>
                </a:solidFill>
              </a:defRPr>
            </a:lvl8pPr>
            <a:lvl9pPr lvl="8" rtl="0">
              <a:lnSpc>
                <a:spcPct val="100000"/>
              </a:lnSpc>
              <a:spcBef>
                <a:spcPts val="0"/>
              </a:spcBef>
              <a:spcAft>
                <a:spcPts val="0"/>
              </a:spcAft>
              <a:buNone/>
              <a:defRPr sz="1400">
                <a:solidFill>
                  <a:schemeClr val="dk1"/>
                </a:solidFill>
              </a:defRPr>
            </a:lvl9pPr>
          </a:lstStyle>
          <a:p/>
        </p:txBody>
      </p:sp>
      <p:sp>
        <p:nvSpPr>
          <p:cNvPr id="150" name="Google Shape;150;p20"/>
          <p:cNvSpPr txBox="1"/>
          <p:nvPr>
            <p:ph idx="4" type="subTitle"/>
          </p:nvPr>
        </p:nvSpPr>
        <p:spPr>
          <a:xfrm>
            <a:off x="2664283" y="2863164"/>
            <a:ext cx="18642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dk1"/>
                </a:solidFill>
                <a:latin typeface="Prata"/>
                <a:ea typeface="Prata"/>
                <a:cs typeface="Prata"/>
                <a:sym typeface="Prata"/>
              </a:defRPr>
            </a:lvl1pPr>
            <a:lvl2pPr lvl="1" rtl="0">
              <a:lnSpc>
                <a:spcPct val="100000"/>
              </a:lnSpc>
              <a:spcBef>
                <a:spcPts val="0"/>
              </a:spcBef>
              <a:spcAft>
                <a:spcPts val="0"/>
              </a:spcAft>
              <a:buNone/>
              <a:defRPr sz="2400">
                <a:solidFill>
                  <a:schemeClr val="dk1"/>
                </a:solidFill>
                <a:latin typeface="Prata"/>
                <a:ea typeface="Prata"/>
                <a:cs typeface="Prata"/>
                <a:sym typeface="Prata"/>
              </a:defRPr>
            </a:lvl2pPr>
            <a:lvl3pPr lvl="2" rtl="0">
              <a:lnSpc>
                <a:spcPct val="100000"/>
              </a:lnSpc>
              <a:spcBef>
                <a:spcPts val="0"/>
              </a:spcBef>
              <a:spcAft>
                <a:spcPts val="0"/>
              </a:spcAft>
              <a:buNone/>
              <a:defRPr sz="2400">
                <a:solidFill>
                  <a:schemeClr val="dk1"/>
                </a:solidFill>
                <a:latin typeface="Prata"/>
                <a:ea typeface="Prata"/>
                <a:cs typeface="Prata"/>
                <a:sym typeface="Prata"/>
              </a:defRPr>
            </a:lvl3pPr>
            <a:lvl4pPr lvl="3" rtl="0">
              <a:lnSpc>
                <a:spcPct val="100000"/>
              </a:lnSpc>
              <a:spcBef>
                <a:spcPts val="0"/>
              </a:spcBef>
              <a:spcAft>
                <a:spcPts val="0"/>
              </a:spcAft>
              <a:buNone/>
              <a:defRPr sz="2400">
                <a:solidFill>
                  <a:schemeClr val="dk1"/>
                </a:solidFill>
                <a:latin typeface="Prata"/>
                <a:ea typeface="Prata"/>
                <a:cs typeface="Prata"/>
                <a:sym typeface="Prata"/>
              </a:defRPr>
            </a:lvl4pPr>
            <a:lvl5pPr lvl="4" rtl="0">
              <a:lnSpc>
                <a:spcPct val="100000"/>
              </a:lnSpc>
              <a:spcBef>
                <a:spcPts val="0"/>
              </a:spcBef>
              <a:spcAft>
                <a:spcPts val="0"/>
              </a:spcAft>
              <a:buNone/>
              <a:defRPr sz="2400">
                <a:solidFill>
                  <a:schemeClr val="dk1"/>
                </a:solidFill>
                <a:latin typeface="Prata"/>
                <a:ea typeface="Prata"/>
                <a:cs typeface="Prata"/>
                <a:sym typeface="Prata"/>
              </a:defRPr>
            </a:lvl5pPr>
            <a:lvl6pPr lvl="5" rtl="0">
              <a:lnSpc>
                <a:spcPct val="100000"/>
              </a:lnSpc>
              <a:spcBef>
                <a:spcPts val="0"/>
              </a:spcBef>
              <a:spcAft>
                <a:spcPts val="0"/>
              </a:spcAft>
              <a:buNone/>
              <a:defRPr sz="2400">
                <a:solidFill>
                  <a:schemeClr val="dk1"/>
                </a:solidFill>
                <a:latin typeface="Prata"/>
                <a:ea typeface="Prata"/>
                <a:cs typeface="Prata"/>
                <a:sym typeface="Prata"/>
              </a:defRPr>
            </a:lvl6pPr>
            <a:lvl7pPr lvl="6" rtl="0">
              <a:lnSpc>
                <a:spcPct val="100000"/>
              </a:lnSpc>
              <a:spcBef>
                <a:spcPts val="0"/>
              </a:spcBef>
              <a:spcAft>
                <a:spcPts val="0"/>
              </a:spcAft>
              <a:buNone/>
              <a:defRPr sz="2400">
                <a:solidFill>
                  <a:schemeClr val="dk1"/>
                </a:solidFill>
                <a:latin typeface="Prata"/>
                <a:ea typeface="Prata"/>
                <a:cs typeface="Prata"/>
                <a:sym typeface="Prata"/>
              </a:defRPr>
            </a:lvl7pPr>
            <a:lvl8pPr lvl="7" rtl="0">
              <a:lnSpc>
                <a:spcPct val="100000"/>
              </a:lnSpc>
              <a:spcBef>
                <a:spcPts val="0"/>
              </a:spcBef>
              <a:spcAft>
                <a:spcPts val="0"/>
              </a:spcAft>
              <a:buNone/>
              <a:defRPr sz="2400">
                <a:solidFill>
                  <a:schemeClr val="dk1"/>
                </a:solidFill>
                <a:latin typeface="Prata"/>
                <a:ea typeface="Prata"/>
                <a:cs typeface="Prata"/>
                <a:sym typeface="Prata"/>
              </a:defRPr>
            </a:lvl8pPr>
            <a:lvl9pPr lvl="8" rtl="0">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51" name="Google Shape;151;p20"/>
          <p:cNvSpPr txBox="1"/>
          <p:nvPr>
            <p:ph idx="5" type="subTitle"/>
          </p:nvPr>
        </p:nvSpPr>
        <p:spPr>
          <a:xfrm>
            <a:off x="4615301" y="3227138"/>
            <a:ext cx="18642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1"/>
                </a:solidFill>
              </a:defRPr>
            </a:lvl1pPr>
            <a:lvl2pPr lvl="1" rtl="0">
              <a:lnSpc>
                <a:spcPct val="100000"/>
              </a:lnSpc>
              <a:spcBef>
                <a:spcPts val="0"/>
              </a:spcBef>
              <a:spcAft>
                <a:spcPts val="0"/>
              </a:spcAft>
              <a:buNone/>
              <a:defRPr sz="1400">
                <a:solidFill>
                  <a:schemeClr val="dk1"/>
                </a:solidFill>
              </a:defRPr>
            </a:lvl2pPr>
            <a:lvl3pPr lvl="2" rtl="0">
              <a:lnSpc>
                <a:spcPct val="100000"/>
              </a:lnSpc>
              <a:spcBef>
                <a:spcPts val="0"/>
              </a:spcBef>
              <a:spcAft>
                <a:spcPts val="0"/>
              </a:spcAft>
              <a:buNone/>
              <a:defRPr sz="1400">
                <a:solidFill>
                  <a:schemeClr val="dk1"/>
                </a:solidFill>
              </a:defRPr>
            </a:lvl3pPr>
            <a:lvl4pPr lvl="3" rtl="0">
              <a:lnSpc>
                <a:spcPct val="100000"/>
              </a:lnSpc>
              <a:spcBef>
                <a:spcPts val="0"/>
              </a:spcBef>
              <a:spcAft>
                <a:spcPts val="0"/>
              </a:spcAft>
              <a:buNone/>
              <a:defRPr sz="1400">
                <a:solidFill>
                  <a:schemeClr val="dk1"/>
                </a:solidFill>
              </a:defRPr>
            </a:lvl4pPr>
            <a:lvl5pPr lvl="4" rtl="0">
              <a:lnSpc>
                <a:spcPct val="100000"/>
              </a:lnSpc>
              <a:spcBef>
                <a:spcPts val="0"/>
              </a:spcBef>
              <a:spcAft>
                <a:spcPts val="0"/>
              </a:spcAft>
              <a:buNone/>
              <a:defRPr sz="1400">
                <a:solidFill>
                  <a:schemeClr val="dk1"/>
                </a:solidFill>
              </a:defRPr>
            </a:lvl5pPr>
            <a:lvl6pPr lvl="5" rtl="0">
              <a:lnSpc>
                <a:spcPct val="100000"/>
              </a:lnSpc>
              <a:spcBef>
                <a:spcPts val="0"/>
              </a:spcBef>
              <a:spcAft>
                <a:spcPts val="0"/>
              </a:spcAft>
              <a:buNone/>
              <a:defRPr sz="1400">
                <a:solidFill>
                  <a:schemeClr val="dk1"/>
                </a:solidFill>
              </a:defRPr>
            </a:lvl6pPr>
            <a:lvl7pPr lvl="6" rtl="0">
              <a:lnSpc>
                <a:spcPct val="100000"/>
              </a:lnSpc>
              <a:spcBef>
                <a:spcPts val="0"/>
              </a:spcBef>
              <a:spcAft>
                <a:spcPts val="0"/>
              </a:spcAft>
              <a:buNone/>
              <a:defRPr sz="1400">
                <a:solidFill>
                  <a:schemeClr val="dk1"/>
                </a:solidFill>
              </a:defRPr>
            </a:lvl7pPr>
            <a:lvl8pPr lvl="7" rtl="0">
              <a:lnSpc>
                <a:spcPct val="100000"/>
              </a:lnSpc>
              <a:spcBef>
                <a:spcPts val="0"/>
              </a:spcBef>
              <a:spcAft>
                <a:spcPts val="0"/>
              </a:spcAft>
              <a:buNone/>
              <a:defRPr sz="1400">
                <a:solidFill>
                  <a:schemeClr val="dk1"/>
                </a:solidFill>
              </a:defRPr>
            </a:lvl8pPr>
            <a:lvl9pPr lvl="8" rtl="0">
              <a:lnSpc>
                <a:spcPct val="100000"/>
              </a:lnSpc>
              <a:spcBef>
                <a:spcPts val="0"/>
              </a:spcBef>
              <a:spcAft>
                <a:spcPts val="0"/>
              </a:spcAft>
              <a:buNone/>
              <a:defRPr sz="1400">
                <a:solidFill>
                  <a:schemeClr val="dk1"/>
                </a:solidFill>
              </a:defRPr>
            </a:lvl9pPr>
          </a:lstStyle>
          <a:p/>
        </p:txBody>
      </p:sp>
      <p:sp>
        <p:nvSpPr>
          <p:cNvPr id="152" name="Google Shape;152;p20"/>
          <p:cNvSpPr txBox="1"/>
          <p:nvPr>
            <p:ph idx="6" type="subTitle"/>
          </p:nvPr>
        </p:nvSpPr>
        <p:spPr>
          <a:xfrm>
            <a:off x="4615321" y="2863164"/>
            <a:ext cx="18642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dk1"/>
                </a:solidFill>
                <a:latin typeface="Prata"/>
                <a:ea typeface="Prata"/>
                <a:cs typeface="Prata"/>
                <a:sym typeface="Prata"/>
              </a:defRPr>
            </a:lvl1pPr>
            <a:lvl2pPr lvl="1" rtl="0">
              <a:lnSpc>
                <a:spcPct val="100000"/>
              </a:lnSpc>
              <a:spcBef>
                <a:spcPts val="0"/>
              </a:spcBef>
              <a:spcAft>
                <a:spcPts val="0"/>
              </a:spcAft>
              <a:buNone/>
              <a:defRPr sz="2400">
                <a:solidFill>
                  <a:schemeClr val="dk1"/>
                </a:solidFill>
                <a:latin typeface="Prata"/>
                <a:ea typeface="Prata"/>
                <a:cs typeface="Prata"/>
                <a:sym typeface="Prata"/>
              </a:defRPr>
            </a:lvl2pPr>
            <a:lvl3pPr lvl="2" rtl="0">
              <a:lnSpc>
                <a:spcPct val="100000"/>
              </a:lnSpc>
              <a:spcBef>
                <a:spcPts val="0"/>
              </a:spcBef>
              <a:spcAft>
                <a:spcPts val="0"/>
              </a:spcAft>
              <a:buNone/>
              <a:defRPr sz="2400">
                <a:solidFill>
                  <a:schemeClr val="dk1"/>
                </a:solidFill>
                <a:latin typeface="Prata"/>
                <a:ea typeface="Prata"/>
                <a:cs typeface="Prata"/>
                <a:sym typeface="Prata"/>
              </a:defRPr>
            </a:lvl3pPr>
            <a:lvl4pPr lvl="3" rtl="0">
              <a:lnSpc>
                <a:spcPct val="100000"/>
              </a:lnSpc>
              <a:spcBef>
                <a:spcPts val="0"/>
              </a:spcBef>
              <a:spcAft>
                <a:spcPts val="0"/>
              </a:spcAft>
              <a:buNone/>
              <a:defRPr sz="2400">
                <a:solidFill>
                  <a:schemeClr val="dk1"/>
                </a:solidFill>
                <a:latin typeface="Prata"/>
                <a:ea typeface="Prata"/>
                <a:cs typeface="Prata"/>
                <a:sym typeface="Prata"/>
              </a:defRPr>
            </a:lvl4pPr>
            <a:lvl5pPr lvl="4" rtl="0">
              <a:lnSpc>
                <a:spcPct val="100000"/>
              </a:lnSpc>
              <a:spcBef>
                <a:spcPts val="0"/>
              </a:spcBef>
              <a:spcAft>
                <a:spcPts val="0"/>
              </a:spcAft>
              <a:buNone/>
              <a:defRPr sz="2400">
                <a:solidFill>
                  <a:schemeClr val="dk1"/>
                </a:solidFill>
                <a:latin typeface="Prata"/>
                <a:ea typeface="Prata"/>
                <a:cs typeface="Prata"/>
                <a:sym typeface="Prata"/>
              </a:defRPr>
            </a:lvl5pPr>
            <a:lvl6pPr lvl="5" rtl="0">
              <a:lnSpc>
                <a:spcPct val="100000"/>
              </a:lnSpc>
              <a:spcBef>
                <a:spcPts val="0"/>
              </a:spcBef>
              <a:spcAft>
                <a:spcPts val="0"/>
              </a:spcAft>
              <a:buNone/>
              <a:defRPr sz="2400">
                <a:solidFill>
                  <a:schemeClr val="dk1"/>
                </a:solidFill>
                <a:latin typeface="Prata"/>
                <a:ea typeface="Prata"/>
                <a:cs typeface="Prata"/>
                <a:sym typeface="Prata"/>
              </a:defRPr>
            </a:lvl6pPr>
            <a:lvl7pPr lvl="6" rtl="0">
              <a:lnSpc>
                <a:spcPct val="100000"/>
              </a:lnSpc>
              <a:spcBef>
                <a:spcPts val="0"/>
              </a:spcBef>
              <a:spcAft>
                <a:spcPts val="0"/>
              </a:spcAft>
              <a:buNone/>
              <a:defRPr sz="2400">
                <a:solidFill>
                  <a:schemeClr val="dk1"/>
                </a:solidFill>
                <a:latin typeface="Prata"/>
                <a:ea typeface="Prata"/>
                <a:cs typeface="Prata"/>
                <a:sym typeface="Prata"/>
              </a:defRPr>
            </a:lvl7pPr>
            <a:lvl8pPr lvl="7" rtl="0">
              <a:lnSpc>
                <a:spcPct val="100000"/>
              </a:lnSpc>
              <a:spcBef>
                <a:spcPts val="0"/>
              </a:spcBef>
              <a:spcAft>
                <a:spcPts val="0"/>
              </a:spcAft>
              <a:buNone/>
              <a:defRPr sz="2400">
                <a:solidFill>
                  <a:schemeClr val="dk1"/>
                </a:solidFill>
                <a:latin typeface="Prata"/>
                <a:ea typeface="Prata"/>
                <a:cs typeface="Prata"/>
                <a:sym typeface="Prata"/>
              </a:defRPr>
            </a:lvl8pPr>
            <a:lvl9pPr lvl="8" rtl="0">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53" name="Google Shape;153;p20"/>
          <p:cNvSpPr txBox="1"/>
          <p:nvPr>
            <p:ph idx="7" type="subTitle"/>
          </p:nvPr>
        </p:nvSpPr>
        <p:spPr>
          <a:xfrm>
            <a:off x="6566340" y="3227138"/>
            <a:ext cx="18642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1"/>
                </a:solidFill>
              </a:defRPr>
            </a:lvl1pPr>
            <a:lvl2pPr lvl="1" rtl="0">
              <a:lnSpc>
                <a:spcPct val="100000"/>
              </a:lnSpc>
              <a:spcBef>
                <a:spcPts val="0"/>
              </a:spcBef>
              <a:spcAft>
                <a:spcPts val="0"/>
              </a:spcAft>
              <a:buNone/>
              <a:defRPr sz="1400">
                <a:solidFill>
                  <a:schemeClr val="dk1"/>
                </a:solidFill>
              </a:defRPr>
            </a:lvl2pPr>
            <a:lvl3pPr lvl="2" rtl="0">
              <a:lnSpc>
                <a:spcPct val="100000"/>
              </a:lnSpc>
              <a:spcBef>
                <a:spcPts val="0"/>
              </a:spcBef>
              <a:spcAft>
                <a:spcPts val="0"/>
              </a:spcAft>
              <a:buNone/>
              <a:defRPr sz="1400">
                <a:solidFill>
                  <a:schemeClr val="dk1"/>
                </a:solidFill>
              </a:defRPr>
            </a:lvl3pPr>
            <a:lvl4pPr lvl="3" rtl="0">
              <a:lnSpc>
                <a:spcPct val="100000"/>
              </a:lnSpc>
              <a:spcBef>
                <a:spcPts val="0"/>
              </a:spcBef>
              <a:spcAft>
                <a:spcPts val="0"/>
              </a:spcAft>
              <a:buNone/>
              <a:defRPr sz="1400">
                <a:solidFill>
                  <a:schemeClr val="dk1"/>
                </a:solidFill>
              </a:defRPr>
            </a:lvl4pPr>
            <a:lvl5pPr lvl="4" rtl="0">
              <a:lnSpc>
                <a:spcPct val="100000"/>
              </a:lnSpc>
              <a:spcBef>
                <a:spcPts val="0"/>
              </a:spcBef>
              <a:spcAft>
                <a:spcPts val="0"/>
              </a:spcAft>
              <a:buNone/>
              <a:defRPr sz="1400">
                <a:solidFill>
                  <a:schemeClr val="dk1"/>
                </a:solidFill>
              </a:defRPr>
            </a:lvl5pPr>
            <a:lvl6pPr lvl="5" rtl="0">
              <a:lnSpc>
                <a:spcPct val="100000"/>
              </a:lnSpc>
              <a:spcBef>
                <a:spcPts val="0"/>
              </a:spcBef>
              <a:spcAft>
                <a:spcPts val="0"/>
              </a:spcAft>
              <a:buNone/>
              <a:defRPr sz="1400">
                <a:solidFill>
                  <a:schemeClr val="dk1"/>
                </a:solidFill>
              </a:defRPr>
            </a:lvl6pPr>
            <a:lvl7pPr lvl="6" rtl="0">
              <a:lnSpc>
                <a:spcPct val="100000"/>
              </a:lnSpc>
              <a:spcBef>
                <a:spcPts val="0"/>
              </a:spcBef>
              <a:spcAft>
                <a:spcPts val="0"/>
              </a:spcAft>
              <a:buNone/>
              <a:defRPr sz="1400">
                <a:solidFill>
                  <a:schemeClr val="dk1"/>
                </a:solidFill>
              </a:defRPr>
            </a:lvl7pPr>
            <a:lvl8pPr lvl="7" rtl="0">
              <a:lnSpc>
                <a:spcPct val="100000"/>
              </a:lnSpc>
              <a:spcBef>
                <a:spcPts val="0"/>
              </a:spcBef>
              <a:spcAft>
                <a:spcPts val="0"/>
              </a:spcAft>
              <a:buNone/>
              <a:defRPr sz="1400">
                <a:solidFill>
                  <a:schemeClr val="dk1"/>
                </a:solidFill>
              </a:defRPr>
            </a:lvl8pPr>
            <a:lvl9pPr lvl="8" rtl="0">
              <a:lnSpc>
                <a:spcPct val="100000"/>
              </a:lnSpc>
              <a:spcBef>
                <a:spcPts val="0"/>
              </a:spcBef>
              <a:spcAft>
                <a:spcPts val="0"/>
              </a:spcAft>
              <a:buNone/>
              <a:defRPr sz="1400">
                <a:solidFill>
                  <a:schemeClr val="dk1"/>
                </a:solidFill>
              </a:defRPr>
            </a:lvl9pPr>
          </a:lstStyle>
          <a:p/>
        </p:txBody>
      </p:sp>
      <p:sp>
        <p:nvSpPr>
          <p:cNvPr id="154" name="Google Shape;154;p20"/>
          <p:cNvSpPr txBox="1"/>
          <p:nvPr>
            <p:ph idx="8" type="subTitle"/>
          </p:nvPr>
        </p:nvSpPr>
        <p:spPr>
          <a:xfrm>
            <a:off x="6566361" y="2863164"/>
            <a:ext cx="18642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dk1"/>
                </a:solidFill>
                <a:latin typeface="Prata"/>
                <a:ea typeface="Prata"/>
                <a:cs typeface="Prata"/>
                <a:sym typeface="Prata"/>
              </a:defRPr>
            </a:lvl1pPr>
            <a:lvl2pPr lvl="1" rtl="0">
              <a:lnSpc>
                <a:spcPct val="100000"/>
              </a:lnSpc>
              <a:spcBef>
                <a:spcPts val="0"/>
              </a:spcBef>
              <a:spcAft>
                <a:spcPts val="0"/>
              </a:spcAft>
              <a:buNone/>
              <a:defRPr sz="2400">
                <a:solidFill>
                  <a:schemeClr val="dk1"/>
                </a:solidFill>
                <a:latin typeface="Prata"/>
                <a:ea typeface="Prata"/>
                <a:cs typeface="Prata"/>
                <a:sym typeface="Prata"/>
              </a:defRPr>
            </a:lvl2pPr>
            <a:lvl3pPr lvl="2" rtl="0">
              <a:lnSpc>
                <a:spcPct val="100000"/>
              </a:lnSpc>
              <a:spcBef>
                <a:spcPts val="0"/>
              </a:spcBef>
              <a:spcAft>
                <a:spcPts val="0"/>
              </a:spcAft>
              <a:buNone/>
              <a:defRPr sz="2400">
                <a:solidFill>
                  <a:schemeClr val="dk1"/>
                </a:solidFill>
                <a:latin typeface="Prata"/>
                <a:ea typeface="Prata"/>
                <a:cs typeface="Prata"/>
                <a:sym typeface="Prata"/>
              </a:defRPr>
            </a:lvl3pPr>
            <a:lvl4pPr lvl="3" rtl="0">
              <a:lnSpc>
                <a:spcPct val="100000"/>
              </a:lnSpc>
              <a:spcBef>
                <a:spcPts val="0"/>
              </a:spcBef>
              <a:spcAft>
                <a:spcPts val="0"/>
              </a:spcAft>
              <a:buNone/>
              <a:defRPr sz="2400">
                <a:solidFill>
                  <a:schemeClr val="dk1"/>
                </a:solidFill>
                <a:latin typeface="Prata"/>
                <a:ea typeface="Prata"/>
                <a:cs typeface="Prata"/>
                <a:sym typeface="Prata"/>
              </a:defRPr>
            </a:lvl4pPr>
            <a:lvl5pPr lvl="4" rtl="0">
              <a:lnSpc>
                <a:spcPct val="100000"/>
              </a:lnSpc>
              <a:spcBef>
                <a:spcPts val="0"/>
              </a:spcBef>
              <a:spcAft>
                <a:spcPts val="0"/>
              </a:spcAft>
              <a:buNone/>
              <a:defRPr sz="2400">
                <a:solidFill>
                  <a:schemeClr val="dk1"/>
                </a:solidFill>
                <a:latin typeface="Prata"/>
                <a:ea typeface="Prata"/>
                <a:cs typeface="Prata"/>
                <a:sym typeface="Prata"/>
              </a:defRPr>
            </a:lvl5pPr>
            <a:lvl6pPr lvl="5" rtl="0">
              <a:lnSpc>
                <a:spcPct val="100000"/>
              </a:lnSpc>
              <a:spcBef>
                <a:spcPts val="0"/>
              </a:spcBef>
              <a:spcAft>
                <a:spcPts val="0"/>
              </a:spcAft>
              <a:buNone/>
              <a:defRPr sz="2400">
                <a:solidFill>
                  <a:schemeClr val="dk1"/>
                </a:solidFill>
                <a:latin typeface="Prata"/>
                <a:ea typeface="Prata"/>
                <a:cs typeface="Prata"/>
                <a:sym typeface="Prata"/>
              </a:defRPr>
            </a:lvl6pPr>
            <a:lvl7pPr lvl="6" rtl="0">
              <a:lnSpc>
                <a:spcPct val="100000"/>
              </a:lnSpc>
              <a:spcBef>
                <a:spcPts val="0"/>
              </a:spcBef>
              <a:spcAft>
                <a:spcPts val="0"/>
              </a:spcAft>
              <a:buNone/>
              <a:defRPr sz="2400">
                <a:solidFill>
                  <a:schemeClr val="dk1"/>
                </a:solidFill>
                <a:latin typeface="Prata"/>
                <a:ea typeface="Prata"/>
                <a:cs typeface="Prata"/>
                <a:sym typeface="Prata"/>
              </a:defRPr>
            </a:lvl7pPr>
            <a:lvl8pPr lvl="7" rtl="0">
              <a:lnSpc>
                <a:spcPct val="100000"/>
              </a:lnSpc>
              <a:spcBef>
                <a:spcPts val="0"/>
              </a:spcBef>
              <a:spcAft>
                <a:spcPts val="0"/>
              </a:spcAft>
              <a:buNone/>
              <a:defRPr sz="2400">
                <a:solidFill>
                  <a:schemeClr val="dk1"/>
                </a:solidFill>
                <a:latin typeface="Prata"/>
                <a:ea typeface="Prata"/>
                <a:cs typeface="Prata"/>
                <a:sym typeface="Prata"/>
              </a:defRPr>
            </a:lvl8pPr>
            <a:lvl9pPr lvl="8" rtl="0">
              <a:lnSpc>
                <a:spcPct val="100000"/>
              </a:lnSpc>
              <a:spcBef>
                <a:spcPts val="0"/>
              </a:spcBef>
              <a:spcAft>
                <a:spcPts val="0"/>
              </a:spcAft>
              <a:buNone/>
              <a:defRPr sz="2400">
                <a:solidFill>
                  <a:schemeClr val="dk1"/>
                </a:solidFill>
                <a:latin typeface="Prata"/>
                <a:ea typeface="Prata"/>
                <a:cs typeface="Prata"/>
                <a:sym typeface="Prata"/>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3">
    <p:spTree>
      <p:nvGrpSpPr>
        <p:cNvPr id="155" name="Shape 155"/>
        <p:cNvGrpSpPr/>
        <p:nvPr/>
      </p:nvGrpSpPr>
      <p:grpSpPr>
        <a:xfrm>
          <a:off x="0" y="0"/>
          <a:ext cx="0" cy="0"/>
          <a:chOff x="0" y="0"/>
          <a:chExt cx="0" cy="0"/>
        </a:xfrm>
      </p:grpSpPr>
      <p:pic>
        <p:nvPicPr>
          <p:cNvPr id="156" name="Google Shape;156;p21"/>
          <p:cNvPicPr preferRelativeResize="0"/>
          <p:nvPr/>
        </p:nvPicPr>
        <p:blipFill rotWithShape="1">
          <a:blip r:embed="rId2">
            <a:alphaModFix/>
          </a:blip>
          <a:srcRect b="2821" l="1662" r="1672" t="3113"/>
          <a:stretch/>
        </p:blipFill>
        <p:spPr>
          <a:xfrm flipH="1">
            <a:off x="152050" y="157050"/>
            <a:ext cx="8839800" cy="4838400"/>
          </a:xfrm>
          <a:prstGeom prst="rect">
            <a:avLst/>
          </a:prstGeom>
          <a:noFill/>
          <a:ln>
            <a:noFill/>
          </a:ln>
        </p:spPr>
      </p:pic>
      <p:sp>
        <p:nvSpPr>
          <p:cNvPr id="157" name="Google Shape;157;p21"/>
          <p:cNvSpPr/>
          <p:nvPr/>
        </p:nvSpPr>
        <p:spPr>
          <a:xfrm flipH="1">
            <a:off x="152075" y="157050"/>
            <a:ext cx="8839800" cy="4838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1"/>
          <p:cNvSpPr txBox="1"/>
          <p:nvPr>
            <p:ph type="ctrTitle"/>
          </p:nvPr>
        </p:nvSpPr>
        <p:spPr>
          <a:xfrm>
            <a:off x="711650" y="4081850"/>
            <a:ext cx="6908100" cy="483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159" name="Google Shape;159;p21"/>
          <p:cNvSpPr txBox="1"/>
          <p:nvPr>
            <p:ph idx="1" type="subTitle"/>
          </p:nvPr>
        </p:nvSpPr>
        <p:spPr>
          <a:xfrm>
            <a:off x="779514" y="1394573"/>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60" name="Google Shape;160;p21"/>
          <p:cNvSpPr txBox="1"/>
          <p:nvPr>
            <p:ph idx="2" type="subTitle"/>
          </p:nvPr>
        </p:nvSpPr>
        <p:spPr>
          <a:xfrm>
            <a:off x="779537" y="1030600"/>
            <a:ext cx="20724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Prata"/>
                <a:ea typeface="Prata"/>
                <a:cs typeface="Prata"/>
                <a:sym typeface="Prata"/>
              </a:defRPr>
            </a:lvl1pPr>
            <a:lvl2pPr lvl="1" rtl="0">
              <a:lnSpc>
                <a:spcPct val="100000"/>
              </a:lnSpc>
              <a:spcBef>
                <a:spcPts val="0"/>
              </a:spcBef>
              <a:spcAft>
                <a:spcPts val="0"/>
              </a:spcAft>
              <a:buNone/>
              <a:defRPr sz="2400">
                <a:solidFill>
                  <a:schemeClr val="accent1"/>
                </a:solidFill>
                <a:latin typeface="Prata"/>
                <a:ea typeface="Prata"/>
                <a:cs typeface="Prata"/>
                <a:sym typeface="Prata"/>
              </a:defRPr>
            </a:lvl2pPr>
            <a:lvl3pPr lvl="2" rtl="0">
              <a:lnSpc>
                <a:spcPct val="100000"/>
              </a:lnSpc>
              <a:spcBef>
                <a:spcPts val="0"/>
              </a:spcBef>
              <a:spcAft>
                <a:spcPts val="0"/>
              </a:spcAft>
              <a:buNone/>
              <a:defRPr sz="2400">
                <a:solidFill>
                  <a:schemeClr val="accent1"/>
                </a:solidFill>
                <a:latin typeface="Prata"/>
                <a:ea typeface="Prata"/>
                <a:cs typeface="Prata"/>
                <a:sym typeface="Prata"/>
              </a:defRPr>
            </a:lvl3pPr>
            <a:lvl4pPr lvl="3" rtl="0">
              <a:lnSpc>
                <a:spcPct val="100000"/>
              </a:lnSpc>
              <a:spcBef>
                <a:spcPts val="0"/>
              </a:spcBef>
              <a:spcAft>
                <a:spcPts val="0"/>
              </a:spcAft>
              <a:buNone/>
              <a:defRPr sz="2400">
                <a:solidFill>
                  <a:schemeClr val="accent1"/>
                </a:solidFill>
                <a:latin typeface="Prata"/>
                <a:ea typeface="Prata"/>
                <a:cs typeface="Prata"/>
                <a:sym typeface="Prata"/>
              </a:defRPr>
            </a:lvl4pPr>
            <a:lvl5pPr lvl="4" rtl="0">
              <a:lnSpc>
                <a:spcPct val="100000"/>
              </a:lnSpc>
              <a:spcBef>
                <a:spcPts val="0"/>
              </a:spcBef>
              <a:spcAft>
                <a:spcPts val="0"/>
              </a:spcAft>
              <a:buNone/>
              <a:defRPr sz="2400">
                <a:solidFill>
                  <a:schemeClr val="accent1"/>
                </a:solidFill>
                <a:latin typeface="Prata"/>
                <a:ea typeface="Prata"/>
                <a:cs typeface="Prata"/>
                <a:sym typeface="Prata"/>
              </a:defRPr>
            </a:lvl5pPr>
            <a:lvl6pPr lvl="5" rtl="0">
              <a:lnSpc>
                <a:spcPct val="100000"/>
              </a:lnSpc>
              <a:spcBef>
                <a:spcPts val="0"/>
              </a:spcBef>
              <a:spcAft>
                <a:spcPts val="0"/>
              </a:spcAft>
              <a:buNone/>
              <a:defRPr sz="2400">
                <a:solidFill>
                  <a:schemeClr val="accent1"/>
                </a:solidFill>
                <a:latin typeface="Prata"/>
                <a:ea typeface="Prata"/>
                <a:cs typeface="Prata"/>
                <a:sym typeface="Prata"/>
              </a:defRPr>
            </a:lvl6pPr>
            <a:lvl7pPr lvl="6" rtl="0">
              <a:lnSpc>
                <a:spcPct val="100000"/>
              </a:lnSpc>
              <a:spcBef>
                <a:spcPts val="0"/>
              </a:spcBef>
              <a:spcAft>
                <a:spcPts val="0"/>
              </a:spcAft>
              <a:buNone/>
              <a:defRPr sz="2400">
                <a:solidFill>
                  <a:schemeClr val="accent1"/>
                </a:solidFill>
                <a:latin typeface="Prata"/>
                <a:ea typeface="Prata"/>
                <a:cs typeface="Prata"/>
                <a:sym typeface="Prata"/>
              </a:defRPr>
            </a:lvl7pPr>
            <a:lvl8pPr lvl="7" rtl="0">
              <a:lnSpc>
                <a:spcPct val="100000"/>
              </a:lnSpc>
              <a:spcBef>
                <a:spcPts val="0"/>
              </a:spcBef>
              <a:spcAft>
                <a:spcPts val="0"/>
              </a:spcAft>
              <a:buNone/>
              <a:defRPr sz="2400">
                <a:solidFill>
                  <a:schemeClr val="accent1"/>
                </a:solidFill>
                <a:latin typeface="Prata"/>
                <a:ea typeface="Prata"/>
                <a:cs typeface="Prata"/>
                <a:sym typeface="Prata"/>
              </a:defRPr>
            </a:lvl8pPr>
            <a:lvl9pPr lvl="8" rtl="0">
              <a:lnSpc>
                <a:spcPct val="100000"/>
              </a:lnSpc>
              <a:spcBef>
                <a:spcPts val="0"/>
              </a:spcBef>
              <a:spcAft>
                <a:spcPts val="0"/>
              </a:spcAft>
              <a:buNone/>
              <a:defRPr sz="2400">
                <a:solidFill>
                  <a:schemeClr val="accent1"/>
                </a:solidFill>
                <a:latin typeface="Prata"/>
                <a:ea typeface="Prata"/>
                <a:cs typeface="Prata"/>
                <a:sym typeface="Prata"/>
              </a:defRPr>
            </a:lvl9pPr>
          </a:lstStyle>
          <a:p/>
        </p:txBody>
      </p:sp>
      <p:sp>
        <p:nvSpPr>
          <p:cNvPr id="161" name="Google Shape;161;p21"/>
          <p:cNvSpPr txBox="1"/>
          <p:nvPr>
            <p:ph idx="3" type="subTitle"/>
          </p:nvPr>
        </p:nvSpPr>
        <p:spPr>
          <a:xfrm>
            <a:off x="3535789" y="1394573"/>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62" name="Google Shape;162;p21"/>
          <p:cNvSpPr txBox="1"/>
          <p:nvPr>
            <p:ph idx="4" type="subTitle"/>
          </p:nvPr>
        </p:nvSpPr>
        <p:spPr>
          <a:xfrm>
            <a:off x="3535812" y="1030600"/>
            <a:ext cx="20724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Prata"/>
                <a:ea typeface="Prata"/>
                <a:cs typeface="Prata"/>
                <a:sym typeface="Prata"/>
              </a:defRPr>
            </a:lvl1pPr>
            <a:lvl2pPr lvl="1" rtl="0">
              <a:lnSpc>
                <a:spcPct val="100000"/>
              </a:lnSpc>
              <a:spcBef>
                <a:spcPts val="0"/>
              </a:spcBef>
              <a:spcAft>
                <a:spcPts val="0"/>
              </a:spcAft>
              <a:buNone/>
              <a:defRPr sz="2400">
                <a:solidFill>
                  <a:schemeClr val="accent1"/>
                </a:solidFill>
                <a:latin typeface="Prata"/>
                <a:ea typeface="Prata"/>
                <a:cs typeface="Prata"/>
                <a:sym typeface="Prata"/>
              </a:defRPr>
            </a:lvl2pPr>
            <a:lvl3pPr lvl="2" rtl="0">
              <a:lnSpc>
                <a:spcPct val="100000"/>
              </a:lnSpc>
              <a:spcBef>
                <a:spcPts val="0"/>
              </a:spcBef>
              <a:spcAft>
                <a:spcPts val="0"/>
              </a:spcAft>
              <a:buNone/>
              <a:defRPr sz="2400">
                <a:solidFill>
                  <a:schemeClr val="accent1"/>
                </a:solidFill>
                <a:latin typeface="Prata"/>
                <a:ea typeface="Prata"/>
                <a:cs typeface="Prata"/>
                <a:sym typeface="Prata"/>
              </a:defRPr>
            </a:lvl3pPr>
            <a:lvl4pPr lvl="3" rtl="0">
              <a:lnSpc>
                <a:spcPct val="100000"/>
              </a:lnSpc>
              <a:spcBef>
                <a:spcPts val="0"/>
              </a:spcBef>
              <a:spcAft>
                <a:spcPts val="0"/>
              </a:spcAft>
              <a:buNone/>
              <a:defRPr sz="2400">
                <a:solidFill>
                  <a:schemeClr val="accent1"/>
                </a:solidFill>
                <a:latin typeface="Prata"/>
                <a:ea typeface="Prata"/>
                <a:cs typeface="Prata"/>
                <a:sym typeface="Prata"/>
              </a:defRPr>
            </a:lvl4pPr>
            <a:lvl5pPr lvl="4" rtl="0">
              <a:lnSpc>
                <a:spcPct val="100000"/>
              </a:lnSpc>
              <a:spcBef>
                <a:spcPts val="0"/>
              </a:spcBef>
              <a:spcAft>
                <a:spcPts val="0"/>
              </a:spcAft>
              <a:buNone/>
              <a:defRPr sz="2400">
                <a:solidFill>
                  <a:schemeClr val="accent1"/>
                </a:solidFill>
                <a:latin typeface="Prata"/>
                <a:ea typeface="Prata"/>
                <a:cs typeface="Prata"/>
                <a:sym typeface="Prata"/>
              </a:defRPr>
            </a:lvl5pPr>
            <a:lvl6pPr lvl="5" rtl="0">
              <a:lnSpc>
                <a:spcPct val="100000"/>
              </a:lnSpc>
              <a:spcBef>
                <a:spcPts val="0"/>
              </a:spcBef>
              <a:spcAft>
                <a:spcPts val="0"/>
              </a:spcAft>
              <a:buNone/>
              <a:defRPr sz="2400">
                <a:solidFill>
                  <a:schemeClr val="accent1"/>
                </a:solidFill>
                <a:latin typeface="Prata"/>
                <a:ea typeface="Prata"/>
                <a:cs typeface="Prata"/>
                <a:sym typeface="Prata"/>
              </a:defRPr>
            </a:lvl6pPr>
            <a:lvl7pPr lvl="6" rtl="0">
              <a:lnSpc>
                <a:spcPct val="100000"/>
              </a:lnSpc>
              <a:spcBef>
                <a:spcPts val="0"/>
              </a:spcBef>
              <a:spcAft>
                <a:spcPts val="0"/>
              </a:spcAft>
              <a:buNone/>
              <a:defRPr sz="2400">
                <a:solidFill>
                  <a:schemeClr val="accent1"/>
                </a:solidFill>
                <a:latin typeface="Prata"/>
                <a:ea typeface="Prata"/>
                <a:cs typeface="Prata"/>
                <a:sym typeface="Prata"/>
              </a:defRPr>
            </a:lvl7pPr>
            <a:lvl8pPr lvl="7" rtl="0">
              <a:lnSpc>
                <a:spcPct val="100000"/>
              </a:lnSpc>
              <a:spcBef>
                <a:spcPts val="0"/>
              </a:spcBef>
              <a:spcAft>
                <a:spcPts val="0"/>
              </a:spcAft>
              <a:buNone/>
              <a:defRPr sz="2400">
                <a:solidFill>
                  <a:schemeClr val="accent1"/>
                </a:solidFill>
                <a:latin typeface="Prata"/>
                <a:ea typeface="Prata"/>
                <a:cs typeface="Prata"/>
                <a:sym typeface="Prata"/>
              </a:defRPr>
            </a:lvl8pPr>
            <a:lvl9pPr lvl="8" rtl="0">
              <a:lnSpc>
                <a:spcPct val="100000"/>
              </a:lnSpc>
              <a:spcBef>
                <a:spcPts val="0"/>
              </a:spcBef>
              <a:spcAft>
                <a:spcPts val="0"/>
              </a:spcAft>
              <a:buNone/>
              <a:defRPr sz="2400">
                <a:solidFill>
                  <a:schemeClr val="accent1"/>
                </a:solidFill>
                <a:latin typeface="Prata"/>
                <a:ea typeface="Prata"/>
                <a:cs typeface="Prata"/>
                <a:sym typeface="Prata"/>
              </a:defRPr>
            </a:lvl9pPr>
          </a:lstStyle>
          <a:p/>
        </p:txBody>
      </p:sp>
      <p:sp>
        <p:nvSpPr>
          <p:cNvPr id="163" name="Google Shape;163;p21"/>
          <p:cNvSpPr txBox="1"/>
          <p:nvPr>
            <p:ph idx="5" type="subTitle"/>
          </p:nvPr>
        </p:nvSpPr>
        <p:spPr>
          <a:xfrm>
            <a:off x="6292064" y="1394573"/>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64" name="Google Shape;164;p21"/>
          <p:cNvSpPr txBox="1"/>
          <p:nvPr>
            <p:ph idx="6" type="subTitle"/>
          </p:nvPr>
        </p:nvSpPr>
        <p:spPr>
          <a:xfrm>
            <a:off x="6292087" y="1030600"/>
            <a:ext cx="20724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Prata"/>
                <a:ea typeface="Prata"/>
                <a:cs typeface="Prata"/>
                <a:sym typeface="Prata"/>
              </a:defRPr>
            </a:lvl1pPr>
            <a:lvl2pPr lvl="1" rtl="0">
              <a:lnSpc>
                <a:spcPct val="100000"/>
              </a:lnSpc>
              <a:spcBef>
                <a:spcPts val="0"/>
              </a:spcBef>
              <a:spcAft>
                <a:spcPts val="0"/>
              </a:spcAft>
              <a:buNone/>
              <a:defRPr sz="2400">
                <a:solidFill>
                  <a:schemeClr val="accent1"/>
                </a:solidFill>
                <a:latin typeface="Prata"/>
                <a:ea typeface="Prata"/>
                <a:cs typeface="Prata"/>
                <a:sym typeface="Prata"/>
              </a:defRPr>
            </a:lvl2pPr>
            <a:lvl3pPr lvl="2" rtl="0">
              <a:lnSpc>
                <a:spcPct val="100000"/>
              </a:lnSpc>
              <a:spcBef>
                <a:spcPts val="0"/>
              </a:spcBef>
              <a:spcAft>
                <a:spcPts val="0"/>
              </a:spcAft>
              <a:buNone/>
              <a:defRPr sz="2400">
                <a:solidFill>
                  <a:schemeClr val="accent1"/>
                </a:solidFill>
                <a:latin typeface="Prata"/>
                <a:ea typeface="Prata"/>
                <a:cs typeface="Prata"/>
                <a:sym typeface="Prata"/>
              </a:defRPr>
            </a:lvl3pPr>
            <a:lvl4pPr lvl="3" rtl="0">
              <a:lnSpc>
                <a:spcPct val="100000"/>
              </a:lnSpc>
              <a:spcBef>
                <a:spcPts val="0"/>
              </a:spcBef>
              <a:spcAft>
                <a:spcPts val="0"/>
              </a:spcAft>
              <a:buNone/>
              <a:defRPr sz="2400">
                <a:solidFill>
                  <a:schemeClr val="accent1"/>
                </a:solidFill>
                <a:latin typeface="Prata"/>
                <a:ea typeface="Prata"/>
                <a:cs typeface="Prata"/>
                <a:sym typeface="Prata"/>
              </a:defRPr>
            </a:lvl4pPr>
            <a:lvl5pPr lvl="4" rtl="0">
              <a:lnSpc>
                <a:spcPct val="100000"/>
              </a:lnSpc>
              <a:spcBef>
                <a:spcPts val="0"/>
              </a:spcBef>
              <a:spcAft>
                <a:spcPts val="0"/>
              </a:spcAft>
              <a:buNone/>
              <a:defRPr sz="2400">
                <a:solidFill>
                  <a:schemeClr val="accent1"/>
                </a:solidFill>
                <a:latin typeface="Prata"/>
                <a:ea typeface="Prata"/>
                <a:cs typeface="Prata"/>
                <a:sym typeface="Prata"/>
              </a:defRPr>
            </a:lvl5pPr>
            <a:lvl6pPr lvl="5" rtl="0">
              <a:lnSpc>
                <a:spcPct val="100000"/>
              </a:lnSpc>
              <a:spcBef>
                <a:spcPts val="0"/>
              </a:spcBef>
              <a:spcAft>
                <a:spcPts val="0"/>
              </a:spcAft>
              <a:buNone/>
              <a:defRPr sz="2400">
                <a:solidFill>
                  <a:schemeClr val="accent1"/>
                </a:solidFill>
                <a:latin typeface="Prata"/>
                <a:ea typeface="Prata"/>
                <a:cs typeface="Prata"/>
                <a:sym typeface="Prata"/>
              </a:defRPr>
            </a:lvl6pPr>
            <a:lvl7pPr lvl="6" rtl="0">
              <a:lnSpc>
                <a:spcPct val="100000"/>
              </a:lnSpc>
              <a:spcBef>
                <a:spcPts val="0"/>
              </a:spcBef>
              <a:spcAft>
                <a:spcPts val="0"/>
              </a:spcAft>
              <a:buNone/>
              <a:defRPr sz="2400">
                <a:solidFill>
                  <a:schemeClr val="accent1"/>
                </a:solidFill>
                <a:latin typeface="Prata"/>
                <a:ea typeface="Prata"/>
                <a:cs typeface="Prata"/>
                <a:sym typeface="Prata"/>
              </a:defRPr>
            </a:lvl7pPr>
            <a:lvl8pPr lvl="7" rtl="0">
              <a:lnSpc>
                <a:spcPct val="100000"/>
              </a:lnSpc>
              <a:spcBef>
                <a:spcPts val="0"/>
              </a:spcBef>
              <a:spcAft>
                <a:spcPts val="0"/>
              </a:spcAft>
              <a:buNone/>
              <a:defRPr sz="2400">
                <a:solidFill>
                  <a:schemeClr val="accent1"/>
                </a:solidFill>
                <a:latin typeface="Prata"/>
                <a:ea typeface="Prata"/>
                <a:cs typeface="Prata"/>
                <a:sym typeface="Prata"/>
              </a:defRPr>
            </a:lvl8pPr>
            <a:lvl9pPr lvl="8" rtl="0">
              <a:lnSpc>
                <a:spcPct val="100000"/>
              </a:lnSpc>
              <a:spcBef>
                <a:spcPts val="0"/>
              </a:spcBef>
              <a:spcAft>
                <a:spcPts val="0"/>
              </a:spcAft>
              <a:buNone/>
              <a:defRPr sz="2400">
                <a:solidFill>
                  <a:schemeClr val="accent1"/>
                </a:solidFill>
                <a:latin typeface="Prata"/>
                <a:ea typeface="Prata"/>
                <a:cs typeface="Prata"/>
                <a:sym typeface="Prata"/>
              </a:defRPr>
            </a:lvl9pPr>
          </a:lstStyle>
          <a:p/>
        </p:txBody>
      </p:sp>
      <p:sp>
        <p:nvSpPr>
          <p:cNvPr id="165" name="Google Shape;165;p21"/>
          <p:cNvSpPr txBox="1"/>
          <p:nvPr>
            <p:ph idx="7" type="subTitle"/>
          </p:nvPr>
        </p:nvSpPr>
        <p:spPr>
          <a:xfrm>
            <a:off x="2157651" y="3161223"/>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66" name="Google Shape;166;p21"/>
          <p:cNvSpPr txBox="1"/>
          <p:nvPr>
            <p:ph idx="8" type="subTitle"/>
          </p:nvPr>
        </p:nvSpPr>
        <p:spPr>
          <a:xfrm>
            <a:off x="2157674" y="2797250"/>
            <a:ext cx="20724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Prata"/>
                <a:ea typeface="Prata"/>
                <a:cs typeface="Prata"/>
                <a:sym typeface="Prata"/>
              </a:defRPr>
            </a:lvl1pPr>
            <a:lvl2pPr lvl="1" rtl="0">
              <a:lnSpc>
                <a:spcPct val="100000"/>
              </a:lnSpc>
              <a:spcBef>
                <a:spcPts val="0"/>
              </a:spcBef>
              <a:spcAft>
                <a:spcPts val="0"/>
              </a:spcAft>
              <a:buNone/>
              <a:defRPr sz="2400">
                <a:solidFill>
                  <a:schemeClr val="accent1"/>
                </a:solidFill>
                <a:latin typeface="Prata"/>
                <a:ea typeface="Prata"/>
                <a:cs typeface="Prata"/>
                <a:sym typeface="Prata"/>
              </a:defRPr>
            </a:lvl2pPr>
            <a:lvl3pPr lvl="2" rtl="0">
              <a:lnSpc>
                <a:spcPct val="100000"/>
              </a:lnSpc>
              <a:spcBef>
                <a:spcPts val="0"/>
              </a:spcBef>
              <a:spcAft>
                <a:spcPts val="0"/>
              </a:spcAft>
              <a:buNone/>
              <a:defRPr sz="2400">
                <a:solidFill>
                  <a:schemeClr val="accent1"/>
                </a:solidFill>
                <a:latin typeface="Prata"/>
                <a:ea typeface="Prata"/>
                <a:cs typeface="Prata"/>
                <a:sym typeface="Prata"/>
              </a:defRPr>
            </a:lvl3pPr>
            <a:lvl4pPr lvl="3" rtl="0">
              <a:lnSpc>
                <a:spcPct val="100000"/>
              </a:lnSpc>
              <a:spcBef>
                <a:spcPts val="0"/>
              </a:spcBef>
              <a:spcAft>
                <a:spcPts val="0"/>
              </a:spcAft>
              <a:buNone/>
              <a:defRPr sz="2400">
                <a:solidFill>
                  <a:schemeClr val="accent1"/>
                </a:solidFill>
                <a:latin typeface="Prata"/>
                <a:ea typeface="Prata"/>
                <a:cs typeface="Prata"/>
                <a:sym typeface="Prata"/>
              </a:defRPr>
            </a:lvl4pPr>
            <a:lvl5pPr lvl="4" rtl="0">
              <a:lnSpc>
                <a:spcPct val="100000"/>
              </a:lnSpc>
              <a:spcBef>
                <a:spcPts val="0"/>
              </a:spcBef>
              <a:spcAft>
                <a:spcPts val="0"/>
              </a:spcAft>
              <a:buNone/>
              <a:defRPr sz="2400">
                <a:solidFill>
                  <a:schemeClr val="accent1"/>
                </a:solidFill>
                <a:latin typeface="Prata"/>
                <a:ea typeface="Prata"/>
                <a:cs typeface="Prata"/>
                <a:sym typeface="Prata"/>
              </a:defRPr>
            </a:lvl5pPr>
            <a:lvl6pPr lvl="5" rtl="0">
              <a:lnSpc>
                <a:spcPct val="100000"/>
              </a:lnSpc>
              <a:spcBef>
                <a:spcPts val="0"/>
              </a:spcBef>
              <a:spcAft>
                <a:spcPts val="0"/>
              </a:spcAft>
              <a:buNone/>
              <a:defRPr sz="2400">
                <a:solidFill>
                  <a:schemeClr val="accent1"/>
                </a:solidFill>
                <a:latin typeface="Prata"/>
                <a:ea typeface="Prata"/>
                <a:cs typeface="Prata"/>
                <a:sym typeface="Prata"/>
              </a:defRPr>
            </a:lvl6pPr>
            <a:lvl7pPr lvl="6" rtl="0">
              <a:lnSpc>
                <a:spcPct val="100000"/>
              </a:lnSpc>
              <a:spcBef>
                <a:spcPts val="0"/>
              </a:spcBef>
              <a:spcAft>
                <a:spcPts val="0"/>
              </a:spcAft>
              <a:buNone/>
              <a:defRPr sz="2400">
                <a:solidFill>
                  <a:schemeClr val="accent1"/>
                </a:solidFill>
                <a:latin typeface="Prata"/>
                <a:ea typeface="Prata"/>
                <a:cs typeface="Prata"/>
                <a:sym typeface="Prata"/>
              </a:defRPr>
            </a:lvl7pPr>
            <a:lvl8pPr lvl="7" rtl="0">
              <a:lnSpc>
                <a:spcPct val="100000"/>
              </a:lnSpc>
              <a:spcBef>
                <a:spcPts val="0"/>
              </a:spcBef>
              <a:spcAft>
                <a:spcPts val="0"/>
              </a:spcAft>
              <a:buNone/>
              <a:defRPr sz="2400">
                <a:solidFill>
                  <a:schemeClr val="accent1"/>
                </a:solidFill>
                <a:latin typeface="Prata"/>
                <a:ea typeface="Prata"/>
                <a:cs typeface="Prata"/>
                <a:sym typeface="Prata"/>
              </a:defRPr>
            </a:lvl8pPr>
            <a:lvl9pPr lvl="8" rtl="0">
              <a:lnSpc>
                <a:spcPct val="100000"/>
              </a:lnSpc>
              <a:spcBef>
                <a:spcPts val="0"/>
              </a:spcBef>
              <a:spcAft>
                <a:spcPts val="0"/>
              </a:spcAft>
              <a:buNone/>
              <a:defRPr sz="2400">
                <a:solidFill>
                  <a:schemeClr val="accent1"/>
                </a:solidFill>
                <a:latin typeface="Prata"/>
                <a:ea typeface="Prata"/>
                <a:cs typeface="Prata"/>
                <a:sym typeface="Prata"/>
              </a:defRPr>
            </a:lvl9pPr>
          </a:lstStyle>
          <a:p/>
        </p:txBody>
      </p:sp>
      <p:sp>
        <p:nvSpPr>
          <p:cNvPr id="167" name="Google Shape;167;p21"/>
          <p:cNvSpPr txBox="1"/>
          <p:nvPr>
            <p:ph idx="9" type="subTitle"/>
          </p:nvPr>
        </p:nvSpPr>
        <p:spPr>
          <a:xfrm>
            <a:off x="4913926" y="3161223"/>
            <a:ext cx="2072400" cy="58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lt1"/>
                </a:solidFill>
              </a:defRPr>
            </a:lvl2pPr>
            <a:lvl3pPr lvl="2" rtl="0">
              <a:lnSpc>
                <a:spcPct val="100000"/>
              </a:lnSpc>
              <a:spcBef>
                <a:spcPts val="0"/>
              </a:spcBef>
              <a:spcAft>
                <a:spcPts val="0"/>
              </a:spcAft>
              <a:buNone/>
              <a:defRPr sz="1400">
                <a:solidFill>
                  <a:schemeClr val="lt1"/>
                </a:solidFill>
              </a:defRPr>
            </a:lvl3pPr>
            <a:lvl4pPr lvl="3" rtl="0">
              <a:lnSpc>
                <a:spcPct val="100000"/>
              </a:lnSpc>
              <a:spcBef>
                <a:spcPts val="0"/>
              </a:spcBef>
              <a:spcAft>
                <a:spcPts val="0"/>
              </a:spcAft>
              <a:buNone/>
              <a:defRPr sz="1400">
                <a:solidFill>
                  <a:schemeClr val="lt1"/>
                </a:solidFill>
              </a:defRPr>
            </a:lvl4pPr>
            <a:lvl5pPr lvl="4" rtl="0">
              <a:lnSpc>
                <a:spcPct val="100000"/>
              </a:lnSpc>
              <a:spcBef>
                <a:spcPts val="0"/>
              </a:spcBef>
              <a:spcAft>
                <a:spcPts val="0"/>
              </a:spcAft>
              <a:buNone/>
              <a:defRPr sz="1400">
                <a:solidFill>
                  <a:schemeClr val="lt1"/>
                </a:solidFill>
              </a:defRPr>
            </a:lvl5pPr>
            <a:lvl6pPr lvl="5" rtl="0">
              <a:lnSpc>
                <a:spcPct val="100000"/>
              </a:lnSpc>
              <a:spcBef>
                <a:spcPts val="0"/>
              </a:spcBef>
              <a:spcAft>
                <a:spcPts val="0"/>
              </a:spcAft>
              <a:buNone/>
              <a:defRPr sz="1400">
                <a:solidFill>
                  <a:schemeClr val="lt1"/>
                </a:solidFill>
              </a:defRPr>
            </a:lvl6pPr>
            <a:lvl7pPr lvl="6" rtl="0">
              <a:lnSpc>
                <a:spcPct val="100000"/>
              </a:lnSpc>
              <a:spcBef>
                <a:spcPts val="0"/>
              </a:spcBef>
              <a:spcAft>
                <a:spcPts val="0"/>
              </a:spcAft>
              <a:buNone/>
              <a:defRPr sz="1400">
                <a:solidFill>
                  <a:schemeClr val="lt1"/>
                </a:solidFill>
              </a:defRPr>
            </a:lvl7pPr>
            <a:lvl8pPr lvl="7" rtl="0">
              <a:lnSpc>
                <a:spcPct val="100000"/>
              </a:lnSpc>
              <a:spcBef>
                <a:spcPts val="0"/>
              </a:spcBef>
              <a:spcAft>
                <a:spcPts val="0"/>
              </a:spcAft>
              <a:buNone/>
              <a:defRPr sz="1400">
                <a:solidFill>
                  <a:schemeClr val="lt1"/>
                </a:solidFill>
              </a:defRPr>
            </a:lvl8pPr>
            <a:lvl9pPr lvl="8" rtl="0">
              <a:lnSpc>
                <a:spcPct val="100000"/>
              </a:lnSpc>
              <a:spcBef>
                <a:spcPts val="0"/>
              </a:spcBef>
              <a:spcAft>
                <a:spcPts val="0"/>
              </a:spcAft>
              <a:buNone/>
              <a:defRPr sz="1400">
                <a:solidFill>
                  <a:schemeClr val="lt1"/>
                </a:solidFill>
              </a:defRPr>
            </a:lvl9pPr>
          </a:lstStyle>
          <a:p/>
        </p:txBody>
      </p:sp>
      <p:sp>
        <p:nvSpPr>
          <p:cNvPr id="168" name="Google Shape;168;p21"/>
          <p:cNvSpPr txBox="1"/>
          <p:nvPr>
            <p:ph idx="13" type="subTitle"/>
          </p:nvPr>
        </p:nvSpPr>
        <p:spPr>
          <a:xfrm>
            <a:off x="4913949" y="2797250"/>
            <a:ext cx="2072400" cy="47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Prata"/>
                <a:ea typeface="Prata"/>
                <a:cs typeface="Prata"/>
                <a:sym typeface="Prata"/>
              </a:defRPr>
            </a:lvl1pPr>
            <a:lvl2pPr lvl="1" rtl="0">
              <a:lnSpc>
                <a:spcPct val="100000"/>
              </a:lnSpc>
              <a:spcBef>
                <a:spcPts val="0"/>
              </a:spcBef>
              <a:spcAft>
                <a:spcPts val="0"/>
              </a:spcAft>
              <a:buNone/>
              <a:defRPr sz="2400">
                <a:solidFill>
                  <a:schemeClr val="accent1"/>
                </a:solidFill>
                <a:latin typeface="Prata"/>
                <a:ea typeface="Prata"/>
                <a:cs typeface="Prata"/>
                <a:sym typeface="Prata"/>
              </a:defRPr>
            </a:lvl2pPr>
            <a:lvl3pPr lvl="2" rtl="0">
              <a:lnSpc>
                <a:spcPct val="100000"/>
              </a:lnSpc>
              <a:spcBef>
                <a:spcPts val="0"/>
              </a:spcBef>
              <a:spcAft>
                <a:spcPts val="0"/>
              </a:spcAft>
              <a:buNone/>
              <a:defRPr sz="2400">
                <a:solidFill>
                  <a:schemeClr val="accent1"/>
                </a:solidFill>
                <a:latin typeface="Prata"/>
                <a:ea typeface="Prata"/>
                <a:cs typeface="Prata"/>
                <a:sym typeface="Prata"/>
              </a:defRPr>
            </a:lvl3pPr>
            <a:lvl4pPr lvl="3" rtl="0">
              <a:lnSpc>
                <a:spcPct val="100000"/>
              </a:lnSpc>
              <a:spcBef>
                <a:spcPts val="0"/>
              </a:spcBef>
              <a:spcAft>
                <a:spcPts val="0"/>
              </a:spcAft>
              <a:buNone/>
              <a:defRPr sz="2400">
                <a:solidFill>
                  <a:schemeClr val="accent1"/>
                </a:solidFill>
                <a:latin typeface="Prata"/>
                <a:ea typeface="Prata"/>
                <a:cs typeface="Prata"/>
                <a:sym typeface="Prata"/>
              </a:defRPr>
            </a:lvl4pPr>
            <a:lvl5pPr lvl="4" rtl="0">
              <a:lnSpc>
                <a:spcPct val="100000"/>
              </a:lnSpc>
              <a:spcBef>
                <a:spcPts val="0"/>
              </a:spcBef>
              <a:spcAft>
                <a:spcPts val="0"/>
              </a:spcAft>
              <a:buNone/>
              <a:defRPr sz="2400">
                <a:solidFill>
                  <a:schemeClr val="accent1"/>
                </a:solidFill>
                <a:latin typeface="Prata"/>
                <a:ea typeface="Prata"/>
                <a:cs typeface="Prata"/>
                <a:sym typeface="Prata"/>
              </a:defRPr>
            </a:lvl5pPr>
            <a:lvl6pPr lvl="5" rtl="0">
              <a:lnSpc>
                <a:spcPct val="100000"/>
              </a:lnSpc>
              <a:spcBef>
                <a:spcPts val="0"/>
              </a:spcBef>
              <a:spcAft>
                <a:spcPts val="0"/>
              </a:spcAft>
              <a:buNone/>
              <a:defRPr sz="2400">
                <a:solidFill>
                  <a:schemeClr val="accent1"/>
                </a:solidFill>
                <a:latin typeface="Prata"/>
                <a:ea typeface="Prata"/>
                <a:cs typeface="Prata"/>
                <a:sym typeface="Prata"/>
              </a:defRPr>
            </a:lvl6pPr>
            <a:lvl7pPr lvl="6" rtl="0">
              <a:lnSpc>
                <a:spcPct val="100000"/>
              </a:lnSpc>
              <a:spcBef>
                <a:spcPts val="0"/>
              </a:spcBef>
              <a:spcAft>
                <a:spcPts val="0"/>
              </a:spcAft>
              <a:buNone/>
              <a:defRPr sz="2400">
                <a:solidFill>
                  <a:schemeClr val="accent1"/>
                </a:solidFill>
                <a:latin typeface="Prata"/>
                <a:ea typeface="Prata"/>
                <a:cs typeface="Prata"/>
                <a:sym typeface="Prata"/>
              </a:defRPr>
            </a:lvl7pPr>
            <a:lvl8pPr lvl="7" rtl="0">
              <a:lnSpc>
                <a:spcPct val="100000"/>
              </a:lnSpc>
              <a:spcBef>
                <a:spcPts val="0"/>
              </a:spcBef>
              <a:spcAft>
                <a:spcPts val="0"/>
              </a:spcAft>
              <a:buNone/>
              <a:defRPr sz="2400">
                <a:solidFill>
                  <a:schemeClr val="accent1"/>
                </a:solidFill>
                <a:latin typeface="Prata"/>
                <a:ea typeface="Prata"/>
                <a:cs typeface="Prata"/>
                <a:sym typeface="Prata"/>
              </a:defRPr>
            </a:lvl8pPr>
            <a:lvl9pPr lvl="8" rtl="0">
              <a:lnSpc>
                <a:spcPct val="100000"/>
              </a:lnSpc>
              <a:spcBef>
                <a:spcPts val="0"/>
              </a:spcBef>
              <a:spcAft>
                <a:spcPts val="0"/>
              </a:spcAft>
              <a:buNone/>
              <a:defRPr sz="2400">
                <a:solidFill>
                  <a:schemeClr val="accent1"/>
                </a:solidFill>
                <a:latin typeface="Prata"/>
                <a:ea typeface="Prata"/>
                <a:cs typeface="Prata"/>
                <a:sym typeface="Prata"/>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TITLE_ONLY_1">
    <p:bg>
      <p:bgPr>
        <a:solidFill>
          <a:schemeClr val="lt1"/>
        </a:solidFill>
      </p:bgPr>
    </p:bg>
    <p:spTree>
      <p:nvGrpSpPr>
        <p:cNvPr id="169" name="Shape 169"/>
        <p:cNvGrpSpPr/>
        <p:nvPr/>
      </p:nvGrpSpPr>
      <p:grpSpPr>
        <a:xfrm>
          <a:off x="0" y="0"/>
          <a:ext cx="0" cy="0"/>
          <a:chOff x="0" y="0"/>
          <a:chExt cx="0" cy="0"/>
        </a:xfrm>
      </p:grpSpPr>
      <p:pic>
        <p:nvPicPr>
          <p:cNvPr id="170" name="Google Shape;170;p22"/>
          <p:cNvPicPr preferRelativeResize="0"/>
          <p:nvPr/>
        </p:nvPicPr>
        <p:blipFill rotWithShape="1">
          <a:blip r:embed="rId2">
            <a:alphaModFix/>
          </a:blip>
          <a:srcRect b="0" l="21995" r="21995" t="0"/>
          <a:stretch/>
        </p:blipFill>
        <p:spPr>
          <a:xfrm flipH="1">
            <a:off x="5381901" y="157050"/>
            <a:ext cx="3610149" cy="4834097"/>
          </a:xfrm>
          <a:prstGeom prst="rect">
            <a:avLst/>
          </a:prstGeom>
          <a:noFill/>
          <a:ln>
            <a:noFill/>
          </a:ln>
        </p:spPr>
      </p:pic>
      <p:sp>
        <p:nvSpPr>
          <p:cNvPr id="171" name="Google Shape;171;p22"/>
          <p:cNvSpPr/>
          <p:nvPr/>
        </p:nvSpPr>
        <p:spPr>
          <a:xfrm flipH="1">
            <a:off x="5381800" y="157050"/>
            <a:ext cx="36102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2"/>
          <p:cNvSpPr txBox="1"/>
          <p:nvPr>
            <p:ph type="ctrTitle"/>
          </p:nvPr>
        </p:nvSpPr>
        <p:spPr>
          <a:xfrm flipH="1">
            <a:off x="5598225" y="2443950"/>
            <a:ext cx="2834400" cy="22449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173" name="Google Shape;173;p22"/>
          <p:cNvSpPr txBox="1"/>
          <p:nvPr>
            <p:ph idx="1" type="subTitle"/>
          </p:nvPr>
        </p:nvSpPr>
        <p:spPr>
          <a:xfrm>
            <a:off x="720000" y="1348538"/>
            <a:ext cx="16731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74" name="Google Shape;174;p22"/>
          <p:cNvSpPr txBox="1"/>
          <p:nvPr>
            <p:ph idx="2" type="subTitle"/>
          </p:nvPr>
        </p:nvSpPr>
        <p:spPr>
          <a:xfrm>
            <a:off x="720000" y="544913"/>
            <a:ext cx="1673100" cy="846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75" name="Google Shape;175;p22"/>
          <p:cNvSpPr txBox="1"/>
          <p:nvPr>
            <p:ph idx="3" type="subTitle"/>
          </p:nvPr>
        </p:nvSpPr>
        <p:spPr>
          <a:xfrm>
            <a:off x="2932825" y="1348538"/>
            <a:ext cx="16731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76" name="Google Shape;176;p22"/>
          <p:cNvSpPr txBox="1"/>
          <p:nvPr>
            <p:ph idx="4" type="subTitle"/>
          </p:nvPr>
        </p:nvSpPr>
        <p:spPr>
          <a:xfrm>
            <a:off x="2932825" y="544913"/>
            <a:ext cx="1673100" cy="846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77" name="Google Shape;177;p22"/>
          <p:cNvSpPr txBox="1"/>
          <p:nvPr>
            <p:ph idx="5" type="subTitle"/>
          </p:nvPr>
        </p:nvSpPr>
        <p:spPr>
          <a:xfrm>
            <a:off x="720000" y="2648963"/>
            <a:ext cx="16731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78" name="Google Shape;178;p22"/>
          <p:cNvSpPr txBox="1"/>
          <p:nvPr>
            <p:ph idx="6" type="subTitle"/>
          </p:nvPr>
        </p:nvSpPr>
        <p:spPr>
          <a:xfrm>
            <a:off x="720000" y="1845338"/>
            <a:ext cx="1673100" cy="846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79" name="Google Shape;179;p22"/>
          <p:cNvSpPr txBox="1"/>
          <p:nvPr>
            <p:ph idx="7" type="subTitle"/>
          </p:nvPr>
        </p:nvSpPr>
        <p:spPr>
          <a:xfrm>
            <a:off x="2932825" y="2648963"/>
            <a:ext cx="16731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80" name="Google Shape;180;p22"/>
          <p:cNvSpPr txBox="1"/>
          <p:nvPr>
            <p:ph idx="8" type="subTitle"/>
          </p:nvPr>
        </p:nvSpPr>
        <p:spPr>
          <a:xfrm>
            <a:off x="2932825" y="1845338"/>
            <a:ext cx="1673100" cy="846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81" name="Google Shape;181;p22"/>
          <p:cNvSpPr txBox="1"/>
          <p:nvPr>
            <p:ph idx="9" type="subTitle"/>
          </p:nvPr>
        </p:nvSpPr>
        <p:spPr>
          <a:xfrm>
            <a:off x="720000" y="3949388"/>
            <a:ext cx="16731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82" name="Google Shape;182;p22"/>
          <p:cNvSpPr txBox="1"/>
          <p:nvPr>
            <p:ph idx="13" type="subTitle"/>
          </p:nvPr>
        </p:nvSpPr>
        <p:spPr>
          <a:xfrm>
            <a:off x="720000" y="3145763"/>
            <a:ext cx="1673100" cy="846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
        <p:nvSpPr>
          <p:cNvPr id="183" name="Google Shape;183;p22"/>
          <p:cNvSpPr txBox="1"/>
          <p:nvPr>
            <p:ph idx="14" type="subTitle"/>
          </p:nvPr>
        </p:nvSpPr>
        <p:spPr>
          <a:xfrm>
            <a:off x="2932825" y="3949388"/>
            <a:ext cx="1673100" cy="64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chemeClr val="lt1"/>
                </a:solidFill>
              </a:defRPr>
            </a:lvl1pPr>
            <a:lvl2pPr lvl="1" rtl="0">
              <a:lnSpc>
                <a:spcPct val="100000"/>
              </a:lnSpc>
              <a:spcBef>
                <a:spcPts val="1600"/>
              </a:spcBef>
              <a:spcAft>
                <a:spcPts val="0"/>
              </a:spcAft>
              <a:buNone/>
              <a:defRPr sz="1200">
                <a:solidFill>
                  <a:schemeClr val="lt1"/>
                </a:solidFill>
              </a:defRPr>
            </a:lvl2pPr>
            <a:lvl3pPr lvl="2" rtl="0">
              <a:lnSpc>
                <a:spcPct val="100000"/>
              </a:lnSpc>
              <a:spcBef>
                <a:spcPts val="1600"/>
              </a:spcBef>
              <a:spcAft>
                <a:spcPts val="0"/>
              </a:spcAft>
              <a:buNone/>
              <a:defRPr sz="1200">
                <a:solidFill>
                  <a:schemeClr val="lt1"/>
                </a:solidFill>
              </a:defRPr>
            </a:lvl3pPr>
            <a:lvl4pPr lvl="3" rtl="0">
              <a:lnSpc>
                <a:spcPct val="100000"/>
              </a:lnSpc>
              <a:spcBef>
                <a:spcPts val="1600"/>
              </a:spcBef>
              <a:spcAft>
                <a:spcPts val="0"/>
              </a:spcAft>
              <a:buNone/>
              <a:defRPr sz="1200">
                <a:solidFill>
                  <a:schemeClr val="lt1"/>
                </a:solidFill>
              </a:defRPr>
            </a:lvl4pPr>
            <a:lvl5pPr lvl="4" rtl="0">
              <a:lnSpc>
                <a:spcPct val="100000"/>
              </a:lnSpc>
              <a:spcBef>
                <a:spcPts val="1600"/>
              </a:spcBef>
              <a:spcAft>
                <a:spcPts val="0"/>
              </a:spcAft>
              <a:buNone/>
              <a:defRPr sz="1200">
                <a:solidFill>
                  <a:schemeClr val="lt1"/>
                </a:solidFill>
              </a:defRPr>
            </a:lvl5pPr>
            <a:lvl6pPr lvl="5" rtl="0">
              <a:lnSpc>
                <a:spcPct val="100000"/>
              </a:lnSpc>
              <a:spcBef>
                <a:spcPts val="1600"/>
              </a:spcBef>
              <a:spcAft>
                <a:spcPts val="0"/>
              </a:spcAft>
              <a:buNone/>
              <a:defRPr sz="1200">
                <a:solidFill>
                  <a:schemeClr val="lt1"/>
                </a:solidFill>
              </a:defRPr>
            </a:lvl6pPr>
            <a:lvl7pPr lvl="6" rtl="0">
              <a:lnSpc>
                <a:spcPct val="100000"/>
              </a:lnSpc>
              <a:spcBef>
                <a:spcPts val="1600"/>
              </a:spcBef>
              <a:spcAft>
                <a:spcPts val="0"/>
              </a:spcAft>
              <a:buNone/>
              <a:defRPr sz="1200">
                <a:solidFill>
                  <a:schemeClr val="lt1"/>
                </a:solidFill>
              </a:defRPr>
            </a:lvl7pPr>
            <a:lvl8pPr lvl="7" rtl="0">
              <a:lnSpc>
                <a:spcPct val="100000"/>
              </a:lnSpc>
              <a:spcBef>
                <a:spcPts val="1600"/>
              </a:spcBef>
              <a:spcAft>
                <a:spcPts val="0"/>
              </a:spcAft>
              <a:buNone/>
              <a:defRPr sz="1200">
                <a:solidFill>
                  <a:schemeClr val="lt1"/>
                </a:solidFill>
              </a:defRPr>
            </a:lvl8pPr>
            <a:lvl9pPr lvl="8" rtl="0">
              <a:lnSpc>
                <a:spcPct val="100000"/>
              </a:lnSpc>
              <a:spcBef>
                <a:spcPts val="1600"/>
              </a:spcBef>
              <a:spcAft>
                <a:spcPts val="1600"/>
              </a:spcAft>
              <a:buNone/>
              <a:defRPr sz="1200">
                <a:solidFill>
                  <a:schemeClr val="lt1"/>
                </a:solidFill>
              </a:defRPr>
            </a:lvl9pPr>
          </a:lstStyle>
          <a:p/>
        </p:txBody>
      </p:sp>
      <p:sp>
        <p:nvSpPr>
          <p:cNvPr id="184" name="Google Shape;184;p22"/>
          <p:cNvSpPr txBox="1"/>
          <p:nvPr>
            <p:ph idx="15" type="subTitle"/>
          </p:nvPr>
        </p:nvSpPr>
        <p:spPr>
          <a:xfrm>
            <a:off x="2932825" y="3145763"/>
            <a:ext cx="1673100" cy="846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2400">
                <a:solidFill>
                  <a:schemeClr val="lt1"/>
                </a:solidFill>
                <a:latin typeface="Prata"/>
                <a:ea typeface="Prata"/>
                <a:cs typeface="Prata"/>
                <a:sym typeface="Prata"/>
              </a:defRPr>
            </a:lvl1pPr>
            <a:lvl2pPr lvl="1" rtl="0">
              <a:lnSpc>
                <a:spcPct val="100000"/>
              </a:lnSpc>
              <a:spcBef>
                <a:spcPts val="0"/>
              </a:spcBef>
              <a:spcAft>
                <a:spcPts val="0"/>
              </a:spcAft>
              <a:buNone/>
              <a:defRPr sz="2400">
                <a:solidFill>
                  <a:schemeClr val="lt1"/>
                </a:solidFill>
                <a:latin typeface="Prata"/>
                <a:ea typeface="Prata"/>
                <a:cs typeface="Prata"/>
                <a:sym typeface="Prata"/>
              </a:defRPr>
            </a:lvl2pPr>
            <a:lvl3pPr lvl="2" rtl="0">
              <a:lnSpc>
                <a:spcPct val="100000"/>
              </a:lnSpc>
              <a:spcBef>
                <a:spcPts val="0"/>
              </a:spcBef>
              <a:spcAft>
                <a:spcPts val="0"/>
              </a:spcAft>
              <a:buNone/>
              <a:defRPr sz="2400">
                <a:solidFill>
                  <a:schemeClr val="lt1"/>
                </a:solidFill>
                <a:latin typeface="Prata"/>
                <a:ea typeface="Prata"/>
                <a:cs typeface="Prata"/>
                <a:sym typeface="Prata"/>
              </a:defRPr>
            </a:lvl3pPr>
            <a:lvl4pPr lvl="3" rtl="0">
              <a:lnSpc>
                <a:spcPct val="100000"/>
              </a:lnSpc>
              <a:spcBef>
                <a:spcPts val="0"/>
              </a:spcBef>
              <a:spcAft>
                <a:spcPts val="0"/>
              </a:spcAft>
              <a:buNone/>
              <a:defRPr sz="2400">
                <a:solidFill>
                  <a:schemeClr val="lt1"/>
                </a:solidFill>
                <a:latin typeface="Prata"/>
                <a:ea typeface="Prata"/>
                <a:cs typeface="Prata"/>
                <a:sym typeface="Prata"/>
              </a:defRPr>
            </a:lvl4pPr>
            <a:lvl5pPr lvl="4" rtl="0">
              <a:lnSpc>
                <a:spcPct val="100000"/>
              </a:lnSpc>
              <a:spcBef>
                <a:spcPts val="0"/>
              </a:spcBef>
              <a:spcAft>
                <a:spcPts val="0"/>
              </a:spcAft>
              <a:buNone/>
              <a:defRPr sz="2400">
                <a:solidFill>
                  <a:schemeClr val="lt1"/>
                </a:solidFill>
                <a:latin typeface="Prata"/>
                <a:ea typeface="Prata"/>
                <a:cs typeface="Prata"/>
                <a:sym typeface="Prata"/>
              </a:defRPr>
            </a:lvl5pPr>
            <a:lvl6pPr lvl="5" rtl="0">
              <a:lnSpc>
                <a:spcPct val="100000"/>
              </a:lnSpc>
              <a:spcBef>
                <a:spcPts val="0"/>
              </a:spcBef>
              <a:spcAft>
                <a:spcPts val="0"/>
              </a:spcAft>
              <a:buNone/>
              <a:defRPr sz="2400">
                <a:solidFill>
                  <a:schemeClr val="lt1"/>
                </a:solidFill>
                <a:latin typeface="Prata"/>
                <a:ea typeface="Prata"/>
                <a:cs typeface="Prata"/>
                <a:sym typeface="Prata"/>
              </a:defRPr>
            </a:lvl6pPr>
            <a:lvl7pPr lvl="6" rtl="0">
              <a:lnSpc>
                <a:spcPct val="100000"/>
              </a:lnSpc>
              <a:spcBef>
                <a:spcPts val="0"/>
              </a:spcBef>
              <a:spcAft>
                <a:spcPts val="0"/>
              </a:spcAft>
              <a:buNone/>
              <a:defRPr sz="2400">
                <a:solidFill>
                  <a:schemeClr val="lt1"/>
                </a:solidFill>
                <a:latin typeface="Prata"/>
                <a:ea typeface="Prata"/>
                <a:cs typeface="Prata"/>
                <a:sym typeface="Prata"/>
              </a:defRPr>
            </a:lvl7pPr>
            <a:lvl8pPr lvl="7" rtl="0">
              <a:lnSpc>
                <a:spcPct val="100000"/>
              </a:lnSpc>
              <a:spcBef>
                <a:spcPts val="0"/>
              </a:spcBef>
              <a:spcAft>
                <a:spcPts val="0"/>
              </a:spcAft>
              <a:buNone/>
              <a:defRPr sz="2400">
                <a:solidFill>
                  <a:schemeClr val="lt1"/>
                </a:solidFill>
                <a:latin typeface="Prata"/>
                <a:ea typeface="Prata"/>
                <a:cs typeface="Prata"/>
                <a:sym typeface="Prata"/>
              </a:defRPr>
            </a:lvl8pPr>
            <a:lvl9pPr lvl="8" rtl="0">
              <a:lnSpc>
                <a:spcPct val="100000"/>
              </a:lnSpc>
              <a:spcBef>
                <a:spcPts val="0"/>
              </a:spcBef>
              <a:spcAft>
                <a:spcPts val="0"/>
              </a:spcAft>
              <a:buNone/>
              <a:defRPr sz="2400">
                <a:solidFill>
                  <a:schemeClr val="lt1"/>
                </a:solidFill>
                <a:latin typeface="Prata"/>
                <a:ea typeface="Prata"/>
                <a:cs typeface="Prata"/>
                <a:sym typeface="Prata"/>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TITLE_ONLY_1_1">
    <p:bg>
      <p:bgPr>
        <a:solidFill>
          <a:schemeClr val="lt1"/>
        </a:solidFill>
      </p:bgPr>
    </p:bg>
    <p:spTree>
      <p:nvGrpSpPr>
        <p:cNvPr id="185" name="Shape 185"/>
        <p:cNvGrpSpPr/>
        <p:nvPr/>
      </p:nvGrpSpPr>
      <p:grpSpPr>
        <a:xfrm>
          <a:off x="0" y="0"/>
          <a:ext cx="0" cy="0"/>
          <a:chOff x="0" y="0"/>
          <a:chExt cx="0" cy="0"/>
        </a:xfrm>
      </p:grpSpPr>
      <p:sp>
        <p:nvSpPr>
          <p:cNvPr id="186" name="Google Shape;186;p23"/>
          <p:cNvSpPr txBox="1"/>
          <p:nvPr>
            <p:ph idx="1" type="subTitle"/>
          </p:nvPr>
        </p:nvSpPr>
        <p:spPr>
          <a:xfrm>
            <a:off x="933200" y="1419325"/>
            <a:ext cx="1996500" cy="64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1"/>
                </a:solidFill>
              </a:defRPr>
            </a:lvl1pPr>
            <a:lvl2pPr lvl="1" rtl="0" algn="ctr">
              <a:lnSpc>
                <a:spcPct val="100000"/>
              </a:lnSpc>
              <a:spcBef>
                <a:spcPts val="1600"/>
              </a:spcBef>
              <a:spcAft>
                <a:spcPts val="0"/>
              </a:spcAft>
              <a:buNone/>
              <a:defRPr sz="1200">
                <a:solidFill>
                  <a:schemeClr val="dk1"/>
                </a:solidFill>
              </a:defRPr>
            </a:lvl2pPr>
            <a:lvl3pPr lvl="2" rtl="0" algn="ctr">
              <a:lnSpc>
                <a:spcPct val="100000"/>
              </a:lnSpc>
              <a:spcBef>
                <a:spcPts val="1600"/>
              </a:spcBef>
              <a:spcAft>
                <a:spcPts val="0"/>
              </a:spcAft>
              <a:buNone/>
              <a:defRPr sz="1200">
                <a:solidFill>
                  <a:schemeClr val="dk1"/>
                </a:solidFill>
              </a:defRPr>
            </a:lvl3pPr>
            <a:lvl4pPr lvl="3" rtl="0" algn="ctr">
              <a:lnSpc>
                <a:spcPct val="100000"/>
              </a:lnSpc>
              <a:spcBef>
                <a:spcPts val="1600"/>
              </a:spcBef>
              <a:spcAft>
                <a:spcPts val="0"/>
              </a:spcAft>
              <a:buNone/>
              <a:defRPr sz="1200">
                <a:solidFill>
                  <a:schemeClr val="dk1"/>
                </a:solidFill>
              </a:defRPr>
            </a:lvl4pPr>
            <a:lvl5pPr lvl="4" rtl="0" algn="ctr">
              <a:lnSpc>
                <a:spcPct val="100000"/>
              </a:lnSpc>
              <a:spcBef>
                <a:spcPts val="1600"/>
              </a:spcBef>
              <a:spcAft>
                <a:spcPts val="0"/>
              </a:spcAft>
              <a:buNone/>
              <a:defRPr sz="1200">
                <a:solidFill>
                  <a:schemeClr val="dk1"/>
                </a:solidFill>
              </a:defRPr>
            </a:lvl5pPr>
            <a:lvl6pPr lvl="5" rtl="0" algn="ctr">
              <a:lnSpc>
                <a:spcPct val="100000"/>
              </a:lnSpc>
              <a:spcBef>
                <a:spcPts val="1600"/>
              </a:spcBef>
              <a:spcAft>
                <a:spcPts val="0"/>
              </a:spcAft>
              <a:buNone/>
              <a:defRPr sz="1200">
                <a:solidFill>
                  <a:schemeClr val="dk1"/>
                </a:solidFill>
              </a:defRPr>
            </a:lvl6pPr>
            <a:lvl7pPr lvl="6" rtl="0" algn="ctr">
              <a:lnSpc>
                <a:spcPct val="100000"/>
              </a:lnSpc>
              <a:spcBef>
                <a:spcPts val="1600"/>
              </a:spcBef>
              <a:spcAft>
                <a:spcPts val="0"/>
              </a:spcAft>
              <a:buNone/>
              <a:defRPr sz="1200">
                <a:solidFill>
                  <a:schemeClr val="dk1"/>
                </a:solidFill>
              </a:defRPr>
            </a:lvl7pPr>
            <a:lvl8pPr lvl="7" rtl="0" algn="ctr">
              <a:lnSpc>
                <a:spcPct val="100000"/>
              </a:lnSpc>
              <a:spcBef>
                <a:spcPts val="1600"/>
              </a:spcBef>
              <a:spcAft>
                <a:spcPts val="0"/>
              </a:spcAft>
              <a:buNone/>
              <a:defRPr sz="1200">
                <a:solidFill>
                  <a:schemeClr val="dk1"/>
                </a:solidFill>
              </a:defRPr>
            </a:lvl8pPr>
            <a:lvl9pPr lvl="8" rtl="0" algn="ctr">
              <a:lnSpc>
                <a:spcPct val="100000"/>
              </a:lnSpc>
              <a:spcBef>
                <a:spcPts val="1600"/>
              </a:spcBef>
              <a:spcAft>
                <a:spcPts val="1600"/>
              </a:spcAft>
              <a:buNone/>
              <a:defRPr sz="1200">
                <a:solidFill>
                  <a:schemeClr val="dk1"/>
                </a:solidFill>
              </a:defRPr>
            </a:lvl9pPr>
          </a:lstStyle>
          <a:p/>
        </p:txBody>
      </p:sp>
      <p:sp>
        <p:nvSpPr>
          <p:cNvPr id="187" name="Google Shape;187;p23"/>
          <p:cNvSpPr txBox="1"/>
          <p:nvPr>
            <p:ph idx="2" type="subTitle"/>
          </p:nvPr>
        </p:nvSpPr>
        <p:spPr>
          <a:xfrm>
            <a:off x="933200" y="894250"/>
            <a:ext cx="1996500" cy="568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chemeClr val="dk1"/>
                </a:solidFill>
                <a:latin typeface="Prata"/>
                <a:ea typeface="Prata"/>
                <a:cs typeface="Prata"/>
                <a:sym typeface="Prata"/>
              </a:defRPr>
            </a:lvl1pPr>
            <a:lvl2pPr lvl="1" rtl="0" algn="ctr">
              <a:lnSpc>
                <a:spcPct val="100000"/>
              </a:lnSpc>
              <a:spcBef>
                <a:spcPts val="0"/>
              </a:spcBef>
              <a:spcAft>
                <a:spcPts val="0"/>
              </a:spcAft>
              <a:buNone/>
              <a:defRPr sz="2400">
                <a:solidFill>
                  <a:schemeClr val="dk1"/>
                </a:solidFill>
                <a:latin typeface="Prata"/>
                <a:ea typeface="Prata"/>
                <a:cs typeface="Prata"/>
                <a:sym typeface="Prata"/>
              </a:defRPr>
            </a:lvl2pPr>
            <a:lvl3pPr lvl="2" rtl="0" algn="ctr">
              <a:lnSpc>
                <a:spcPct val="100000"/>
              </a:lnSpc>
              <a:spcBef>
                <a:spcPts val="0"/>
              </a:spcBef>
              <a:spcAft>
                <a:spcPts val="0"/>
              </a:spcAft>
              <a:buNone/>
              <a:defRPr sz="2400">
                <a:solidFill>
                  <a:schemeClr val="dk1"/>
                </a:solidFill>
                <a:latin typeface="Prata"/>
                <a:ea typeface="Prata"/>
                <a:cs typeface="Prata"/>
                <a:sym typeface="Prata"/>
              </a:defRPr>
            </a:lvl3pPr>
            <a:lvl4pPr lvl="3" rtl="0" algn="ctr">
              <a:lnSpc>
                <a:spcPct val="100000"/>
              </a:lnSpc>
              <a:spcBef>
                <a:spcPts val="0"/>
              </a:spcBef>
              <a:spcAft>
                <a:spcPts val="0"/>
              </a:spcAft>
              <a:buNone/>
              <a:defRPr sz="2400">
                <a:solidFill>
                  <a:schemeClr val="dk1"/>
                </a:solidFill>
                <a:latin typeface="Prata"/>
                <a:ea typeface="Prata"/>
                <a:cs typeface="Prata"/>
                <a:sym typeface="Prata"/>
              </a:defRPr>
            </a:lvl4pPr>
            <a:lvl5pPr lvl="4" rtl="0" algn="ctr">
              <a:lnSpc>
                <a:spcPct val="100000"/>
              </a:lnSpc>
              <a:spcBef>
                <a:spcPts val="0"/>
              </a:spcBef>
              <a:spcAft>
                <a:spcPts val="0"/>
              </a:spcAft>
              <a:buNone/>
              <a:defRPr sz="2400">
                <a:solidFill>
                  <a:schemeClr val="dk1"/>
                </a:solidFill>
                <a:latin typeface="Prata"/>
                <a:ea typeface="Prata"/>
                <a:cs typeface="Prata"/>
                <a:sym typeface="Prata"/>
              </a:defRPr>
            </a:lvl5pPr>
            <a:lvl6pPr lvl="5" rtl="0" algn="ctr">
              <a:lnSpc>
                <a:spcPct val="100000"/>
              </a:lnSpc>
              <a:spcBef>
                <a:spcPts val="0"/>
              </a:spcBef>
              <a:spcAft>
                <a:spcPts val="0"/>
              </a:spcAft>
              <a:buNone/>
              <a:defRPr sz="2400">
                <a:solidFill>
                  <a:schemeClr val="dk1"/>
                </a:solidFill>
                <a:latin typeface="Prata"/>
                <a:ea typeface="Prata"/>
                <a:cs typeface="Prata"/>
                <a:sym typeface="Prata"/>
              </a:defRPr>
            </a:lvl6pPr>
            <a:lvl7pPr lvl="6" rtl="0" algn="ctr">
              <a:lnSpc>
                <a:spcPct val="100000"/>
              </a:lnSpc>
              <a:spcBef>
                <a:spcPts val="0"/>
              </a:spcBef>
              <a:spcAft>
                <a:spcPts val="0"/>
              </a:spcAft>
              <a:buNone/>
              <a:defRPr sz="2400">
                <a:solidFill>
                  <a:schemeClr val="dk1"/>
                </a:solidFill>
                <a:latin typeface="Prata"/>
                <a:ea typeface="Prata"/>
                <a:cs typeface="Prata"/>
                <a:sym typeface="Prata"/>
              </a:defRPr>
            </a:lvl7pPr>
            <a:lvl8pPr lvl="7" rtl="0" algn="ctr">
              <a:lnSpc>
                <a:spcPct val="100000"/>
              </a:lnSpc>
              <a:spcBef>
                <a:spcPts val="0"/>
              </a:spcBef>
              <a:spcAft>
                <a:spcPts val="0"/>
              </a:spcAft>
              <a:buNone/>
              <a:defRPr sz="2400">
                <a:solidFill>
                  <a:schemeClr val="dk1"/>
                </a:solidFill>
                <a:latin typeface="Prata"/>
                <a:ea typeface="Prata"/>
                <a:cs typeface="Prata"/>
                <a:sym typeface="Prata"/>
              </a:defRPr>
            </a:lvl8pPr>
            <a:lvl9pPr lvl="8" rtl="0" algn="ctr">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88" name="Google Shape;188;p23"/>
          <p:cNvSpPr txBox="1"/>
          <p:nvPr>
            <p:ph idx="3" type="subTitle"/>
          </p:nvPr>
        </p:nvSpPr>
        <p:spPr>
          <a:xfrm>
            <a:off x="3573746" y="1419325"/>
            <a:ext cx="1996500" cy="64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1"/>
                </a:solidFill>
              </a:defRPr>
            </a:lvl1pPr>
            <a:lvl2pPr lvl="1" rtl="0" algn="ctr">
              <a:lnSpc>
                <a:spcPct val="100000"/>
              </a:lnSpc>
              <a:spcBef>
                <a:spcPts val="1600"/>
              </a:spcBef>
              <a:spcAft>
                <a:spcPts val="0"/>
              </a:spcAft>
              <a:buNone/>
              <a:defRPr sz="1200">
                <a:solidFill>
                  <a:schemeClr val="dk1"/>
                </a:solidFill>
              </a:defRPr>
            </a:lvl2pPr>
            <a:lvl3pPr lvl="2" rtl="0" algn="ctr">
              <a:lnSpc>
                <a:spcPct val="100000"/>
              </a:lnSpc>
              <a:spcBef>
                <a:spcPts val="1600"/>
              </a:spcBef>
              <a:spcAft>
                <a:spcPts val="0"/>
              </a:spcAft>
              <a:buNone/>
              <a:defRPr sz="1200">
                <a:solidFill>
                  <a:schemeClr val="dk1"/>
                </a:solidFill>
              </a:defRPr>
            </a:lvl3pPr>
            <a:lvl4pPr lvl="3" rtl="0" algn="ctr">
              <a:lnSpc>
                <a:spcPct val="100000"/>
              </a:lnSpc>
              <a:spcBef>
                <a:spcPts val="1600"/>
              </a:spcBef>
              <a:spcAft>
                <a:spcPts val="0"/>
              </a:spcAft>
              <a:buNone/>
              <a:defRPr sz="1200">
                <a:solidFill>
                  <a:schemeClr val="dk1"/>
                </a:solidFill>
              </a:defRPr>
            </a:lvl4pPr>
            <a:lvl5pPr lvl="4" rtl="0" algn="ctr">
              <a:lnSpc>
                <a:spcPct val="100000"/>
              </a:lnSpc>
              <a:spcBef>
                <a:spcPts val="1600"/>
              </a:spcBef>
              <a:spcAft>
                <a:spcPts val="0"/>
              </a:spcAft>
              <a:buNone/>
              <a:defRPr sz="1200">
                <a:solidFill>
                  <a:schemeClr val="dk1"/>
                </a:solidFill>
              </a:defRPr>
            </a:lvl5pPr>
            <a:lvl6pPr lvl="5" rtl="0" algn="ctr">
              <a:lnSpc>
                <a:spcPct val="100000"/>
              </a:lnSpc>
              <a:spcBef>
                <a:spcPts val="1600"/>
              </a:spcBef>
              <a:spcAft>
                <a:spcPts val="0"/>
              </a:spcAft>
              <a:buNone/>
              <a:defRPr sz="1200">
                <a:solidFill>
                  <a:schemeClr val="dk1"/>
                </a:solidFill>
              </a:defRPr>
            </a:lvl6pPr>
            <a:lvl7pPr lvl="6" rtl="0" algn="ctr">
              <a:lnSpc>
                <a:spcPct val="100000"/>
              </a:lnSpc>
              <a:spcBef>
                <a:spcPts val="1600"/>
              </a:spcBef>
              <a:spcAft>
                <a:spcPts val="0"/>
              </a:spcAft>
              <a:buNone/>
              <a:defRPr sz="1200">
                <a:solidFill>
                  <a:schemeClr val="dk1"/>
                </a:solidFill>
              </a:defRPr>
            </a:lvl7pPr>
            <a:lvl8pPr lvl="7" rtl="0" algn="ctr">
              <a:lnSpc>
                <a:spcPct val="100000"/>
              </a:lnSpc>
              <a:spcBef>
                <a:spcPts val="1600"/>
              </a:spcBef>
              <a:spcAft>
                <a:spcPts val="0"/>
              </a:spcAft>
              <a:buNone/>
              <a:defRPr sz="1200">
                <a:solidFill>
                  <a:schemeClr val="dk1"/>
                </a:solidFill>
              </a:defRPr>
            </a:lvl8pPr>
            <a:lvl9pPr lvl="8" rtl="0" algn="ctr">
              <a:lnSpc>
                <a:spcPct val="100000"/>
              </a:lnSpc>
              <a:spcBef>
                <a:spcPts val="1600"/>
              </a:spcBef>
              <a:spcAft>
                <a:spcPts val="1600"/>
              </a:spcAft>
              <a:buNone/>
              <a:defRPr sz="1200">
                <a:solidFill>
                  <a:schemeClr val="dk1"/>
                </a:solidFill>
              </a:defRPr>
            </a:lvl9pPr>
          </a:lstStyle>
          <a:p/>
        </p:txBody>
      </p:sp>
      <p:sp>
        <p:nvSpPr>
          <p:cNvPr id="189" name="Google Shape;189;p23"/>
          <p:cNvSpPr txBox="1"/>
          <p:nvPr>
            <p:ph idx="4" type="subTitle"/>
          </p:nvPr>
        </p:nvSpPr>
        <p:spPr>
          <a:xfrm>
            <a:off x="3573744" y="894250"/>
            <a:ext cx="1996500" cy="568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chemeClr val="dk1"/>
                </a:solidFill>
                <a:latin typeface="Prata"/>
                <a:ea typeface="Prata"/>
                <a:cs typeface="Prata"/>
                <a:sym typeface="Prata"/>
              </a:defRPr>
            </a:lvl1pPr>
            <a:lvl2pPr lvl="1" rtl="0" algn="ctr">
              <a:lnSpc>
                <a:spcPct val="100000"/>
              </a:lnSpc>
              <a:spcBef>
                <a:spcPts val="0"/>
              </a:spcBef>
              <a:spcAft>
                <a:spcPts val="0"/>
              </a:spcAft>
              <a:buNone/>
              <a:defRPr sz="2400">
                <a:solidFill>
                  <a:schemeClr val="dk1"/>
                </a:solidFill>
                <a:latin typeface="Prata"/>
                <a:ea typeface="Prata"/>
                <a:cs typeface="Prata"/>
                <a:sym typeface="Prata"/>
              </a:defRPr>
            </a:lvl2pPr>
            <a:lvl3pPr lvl="2" rtl="0" algn="ctr">
              <a:lnSpc>
                <a:spcPct val="100000"/>
              </a:lnSpc>
              <a:spcBef>
                <a:spcPts val="0"/>
              </a:spcBef>
              <a:spcAft>
                <a:spcPts val="0"/>
              </a:spcAft>
              <a:buNone/>
              <a:defRPr sz="2400">
                <a:solidFill>
                  <a:schemeClr val="dk1"/>
                </a:solidFill>
                <a:latin typeface="Prata"/>
                <a:ea typeface="Prata"/>
                <a:cs typeface="Prata"/>
                <a:sym typeface="Prata"/>
              </a:defRPr>
            </a:lvl3pPr>
            <a:lvl4pPr lvl="3" rtl="0" algn="ctr">
              <a:lnSpc>
                <a:spcPct val="100000"/>
              </a:lnSpc>
              <a:spcBef>
                <a:spcPts val="0"/>
              </a:spcBef>
              <a:spcAft>
                <a:spcPts val="0"/>
              </a:spcAft>
              <a:buNone/>
              <a:defRPr sz="2400">
                <a:solidFill>
                  <a:schemeClr val="dk1"/>
                </a:solidFill>
                <a:latin typeface="Prata"/>
                <a:ea typeface="Prata"/>
                <a:cs typeface="Prata"/>
                <a:sym typeface="Prata"/>
              </a:defRPr>
            </a:lvl4pPr>
            <a:lvl5pPr lvl="4" rtl="0" algn="ctr">
              <a:lnSpc>
                <a:spcPct val="100000"/>
              </a:lnSpc>
              <a:spcBef>
                <a:spcPts val="0"/>
              </a:spcBef>
              <a:spcAft>
                <a:spcPts val="0"/>
              </a:spcAft>
              <a:buNone/>
              <a:defRPr sz="2400">
                <a:solidFill>
                  <a:schemeClr val="dk1"/>
                </a:solidFill>
                <a:latin typeface="Prata"/>
                <a:ea typeface="Prata"/>
                <a:cs typeface="Prata"/>
                <a:sym typeface="Prata"/>
              </a:defRPr>
            </a:lvl5pPr>
            <a:lvl6pPr lvl="5" rtl="0" algn="ctr">
              <a:lnSpc>
                <a:spcPct val="100000"/>
              </a:lnSpc>
              <a:spcBef>
                <a:spcPts val="0"/>
              </a:spcBef>
              <a:spcAft>
                <a:spcPts val="0"/>
              </a:spcAft>
              <a:buNone/>
              <a:defRPr sz="2400">
                <a:solidFill>
                  <a:schemeClr val="dk1"/>
                </a:solidFill>
                <a:latin typeface="Prata"/>
                <a:ea typeface="Prata"/>
                <a:cs typeface="Prata"/>
                <a:sym typeface="Prata"/>
              </a:defRPr>
            </a:lvl6pPr>
            <a:lvl7pPr lvl="6" rtl="0" algn="ctr">
              <a:lnSpc>
                <a:spcPct val="100000"/>
              </a:lnSpc>
              <a:spcBef>
                <a:spcPts val="0"/>
              </a:spcBef>
              <a:spcAft>
                <a:spcPts val="0"/>
              </a:spcAft>
              <a:buNone/>
              <a:defRPr sz="2400">
                <a:solidFill>
                  <a:schemeClr val="dk1"/>
                </a:solidFill>
                <a:latin typeface="Prata"/>
                <a:ea typeface="Prata"/>
                <a:cs typeface="Prata"/>
                <a:sym typeface="Prata"/>
              </a:defRPr>
            </a:lvl7pPr>
            <a:lvl8pPr lvl="7" rtl="0" algn="ctr">
              <a:lnSpc>
                <a:spcPct val="100000"/>
              </a:lnSpc>
              <a:spcBef>
                <a:spcPts val="0"/>
              </a:spcBef>
              <a:spcAft>
                <a:spcPts val="0"/>
              </a:spcAft>
              <a:buNone/>
              <a:defRPr sz="2400">
                <a:solidFill>
                  <a:schemeClr val="dk1"/>
                </a:solidFill>
                <a:latin typeface="Prata"/>
                <a:ea typeface="Prata"/>
                <a:cs typeface="Prata"/>
                <a:sym typeface="Prata"/>
              </a:defRPr>
            </a:lvl8pPr>
            <a:lvl9pPr lvl="8" rtl="0" algn="ctr">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90" name="Google Shape;190;p23"/>
          <p:cNvSpPr txBox="1"/>
          <p:nvPr>
            <p:ph idx="5" type="subTitle"/>
          </p:nvPr>
        </p:nvSpPr>
        <p:spPr>
          <a:xfrm>
            <a:off x="933200" y="3100750"/>
            <a:ext cx="1996500" cy="64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1"/>
                </a:solidFill>
              </a:defRPr>
            </a:lvl1pPr>
            <a:lvl2pPr lvl="1" rtl="0" algn="ctr">
              <a:lnSpc>
                <a:spcPct val="100000"/>
              </a:lnSpc>
              <a:spcBef>
                <a:spcPts val="1600"/>
              </a:spcBef>
              <a:spcAft>
                <a:spcPts val="0"/>
              </a:spcAft>
              <a:buNone/>
              <a:defRPr sz="1200">
                <a:solidFill>
                  <a:schemeClr val="dk1"/>
                </a:solidFill>
              </a:defRPr>
            </a:lvl2pPr>
            <a:lvl3pPr lvl="2" rtl="0" algn="ctr">
              <a:lnSpc>
                <a:spcPct val="100000"/>
              </a:lnSpc>
              <a:spcBef>
                <a:spcPts val="1600"/>
              </a:spcBef>
              <a:spcAft>
                <a:spcPts val="0"/>
              </a:spcAft>
              <a:buNone/>
              <a:defRPr sz="1200">
                <a:solidFill>
                  <a:schemeClr val="dk1"/>
                </a:solidFill>
              </a:defRPr>
            </a:lvl3pPr>
            <a:lvl4pPr lvl="3" rtl="0" algn="ctr">
              <a:lnSpc>
                <a:spcPct val="100000"/>
              </a:lnSpc>
              <a:spcBef>
                <a:spcPts val="1600"/>
              </a:spcBef>
              <a:spcAft>
                <a:spcPts val="0"/>
              </a:spcAft>
              <a:buNone/>
              <a:defRPr sz="1200">
                <a:solidFill>
                  <a:schemeClr val="dk1"/>
                </a:solidFill>
              </a:defRPr>
            </a:lvl4pPr>
            <a:lvl5pPr lvl="4" rtl="0" algn="ctr">
              <a:lnSpc>
                <a:spcPct val="100000"/>
              </a:lnSpc>
              <a:spcBef>
                <a:spcPts val="1600"/>
              </a:spcBef>
              <a:spcAft>
                <a:spcPts val="0"/>
              </a:spcAft>
              <a:buNone/>
              <a:defRPr sz="1200">
                <a:solidFill>
                  <a:schemeClr val="dk1"/>
                </a:solidFill>
              </a:defRPr>
            </a:lvl5pPr>
            <a:lvl6pPr lvl="5" rtl="0" algn="ctr">
              <a:lnSpc>
                <a:spcPct val="100000"/>
              </a:lnSpc>
              <a:spcBef>
                <a:spcPts val="1600"/>
              </a:spcBef>
              <a:spcAft>
                <a:spcPts val="0"/>
              </a:spcAft>
              <a:buNone/>
              <a:defRPr sz="1200">
                <a:solidFill>
                  <a:schemeClr val="dk1"/>
                </a:solidFill>
              </a:defRPr>
            </a:lvl6pPr>
            <a:lvl7pPr lvl="6" rtl="0" algn="ctr">
              <a:lnSpc>
                <a:spcPct val="100000"/>
              </a:lnSpc>
              <a:spcBef>
                <a:spcPts val="1600"/>
              </a:spcBef>
              <a:spcAft>
                <a:spcPts val="0"/>
              </a:spcAft>
              <a:buNone/>
              <a:defRPr sz="1200">
                <a:solidFill>
                  <a:schemeClr val="dk1"/>
                </a:solidFill>
              </a:defRPr>
            </a:lvl7pPr>
            <a:lvl8pPr lvl="7" rtl="0" algn="ctr">
              <a:lnSpc>
                <a:spcPct val="100000"/>
              </a:lnSpc>
              <a:spcBef>
                <a:spcPts val="1600"/>
              </a:spcBef>
              <a:spcAft>
                <a:spcPts val="0"/>
              </a:spcAft>
              <a:buNone/>
              <a:defRPr sz="1200">
                <a:solidFill>
                  <a:schemeClr val="dk1"/>
                </a:solidFill>
              </a:defRPr>
            </a:lvl8pPr>
            <a:lvl9pPr lvl="8" rtl="0" algn="ctr">
              <a:lnSpc>
                <a:spcPct val="100000"/>
              </a:lnSpc>
              <a:spcBef>
                <a:spcPts val="1600"/>
              </a:spcBef>
              <a:spcAft>
                <a:spcPts val="1600"/>
              </a:spcAft>
              <a:buNone/>
              <a:defRPr sz="1200">
                <a:solidFill>
                  <a:schemeClr val="dk1"/>
                </a:solidFill>
              </a:defRPr>
            </a:lvl9pPr>
          </a:lstStyle>
          <a:p/>
        </p:txBody>
      </p:sp>
      <p:sp>
        <p:nvSpPr>
          <p:cNvPr id="191" name="Google Shape;191;p23"/>
          <p:cNvSpPr txBox="1"/>
          <p:nvPr>
            <p:ph idx="6" type="subTitle"/>
          </p:nvPr>
        </p:nvSpPr>
        <p:spPr>
          <a:xfrm>
            <a:off x="933200" y="2575525"/>
            <a:ext cx="1996500" cy="568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chemeClr val="dk1"/>
                </a:solidFill>
                <a:latin typeface="Prata"/>
                <a:ea typeface="Prata"/>
                <a:cs typeface="Prata"/>
                <a:sym typeface="Prata"/>
              </a:defRPr>
            </a:lvl1pPr>
            <a:lvl2pPr lvl="1" rtl="0" algn="ctr">
              <a:lnSpc>
                <a:spcPct val="100000"/>
              </a:lnSpc>
              <a:spcBef>
                <a:spcPts val="0"/>
              </a:spcBef>
              <a:spcAft>
                <a:spcPts val="0"/>
              </a:spcAft>
              <a:buNone/>
              <a:defRPr sz="2400">
                <a:solidFill>
                  <a:schemeClr val="dk1"/>
                </a:solidFill>
                <a:latin typeface="Prata"/>
                <a:ea typeface="Prata"/>
                <a:cs typeface="Prata"/>
                <a:sym typeface="Prata"/>
              </a:defRPr>
            </a:lvl2pPr>
            <a:lvl3pPr lvl="2" rtl="0" algn="ctr">
              <a:lnSpc>
                <a:spcPct val="100000"/>
              </a:lnSpc>
              <a:spcBef>
                <a:spcPts val="0"/>
              </a:spcBef>
              <a:spcAft>
                <a:spcPts val="0"/>
              </a:spcAft>
              <a:buNone/>
              <a:defRPr sz="2400">
                <a:solidFill>
                  <a:schemeClr val="dk1"/>
                </a:solidFill>
                <a:latin typeface="Prata"/>
                <a:ea typeface="Prata"/>
                <a:cs typeface="Prata"/>
                <a:sym typeface="Prata"/>
              </a:defRPr>
            </a:lvl3pPr>
            <a:lvl4pPr lvl="3" rtl="0" algn="ctr">
              <a:lnSpc>
                <a:spcPct val="100000"/>
              </a:lnSpc>
              <a:spcBef>
                <a:spcPts val="0"/>
              </a:spcBef>
              <a:spcAft>
                <a:spcPts val="0"/>
              </a:spcAft>
              <a:buNone/>
              <a:defRPr sz="2400">
                <a:solidFill>
                  <a:schemeClr val="dk1"/>
                </a:solidFill>
                <a:latin typeface="Prata"/>
                <a:ea typeface="Prata"/>
                <a:cs typeface="Prata"/>
                <a:sym typeface="Prata"/>
              </a:defRPr>
            </a:lvl4pPr>
            <a:lvl5pPr lvl="4" rtl="0" algn="ctr">
              <a:lnSpc>
                <a:spcPct val="100000"/>
              </a:lnSpc>
              <a:spcBef>
                <a:spcPts val="0"/>
              </a:spcBef>
              <a:spcAft>
                <a:spcPts val="0"/>
              </a:spcAft>
              <a:buNone/>
              <a:defRPr sz="2400">
                <a:solidFill>
                  <a:schemeClr val="dk1"/>
                </a:solidFill>
                <a:latin typeface="Prata"/>
                <a:ea typeface="Prata"/>
                <a:cs typeface="Prata"/>
                <a:sym typeface="Prata"/>
              </a:defRPr>
            </a:lvl5pPr>
            <a:lvl6pPr lvl="5" rtl="0" algn="ctr">
              <a:lnSpc>
                <a:spcPct val="100000"/>
              </a:lnSpc>
              <a:spcBef>
                <a:spcPts val="0"/>
              </a:spcBef>
              <a:spcAft>
                <a:spcPts val="0"/>
              </a:spcAft>
              <a:buNone/>
              <a:defRPr sz="2400">
                <a:solidFill>
                  <a:schemeClr val="dk1"/>
                </a:solidFill>
                <a:latin typeface="Prata"/>
                <a:ea typeface="Prata"/>
                <a:cs typeface="Prata"/>
                <a:sym typeface="Prata"/>
              </a:defRPr>
            </a:lvl6pPr>
            <a:lvl7pPr lvl="6" rtl="0" algn="ctr">
              <a:lnSpc>
                <a:spcPct val="100000"/>
              </a:lnSpc>
              <a:spcBef>
                <a:spcPts val="0"/>
              </a:spcBef>
              <a:spcAft>
                <a:spcPts val="0"/>
              </a:spcAft>
              <a:buNone/>
              <a:defRPr sz="2400">
                <a:solidFill>
                  <a:schemeClr val="dk1"/>
                </a:solidFill>
                <a:latin typeface="Prata"/>
                <a:ea typeface="Prata"/>
                <a:cs typeface="Prata"/>
                <a:sym typeface="Prata"/>
              </a:defRPr>
            </a:lvl7pPr>
            <a:lvl8pPr lvl="7" rtl="0" algn="ctr">
              <a:lnSpc>
                <a:spcPct val="100000"/>
              </a:lnSpc>
              <a:spcBef>
                <a:spcPts val="0"/>
              </a:spcBef>
              <a:spcAft>
                <a:spcPts val="0"/>
              </a:spcAft>
              <a:buNone/>
              <a:defRPr sz="2400">
                <a:solidFill>
                  <a:schemeClr val="dk1"/>
                </a:solidFill>
                <a:latin typeface="Prata"/>
                <a:ea typeface="Prata"/>
                <a:cs typeface="Prata"/>
                <a:sym typeface="Prata"/>
              </a:defRPr>
            </a:lvl8pPr>
            <a:lvl9pPr lvl="8" rtl="0" algn="ctr">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92" name="Google Shape;192;p23"/>
          <p:cNvSpPr txBox="1"/>
          <p:nvPr>
            <p:ph idx="7" type="subTitle"/>
          </p:nvPr>
        </p:nvSpPr>
        <p:spPr>
          <a:xfrm>
            <a:off x="3573746" y="3100750"/>
            <a:ext cx="1996500" cy="64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1"/>
                </a:solidFill>
              </a:defRPr>
            </a:lvl1pPr>
            <a:lvl2pPr lvl="1" rtl="0" algn="ctr">
              <a:lnSpc>
                <a:spcPct val="100000"/>
              </a:lnSpc>
              <a:spcBef>
                <a:spcPts val="1600"/>
              </a:spcBef>
              <a:spcAft>
                <a:spcPts val="0"/>
              </a:spcAft>
              <a:buNone/>
              <a:defRPr sz="1200">
                <a:solidFill>
                  <a:schemeClr val="dk1"/>
                </a:solidFill>
              </a:defRPr>
            </a:lvl2pPr>
            <a:lvl3pPr lvl="2" rtl="0" algn="ctr">
              <a:lnSpc>
                <a:spcPct val="100000"/>
              </a:lnSpc>
              <a:spcBef>
                <a:spcPts val="1600"/>
              </a:spcBef>
              <a:spcAft>
                <a:spcPts val="0"/>
              </a:spcAft>
              <a:buNone/>
              <a:defRPr sz="1200">
                <a:solidFill>
                  <a:schemeClr val="dk1"/>
                </a:solidFill>
              </a:defRPr>
            </a:lvl3pPr>
            <a:lvl4pPr lvl="3" rtl="0" algn="ctr">
              <a:lnSpc>
                <a:spcPct val="100000"/>
              </a:lnSpc>
              <a:spcBef>
                <a:spcPts val="1600"/>
              </a:spcBef>
              <a:spcAft>
                <a:spcPts val="0"/>
              </a:spcAft>
              <a:buNone/>
              <a:defRPr sz="1200">
                <a:solidFill>
                  <a:schemeClr val="dk1"/>
                </a:solidFill>
              </a:defRPr>
            </a:lvl4pPr>
            <a:lvl5pPr lvl="4" rtl="0" algn="ctr">
              <a:lnSpc>
                <a:spcPct val="100000"/>
              </a:lnSpc>
              <a:spcBef>
                <a:spcPts val="1600"/>
              </a:spcBef>
              <a:spcAft>
                <a:spcPts val="0"/>
              </a:spcAft>
              <a:buNone/>
              <a:defRPr sz="1200">
                <a:solidFill>
                  <a:schemeClr val="dk1"/>
                </a:solidFill>
              </a:defRPr>
            </a:lvl5pPr>
            <a:lvl6pPr lvl="5" rtl="0" algn="ctr">
              <a:lnSpc>
                <a:spcPct val="100000"/>
              </a:lnSpc>
              <a:spcBef>
                <a:spcPts val="1600"/>
              </a:spcBef>
              <a:spcAft>
                <a:spcPts val="0"/>
              </a:spcAft>
              <a:buNone/>
              <a:defRPr sz="1200">
                <a:solidFill>
                  <a:schemeClr val="dk1"/>
                </a:solidFill>
              </a:defRPr>
            </a:lvl6pPr>
            <a:lvl7pPr lvl="6" rtl="0" algn="ctr">
              <a:lnSpc>
                <a:spcPct val="100000"/>
              </a:lnSpc>
              <a:spcBef>
                <a:spcPts val="1600"/>
              </a:spcBef>
              <a:spcAft>
                <a:spcPts val="0"/>
              </a:spcAft>
              <a:buNone/>
              <a:defRPr sz="1200">
                <a:solidFill>
                  <a:schemeClr val="dk1"/>
                </a:solidFill>
              </a:defRPr>
            </a:lvl7pPr>
            <a:lvl8pPr lvl="7" rtl="0" algn="ctr">
              <a:lnSpc>
                <a:spcPct val="100000"/>
              </a:lnSpc>
              <a:spcBef>
                <a:spcPts val="1600"/>
              </a:spcBef>
              <a:spcAft>
                <a:spcPts val="0"/>
              </a:spcAft>
              <a:buNone/>
              <a:defRPr sz="1200">
                <a:solidFill>
                  <a:schemeClr val="dk1"/>
                </a:solidFill>
              </a:defRPr>
            </a:lvl8pPr>
            <a:lvl9pPr lvl="8" rtl="0" algn="ctr">
              <a:lnSpc>
                <a:spcPct val="100000"/>
              </a:lnSpc>
              <a:spcBef>
                <a:spcPts val="1600"/>
              </a:spcBef>
              <a:spcAft>
                <a:spcPts val="1600"/>
              </a:spcAft>
              <a:buNone/>
              <a:defRPr sz="1200">
                <a:solidFill>
                  <a:schemeClr val="dk1"/>
                </a:solidFill>
              </a:defRPr>
            </a:lvl9pPr>
          </a:lstStyle>
          <a:p/>
        </p:txBody>
      </p:sp>
      <p:sp>
        <p:nvSpPr>
          <p:cNvPr id="193" name="Google Shape;193;p23"/>
          <p:cNvSpPr txBox="1"/>
          <p:nvPr>
            <p:ph idx="8" type="subTitle"/>
          </p:nvPr>
        </p:nvSpPr>
        <p:spPr>
          <a:xfrm>
            <a:off x="3573744" y="2575525"/>
            <a:ext cx="1996500" cy="568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chemeClr val="dk1"/>
                </a:solidFill>
                <a:latin typeface="Prata"/>
                <a:ea typeface="Prata"/>
                <a:cs typeface="Prata"/>
                <a:sym typeface="Prata"/>
              </a:defRPr>
            </a:lvl1pPr>
            <a:lvl2pPr lvl="1" rtl="0" algn="ctr">
              <a:lnSpc>
                <a:spcPct val="100000"/>
              </a:lnSpc>
              <a:spcBef>
                <a:spcPts val="0"/>
              </a:spcBef>
              <a:spcAft>
                <a:spcPts val="0"/>
              </a:spcAft>
              <a:buNone/>
              <a:defRPr sz="2400">
                <a:solidFill>
                  <a:schemeClr val="dk1"/>
                </a:solidFill>
                <a:latin typeface="Prata"/>
                <a:ea typeface="Prata"/>
                <a:cs typeface="Prata"/>
                <a:sym typeface="Prata"/>
              </a:defRPr>
            </a:lvl2pPr>
            <a:lvl3pPr lvl="2" rtl="0" algn="ctr">
              <a:lnSpc>
                <a:spcPct val="100000"/>
              </a:lnSpc>
              <a:spcBef>
                <a:spcPts val="0"/>
              </a:spcBef>
              <a:spcAft>
                <a:spcPts val="0"/>
              </a:spcAft>
              <a:buNone/>
              <a:defRPr sz="2400">
                <a:solidFill>
                  <a:schemeClr val="dk1"/>
                </a:solidFill>
                <a:latin typeface="Prata"/>
                <a:ea typeface="Prata"/>
                <a:cs typeface="Prata"/>
                <a:sym typeface="Prata"/>
              </a:defRPr>
            </a:lvl3pPr>
            <a:lvl4pPr lvl="3" rtl="0" algn="ctr">
              <a:lnSpc>
                <a:spcPct val="100000"/>
              </a:lnSpc>
              <a:spcBef>
                <a:spcPts val="0"/>
              </a:spcBef>
              <a:spcAft>
                <a:spcPts val="0"/>
              </a:spcAft>
              <a:buNone/>
              <a:defRPr sz="2400">
                <a:solidFill>
                  <a:schemeClr val="dk1"/>
                </a:solidFill>
                <a:latin typeface="Prata"/>
                <a:ea typeface="Prata"/>
                <a:cs typeface="Prata"/>
                <a:sym typeface="Prata"/>
              </a:defRPr>
            </a:lvl4pPr>
            <a:lvl5pPr lvl="4" rtl="0" algn="ctr">
              <a:lnSpc>
                <a:spcPct val="100000"/>
              </a:lnSpc>
              <a:spcBef>
                <a:spcPts val="0"/>
              </a:spcBef>
              <a:spcAft>
                <a:spcPts val="0"/>
              </a:spcAft>
              <a:buNone/>
              <a:defRPr sz="2400">
                <a:solidFill>
                  <a:schemeClr val="dk1"/>
                </a:solidFill>
                <a:latin typeface="Prata"/>
                <a:ea typeface="Prata"/>
                <a:cs typeface="Prata"/>
                <a:sym typeface="Prata"/>
              </a:defRPr>
            </a:lvl5pPr>
            <a:lvl6pPr lvl="5" rtl="0" algn="ctr">
              <a:lnSpc>
                <a:spcPct val="100000"/>
              </a:lnSpc>
              <a:spcBef>
                <a:spcPts val="0"/>
              </a:spcBef>
              <a:spcAft>
                <a:spcPts val="0"/>
              </a:spcAft>
              <a:buNone/>
              <a:defRPr sz="2400">
                <a:solidFill>
                  <a:schemeClr val="dk1"/>
                </a:solidFill>
                <a:latin typeface="Prata"/>
                <a:ea typeface="Prata"/>
                <a:cs typeface="Prata"/>
                <a:sym typeface="Prata"/>
              </a:defRPr>
            </a:lvl6pPr>
            <a:lvl7pPr lvl="6" rtl="0" algn="ctr">
              <a:lnSpc>
                <a:spcPct val="100000"/>
              </a:lnSpc>
              <a:spcBef>
                <a:spcPts val="0"/>
              </a:spcBef>
              <a:spcAft>
                <a:spcPts val="0"/>
              </a:spcAft>
              <a:buNone/>
              <a:defRPr sz="2400">
                <a:solidFill>
                  <a:schemeClr val="dk1"/>
                </a:solidFill>
                <a:latin typeface="Prata"/>
                <a:ea typeface="Prata"/>
                <a:cs typeface="Prata"/>
                <a:sym typeface="Prata"/>
              </a:defRPr>
            </a:lvl7pPr>
            <a:lvl8pPr lvl="7" rtl="0" algn="ctr">
              <a:lnSpc>
                <a:spcPct val="100000"/>
              </a:lnSpc>
              <a:spcBef>
                <a:spcPts val="0"/>
              </a:spcBef>
              <a:spcAft>
                <a:spcPts val="0"/>
              </a:spcAft>
              <a:buNone/>
              <a:defRPr sz="2400">
                <a:solidFill>
                  <a:schemeClr val="dk1"/>
                </a:solidFill>
                <a:latin typeface="Prata"/>
                <a:ea typeface="Prata"/>
                <a:cs typeface="Prata"/>
                <a:sym typeface="Prata"/>
              </a:defRPr>
            </a:lvl8pPr>
            <a:lvl9pPr lvl="8" rtl="0" algn="ctr">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94" name="Google Shape;194;p23"/>
          <p:cNvSpPr txBox="1"/>
          <p:nvPr>
            <p:ph idx="9" type="subTitle"/>
          </p:nvPr>
        </p:nvSpPr>
        <p:spPr>
          <a:xfrm>
            <a:off x="6214292" y="1419325"/>
            <a:ext cx="1996500" cy="64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1"/>
                </a:solidFill>
              </a:defRPr>
            </a:lvl1pPr>
            <a:lvl2pPr lvl="1" rtl="0" algn="ctr">
              <a:lnSpc>
                <a:spcPct val="100000"/>
              </a:lnSpc>
              <a:spcBef>
                <a:spcPts val="1600"/>
              </a:spcBef>
              <a:spcAft>
                <a:spcPts val="0"/>
              </a:spcAft>
              <a:buNone/>
              <a:defRPr sz="1200">
                <a:solidFill>
                  <a:schemeClr val="dk1"/>
                </a:solidFill>
              </a:defRPr>
            </a:lvl2pPr>
            <a:lvl3pPr lvl="2" rtl="0" algn="ctr">
              <a:lnSpc>
                <a:spcPct val="100000"/>
              </a:lnSpc>
              <a:spcBef>
                <a:spcPts val="1600"/>
              </a:spcBef>
              <a:spcAft>
                <a:spcPts val="0"/>
              </a:spcAft>
              <a:buNone/>
              <a:defRPr sz="1200">
                <a:solidFill>
                  <a:schemeClr val="dk1"/>
                </a:solidFill>
              </a:defRPr>
            </a:lvl3pPr>
            <a:lvl4pPr lvl="3" rtl="0" algn="ctr">
              <a:lnSpc>
                <a:spcPct val="100000"/>
              </a:lnSpc>
              <a:spcBef>
                <a:spcPts val="1600"/>
              </a:spcBef>
              <a:spcAft>
                <a:spcPts val="0"/>
              </a:spcAft>
              <a:buNone/>
              <a:defRPr sz="1200">
                <a:solidFill>
                  <a:schemeClr val="dk1"/>
                </a:solidFill>
              </a:defRPr>
            </a:lvl4pPr>
            <a:lvl5pPr lvl="4" rtl="0" algn="ctr">
              <a:lnSpc>
                <a:spcPct val="100000"/>
              </a:lnSpc>
              <a:spcBef>
                <a:spcPts val="1600"/>
              </a:spcBef>
              <a:spcAft>
                <a:spcPts val="0"/>
              </a:spcAft>
              <a:buNone/>
              <a:defRPr sz="1200">
                <a:solidFill>
                  <a:schemeClr val="dk1"/>
                </a:solidFill>
              </a:defRPr>
            </a:lvl5pPr>
            <a:lvl6pPr lvl="5" rtl="0" algn="ctr">
              <a:lnSpc>
                <a:spcPct val="100000"/>
              </a:lnSpc>
              <a:spcBef>
                <a:spcPts val="1600"/>
              </a:spcBef>
              <a:spcAft>
                <a:spcPts val="0"/>
              </a:spcAft>
              <a:buNone/>
              <a:defRPr sz="1200">
                <a:solidFill>
                  <a:schemeClr val="dk1"/>
                </a:solidFill>
              </a:defRPr>
            </a:lvl6pPr>
            <a:lvl7pPr lvl="6" rtl="0" algn="ctr">
              <a:lnSpc>
                <a:spcPct val="100000"/>
              </a:lnSpc>
              <a:spcBef>
                <a:spcPts val="1600"/>
              </a:spcBef>
              <a:spcAft>
                <a:spcPts val="0"/>
              </a:spcAft>
              <a:buNone/>
              <a:defRPr sz="1200">
                <a:solidFill>
                  <a:schemeClr val="dk1"/>
                </a:solidFill>
              </a:defRPr>
            </a:lvl7pPr>
            <a:lvl8pPr lvl="7" rtl="0" algn="ctr">
              <a:lnSpc>
                <a:spcPct val="100000"/>
              </a:lnSpc>
              <a:spcBef>
                <a:spcPts val="1600"/>
              </a:spcBef>
              <a:spcAft>
                <a:spcPts val="0"/>
              </a:spcAft>
              <a:buNone/>
              <a:defRPr sz="1200">
                <a:solidFill>
                  <a:schemeClr val="dk1"/>
                </a:solidFill>
              </a:defRPr>
            </a:lvl8pPr>
            <a:lvl9pPr lvl="8" rtl="0" algn="ctr">
              <a:lnSpc>
                <a:spcPct val="100000"/>
              </a:lnSpc>
              <a:spcBef>
                <a:spcPts val="1600"/>
              </a:spcBef>
              <a:spcAft>
                <a:spcPts val="1600"/>
              </a:spcAft>
              <a:buNone/>
              <a:defRPr sz="1200">
                <a:solidFill>
                  <a:schemeClr val="dk1"/>
                </a:solidFill>
              </a:defRPr>
            </a:lvl9pPr>
          </a:lstStyle>
          <a:p/>
        </p:txBody>
      </p:sp>
      <p:sp>
        <p:nvSpPr>
          <p:cNvPr id="195" name="Google Shape;195;p23"/>
          <p:cNvSpPr txBox="1"/>
          <p:nvPr>
            <p:ph idx="13" type="subTitle"/>
          </p:nvPr>
        </p:nvSpPr>
        <p:spPr>
          <a:xfrm>
            <a:off x="6214287" y="894250"/>
            <a:ext cx="1996500" cy="568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chemeClr val="dk1"/>
                </a:solidFill>
                <a:latin typeface="Prata"/>
                <a:ea typeface="Prata"/>
                <a:cs typeface="Prata"/>
                <a:sym typeface="Prata"/>
              </a:defRPr>
            </a:lvl1pPr>
            <a:lvl2pPr lvl="1" rtl="0" algn="ctr">
              <a:lnSpc>
                <a:spcPct val="100000"/>
              </a:lnSpc>
              <a:spcBef>
                <a:spcPts val="0"/>
              </a:spcBef>
              <a:spcAft>
                <a:spcPts val="0"/>
              </a:spcAft>
              <a:buNone/>
              <a:defRPr sz="2400">
                <a:solidFill>
                  <a:schemeClr val="dk1"/>
                </a:solidFill>
                <a:latin typeface="Prata"/>
                <a:ea typeface="Prata"/>
                <a:cs typeface="Prata"/>
                <a:sym typeface="Prata"/>
              </a:defRPr>
            </a:lvl2pPr>
            <a:lvl3pPr lvl="2" rtl="0" algn="ctr">
              <a:lnSpc>
                <a:spcPct val="100000"/>
              </a:lnSpc>
              <a:spcBef>
                <a:spcPts val="0"/>
              </a:spcBef>
              <a:spcAft>
                <a:spcPts val="0"/>
              </a:spcAft>
              <a:buNone/>
              <a:defRPr sz="2400">
                <a:solidFill>
                  <a:schemeClr val="dk1"/>
                </a:solidFill>
                <a:latin typeface="Prata"/>
                <a:ea typeface="Prata"/>
                <a:cs typeface="Prata"/>
                <a:sym typeface="Prata"/>
              </a:defRPr>
            </a:lvl3pPr>
            <a:lvl4pPr lvl="3" rtl="0" algn="ctr">
              <a:lnSpc>
                <a:spcPct val="100000"/>
              </a:lnSpc>
              <a:spcBef>
                <a:spcPts val="0"/>
              </a:spcBef>
              <a:spcAft>
                <a:spcPts val="0"/>
              </a:spcAft>
              <a:buNone/>
              <a:defRPr sz="2400">
                <a:solidFill>
                  <a:schemeClr val="dk1"/>
                </a:solidFill>
                <a:latin typeface="Prata"/>
                <a:ea typeface="Prata"/>
                <a:cs typeface="Prata"/>
                <a:sym typeface="Prata"/>
              </a:defRPr>
            </a:lvl4pPr>
            <a:lvl5pPr lvl="4" rtl="0" algn="ctr">
              <a:lnSpc>
                <a:spcPct val="100000"/>
              </a:lnSpc>
              <a:spcBef>
                <a:spcPts val="0"/>
              </a:spcBef>
              <a:spcAft>
                <a:spcPts val="0"/>
              </a:spcAft>
              <a:buNone/>
              <a:defRPr sz="2400">
                <a:solidFill>
                  <a:schemeClr val="dk1"/>
                </a:solidFill>
                <a:latin typeface="Prata"/>
                <a:ea typeface="Prata"/>
                <a:cs typeface="Prata"/>
                <a:sym typeface="Prata"/>
              </a:defRPr>
            </a:lvl5pPr>
            <a:lvl6pPr lvl="5" rtl="0" algn="ctr">
              <a:lnSpc>
                <a:spcPct val="100000"/>
              </a:lnSpc>
              <a:spcBef>
                <a:spcPts val="0"/>
              </a:spcBef>
              <a:spcAft>
                <a:spcPts val="0"/>
              </a:spcAft>
              <a:buNone/>
              <a:defRPr sz="2400">
                <a:solidFill>
                  <a:schemeClr val="dk1"/>
                </a:solidFill>
                <a:latin typeface="Prata"/>
                <a:ea typeface="Prata"/>
                <a:cs typeface="Prata"/>
                <a:sym typeface="Prata"/>
              </a:defRPr>
            </a:lvl6pPr>
            <a:lvl7pPr lvl="6" rtl="0" algn="ctr">
              <a:lnSpc>
                <a:spcPct val="100000"/>
              </a:lnSpc>
              <a:spcBef>
                <a:spcPts val="0"/>
              </a:spcBef>
              <a:spcAft>
                <a:spcPts val="0"/>
              </a:spcAft>
              <a:buNone/>
              <a:defRPr sz="2400">
                <a:solidFill>
                  <a:schemeClr val="dk1"/>
                </a:solidFill>
                <a:latin typeface="Prata"/>
                <a:ea typeface="Prata"/>
                <a:cs typeface="Prata"/>
                <a:sym typeface="Prata"/>
              </a:defRPr>
            </a:lvl7pPr>
            <a:lvl8pPr lvl="7" rtl="0" algn="ctr">
              <a:lnSpc>
                <a:spcPct val="100000"/>
              </a:lnSpc>
              <a:spcBef>
                <a:spcPts val="0"/>
              </a:spcBef>
              <a:spcAft>
                <a:spcPts val="0"/>
              </a:spcAft>
              <a:buNone/>
              <a:defRPr sz="2400">
                <a:solidFill>
                  <a:schemeClr val="dk1"/>
                </a:solidFill>
                <a:latin typeface="Prata"/>
                <a:ea typeface="Prata"/>
                <a:cs typeface="Prata"/>
                <a:sym typeface="Prata"/>
              </a:defRPr>
            </a:lvl8pPr>
            <a:lvl9pPr lvl="8" rtl="0" algn="ctr">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96" name="Google Shape;196;p23"/>
          <p:cNvSpPr txBox="1"/>
          <p:nvPr>
            <p:ph idx="14" type="subTitle"/>
          </p:nvPr>
        </p:nvSpPr>
        <p:spPr>
          <a:xfrm>
            <a:off x="6214292" y="3100750"/>
            <a:ext cx="1996500" cy="64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1"/>
                </a:solidFill>
              </a:defRPr>
            </a:lvl1pPr>
            <a:lvl2pPr lvl="1" rtl="0" algn="ctr">
              <a:lnSpc>
                <a:spcPct val="100000"/>
              </a:lnSpc>
              <a:spcBef>
                <a:spcPts val="1600"/>
              </a:spcBef>
              <a:spcAft>
                <a:spcPts val="0"/>
              </a:spcAft>
              <a:buNone/>
              <a:defRPr sz="1200">
                <a:solidFill>
                  <a:schemeClr val="dk1"/>
                </a:solidFill>
              </a:defRPr>
            </a:lvl2pPr>
            <a:lvl3pPr lvl="2" rtl="0" algn="ctr">
              <a:lnSpc>
                <a:spcPct val="100000"/>
              </a:lnSpc>
              <a:spcBef>
                <a:spcPts val="1600"/>
              </a:spcBef>
              <a:spcAft>
                <a:spcPts val="0"/>
              </a:spcAft>
              <a:buNone/>
              <a:defRPr sz="1200">
                <a:solidFill>
                  <a:schemeClr val="dk1"/>
                </a:solidFill>
              </a:defRPr>
            </a:lvl3pPr>
            <a:lvl4pPr lvl="3" rtl="0" algn="ctr">
              <a:lnSpc>
                <a:spcPct val="100000"/>
              </a:lnSpc>
              <a:spcBef>
                <a:spcPts val="1600"/>
              </a:spcBef>
              <a:spcAft>
                <a:spcPts val="0"/>
              </a:spcAft>
              <a:buNone/>
              <a:defRPr sz="1200">
                <a:solidFill>
                  <a:schemeClr val="dk1"/>
                </a:solidFill>
              </a:defRPr>
            </a:lvl4pPr>
            <a:lvl5pPr lvl="4" rtl="0" algn="ctr">
              <a:lnSpc>
                <a:spcPct val="100000"/>
              </a:lnSpc>
              <a:spcBef>
                <a:spcPts val="1600"/>
              </a:spcBef>
              <a:spcAft>
                <a:spcPts val="0"/>
              </a:spcAft>
              <a:buNone/>
              <a:defRPr sz="1200">
                <a:solidFill>
                  <a:schemeClr val="dk1"/>
                </a:solidFill>
              </a:defRPr>
            </a:lvl5pPr>
            <a:lvl6pPr lvl="5" rtl="0" algn="ctr">
              <a:lnSpc>
                <a:spcPct val="100000"/>
              </a:lnSpc>
              <a:spcBef>
                <a:spcPts val="1600"/>
              </a:spcBef>
              <a:spcAft>
                <a:spcPts val="0"/>
              </a:spcAft>
              <a:buNone/>
              <a:defRPr sz="1200">
                <a:solidFill>
                  <a:schemeClr val="dk1"/>
                </a:solidFill>
              </a:defRPr>
            </a:lvl6pPr>
            <a:lvl7pPr lvl="6" rtl="0" algn="ctr">
              <a:lnSpc>
                <a:spcPct val="100000"/>
              </a:lnSpc>
              <a:spcBef>
                <a:spcPts val="1600"/>
              </a:spcBef>
              <a:spcAft>
                <a:spcPts val="0"/>
              </a:spcAft>
              <a:buNone/>
              <a:defRPr sz="1200">
                <a:solidFill>
                  <a:schemeClr val="dk1"/>
                </a:solidFill>
              </a:defRPr>
            </a:lvl7pPr>
            <a:lvl8pPr lvl="7" rtl="0" algn="ctr">
              <a:lnSpc>
                <a:spcPct val="100000"/>
              </a:lnSpc>
              <a:spcBef>
                <a:spcPts val="1600"/>
              </a:spcBef>
              <a:spcAft>
                <a:spcPts val="0"/>
              </a:spcAft>
              <a:buNone/>
              <a:defRPr sz="1200">
                <a:solidFill>
                  <a:schemeClr val="dk1"/>
                </a:solidFill>
              </a:defRPr>
            </a:lvl8pPr>
            <a:lvl9pPr lvl="8" rtl="0" algn="ctr">
              <a:lnSpc>
                <a:spcPct val="100000"/>
              </a:lnSpc>
              <a:spcBef>
                <a:spcPts val="1600"/>
              </a:spcBef>
              <a:spcAft>
                <a:spcPts val="1600"/>
              </a:spcAft>
              <a:buNone/>
              <a:defRPr sz="1200">
                <a:solidFill>
                  <a:schemeClr val="dk1"/>
                </a:solidFill>
              </a:defRPr>
            </a:lvl9pPr>
          </a:lstStyle>
          <a:p/>
        </p:txBody>
      </p:sp>
      <p:sp>
        <p:nvSpPr>
          <p:cNvPr id="197" name="Google Shape;197;p23"/>
          <p:cNvSpPr txBox="1"/>
          <p:nvPr>
            <p:ph idx="15" type="subTitle"/>
          </p:nvPr>
        </p:nvSpPr>
        <p:spPr>
          <a:xfrm>
            <a:off x="6214287" y="2575525"/>
            <a:ext cx="1996500" cy="568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chemeClr val="dk1"/>
                </a:solidFill>
                <a:latin typeface="Prata"/>
                <a:ea typeface="Prata"/>
                <a:cs typeface="Prata"/>
                <a:sym typeface="Prata"/>
              </a:defRPr>
            </a:lvl1pPr>
            <a:lvl2pPr lvl="1" rtl="0" algn="ctr">
              <a:lnSpc>
                <a:spcPct val="100000"/>
              </a:lnSpc>
              <a:spcBef>
                <a:spcPts val="0"/>
              </a:spcBef>
              <a:spcAft>
                <a:spcPts val="0"/>
              </a:spcAft>
              <a:buNone/>
              <a:defRPr sz="2400">
                <a:solidFill>
                  <a:schemeClr val="dk1"/>
                </a:solidFill>
                <a:latin typeface="Prata"/>
                <a:ea typeface="Prata"/>
                <a:cs typeface="Prata"/>
                <a:sym typeface="Prata"/>
              </a:defRPr>
            </a:lvl2pPr>
            <a:lvl3pPr lvl="2" rtl="0" algn="ctr">
              <a:lnSpc>
                <a:spcPct val="100000"/>
              </a:lnSpc>
              <a:spcBef>
                <a:spcPts val="0"/>
              </a:spcBef>
              <a:spcAft>
                <a:spcPts val="0"/>
              </a:spcAft>
              <a:buNone/>
              <a:defRPr sz="2400">
                <a:solidFill>
                  <a:schemeClr val="dk1"/>
                </a:solidFill>
                <a:latin typeface="Prata"/>
                <a:ea typeface="Prata"/>
                <a:cs typeface="Prata"/>
                <a:sym typeface="Prata"/>
              </a:defRPr>
            </a:lvl3pPr>
            <a:lvl4pPr lvl="3" rtl="0" algn="ctr">
              <a:lnSpc>
                <a:spcPct val="100000"/>
              </a:lnSpc>
              <a:spcBef>
                <a:spcPts val="0"/>
              </a:spcBef>
              <a:spcAft>
                <a:spcPts val="0"/>
              </a:spcAft>
              <a:buNone/>
              <a:defRPr sz="2400">
                <a:solidFill>
                  <a:schemeClr val="dk1"/>
                </a:solidFill>
                <a:latin typeface="Prata"/>
                <a:ea typeface="Prata"/>
                <a:cs typeface="Prata"/>
                <a:sym typeface="Prata"/>
              </a:defRPr>
            </a:lvl4pPr>
            <a:lvl5pPr lvl="4" rtl="0" algn="ctr">
              <a:lnSpc>
                <a:spcPct val="100000"/>
              </a:lnSpc>
              <a:spcBef>
                <a:spcPts val="0"/>
              </a:spcBef>
              <a:spcAft>
                <a:spcPts val="0"/>
              </a:spcAft>
              <a:buNone/>
              <a:defRPr sz="2400">
                <a:solidFill>
                  <a:schemeClr val="dk1"/>
                </a:solidFill>
                <a:latin typeface="Prata"/>
                <a:ea typeface="Prata"/>
                <a:cs typeface="Prata"/>
                <a:sym typeface="Prata"/>
              </a:defRPr>
            </a:lvl5pPr>
            <a:lvl6pPr lvl="5" rtl="0" algn="ctr">
              <a:lnSpc>
                <a:spcPct val="100000"/>
              </a:lnSpc>
              <a:spcBef>
                <a:spcPts val="0"/>
              </a:spcBef>
              <a:spcAft>
                <a:spcPts val="0"/>
              </a:spcAft>
              <a:buNone/>
              <a:defRPr sz="2400">
                <a:solidFill>
                  <a:schemeClr val="dk1"/>
                </a:solidFill>
                <a:latin typeface="Prata"/>
                <a:ea typeface="Prata"/>
                <a:cs typeface="Prata"/>
                <a:sym typeface="Prata"/>
              </a:defRPr>
            </a:lvl6pPr>
            <a:lvl7pPr lvl="6" rtl="0" algn="ctr">
              <a:lnSpc>
                <a:spcPct val="100000"/>
              </a:lnSpc>
              <a:spcBef>
                <a:spcPts val="0"/>
              </a:spcBef>
              <a:spcAft>
                <a:spcPts val="0"/>
              </a:spcAft>
              <a:buNone/>
              <a:defRPr sz="2400">
                <a:solidFill>
                  <a:schemeClr val="dk1"/>
                </a:solidFill>
                <a:latin typeface="Prata"/>
                <a:ea typeface="Prata"/>
                <a:cs typeface="Prata"/>
                <a:sym typeface="Prata"/>
              </a:defRPr>
            </a:lvl7pPr>
            <a:lvl8pPr lvl="7" rtl="0" algn="ctr">
              <a:lnSpc>
                <a:spcPct val="100000"/>
              </a:lnSpc>
              <a:spcBef>
                <a:spcPts val="0"/>
              </a:spcBef>
              <a:spcAft>
                <a:spcPts val="0"/>
              </a:spcAft>
              <a:buNone/>
              <a:defRPr sz="2400">
                <a:solidFill>
                  <a:schemeClr val="dk1"/>
                </a:solidFill>
                <a:latin typeface="Prata"/>
                <a:ea typeface="Prata"/>
                <a:cs typeface="Prata"/>
                <a:sym typeface="Prata"/>
              </a:defRPr>
            </a:lvl8pPr>
            <a:lvl9pPr lvl="8" rtl="0" algn="ctr">
              <a:lnSpc>
                <a:spcPct val="100000"/>
              </a:lnSpc>
              <a:spcBef>
                <a:spcPts val="0"/>
              </a:spcBef>
              <a:spcAft>
                <a:spcPts val="0"/>
              </a:spcAft>
              <a:buNone/>
              <a:defRPr sz="2400">
                <a:solidFill>
                  <a:schemeClr val="dk1"/>
                </a:solidFill>
                <a:latin typeface="Prata"/>
                <a:ea typeface="Prata"/>
                <a:cs typeface="Prata"/>
                <a:sym typeface="Prata"/>
              </a:defRPr>
            </a:lvl9pPr>
          </a:lstStyle>
          <a:p/>
        </p:txBody>
      </p:sp>
      <p:sp>
        <p:nvSpPr>
          <p:cNvPr id="198" name="Google Shape;198;p23"/>
          <p:cNvSpPr txBox="1"/>
          <p:nvPr>
            <p:ph type="ctrTitle"/>
          </p:nvPr>
        </p:nvSpPr>
        <p:spPr>
          <a:xfrm>
            <a:off x="711650" y="4081850"/>
            <a:ext cx="6908100" cy="483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dk1"/>
              </a:buClr>
              <a:buSzPts val="1200"/>
              <a:buFont typeface="Josefin Sans"/>
              <a:buNone/>
              <a:defRPr sz="3600">
                <a:solidFill>
                  <a:schemeClr val="dk1"/>
                </a:solidFill>
              </a:defRPr>
            </a:lvl1pPr>
            <a:lvl2pPr lvl="1"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2pPr>
            <a:lvl3pPr lvl="2"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3pPr>
            <a:lvl4pPr lvl="3"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4pPr>
            <a:lvl5pPr lvl="4"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5pPr>
            <a:lvl6pPr lvl="5"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6pPr>
            <a:lvl7pPr lvl="6"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7pPr>
            <a:lvl8pPr lvl="7"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8pPr>
            <a:lvl9pPr lvl="8"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APTION_ONLY_1">
    <p:bg>
      <p:bgPr>
        <a:solidFill>
          <a:schemeClr val="lt1"/>
        </a:solidFill>
      </p:bgPr>
    </p:bg>
    <p:spTree>
      <p:nvGrpSpPr>
        <p:cNvPr id="199" name="Shape 199"/>
        <p:cNvGrpSpPr/>
        <p:nvPr/>
      </p:nvGrpSpPr>
      <p:grpSpPr>
        <a:xfrm>
          <a:off x="0" y="0"/>
          <a:ext cx="0" cy="0"/>
          <a:chOff x="0" y="0"/>
          <a:chExt cx="0" cy="0"/>
        </a:xfrm>
      </p:grpSpPr>
      <p:sp>
        <p:nvSpPr>
          <p:cNvPr id="200" name="Google Shape;200;p24"/>
          <p:cNvSpPr txBox="1"/>
          <p:nvPr>
            <p:ph type="ctrTitle"/>
          </p:nvPr>
        </p:nvSpPr>
        <p:spPr>
          <a:xfrm>
            <a:off x="711650" y="2451412"/>
            <a:ext cx="1841100" cy="22449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chemeClr val="accent6"/>
              </a:buClr>
              <a:buSzPts val="1200"/>
              <a:buFont typeface="Josefin Sans"/>
              <a:buNone/>
              <a:defRPr sz="3600">
                <a:solidFill>
                  <a:schemeClr val="accent6"/>
                </a:solidFill>
              </a:defRPr>
            </a:lvl1pPr>
            <a:lvl2pPr lvl="1"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2pPr>
            <a:lvl3pPr lvl="2"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3pPr>
            <a:lvl4pPr lvl="3"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4pPr>
            <a:lvl5pPr lvl="4"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5pPr>
            <a:lvl6pPr lvl="5"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6pPr>
            <a:lvl7pPr lvl="6"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7pPr>
            <a:lvl8pPr lvl="7"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8pPr>
            <a:lvl9pPr lvl="8"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APTION_ONLY_1_2">
    <p:bg>
      <p:bgPr>
        <a:solidFill>
          <a:schemeClr val="lt1"/>
        </a:solidFill>
      </p:bgPr>
    </p:bg>
    <p:spTree>
      <p:nvGrpSpPr>
        <p:cNvPr id="201" name="Shape 201"/>
        <p:cNvGrpSpPr/>
        <p:nvPr/>
      </p:nvGrpSpPr>
      <p:grpSpPr>
        <a:xfrm>
          <a:off x="0" y="0"/>
          <a:ext cx="0" cy="0"/>
          <a:chOff x="0" y="0"/>
          <a:chExt cx="0" cy="0"/>
        </a:xfrm>
      </p:grpSpPr>
      <p:sp>
        <p:nvSpPr>
          <p:cNvPr id="202" name="Google Shape;202;p25"/>
          <p:cNvSpPr txBox="1"/>
          <p:nvPr>
            <p:ph type="ctrTitle"/>
          </p:nvPr>
        </p:nvSpPr>
        <p:spPr>
          <a:xfrm>
            <a:off x="3115075" y="3831975"/>
            <a:ext cx="5315700" cy="8643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Clr>
                <a:schemeClr val="accent6"/>
              </a:buClr>
              <a:buSzPts val="1200"/>
              <a:buFont typeface="Josefin Sans"/>
              <a:buNone/>
              <a:defRPr sz="3600">
                <a:solidFill>
                  <a:schemeClr val="dk1"/>
                </a:solidFill>
              </a:defRPr>
            </a:lvl1pPr>
            <a:lvl2pPr lvl="1"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2pPr>
            <a:lvl3pPr lvl="2"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3pPr>
            <a:lvl4pPr lvl="3"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4pPr>
            <a:lvl5pPr lvl="4"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5pPr>
            <a:lvl6pPr lvl="5"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6pPr>
            <a:lvl7pPr lvl="6"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7pPr>
            <a:lvl8pPr lvl="7"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8pPr>
            <a:lvl9pPr lvl="8" rtl="0" algn="r">
              <a:spcBef>
                <a:spcPts val="0"/>
              </a:spcBef>
              <a:spcAft>
                <a:spcPts val="0"/>
              </a:spcAft>
              <a:buClr>
                <a:schemeClr val="accent6"/>
              </a:buClr>
              <a:buSzPts val="1200"/>
              <a:buFont typeface="Josefin Sans"/>
              <a:buNone/>
              <a:defRPr b="1" sz="1200">
                <a:solidFill>
                  <a:schemeClr val="accent6"/>
                </a:solidFill>
                <a:latin typeface="Josefin Sans"/>
                <a:ea typeface="Josefin Sans"/>
                <a:cs typeface="Josefin Sans"/>
                <a:sym typeface="Josefin Sans"/>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APTION_ONLY_1_1_1">
    <p:bg>
      <p:bgPr>
        <a:solidFill>
          <a:schemeClr val="lt1"/>
        </a:solidFill>
      </p:bgPr>
    </p:bg>
    <p:spTree>
      <p:nvGrpSpPr>
        <p:cNvPr id="203" name="Shape 203"/>
        <p:cNvGrpSpPr/>
        <p:nvPr/>
      </p:nvGrpSpPr>
      <p:grpSpPr>
        <a:xfrm>
          <a:off x="0" y="0"/>
          <a:ext cx="0" cy="0"/>
          <a:chOff x="0" y="0"/>
          <a:chExt cx="0" cy="0"/>
        </a:xfrm>
      </p:grpSpPr>
      <p:sp>
        <p:nvSpPr>
          <p:cNvPr id="204" name="Google Shape;204;p26"/>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05" name="Google Shape;205;p26"/>
          <p:cNvSpPr txBox="1"/>
          <p:nvPr>
            <p:ph type="ctrTitle"/>
          </p:nvPr>
        </p:nvSpPr>
        <p:spPr>
          <a:xfrm>
            <a:off x="725000" y="439425"/>
            <a:ext cx="6069900" cy="5556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2_2">
    <p:bg>
      <p:bgPr>
        <a:solidFill>
          <a:schemeClr val="lt1"/>
        </a:solidFill>
      </p:bgPr>
    </p:bg>
    <p:spTree>
      <p:nvGrpSpPr>
        <p:cNvPr id="206" name="Shape 206"/>
        <p:cNvGrpSpPr/>
        <p:nvPr/>
      </p:nvGrpSpPr>
      <p:grpSpPr>
        <a:xfrm>
          <a:off x="0" y="0"/>
          <a:ext cx="0" cy="0"/>
          <a:chOff x="0" y="0"/>
          <a:chExt cx="0" cy="0"/>
        </a:xfrm>
      </p:grpSpPr>
      <p:pic>
        <p:nvPicPr>
          <p:cNvPr id="207" name="Google Shape;207;p27"/>
          <p:cNvPicPr preferRelativeResize="0"/>
          <p:nvPr/>
        </p:nvPicPr>
        <p:blipFill rotWithShape="1">
          <a:blip r:embed="rId2">
            <a:alphaModFix/>
          </a:blip>
          <a:srcRect b="16422" l="9217" r="1640" t="10456"/>
          <a:stretch/>
        </p:blipFill>
        <p:spPr>
          <a:xfrm>
            <a:off x="152051" y="157050"/>
            <a:ext cx="8839797" cy="4834102"/>
          </a:xfrm>
          <a:prstGeom prst="rect">
            <a:avLst/>
          </a:prstGeom>
          <a:noFill/>
          <a:ln>
            <a:noFill/>
          </a:ln>
        </p:spPr>
      </p:pic>
      <p:sp>
        <p:nvSpPr>
          <p:cNvPr id="208" name="Google Shape;208;p27"/>
          <p:cNvSpPr/>
          <p:nvPr/>
        </p:nvSpPr>
        <p:spPr>
          <a:xfrm>
            <a:off x="152150" y="159700"/>
            <a:ext cx="8839800" cy="48288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7"/>
          <p:cNvSpPr txBox="1"/>
          <p:nvPr>
            <p:ph type="ctrTitle"/>
          </p:nvPr>
        </p:nvSpPr>
        <p:spPr>
          <a:xfrm>
            <a:off x="1943702" y="3401925"/>
            <a:ext cx="5289300" cy="659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lt1"/>
              </a:buClr>
              <a:buSzPts val="1400"/>
              <a:buFont typeface="Josefin Sans"/>
              <a:buNone/>
              <a:defRPr sz="1800">
                <a:solidFill>
                  <a:schemeClr val="lt1"/>
                </a:solidFill>
              </a:defRPr>
            </a:lvl1pPr>
            <a:lvl2pPr lvl="1" rtl="0" algn="ctr">
              <a:spcBef>
                <a:spcPts val="0"/>
              </a:spcBef>
              <a:spcAft>
                <a:spcPts val="0"/>
              </a:spcAft>
              <a:buClr>
                <a:schemeClr val="lt1"/>
              </a:buClr>
              <a:buSzPts val="1400"/>
              <a:buFont typeface="Josefin Sans"/>
              <a:buNone/>
              <a:defRPr b="1" sz="1400">
                <a:solidFill>
                  <a:schemeClr val="lt1"/>
                </a:solidFill>
                <a:latin typeface="Josefin Sans"/>
                <a:ea typeface="Josefin Sans"/>
                <a:cs typeface="Josefin Sans"/>
                <a:sym typeface="Josefin Sans"/>
              </a:defRPr>
            </a:lvl2pPr>
            <a:lvl3pPr lvl="2" rtl="0" algn="ctr">
              <a:spcBef>
                <a:spcPts val="0"/>
              </a:spcBef>
              <a:spcAft>
                <a:spcPts val="0"/>
              </a:spcAft>
              <a:buClr>
                <a:schemeClr val="lt1"/>
              </a:buClr>
              <a:buSzPts val="1400"/>
              <a:buFont typeface="Josefin Sans"/>
              <a:buNone/>
              <a:defRPr b="1" sz="1400">
                <a:solidFill>
                  <a:schemeClr val="lt1"/>
                </a:solidFill>
                <a:latin typeface="Josefin Sans"/>
                <a:ea typeface="Josefin Sans"/>
                <a:cs typeface="Josefin Sans"/>
                <a:sym typeface="Josefin Sans"/>
              </a:defRPr>
            </a:lvl3pPr>
            <a:lvl4pPr lvl="3" rtl="0" algn="ctr">
              <a:spcBef>
                <a:spcPts val="0"/>
              </a:spcBef>
              <a:spcAft>
                <a:spcPts val="0"/>
              </a:spcAft>
              <a:buClr>
                <a:schemeClr val="lt1"/>
              </a:buClr>
              <a:buSzPts val="1400"/>
              <a:buFont typeface="Josefin Sans"/>
              <a:buNone/>
              <a:defRPr b="1" sz="1400">
                <a:solidFill>
                  <a:schemeClr val="lt1"/>
                </a:solidFill>
                <a:latin typeface="Josefin Sans"/>
                <a:ea typeface="Josefin Sans"/>
                <a:cs typeface="Josefin Sans"/>
                <a:sym typeface="Josefin Sans"/>
              </a:defRPr>
            </a:lvl4pPr>
            <a:lvl5pPr lvl="4" rtl="0" algn="ctr">
              <a:spcBef>
                <a:spcPts val="0"/>
              </a:spcBef>
              <a:spcAft>
                <a:spcPts val="0"/>
              </a:spcAft>
              <a:buClr>
                <a:schemeClr val="lt1"/>
              </a:buClr>
              <a:buSzPts val="1400"/>
              <a:buFont typeface="Josefin Sans"/>
              <a:buNone/>
              <a:defRPr b="1" sz="1400">
                <a:solidFill>
                  <a:schemeClr val="lt1"/>
                </a:solidFill>
                <a:latin typeface="Josefin Sans"/>
                <a:ea typeface="Josefin Sans"/>
                <a:cs typeface="Josefin Sans"/>
                <a:sym typeface="Josefin Sans"/>
              </a:defRPr>
            </a:lvl5pPr>
            <a:lvl6pPr lvl="5" rtl="0" algn="ctr">
              <a:spcBef>
                <a:spcPts val="0"/>
              </a:spcBef>
              <a:spcAft>
                <a:spcPts val="0"/>
              </a:spcAft>
              <a:buClr>
                <a:schemeClr val="lt1"/>
              </a:buClr>
              <a:buSzPts val="1400"/>
              <a:buFont typeface="Josefin Sans"/>
              <a:buNone/>
              <a:defRPr b="1" sz="1400">
                <a:solidFill>
                  <a:schemeClr val="lt1"/>
                </a:solidFill>
                <a:latin typeface="Josefin Sans"/>
                <a:ea typeface="Josefin Sans"/>
                <a:cs typeface="Josefin Sans"/>
                <a:sym typeface="Josefin Sans"/>
              </a:defRPr>
            </a:lvl6pPr>
            <a:lvl7pPr lvl="6" rtl="0" algn="ctr">
              <a:spcBef>
                <a:spcPts val="0"/>
              </a:spcBef>
              <a:spcAft>
                <a:spcPts val="0"/>
              </a:spcAft>
              <a:buClr>
                <a:schemeClr val="lt1"/>
              </a:buClr>
              <a:buSzPts val="1400"/>
              <a:buFont typeface="Josefin Sans"/>
              <a:buNone/>
              <a:defRPr b="1" sz="1400">
                <a:solidFill>
                  <a:schemeClr val="lt1"/>
                </a:solidFill>
                <a:latin typeface="Josefin Sans"/>
                <a:ea typeface="Josefin Sans"/>
                <a:cs typeface="Josefin Sans"/>
                <a:sym typeface="Josefin Sans"/>
              </a:defRPr>
            </a:lvl7pPr>
            <a:lvl8pPr lvl="7" rtl="0" algn="ctr">
              <a:spcBef>
                <a:spcPts val="0"/>
              </a:spcBef>
              <a:spcAft>
                <a:spcPts val="0"/>
              </a:spcAft>
              <a:buClr>
                <a:schemeClr val="lt1"/>
              </a:buClr>
              <a:buSzPts val="1400"/>
              <a:buFont typeface="Josefin Sans"/>
              <a:buNone/>
              <a:defRPr b="1" sz="1400">
                <a:solidFill>
                  <a:schemeClr val="lt1"/>
                </a:solidFill>
                <a:latin typeface="Josefin Sans"/>
                <a:ea typeface="Josefin Sans"/>
                <a:cs typeface="Josefin Sans"/>
                <a:sym typeface="Josefin Sans"/>
              </a:defRPr>
            </a:lvl8pPr>
            <a:lvl9pPr lvl="8" rtl="0" algn="ctr">
              <a:spcBef>
                <a:spcPts val="0"/>
              </a:spcBef>
              <a:spcAft>
                <a:spcPts val="0"/>
              </a:spcAft>
              <a:buClr>
                <a:schemeClr val="lt1"/>
              </a:buClr>
              <a:buSzPts val="1400"/>
              <a:buFont typeface="Josefin Sans"/>
              <a:buNone/>
              <a:defRPr b="1" sz="1400">
                <a:solidFill>
                  <a:schemeClr val="lt1"/>
                </a:solidFill>
                <a:latin typeface="Josefin Sans"/>
                <a:ea typeface="Josefin Sans"/>
                <a:cs typeface="Josefin Sans"/>
                <a:sym typeface="Josefin Sans"/>
              </a:defRPr>
            </a:lvl9pPr>
          </a:lstStyle>
          <a:p/>
        </p:txBody>
      </p:sp>
      <p:sp>
        <p:nvSpPr>
          <p:cNvPr id="210" name="Google Shape;210;p27"/>
          <p:cNvSpPr txBox="1"/>
          <p:nvPr>
            <p:ph idx="1" type="subTitle"/>
          </p:nvPr>
        </p:nvSpPr>
        <p:spPr>
          <a:xfrm>
            <a:off x="1943702" y="2044125"/>
            <a:ext cx="5289300" cy="1213800"/>
          </a:xfrm>
          <a:prstGeom prst="rect">
            <a:avLst/>
          </a:prstGeom>
        </p:spPr>
        <p:txBody>
          <a:bodyPr anchorCtr="0" anchor="ctr" bIns="91425" lIns="91425" spcFirstLastPara="1" rIns="91425" wrap="square" tIns="274300">
            <a:noAutofit/>
          </a:bodyPr>
          <a:lstStyle>
            <a:lvl1pPr lvl="0" rtl="0" algn="ctr">
              <a:lnSpc>
                <a:spcPct val="100000"/>
              </a:lnSpc>
              <a:spcBef>
                <a:spcPts val="0"/>
              </a:spcBef>
              <a:spcAft>
                <a:spcPts val="0"/>
              </a:spcAft>
              <a:buNone/>
              <a:defRPr sz="2400">
                <a:solidFill>
                  <a:schemeClr val="lt1"/>
                </a:solidFill>
              </a:defRPr>
            </a:lvl1pPr>
            <a:lvl2pPr lvl="1" rtl="0" algn="ctr">
              <a:lnSpc>
                <a:spcPct val="100000"/>
              </a:lnSpc>
              <a:spcBef>
                <a:spcPts val="1600"/>
              </a:spcBef>
              <a:spcAft>
                <a:spcPts val="0"/>
              </a:spcAft>
              <a:buNone/>
              <a:defRPr sz="2400">
                <a:solidFill>
                  <a:schemeClr val="lt1"/>
                </a:solidFill>
              </a:defRPr>
            </a:lvl2pPr>
            <a:lvl3pPr lvl="2" rtl="0" algn="ctr">
              <a:lnSpc>
                <a:spcPct val="100000"/>
              </a:lnSpc>
              <a:spcBef>
                <a:spcPts val="1600"/>
              </a:spcBef>
              <a:spcAft>
                <a:spcPts val="0"/>
              </a:spcAft>
              <a:buNone/>
              <a:defRPr sz="2400">
                <a:solidFill>
                  <a:schemeClr val="lt1"/>
                </a:solidFill>
              </a:defRPr>
            </a:lvl3pPr>
            <a:lvl4pPr lvl="3" rtl="0" algn="ctr">
              <a:lnSpc>
                <a:spcPct val="100000"/>
              </a:lnSpc>
              <a:spcBef>
                <a:spcPts val="1600"/>
              </a:spcBef>
              <a:spcAft>
                <a:spcPts val="0"/>
              </a:spcAft>
              <a:buNone/>
              <a:defRPr sz="2400">
                <a:solidFill>
                  <a:schemeClr val="lt1"/>
                </a:solidFill>
              </a:defRPr>
            </a:lvl4pPr>
            <a:lvl5pPr lvl="4" rtl="0" algn="ctr">
              <a:lnSpc>
                <a:spcPct val="100000"/>
              </a:lnSpc>
              <a:spcBef>
                <a:spcPts val="1600"/>
              </a:spcBef>
              <a:spcAft>
                <a:spcPts val="0"/>
              </a:spcAft>
              <a:buNone/>
              <a:defRPr sz="2400">
                <a:solidFill>
                  <a:schemeClr val="lt1"/>
                </a:solidFill>
              </a:defRPr>
            </a:lvl5pPr>
            <a:lvl6pPr lvl="5" rtl="0" algn="ctr">
              <a:lnSpc>
                <a:spcPct val="100000"/>
              </a:lnSpc>
              <a:spcBef>
                <a:spcPts val="1600"/>
              </a:spcBef>
              <a:spcAft>
                <a:spcPts val="0"/>
              </a:spcAft>
              <a:buNone/>
              <a:defRPr sz="2400">
                <a:solidFill>
                  <a:schemeClr val="lt1"/>
                </a:solidFill>
              </a:defRPr>
            </a:lvl6pPr>
            <a:lvl7pPr lvl="6" rtl="0" algn="ctr">
              <a:lnSpc>
                <a:spcPct val="100000"/>
              </a:lnSpc>
              <a:spcBef>
                <a:spcPts val="1600"/>
              </a:spcBef>
              <a:spcAft>
                <a:spcPts val="0"/>
              </a:spcAft>
              <a:buNone/>
              <a:defRPr sz="2400">
                <a:solidFill>
                  <a:schemeClr val="lt1"/>
                </a:solidFill>
              </a:defRPr>
            </a:lvl7pPr>
            <a:lvl8pPr lvl="7" rtl="0" algn="ctr">
              <a:lnSpc>
                <a:spcPct val="100000"/>
              </a:lnSpc>
              <a:spcBef>
                <a:spcPts val="1600"/>
              </a:spcBef>
              <a:spcAft>
                <a:spcPts val="0"/>
              </a:spcAft>
              <a:buNone/>
              <a:defRPr sz="2400">
                <a:solidFill>
                  <a:schemeClr val="lt1"/>
                </a:solidFill>
              </a:defRPr>
            </a:lvl8pPr>
            <a:lvl9pPr lvl="8" rtl="0" algn="ctr">
              <a:lnSpc>
                <a:spcPct val="100000"/>
              </a:lnSpc>
              <a:spcBef>
                <a:spcPts val="1600"/>
              </a:spcBef>
              <a:spcAft>
                <a:spcPts val="1600"/>
              </a:spcAft>
              <a:buNone/>
              <a:defRPr sz="2400">
                <a:solidFill>
                  <a:schemeClr val="lt1"/>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2">
  <p:cSld name="BLANK_2_2_1">
    <p:bg>
      <p:bgPr>
        <a:solidFill>
          <a:schemeClr val="lt1"/>
        </a:solidFill>
      </p:bgPr>
    </p:bg>
    <p:spTree>
      <p:nvGrpSpPr>
        <p:cNvPr id="211" name="Shape 211"/>
        <p:cNvGrpSpPr/>
        <p:nvPr/>
      </p:nvGrpSpPr>
      <p:grpSpPr>
        <a:xfrm>
          <a:off x="0" y="0"/>
          <a:ext cx="0" cy="0"/>
          <a:chOff x="0" y="0"/>
          <a:chExt cx="0" cy="0"/>
        </a:xfrm>
      </p:grpSpPr>
      <p:sp>
        <p:nvSpPr>
          <p:cNvPr id="212" name="Google Shape;212;p28"/>
          <p:cNvSpPr txBox="1"/>
          <p:nvPr>
            <p:ph type="ctrTitle"/>
          </p:nvPr>
        </p:nvSpPr>
        <p:spPr>
          <a:xfrm>
            <a:off x="3784325" y="2793350"/>
            <a:ext cx="4646400" cy="6594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dk1"/>
              </a:buClr>
              <a:buSzPts val="1400"/>
              <a:buFont typeface="Josefin Sans"/>
              <a:buNone/>
              <a:defRPr sz="2000">
                <a:solidFill>
                  <a:schemeClr val="dk1"/>
                </a:solidFill>
              </a:defRPr>
            </a:lvl1pPr>
            <a:lvl2pPr lvl="1" rtl="0" algn="ctr">
              <a:spcBef>
                <a:spcPts val="0"/>
              </a:spcBef>
              <a:spcAft>
                <a:spcPts val="0"/>
              </a:spcAft>
              <a:buClr>
                <a:schemeClr val="dk1"/>
              </a:buClr>
              <a:buSzPts val="1400"/>
              <a:buFont typeface="Josefin Sans"/>
              <a:buNone/>
              <a:defRPr b="1" sz="1400">
                <a:solidFill>
                  <a:schemeClr val="dk1"/>
                </a:solidFill>
                <a:latin typeface="Josefin Sans"/>
                <a:ea typeface="Josefin Sans"/>
                <a:cs typeface="Josefin Sans"/>
                <a:sym typeface="Josefin Sans"/>
              </a:defRPr>
            </a:lvl2pPr>
            <a:lvl3pPr lvl="2" rtl="0" algn="ctr">
              <a:spcBef>
                <a:spcPts val="0"/>
              </a:spcBef>
              <a:spcAft>
                <a:spcPts val="0"/>
              </a:spcAft>
              <a:buClr>
                <a:schemeClr val="dk1"/>
              </a:buClr>
              <a:buSzPts val="1400"/>
              <a:buFont typeface="Josefin Sans"/>
              <a:buNone/>
              <a:defRPr b="1" sz="1400">
                <a:solidFill>
                  <a:schemeClr val="dk1"/>
                </a:solidFill>
                <a:latin typeface="Josefin Sans"/>
                <a:ea typeface="Josefin Sans"/>
                <a:cs typeface="Josefin Sans"/>
                <a:sym typeface="Josefin Sans"/>
              </a:defRPr>
            </a:lvl3pPr>
            <a:lvl4pPr lvl="3" rtl="0" algn="ctr">
              <a:spcBef>
                <a:spcPts val="0"/>
              </a:spcBef>
              <a:spcAft>
                <a:spcPts val="0"/>
              </a:spcAft>
              <a:buClr>
                <a:schemeClr val="dk1"/>
              </a:buClr>
              <a:buSzPts val="1400"/>
              <a:buFont typeface="Josefin Sans"/>
              <a:buNone/>
              <a:defRPr b="1" sz="1400">
                <a:solidFill>
                  <a:schemeClr val="dk1"/>
                </a:solidFill>
                <a:latin typeface="Josefin Sans"/>
                <a:ea typeface="Josefin Sans"/>
                <a:cs typeface="Josefin Sans"/>
                <a:sym typeface="Josefin Sans"/>
              </a:defRPr>
            </a:lvl4pPr>
            <a:lvl5pPr lvl="4" rtl="0" algn="ctr">
              <a:spcBef>
                <a:spcPts val="0"/>
              </a:spcBef>
              <a:spcAft>
                <a:spcPts val="0"/>
              </a:spcAft>
              <a:buClr>
                <a:schemeClr val="dk1"/>
              </a:buClr>
              <a:buSzPts val="1400"/>
              <a:buFont typeface="Josefin Sans"/>
              <a:buNone/>
              <a:defRPr b="1" sz="1400">
                <a:solidFill>
                  <a:schemeClr val="dk1"/>
                </a:solidFill>
                <a:latin typeface="Josefin Sans"/>
                <a:ea typeface="Josefin Sans"/>
                <a:cs typeface="Josefin Sans"/>
                <a:sym typeface="Josefin Sans"/>
              </a:defRPr>
            </a:lvl5pPr>
            <a:lvl6pPr lvl="5" rtl="0" algn="ctr">
              <a:spcBef>
                <a:spcPts val="0"/>
              </a:spcBef>
              <a:spcAft>
                <a:spcPts val="0"/>
              </a:spcAft>
              <a:buClr>
                <a:schemeClr val="dk1"/>
              </a:buClr>
              <a:buSzPts val="1400"/>
              <a:buFont typeface="Josefin Sans"/>
              <a:buNone/>
              <a:defRPr b="1" sz="1400">
                <a:solidFill>
                  <a:schemeClr val="dk1"/>
                </a:solidFill>
                <a:latin typeface="Josefin Sans"/>
                <a:ea typeface="Josefin Sans"/>
                <a:cs typeface="Josefin Sans"/>
                <a:sym typeface="Josefin Sans"/>
              </a:defRPr>
            </a:lvl6pPr>
            <a:lvl7pPr lvl="6" rtl="0" algn="ctr">
              <a:spcBef>
                <a:spcPts val="0"/>
              </a:spcBef>
              <a:spcAft>
                <a:spcPts val="0"/>
              </a:spcAft>
              <a:buClr>
                <a:schemeClr val="dk1"/>
              </a:buClr>
              <a:buSzPts val="1400"/>
              <a:buFont typeface="Josefin Sans"/>
              <a:buNone/>
              <a:defRPr b="1" sz="1400">
                <a:solidFill>
                  <a:schemeClr val="dk1"/>
                </a:solidFill>
                <a:latin typeface="Josefin Sans"/>
                <a:ea typeface="Josefin Sans"/>
                <a:cs typeface="Josefin Sans"/>
                <a:sym typeface="Josefin Sans"/>
              </a:defRPr>
            </a:lvl7pPr>
            <a:lvl8pPr lvl="7" rtl="0" algn="ctr">
              <a:spcBef>
                <a:spcPts val="0"/>
              </a:spcBef>
              <a:spcAft>
                <a:spcPts val="0"/>
              </a:spcAft>
              <a:buClr>
                <a:schemeClr val="dk1"/>
              </a:buClr>
              <a:buSzPts val="1400"/>
              <a:buFont typeface="Josefin Sans"/>
              <a:buNone/>
              <a:defRPr b="1" sz="1400">
                <a:solidFill>
                  <a:schemeClr val="dk1"/>
                </a:solidFill>
                <a:latin typeface="Josefin Sans"/>
                <a:ea typeface="Josefin Sans"/>
                <a:cs typeface="Josefin Sans"/>
                <a:sym typeface="Josefin Sans"/>
              </a:defRPr>
            </a:lvl8pPr>
            <a:lvl9pPr lvl="8" rtl="0" algn="ctr">
              <a:spcBef>
                <a:spcPts val="0"/>
              </a:spcBef>
              <a:spcAft>
                <a:spcPts val="0"/>
              </a:spcAft>
              <a:buClr>
                <a:schemeClr val="dk1"/>
              </a:buClr>
              <a:buSzPts val="1400"/>
              <a:buFont typeface="Josefin Sans"/>
              <a:buNone/>
              <a:defRPr b="1" sz="1400">
                <a:solidFill>
                  <a:schemeClr val="dk1"/>
                </a:solidFill>
                <a:latin typeface="Josefin Sans"/>
                <a:ea typeface="Josefin Sans"/>
                <a:cs typeface="Josefin Sans"/>
                <a:sym typeface="Josefin Sans"/>
              </a:defRPr>
            </a:lvl9pPr>
          </a:lstStyle>
          <a:p/>
        </p:txBody>
      </p:sp>
      <p:sp>
        <p:nvSpPr>
          <p:cNvPr id="213" name="Google Shape;213;p28"/>
          <p:cNvSpPr txBox="1"/>
          <p:nvPr>
            <p:ph idx="1" type="subTitle"/>
          </p:nvPr>
        </p:nvSpPr>
        <p:spPr>
          <a:xfrm>
            <a:off x="3784325" y="1690750"/>
            <a:ext cx="4646400" cy="1213800"/>
          </a:xfrm>
          <a:prstGeom prst="rect">
            <a:avLst/>
          </a:prstGeom>
        </p:spPr>
        <p:txBody>
          <a:bodyPr anchorCtr="0" anchor="ctr" bIns="91425" lIns="91425" spcFirstLastPara="1" rIns="91425" wrap="square" tIns="274300">
            <a:noAutofit/>
          </a:bodyPr>
          <a:lstStyle>
            <a:lvl1pPr lvl="0" rtl="0">
              <a:lnSpc>
                <a:spcPct val="100000"/>
              </a:lnSpc>
              <a:spcBef>
                <a:spcPts val="0"/>
              </a:spcBef>
              <a:spcAft>
                <a:spcPts val="0"/>
              </a:spcAft>
              <a:buNone/>
              <a:defRPr sz="2000">
                <a:solidFill>
                  <a:schemeClr val="dk1"/>
                </a:solidFill>
              </a:defRPr>
            </a:lvl1pPr>
            <a:lvl2pPr lvl="1" rtl="0">
              <a:lnSpc>
                <a:spcPct val="100000"/>
              </a:lnSpc>
              <a:spcBef>
                <a:spcPts val="1600"/>
              </a:spcBef>
              <a:spcAft>
                <a:spcPts val="0"/>
              </a:spcAft>
              <a:buNone/>
              <a:defRPr sz="2000">
                <a:solidFill>
                  <a:schemeClr val="dk1"/>
                </a:solidFill>
              </a:defRPr>
            </a:lvl2pPr>
            <a:lvl3pPr lvl="2" rtl="0">
              <a:lnSpc>
                <a:spcPct val="100000"/>
              </a:lnSpc>
              <a:spcBef>
                <a:spcPts val="1600"/>
              </a:spcBef>
              <a:spcAft>
                <a:spcPts val="0"/>
              </a:spcAft>
              <a:buNone/>
              <a:defRPr sz="2000">
                <a:solidFill>
                  <a:schemeClr val="dk1"/>
                </a:solidFill>
              </a:defRPr>
            </a:lvl3pPr>
            <a:lvl4pPr lvl="3" rtl="0">
              <a:lnSpc>
                <a:spcPct val="100000"/>
              </a:lnSpc>
              <a:spcBef>
                <a:spcPts val="1600"/>
              </a:spcBef>
              <a:spcAft>
                <a:spcPts val="0"/>
              </a:spcAft>
              <a:buNone/>
              <a:defRPr sz="2000">
                <a:solidFill>
                  <a:schemeClr val="dk1"/>
                </a:solidFill>
              </a:defRPr>
            </a:lvl4pPr>
            <a:lvl5pPr lvl="4" rtl="0">
              <a:lnSpc>
                <a:spcPct val="100000"/>
              </a:lnSpc>
              <a:spcBef>
                <a:spcPts val="1600"/>
              </a:spcBef>
              <a:spcAft>
                <a:spcPts val="0"/>
              </a:spcAft>
              <a:buNone/>
              <a:defRPr sz="2000">
                <a:solidFill>
                  <a:schemeClr val="dk1"/>
                </a:solidFill>
              </a:defRPr>
            </a:lvl5pPr>
            <a:lvl6pPr lvl="5" rtl="0">
              <a:lnSpc>
                <a:spcPct val="100000"/>
              </a:lnSpc>
              <a:spcBef>
                <a:spcPts val="1600"/>
              </a:spcBef>
              <a:spcAft>
                <a:spcPts val="0"/>
              </a:spcAft>
              <a:buNone/>
              <a:defRPr sz="2000">
                <a:solidFill>
                  <a:schemeClr val="dk1"/>
                </a:solidFill>
              </a:defRPr>
            </a:lvl6pPr>
            <a:lvl7pPr lvl="6" rtl="0">
              <a:lnSpc>
                <a:spcPct val="100000"/>
              </a:lnSpc>
              <a:spcBef>
                <a:spcPts val="1600"/>
              </a:spcBef>
              <a:spcAft>
                <a:spcPts val="0"/>
              </a:spcAft>
              <a:buNone/>
              <a:defRPr sz="2000">
                <a:solidFill>
                  <a:schemeClr val="dk1"/>
                </a:solidFill>
              </a:defRPr>
            </a:lvl7pPr>
            <a:lvl8pPr lvl="7" rtl="0">
              <a:lnSpc>
                <a:spcPct val="100000"/>
              </a:lnSpc>
              <a:spcBef>
                <a:spcPts val="1600"/>
              </a:spcBef>
              <a:spcAft>
                <a:spcPts val="0"/>
              </a:spcAft>
              <a:buNone/>
              <a:defRPr sz="2000">
                <a:solidFill>
                  <a:schemeClr val="dk1"/>
                </a:solidFill>
              </a:defRPr>
            </a:lvl8pPr>
            <a:lvl9pPr lvl="8" rtl="0">
              <a:lnSpc>
                <a:spcPct val="100000"/>
              </a:lnSpc>
              <a:spcBef>
                <a:spcPts val="1600"/>
              </a:spcBef>
              <a:spcAft>
                <a:spcPts val="1600"/>
              </a:spcAft>
              <a:buNone/>
              <a:defRPr sz="2000">
                <a:solidFill>
                  <a:schemeClr val="dk1"/>
                </a:solidFill>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2_1">
    <p:bg>
      <p:bgPr>
        <a:solidFill>
          <a:schemeClr val="lt1"/>
        </a:solidFill>
      </p:bgPr>
    </p:bg>
    <p:spTree>
      <p:nvGrpSpPr>
        <p:cNvPr id="214" name="Shape 214"/>
        <p:cNvGrpSpPr/>
        <p:nvPr/>
      </p:nvGrpSpPr>
      <p:grpSpPr>
        <a:xfrm>
          <a:off x="0" y="0"/>
          <a:ext cx="0" cy="0"/>
          <a:chOff x="0" y="0"/>
          <a:chExt cx="0" cy="0"/>
        </a:xfrm>
      </p:grpSpPr>
      <p:sp>
        <p:nvSpPr>
          <p:cNvPr id="215" name="Google Shape;215;p29"/>
          <p:cNvSpPr txBox="1"/>
          <p:nvPr>
            <p:ph idx="1" type="subTitle"/>
          </p:nvPr>
        </p:nvSpPr>
        <p:spPr>
          <a:xfrm>
            <a:off x="5124475" y="1366550"/>
            <a:ext cx="1491300" cy="8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lt1"/>
                </a:solidFill>
              </a:defRPr>
            </a:lvl1pPr>
            <a:lvl2pPr lvl="1" rtl="0" algn="ctr">
              <a:lnSpc>
                <a:spcPct val="100000"/>
              </a:lnSpc>
              <a:spcBef>
                <a:spcPts val="1600"/>
              </a:spcBef>
              <a:spcAft>
                <a:spcPts val="0"/>
              </a:spcAft>
              <a:buNone/>
              <a:defRPr sz="1200">
                <a:solidFill>
                  <a:schemeClr val="lt1"/>
                </a:solidFill>
              </a:defRPr>
            </a:lvl2pPr>
            <a:lvl3pPr lvl="2" rtl="0" algn="ctr">
              <a:lnSpc>
                <a:spcPct val="100000"/>
              </a:lnSpc>
              <a:spcBef>
                <a:spcPts val="1600"/>
              </a:spcBef>
              <a:spcAft>
                <a:spcPts val="0"/>
              </a:spcAft>
              <a:buNone/>
              <a:defRPr sz="1200">
                <a:solidFill>
                  <a:schemeClr val="lt1"/>
                </a:solidFill>
              </a:defRPr>
            </a:lvl3pPr>
            <a:lvl4pPr lvl="3" rtl="0" algn="ctr">
              <a:lnSpc>
                <a:spcPct val="100000"/>
              </a:lnSpc>
              <a:spcBef>
                <a:spcPts val="1600"/>
              </a:spcBef>
              <a:spcAft>
                <a:spcPts val="0"/>
              </a:spcAft>
              <a:buNone/>
              <a:defRPr sz="1200">
                <a:solidFill>
                  <a:schemeClr val="lt1"/>
                </a:solidFill>
              </a:defRPr>
            </a:lvl4pPr>
            <a:lvl5pPr lvl="4" rtl="0" algn="ctr">
              <a:lnSpc>
                <a:spcPct val="100000"/>
              </a:lnSpc>
              <a:spcBef>
                <a:spcPts val="1600"/>
              </a:spcBef>
              <a:spcAft>
                <a:spcPts val="0"/>
              </a:spcAft>
              <a:buNone/>
              <a:defRPr sz="1200">
                <a:solidFill>
                  <a:schemeClr val="lt1"/>
                </a:solidFill>
              </a:defRPr>
            </a:lvl5pPr>
            <a:lvl6pPr lvl="5" rtl="0" algn="ctr">
              <a:lnSpc>
                <a:spcPct val="100000"/>
              </a:lnSpc>
              <a:spcBef>
                <a:spcPts val="1600"/>
              </a:spcBef>
              <a:spcAft>
                <a:spcPts val="0"/>
              </a:spcAft>
              <a:buNone/>
              <a:defRPr sz="1200">
                <a:solidFill>
                  <a:schemeClr val="lt1"/>
                </a:solidFill>
              </a:defRPr>
            </a:lvl6pPr>
            <a:lvl7pPr lvl="6" rtl="0" algn="ctr">
              <a:lnSpc>
                <a:spcPct val="100000"/>
              </a:lnSpc>
              <a:spcBef>
                <a:spcPts val="1600"/>
              </a:spcBef>
              <a:spcAft>
                <a:spcPts val="0"/>
              </a:spcAft>
              <a:buNone/>
              <a:defRPr sz="1200">
                <a:solidFill>
                  <a:schemeClr val="lt1"/>
                </a:solidFill>
              </a:defRPr>
            </a:lvl7pPr>
            <a:lvl8pPr lvl="7" rtl="0" algn="ctr">
              <a:lnSpc>
                <a:spcPct val="100000"/>
              </a:lnSpc>
              <a:spcBef>
                <a:spcPts val="1600"/>
              </a:spcBef>
              <a:spcAft>
                <a:spcPts val="0"/>
              </a:spcAft>
              <a:buNone/>
              <a:defRPr sz="1200">
                <a:solidFill>
                  <a:schemeClr val="lt1"/>
                </a:solidFill>
              </a:defRPr>
            </a:lvl8pPr>
            <a:lvl9pPr lvl="8" rtl="0" algn="ctr">
              <a:lnSpc>
                <a:spcPct val="100000"/>
              </a:lnSpc>
              <a:spcBef>
                <a:spcPts val="1600"/>
              </a:spcBef>
              <a:spcAft>
                <a:spcPts val="1600"/>
              </a:spcAft>
              <a:buNone/>
              <a:defRPr sz="1200">
                <a:solidFill>
                  <a:schemeClr val="lt1"/>
                </a:solidFill>
              </a:defRPr>
            </a:lvl9pPr>
          </a:lstStyle>
          <a:p/>
        </p:txBody>
      </p:sp>
      <p:sp>
        <p:nvSpPr>
          <p:cNvPr id="216" name="Google Shape;216;p29"/>
          <p:cNvSpPr txBox="1"/>
          <p:nvPr>
            <p:ph type="ctrTitle"/>
          </p:nvPr>
        </p:nvSpPr>
        <p:spPr>
          <a:xfrm>
            <a:off x="711650" y="2443946"/>
            <a:ext cx="1841100" cy="22449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217" name="Google Shape;217;p29"/>
          <p:cNvSpPr txBox="1"/>
          <p:nvPr>
            <p:ph idx="2" type="subTitle"/>
          </p:nvPr>
        </p:nvSpPr>
        <p:spPr>
          <a:xfrm>
            <a:off x="7193850" y="3774225"/>
            <a:ext cx="1491300" cy="8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lt1"/>
                </a:solidFill>
              </a:defRPr>
            </a:lvl1pPr>
            <a:lvl2pPr lvl="1" rtl="0" algn="ctr">
              <a:lnSpc>
                <a:spcPct val="100000"/>
              </a:lnSpc>
              <a:spcBef>
                <a:spcPts val="1600"/>
              </a:spcBef>
              <a:spcAft>
                <a:spcPts val="0"/>
              </a:spcAft>
              <a:buNone/>
              <a:defRPr sz="1200">
                <a:solidFill>
                  <a:schemeClr val="lt1"/>
                </a:solidFill>
              </a:defRPr>
            </a:lvl2pPr>
            <a:lvl3pPr lvl="2" rtl="0" algn="ctr">
              <a:lnSpc>
                <a:spcPct val="100000"/>
              </a:lnSpc>
              <a:spcBef>
                <a:spcPts val="1600"/>
              </a:spcBef>
              <a:spcAft>
                <a:spcPts val="0"/>
              </a:spcAft>
              <a:buNone/>
              <a:defRPr sz="1200">
                <a:solidFill>
                  <a:schemeClr val="lt1"/>
                </a:solidFill>
              </a:defRPr>
            </a:lvl3pPr>
            <a:lvl4pPr lvl="3" rtl="0" algn="ctr">
              <a:lnSpc>
                <a:spcPct val="100000"/>
              </a:lnSpc>
              <a:spcBef>
                <a:spcPts val="1600"/>
              </a:spcBef>
              <a:spcAft>
                <a:spcPts val="0"/>
              </a:spcAft>
              <a:buNone/>
              <a:defRPr sz="1200">
                <a:solidFill>
                  <a:schemeClr val="lt1"/>
                </a:solidFill>
              </a:defRPr>
            </a:lvl4pPr>
            <a:lvl5pPr lvl="4" rtl="0" algn="ctr">
              <a:lnSpc>
                <a:spcPct val="100000"/>
              </a:lnSpc>
              <a:spcBef>
                <a:spcPts val="1600"/>
              </a:spcBef>
              <a:spcAft>
                <a:spcPts val="0"/>
              </a:spcAft>
              <a:buNone/>
              <a:defRPr sz="1200">
                <a:solidFill>
                  <a:schemeClr val="lt1"/>
                </a:solidFill>
              </a:defRPr>
            </a:lvl5pPr>
            <a:lvl6pPr lvl="5" rtl="0" algn="ctr">
              <a:lnSpc>
                <a:spcPct val="100000"/>
              </a:lnSpc>
              <a:spcBef>
                <a:spcPts val="1600"/>
              </a:spcBef>
              <a:spcAft>
                <a:spcPts val="0"/>
              </a:spcAft>
              <a:buNone/>
              <a:defRPr sz="1200">
                <a:solidFill>
                  <a:schemeClr val="lt1"/>
                </a:solidFill>
              </a:defRPr>
            </a:lvl6pPr>
            <a:lvl7pPr lvl="6" rtl="0" algn="ctr">
              <a:lnSpc>
                <a:spcPct val="100000"/>
              </a:lnSpc>
              <a:spcBef>
                <a:spcPts val="1600"/>
              </a:spcBef>
              <a:spcAft>
                <a:spcPts val="0"/>
              </a:spcAft>
              <a:buNone/>
              <a:defRPr sz="1200">
                <a:solidFill>
                  <a:schemeClr val="lt1"/>
                </a:solidFill>
              </a:defRPr>
            </a:lvl7pPr>
            <a:lvl8pPr lvl="7" rtl="0" algn="ctr">
              <a:lnSpc>
                <a:spcPct val="100000"/>
              </a:lnSpc>
              <a:spcBef>
                <a:spcPts val="1600"/>
              </a:spcBef>
              <a:spcAft>
                <a:spcPts val="0"/>
              </a:spcAft>
              <a:buNone/>
              <a:defRPr sz="1200">
                <a:solidFill>
                  <a:schemeClr val="lt1"/>
                </a:solidFill>
              </a:defRPr>
            </a:lvl8pPr>
            <a:lvl9pPr lvl="8" rtl="0" algn="ctr">
              <a:lnSpc>
                <a:spcPct val="100000"/>
              </a:lnSpc>
              <a:spcBef>
                <a:spcPts val="1600"/>
              </a:spcBef>
              <a:spcAft>
                <a:spcPts val="1600"/>
              </a:spcAft>
              <a:buNone/>
              <a:defRPr sz="1200">
                <a:solidFill>
                  <a:schemeClr val="lt1"/>
                </a:solidFill>
              </a:defRPr>
            </a:lvl9pPr>
          </a:lstStyle>
          <a:p/>
        </p:txBody>
      </p:sp>
      <p:sp>
        <p:nvSpPr>
          <p:cNvPr id="218" name="Google Shape;218;p29"/>
          <p:cNvSpPr txBox="1"/>
          <p:nvPr>
            <p:ph idx="3" type="subTitle"/>
          </p:nvPr>
        </p:nvSpPr>
        <p:spPr>
          <a:xfrm>
            <a:off x="3633175" y="3774225"/>
            <a:ext cx="1491300" cy="8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lt1"/>
                </a:solidFill>
              </a:defRPr>
            </a:lvl1pPr>
            <a:lvl2pPr lvl="1" rtl="0" algn="ctr">
              <a:lnSpc>
                <a:spcPct val="100000"/>
              </a:lnSpc>
              <a:spcBef>
                <a:spcPts val="1600"/>
              </a:spcBef>
              <a:spcAft>
                <a:spcPts val="0"/>
              </a:spcAft>
              <a:buNone/>
              <a:defRPr sz="1200">
                <a:solidFill>
                  <a:schemeClr val="lt1"/>
                </a:solidFill>
              </a:defRPr>
            </a:lvl2pPr>
            <a:lvl3pPr lvl="2" rtl="0" algn="ctr">
              <a:lnSpc>
                <a:spcPct val="100000"/>
              </a:lnSpc>
              <a:spcBef>
                <a:spcPts val="1600"/>
              </a:spcBef>
              <a:spcAft>
                <a:spcPts val="0"/>
              </a:spcAft>
              <a:buNone/>
              <a:defRPr sz="1200">
                <a:solidFill>
                  <a:schemeClr val="lt1"/>
                </a:solidFill>
              </a:defRPr>
            </a:lvl3pPr>
            <a:lvl4pPr lvl="3" rtl="0" algn="ctr">
              <a:lnSpc>
                <a:spcPct val="100000"/>
              </a:lnSpc>
              <a:spcBef>
                <a:spcPts val="1600"/>
              </a:spcBef>
              <a:spcAft>
                <a:spcPts val="0"/>
              </a:spcAft>
              <a:buNone/>
              <a:defRPr sz="1200">
                <a:solidFill>
                  <a:schemeClr val="lt1"/>
                </a:solidFill>
              </a:defRPr>
            </a:lvl4pPr>
            <a:lvl5pPr lvl="4" rtl="0" algn="ctr">
              <a:lnSpc>
                <a:spcPct val="100000"/>
              </a:lnSpc>
              <a:spcBef>
                <a:spcPts val="1600"/>
              </a:spcBef>
              <a:spcAft>
                <a:spcPts val="0"/>
              </a:spcAft>
              <a:buNone/>
              <a:defRPr sz="1200">
                <a:solidFill>
                  <a:schemeClr val="lt1"/>
                </a:solidFill>
              </a:defRPr>
            </a:lvl5pPr>
            <a:lvl6pPr lvl="5" rtl="0" algn="ctr">
              <a:lnSpc>
                <a:spcPct val="100000"/>
              </a:lnSpc>
              <a:spcBef>
                <a:spcPts val="1600"/>
              </a:spcBef>
              <a:spcAft>
                <a:spcPts val="0"/>
              </a:spcAft>
              <a:buNone/>
              <a:defRPr sz="1200">
                <a:solidFill>
                  <a:schemeClr val="lt1"/>
                </a:solidFill>
              </a:defRPr>
            </a:lvl6pPr>
            <a:lvl7pPr lvl="6" rtl="0" algn="ctr">
              <a:lnSpc>
                <a:spcPct val="100000"/>
              </a:lnSpc>
              <a:spcBef>
                <a:spcPts val="1600"/>
              </a:spcBef>
              <a:spcAft>
                <a:spcPts val="0"/>
              </a:spcAft>
              <a:buNone/>
              <a:defRPr sz="1200">
                <a:solidFill>
                  <a:schemeClr val="lt1"/>
                </a:solidFill>
              </a:defRPr>
            </a:lvl7pPr>
            <a:lvl8pPr lvl="7" rtl="0" algn="ctr">
              <a:lnSpc>
                <a:spcPct val="100000"/>
              </a:lnSpc>
              <a:spcBef>
                <a:spcPts val="1600"/>
              </a:spcBef>
              <a:spcAft>
                <a:spcPts val="0"/>
              </a:spcAft>
              <a:buNone/>
              <a:defRPr sz="1200">
                <a:solidFill>
                  <a:schemeClr val="lt1"/>
                </a:solidFill>
              </a:defRPr>
            </a:lvl8pPr>
            <a:lvl9pPr lvl="8" rtl="0" algn="ctr">
              <a:lnSpc>
                <a:spcPct val="100000"/>
              </a:lnSpc>
              <a:spcBef>
                <a:spcPts val="1600"/>
              </a:spcBef>
              <a:spcAft>
                <a:spcPts val="1600"/>
              </a:spcAft>
              <a:buNone/>
              <a:defRPr sz="1200">
                <a:solidFill>
                  <a:schemeClr val="lt1"/>
                </a:solidFill>
              </a:defRPr>
            </a:lvl9pPr>
          </a:lstStyle>
          <a:p/>
        </p:txBody>
      </p:sp>
      <p:pic>
        <p:nvPicPr>
          <p:cNvPr id="219" name="Google Shape;219;p29"/>
          <p:cNvPicPr preferRelativeResize="0"/>
          <p:nvPr/>
        </p:nvPicPr>
        <p:blipFill rotWithShape="1">
          <a:blip r:embed="rId2">
            <a:alphaModFix/>
          </a:blip>
          <a:srcRect b="0" l="29046" r="30673" t="0"/>
          <a:stretch/>
        </p:blipFill>
        <p:spPr>
          <a:xfrm>
            <a:off x="152100" y="157050"/>
            <a:ext cx="2596205" cy="4834097"/>
          </a:xfrm>
          <a:prstGeom prst="rect">
            <a:avLst/>
          </a:prstGeom>
          <a:noFill/>
          <a:ln>
            <a:noFill/>
          </a:ln>
        </p:spPr>
      </p:pic>
      <p:sp>
        <p:nvSpPr>
          <p:cNvPr id="220" name="Google Shape;220;p29"/>
          <p:cNvSpPr/>
          <p:nvPr/>
        </p:nvSpPr>
        <p:spPr>
          <a:xfrm>
            <a:off x="152100" y="157050"/>
            <a:ext cx="25962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2_1_1">
    <p:bg>
      <p:bgPr>
        <a:solidFill>
          <a:schemeClr val="lt1"/>
        </a:solidFill>
      </p:bgPr>
    </p:bg>
    <p:spTree>
      <p:nvGrpSpPr>
        <p:cNvPr id="221" name="Shape 221"/>
        <p:cNvGrpSpPr/>
        <p:nvPr/>
      </p:nvGrpSpPr>
      <p:grpSpPr>
        <a:xfrm>
          <a:off x="0" y="0"/>
          <a:ext cx="0" cy="0"/>
          <a:chOff x="0" y="0"/>
          <a:chExt cx="0" cy="0"/>
        </a:xfrm>
      </p:grpSpPr>
      <p:sp>
        <p:nvSpPr>
          <p:cNvPr id="222" name="Google Shape;222;p30"/>
          <p:cNvSpPr txBox="1"/>
          <p:nvPr>
            <p:ph hasCustomPrompt="1" type="title"/>
          </p:nvPr>
        </p:nvSpPr>
        <p:spPr>
          <a:xfrm>
            <a:off x="1485275" y="567825"/>
            <a:ext cx="3086100" cy="662700"/>
          </a:xfrm>
          <a:prstGeom prst="rect">
            <a:avLst/>
          </a:prstGeom>
        </p:spPr>
        <p:txBody>
          <a:bodyPr anchorCtr="0" anchor="ctr" bIns="198000" lIns="91425" spcFirstLastPara="1" rIns="91425" wrap="square" tIns="91425">
            <a:noAutofit/>
          </a:bodyPr>
          <a:lstStyle>
            <a:lvl1pPr lvl="0" rtl="0">
              <a:spcBef>
                <a:spcPts val="0"/>
              </a:spcBef>
              <a:spcAft>
                <a:spcPts val="0"/>
              </a:spcAft>
              <a:buClr>
                <a:schemeClr val="dk1"/>
              </a:buClr>
              <a:buSzPts val="4800"/>
              <a:buNone/>
              <a:defRPr sz="3600">
                <a:solidFill>
                  <a:schemeClr val="dk1"/>
                </a:solidFill>
              </a:defRPr>
            </a:lvl1pPr>
            <a:lvl2pPr lvl="1" rtl="0">
              <a:spcBef>
                <a:spcPts val="0"/>
              </a:spcBef>
              <a:spcAft>
                <a:spcPts val="0"/>
              </a:spcAft>
              <a:buClr>
                <a:schemeClr val="dk1"/>
              </a:buClr>
              <a:buSzPts val="4800"/>
              <a:buNone/>
              <a:defRPr sz="4800">
                <a:solidFill>
                  <a:schemeClr val="dk1"/>
                </a:solidFill>
              </a:defRPr>
            </a:lvl2pPr>
            <a:lvl3pPr lvl="2" rtl="0">
              <a:spcBef>
                <a:spcPts val="0"/>
              </a:spcBef>
              <a:spcAft>
                <a:spcPts val="0"/>
              </a:spcAft>
              <a:buClr>
                <a:schemeClr val="dk1"/>
              </a:buClr>
              <a:buSzPts val="4800"/>
              <a:buNone/>
              <a:defRPr sz="4800">
                <a:solidFill>
                  <a:schemeClr val="dk1"/>
                </a:solidFill>
              </a:defRPr>
            </a:lvl3pPr>
            <a:lvl4pPr lvl="3" rtl="0">
              <a:spcBef>
                <a:spcPts val="0"/>
              </a:spcBef>
              <a:spcAft>
                <a:spcPts val="0"/>
              </a:spcAft>
              <a:buClr>
                <a:schemeClr val="dk1"/>
              </a:buClr>
              <a:buSzPts val="4800"/>
              <a:buNone/>
              <a:defRPr sz="4800">
                <a:solidFill>
                  <a:schemeClr val="dk1"/>
                </a:solidFill>
              </a:defRPr>
            </a:lvl4pPr>
            <a:lvl5pPr lvl="4" rtl="0">
              <a:spcBef>
                <a:spcPts val="0"/>
              </a:spcBef>
              <a:spcAft>
                <a:spcPts val="0"/>
              </a:spcAft>
              <a:buClr>
                <a:schemeClr val="dk1"/>
              </a:buClr>
              <a:buSzPts val="4800"/>
              <a:buNone/>
              <a:defRPr sz="4800">
                <a:solidFill>
                  <a:schemeClr val="dk1"/>
                </a:solidFill>
              </a:defRPr>
            </a:lvl5pPr>
            <a:lvl6pPr lvl="5" rtl="0">
              <a:spcBef>
                <a:spcPts val="0"/>
              </a:spcBef>
              <a:spcAft>
                <a:spcPts val="0"/>
              </a:spcAft>
              <a:buClr>
                <a:schemeClr val="dk1"/>
              </a:buClr>
              <a:buSzPts val="4800"/>
              <a:buNone/>
              <a:defRPr sz="4800">
                <a:solidFill>
                  <a:schemeClr val="dk1"/>
                </a:solidFill>
              </a:defRPr>
            </a:lvl6pPr>
            <a:lvl7pPr lvl="6" rtl="0">
              <a:spcBef>
                <a:spcPts val="0"/>
              </a:spcBef>
              <a:spcAft>
                <a:spcPts val="0"/>
              </a:spcAft>
              <a:buClr>
                <a:schemeClr val="dk1"/>
              </a:buClr>
              <a:buSzPts val="4800"/>
              <a:buNone/>
              <a:defRPr sz="4800">
                <a:solidFill>
                  <a:schemeClr val="dk1"/>
                </a:solidFill>
              </a:defRPr>
            </a:lvl7pPr>
            <a:lvl8pPr lvl="7" rtl="0">
              <a:spcBef>
                <a:spcPts val="0"/>
              </a:spcBef>
              <a:spcAft>
                <a:spcPts val="0"/>
              </a:spcAft>
              <a:buClr>
                <a:schemeClr val="dk1"/>
              </a:buClr>
              <a:buSzPts val="4800"/>
              <a:buNone/>
              <a:defRPr sz="4800">
                <a:solidFill>
                  <a:schemeClr val="dk1"/>
                </a:solidFill>
              </a:defRPr>
            </a:lvl8pPr>
            <a:lvl9pPr lvl="8" rtl="0">
              <a:spcBef>
                <a:spcPts val="0"/>
              </a:spcBef>
              <a:spcAft>
                <a:spcPts val="0"/>
              </a:spcAft>
              <a:buClr>
                <a:schemeClr val="dk1"/>
              </a:buClr>
              <a:buSzPts val="4800"/>
              <a:buNone/>
              <a:defRPr sz="4800">
                <a:solidFill>
                  <a:schemeClr val="dk1"/>
                </a:solidFill>
              </a:defRPr>
            </a:lvl9pPr>
          </a:lstStyle>
          <a:p>
            <a:r>
              <a:t>xx%</a:t>
            </a:r>
          </a:p>
        </p:txBody>
      </p:sp>
      <p:sp>
        <p:nvSpPr>
          <p:cNvPr id="223" name="Google Shape;223;p30"/>
          <p:cNvSpPr txBox="1"/>
          <p:nvPr>
            <p:ph idx="1" type="subTitle"/>
          </p:nvPr>
        </p:nvSpPr>
        <p:spPr>
          <a:xfrm>
            <a:off x="1485306" y="1157625"/>
            <a:ext cx="3109500" cy="252300"/>
          </a:xfrm>
          <a:prstGeom prst="rect">
            <a:avLst/>
          </a:prstGeom>
        </p:spPr>
        <p:txBody>
          <a:bodyPr anchorCtr="0" anchor="ctr" bIns="0" lIns="91425" spcFirstLastPara="1" rIns="91425" wrap="square" tIns="137150">
            <a:noAutofit/>
          </a:bodyPr>
          <a:lstStyle>
            <a:lvl1pPr lvl="0" rtl="0">
              <a:lnSpc>
                <a:spcPct val="100000"/>
              </a:lnSpc>
              <a:spcBef>
                <a:spcPts val="0"/>
              </a:spcBef>
              <a:spcAft>
                <a:spcPts val="0"/>
              </a:spcAft>
              <a:buNone/>
              <a:defRPr sz="1200">
                <a:solidFill>
                  <a:schemeClr val="dk1"/>
                </a:solidFill>
              </a:defRPr>
            </a:lvl1pPr>
            <a:lvl2pPr lvl="1" rtl="0">
              <a:lnSpc>
                <a:spcPct val="100000"/>
              </a:lnSpc>
              <a:spcBef>
                <a:spcPts val="1600"/>
              </a:spcBef>
              <a:spcAft>
                <a:spcPts val="0"/>
              </a:spcAft>
              <a:buNone/>
              <a:defRPr sz="1200">
                <a:solidFill>
                  <a:schemeClr val="dk1"/>
                </a:solidFill>
              </a:defRPr>
            </a:lvl2pPr>
            <a:lvl3pPr lvl="2" rtl="0">
              <a:lnSpc>
                <a:spcPct val="100000"/>
              </a:lnSpc>
              <a:spcBef>
                <a:spcPts val="1600"/>
              </a:spcBef>
              <a:spcAft>
                <a:spcPts val="0"/>
              </a:spcAft>
              <a:buNone/>
              <a:defRPr sz="1200">
                <a:solidFill>
                  <a:schemeClr val="dk1"/>
                </a:solidFill>
              </a:defRPr>
            </a:lvl3pPr>
            <a:lvl4pPr lvl="3" rtl="0">
              <a:lnSpc>
                <a:spcPct val="100000"/>
              </a:lnSpc>
              <a:spcBef>
                <a:spcPts val="1600"/>
              </a:spcBef>
              <a:spcAft>
                <a:spcPts val="0"/>
              </a:spcAft>
              <a:buNone/>
              <a:defRPr sz="1200">
                <a:solidFill>
                  <a:schemeClr val="dk1"/>
                </a:solidFill>
              </a:defRPr>
            </a:lvl4pPr>
            <a:lvl5pPr lvl="4" rtl="0">
              <a:lnSpc>
                <a:spcPct val="100000"/>
              </a:lnSpc>
              <a:spcBef>
                <a:spcPts val="1600"/>
              </a:spcBef>
              <a:spcAft>
                <a:spcPts val="0"/>
              </a:spcAft>
              <a:buNone/>
              <a:defRPr sz="1200">
                <a:solidFill>
                  <a:schemeClr val="dk1"/>
                </a:solidFill>
              </a:defRPr>
            </a:lvl5pPr>
            <a:lvl6pPr lvl="5" rtl="0">
              <a:lnSpc>
                <a:spcPct val="100000"/>
              </a:lnSpc>
              <a:spcBef>
                <a:spcPts val="1600"/>
              </a:spcBef>
              <a:spcAft>
                <a:spcPts val="0"/>
              </a:spcAft>
              <a:buNone/>
              <a:defRPr sz="1200">
                <a:solidFill>
                  <a:schemeClr val="dk1"/>
                </a:solidFill>
              </a:defRPr>
            </a:lvl6pPr>
            <a:lvl7pPr lvl="6" rtl="0">
              <a:lnSpc>
                <a:spcPct val="100000"/>
              </a:lnSpc>
              <a:spcBef>
                <a:spcPts val="1600"/>
              </a:spcBef>
              <a:spcAft>
                <a:spcPts val="0"/>
              </a:spcAft>
              <a:buNone/>
              <a:defRPr sz="1200">
                <a:solidFill>
                  <a:schemeClr val="dk1"/>
                </a:solidFill>
              </a:defRPr>
            </a:lvl7pPr>
            <a:lvl8pPr lvl="7" rtl="0">
              <a:lnSpc>
                <a:spcPct val="100000"/>
              </a:lnSpc>
              <a:spcBef>
                <a:spcPts val="1600"/>
              </a:spcBef>
              <a:spcAft>
                <a:spcPts val="0"/>
              </a:spcAft>
              <a:buNone/>
              <a:defRPr sz="1200">
                <a:solidFill>
                  <a:schemeClr val="dk1"/>
                </a:solidFill>
              </a:defRPr>
            </a:lvl8pPr>
            <a:lvl9pPr lvl="8" rtl="0">
              <a:lnSpc>
                <a:spcPct val="100000"/>
              </a:lnSpc>
              <a:spcBef>
                <a:spcPts val="1600"/>
              </a:spcBef>
              <a:spcAft>
                <a:spcPts val="1600"/>
              </a:spcAft>
              <a:buNone/>
              <a:defRPr sz="1200">
                <a:solidFill>
                  <a:schemeClr val="dk1"/>
                </a:solidFill>
              </a:defRPr>
            </a:lvl9pPr>
          </a:lstStyle>
          <a:p/>
        </p:txBody>
      </p:sp>
      <p:sp>
        <p:nvSpPr>
          <p:cNvPr id="224" name="Google Shape;224;p30"/>
          <p:cNvSpPr txBox="1"/>
          <p:nvPr>
            <p:ph hasCustomPrompt="1" idx="2" type="title"/>
          </p:nvPr>
        </p:nvSpPr>
        <p:spPr>
          <a:xfrm>
            <a:off x="1485275" y="2070769"/>
            <a:ext cx="3086100" cy="662700"/>
          </a:xfrm>
          <a:prstGeom prst="rect">
            <a:avLst/>
          </a:prstGeom>
        </p:spPr>
        <p:txBody>
          <a:bodyPr anchorCtr="0" anchor="ctr" bIns="198000" lIns="91425" spcFirstLastPara="1" rIns="91425" wrap="square" tIns="91425">
            <a:noAutofit/>
          </a:bodyPr>
          <a:lstStyle>
            <a:lvl1pPr lvl="0" rtl="0">
              <a:spcBef>
                <a:spcPts val="0"/>
              </a:spcBef>
              <a:spcAft>
                <a:spcPts val="0"/>
              </a:spcAft>
              <a:buClr>
                <a:schemeClr val="dk1"/>
              </a:buClr>
              <a:buSzPts val="4800"/>
              <a:buNone/>
              <a:defRPr sz="3600">
                <a:solidFill>
                  <a:schemeClr val="dk1"/>
                </a:solidFill>
              </a:defRPr>
            </a:lvl1pPr>
            <a:lvl2pPr lvl="1" rtl="0">
              <a:spcBef>
                <a:spcPts val="0"/>
              </a:spcBef>
              <a:spcAft>
                <a:spcPts val="0"/>
              </a:spcAft>
              <a:buClr>
                <a:schemeClr val="dk1"/>
              </a:buClr>
              <a:buSzPts val="4800"/>
              <a:buNone/>
              <a:defRPr sz="4800">
                <a:solidFill>
                  <a:schemeClr val="dk1"/>
                </a:solidFill>
              </a:defRPr>
            </a:lvl2pPr>
            <a:lvl3pPr lvl="2" rtl="0">
              <a:spcBef>
                <a:spcPts val="0"/>
              </a:spcBef>
              <a:spcAft>
                <a:spcPts val="0"/>
              </a:spcAft>
              <a:buClr>
                <a:schemeClr val="dk1"/>
              </a:buClr>
              <a:buSzPts val="4800"/>
              <a:buNone/>
              <a:defRPr sz="4800">
                <a:solidFill>
                  <a:schemeClr val="dk1"/>
                </a:solidFill>
              </a:defRPr>
            </a:lvl3pPr>
            <a:lvl4pPr lvl="3" rtl="0">
              <a:spcBef>
                <a:spcPts val="0"/>
              </a:spcBef>
              <a:spcAft>
                <a:spcPts val="0"/>
              </a:spcAft>
              <a:buClr>
                <a:schemeClr val="dk1"/>
              </a:buClr>
              <a:buSzPts val="4800"/>
              <a:buNone/>
              <a:defRPr sz="4800">
                <a:solidFill>
                  <a:schemeClr val="dk1"/>
                </a:solidFill>
              </a:defRPr>
            </a:lvl4pPr>
            <a:lvl5pPr lvl="4" rtl="0">
              <a:spcBef>
                <a:spcPts val="0"/>
              </a:spcBef>
              <a:spcAft>
                <a:spcPts val="0"/>
              </a:spcAft>
              <a:buClr>
                <a:schemeClr val="dk1"/>
              </a:buClr>
              <a:buSzPts val="4800"/>
              <a:buNone/>
              <a:defRPr sz="4800">
                <a:solidFill>
                  <a:schemeClr val="dk1"/>
                </a:solidFill>
              </a:defRPr>
            </a:lvl5pPr>
            <a:lvl6pPr lvl="5" rtl="0">
              <a:spcBef>
                <a:spcPts val="0"/>
              </a:spcBef>
              <a:spcAft>
                <a:spcPts val="0"/>
              </a:spcAft>
              <a:buClr>
                <a:schemeClr val="dk1"/>
              </a:buClr>
              <a:buSzPts val="4800"/>
              <a:buNone/>
              <a:defRPr sz="4800">
                <a:solidFill>
                  <a:schemeClr val="dk1"/>
                </a:solidFill>
              </a:defRPr>
            </a:lvl6pPr>
            <a:lvl7pPr lvl="6" rtl="0">
              <a:spcBef>
                <a:spcPts val="0"/>
              </a:spcBef>
              <a:spcAft>
                <a:spcPts val="0"/>
              </a:spcAft>
              <a:buClr>
                <a:schemeClr val="dk1"/>
              </a:buClr>
              <a:buSzPts val="4800"/>
              <a:buNone/>
              <a:defRPr sz="4800">
                <a:solidFill>
                  <a:schemeClr val="dk1"/>
                </a:solidFill>
              </a:defRPr>
            </a:lvl7pPr>
            <a:lvl8pPr lvl="7" rtl="0">
              <a:spcBef>
                <a:spcPts val="0"/>
              </a:spcBef>
              <a:spcAft>
                <a:spcPts val="0"/>
              </a:spcAft>
              <a:buClr>
                <a:schemeClr val="dk1"/>
              </a:buClr>
              <a:buSzPts val="4800"/>
              <a:buNone/>
              <a:defRPr sz="4800">
                <a:solidFill>
                  <a:schemeClr val="dk1"/>
                </a:solidFill>
              </a:defRPr>
            </a:lvl8pPr>
            <a:lvl9pPr lvl="8" rtl="0">
              <a:spcBef>
                <a:spcPts val="0"/>
              </a:spcBef>
              <a:spcAft>
                <a:spcPts val="0"/>
              </a:spcAft>
              <a:buClr>
                <a:schemeClr val="dk1"/>
              </a:buClr>
              <a:buSzPts val="4800"/>
              <a:buNone/>
              <a:defRPr sz="4800">
                <a:solidFill>
                  <a:schemeClr val="dk1"/>
                </a:solidFill>
              </a:defRPr>
            </a:lvl9pPr>
          </a:lstStyle>
          <a:p>
            <a:r>
              <a:t>xx%</a:t>
            </a:r>
          </a:p>
        </p:txBody>
      </p:sp>
      <p:sp>
        <p:nvSpPr>
          <p:cNvPr id="225" name="Google Shape;225;p30"/>
          <p:cNvSpPr txBox="1"/>
          <p:nvPr>
            <p:ph hasCustomPrompt="1" idx="3" type="title"/>
          </p:nvPr>
        </p:nvSpPr>
        <p:spPr>
          <a:xfrm>
            <a:off x="1485275" y="3598819"/>
            <a:ext cx="3086100" cy="662700"/>
          </a:xfrm>
          <a:prstGeom prst="rect">
            <a:avLst/>
          </a:prstGeom>
        </p:spPr>
        <p:txBody>
          <a:bodyPr anchorCtr="0" anchor="ctr" bIns="198000" lIns="91425" spcFirstLastPara="1" rIns="91425" wrap="square" tIns="91425">
            <a:noAutofit/>
          </a:bodyPr>
          <a:lstStyle>
            <a:lvl1pPr lvl="0" rtl="0">
              <a:spcBef>
                <a:spcPts val="0"/>
              </a:spcBef>
              <a:spcAft>
                <a:spcPts val="0"/>
              </a:spcAft>
              <a:buClr>
                <a:schemeClr val="dk1"/>
              </a:buClr>
              <a:buSzPts val="4800"/>
              <a:buNone/>
              <a:defRPr sz="3600">
                <a:solidFill>
                  <a:schemeClr val="dk1"/>
                </a:solidFill>
              </a:defRPr>
            </a:lvl1pPr>
            <a:lvl2pPr lvl="1" rtl="0">
              <a:spcBef>
                <a:spcPts val="0"/>
              </a:spcBef>
              <a:spcAft>
                <a:spcPts val="0"/>
              </a:spcAft>
              <a:buClr>
                <a:schemeClr val="dk1"/>
              </a:buClr>
              <a:buSzPts val="4800"/>
              <a:buNone/>
              <a:defRPr sz="4800">
                <a:solidFill>
                  <a:schemeClr val="dk1"/>
                </a:solidFill>
              </a:defRPr>
            </a:lvl2pPr>
            <a:lvl3pPr lvl="2" rtl="0">
              <a:spcBef>
                <a:spcPts val="0"/>
              </a:spcBef>
              <a:spcAft>
                <a:spcPts val="0"/>
              </a:spcAft>
              <a:buClr>
                <a:schemeClr val="dk1"/>
              </a:buClr>
              <a:buSzPts val="4800"/>
              <a:buNone/>
              <a:defRPr sz="4800">
                <a:solidFill>
                  <a:schemeClr val="dk1"/>
                </a:solidFill>
              </a:defRPr>
            </a:lvl3pPr>
            <a:lvl4pPr lvl="3" rtl="0">
              <a:spcBef>
                <a:spcPts val="0"/>
              </a:spcBef>
              <a:spcAft>
                <a:spcPts val="0"/>
              </a:spcAft>
              <a:buClr>
                <a:schemeClr val="dk1"/>
              </a:buClr>
              <a:buSzPts val="4800"/>
              <a:buNone/>
              <a:defRPr sz="4800">
                <a:solidFill>
                  <a:schemeClr val="dk1"/>
                </a:solidFill>
              </a:defRPr>
            </a:lvl4pPr>
            <a:lvl5pPr lvl="4" rtl="0">
              <a:spcBef>
                <a:spcPts val="0"/>
              </a:spcBef>
              <a:spcAft>
                <a:spcPts val="0"/>
              </a:spcAft>
              <a:buClr>
                <a:schemeClr val="dk1"/>
              </a:buClr>
              <a:buSzPts val="4800"/>
              <a:buNone/>
              <a:defRPr sz="4800">
                <a:solidFill>
                  <a:schemeClr val="dk1"/>
                </a:solidFill>
              </a:defRPr>
            </a:lvl5pPr>
            <a:lvl6pPr lvl="5" rtl="0">
              <a:spcBef>
                <a:spcPts val="0"/>
              </a:spcBef>
              <a:spcAft>
                <a:spcPts val="0"/>
              </a:spcAft>
              <a:buClr>
                <a:schemeClr val="dk1"/>
              </a:buClr>
              <a:buSzPts val="4800"/>
              <a:buNone/>
              <a:defRPr sz="4800">
                <a:solidFill>
                  <a:schemeClr val="dk1"/>
                </a:solidFill>
              </a:defRPr>
            </a:lvl6pPr>
            <a:lvl7pPr lvl="6" rtl="0">
              <a:spcBef>
                <a:spcPts val="0"/>
              </a:spcBef>
              <a:spcAft>
                <a:spcPts val="0"/>
              </a:spcAft>
              <a:buClr>
                <a:schemeClr val="dk1"/>
              </a:buClr>
              <a:buSzPts val="4800"/>
              <a:buNone/>
              <a:defRPr sz="4800">
                <a:solidFill>
                  <a:schemeClr val="dk1"/>
                </a:solidFill>
              </a:defRPr>
            </a:lvl7pPr>
            <a:lvl8pPr lvl="7" rtl="0">
              <a:spcBef>
                <a:spcPts val="0"/>
              </a:spcBef>
              <a:spcAft>
                <a:spcPts val="0"/>
              </a:spcAft>
              <a:buClr>
                <a:schemeClr val="dk1"/>
              </a:buClr>
              <a:buSzPts val="4800"/>
              <a:buNone/>
              <a:defRPr sz="4800">
                <a:solidFill>
                  <a:schemeClr val="dk1"/>
                </a:solidFill>
              </a:defRPr>
            </a:lvl8pPr>
            <a:lvl9pPr lvl="8" rtl="0">
              <a:spcBef>
                <a:spcPts val="0"/>
              </a:spcBef>
              <a:spcAft>
                <a:spcPts val="0"/>
              </a:spcAft>
              <a:buClr>
                <a:schemeClr val="dk1"/>
              </a:buClr>
              <a:buSzPts val="4800"/>
              <a:buNone/>
              <a:defRPr sz="4800">
                <a:solidFill>
                  <a:schemeClr val="dk1"/>
                </a:solidFill>
              </a:defRPr>
            </a:lvl9pPr>
          </a:lstStyle>
          <a:p>
            <a:r>
              <a:t>xx%</a:t>
            </a:r>
          </a:p>
        </p:txBody>
      </p:sp>
      <p:sp>
        <p:nvSpPr>
          <p:cNvPr id="226" name="Google Shape;226;p30"/>
          <p:cNvSpPr txBox="1"/>
          <p:nvPr>
            <p:ph idx="4" type="subTitle"/>
          </p:nvPr>
        </p:nvSpPr>
        <p:spPr>
          <a:xfrm>
            <a:off x="1485306" y="2685699"/>
            <a:ext cx="3109500" cy="252300"/>
          </a:xfrm>
          <a:prstGeom prst="rect">
            <a:avLst/>
          </a:prstGeom>
        </p:spPr>
        <p:txBody>
          <a:bodyPr anchorCtr="0" anchor="ctr" bIns="0" lIns="91425" spcFirstLastPara="1" rIns="91425" wrap="square" tIns="137150">
            <a:noAutofit/>
          </a:bodyPr>
          <a:lstStyle>
            <a:lvl1pPr lvl="0" rtl="0">
              <a:lnSpc>
                <a:spcPct val="100000"/>
              </a:lnSpc>
              <a:spcBef>
                <a:spcPts val="0"/>
              </a:spcBef>
              <a:spcAft>
                <a:spcPts val="0"/>
              </a:spcAft>
              <a:buNone/>
              <a:defRPr sz="1200">
                <a:solidFill>
                  <a:schemeClr val="dk1"/>
                </a:solidFill>
              </a:defRPr>
            </a:lvl1pPr>
            <a:lvl2pPr lvl="1" rtl="0">
              <a:lnSpc>
                <a:spcPct val="100000"/>
              </a:lnSpc>
              <a:spcBef>
                <a:spcPts val="1600"/>
              </a:spcBef>
              <a:spcAft>
                <a:spcPts val="0"/>
              </a:spcAft>
              <a:buNone/>
              <a:defRPr sz="1200">
                <a:solidFill>
                  <a:schemeClr val="dk1"/>
                </a:solidFill>
              </a:defRPr>
            </a:lvl2pPr>
            <a:lvl3pPr lvl="2" rtl="0">
              <a:lnSpc>
                <a:spcPct val="100000"/>
              </a:lnSpc>
              <a:spcBef>
                <a:spcPts val="1600"/>
              </a:spcBef>
              <a:spcAft>
                <a:spcPts val="0"/>
              </a:spcAft>
              <a:buNone/>
              <a:defRPr sz="1200">
                <a:solidFill>
                  <a:schemeClr val="dk1"/>
                </a:solidFill>
              </a:defRPr>
            </a:lvl3pPr>
            <a:lvl4pPr lvl="3" rtl="0">
              <a:lnSpc>
                <a:spcPct val="100000"/>
              </a:lnSpc>
              <a:spcBef>
                <a:spcPts val="1600"/>
              </a:spcBef>
              <a:spcAft>
                <a:spcPts val="0"/>
              </a:spcAft>
              <a:buNone/>
              <a:defRPr sz="1200">
                <a:solidFill>
                  <a:schemeClr val="dk1"/>
                </a:solidFill>
              </a:defRPr>
            </a:lvl4pPr>
            <a:lvl5pPr lvl="4" rtl="0">
              <a:lnSpc>
                <a:spcPct val="100000"/>
              </a:lnSpc>
              <a:spcBef>
                <a:spcPts val="1600"/>
              </a:spcBef>
              <a:spcAft>
                <a:spcPts val="0"/>
              </a:spcAft>
              <a:buNone/>
              <a:defRPr sz="1200">
                <a:solidFill>
                  <a:schemeClr val="dk1"/>
                </a:solidFill>
              </a:defRPr>
            </a:lvl5pPr>
            <a:lvl6pPr lvl="5" rtl="0">
              <a:lnSpc>
                <a:spcPct val="100000"/>
              </a:lnSpc>
              <a:spcBef>
                <a:spcPts val="1600"/>
              </a:spcBef>
              <a:spcAft>
                <a:spcPts val="0"/>
              </a:spcAft>
              <a:buNone/>
              <a:defRPr sz="1200">
                <a:solidFill>
                  <a:schemeClr val="dk1"/>
                </a:solidFill>
              </a:defRPr>
            </a:lvl6pPr>
            <a:lvl7pPr lvl="6" rtl="0">
              <a:lnSpc>
                <a:spcPct val="100000"/>
              </a:lnSpc>
              <a:spcBef>
                <a:spcPts val="1600"/>
              </a:spcBef>
              <a:spcAft>
                <a:spcPts val="0"/>
              </a:spcAft>
              <a:buNone/>
              <a:defRPr sz="1200">
                <a:solidFill>
                  <a:schemeClr val="dk1"/>
                </a:solidFill>
              </a:defRPr>
            </a:lvl7pPr>
            <a:lvl8pPr lvl="7" rtl="0">
              <a:lnSpc>
                <a:spcPct val="100000"/>
              </a:lnSpc>
              <a:spcBef>
                <a:spcPts val="1600"/>
              </a:spcBef>
              <a:spcAft>
                <a:spcPts val="0"/>
              </a:spcAft>
              <a:buNone/>
              <a:defRPr sz="1200">
                <a:solidFill>
                  <a:schemeClr val="dk1"/>
                </a:solidFill>
              </a:defRPr>
            </a:lvl8pPr>
            <a:lvl9pPr lvl="8" rtl="0">
              <a:lnSpc>
                <a:spcPct val="100000"/>
              </a:lnSpc>
              <a:spcBef>
                <a:spcPts val="1600"/>
              </a:spcBef>
              <a:spcAft>
                <a:spcPts val="1600"/>
              </a:spcAft>
              <a:buNone/>
              <a:defRPr sz="1200">
                <a:solidFill>
                  <a:schemeClr val="dk1"/>
                </a:solidFill>
              </a:defRPr>
            </a:lvl9pPr>
          </a:lstStyle>
          <a:p/>
        </p:txBody>
      </p:sp>
      <p:sp>
        <p:nvSpPr>
          <p:cNvPr id="227" name="Google Shape;227;p30"/>
          <p:cNvSpPr txBox="1"/>
          <p:nvPr>
            <p:ph idx="5" type="subTitle"/>
          </p:nvPr>
        </p:nvSpPr>
        <p:spPr>
          <a:xfrm>
            <a:off x="1485306" y="4195600"/>
            <a:ext cx="3109500" cy="252300"/>
          </a:xfrm>
          <a:prstGeom prst="rect">
            <a:avLst/>
          </a:prstGeom>
        </p:spPr>
        <p:txBody>
          <a:bodyPr anchorCtr="0" anchor="ctr" bIns="0" lIns="91425" spcFirstLastPara="1" rIns="91425" wrap="square" tIns="137150">
            <a:noAutofit/>
          </a:bodyPr>
          <a:lstStyle>
            <a:lvl1pPr lvl="0" rtl="0">
              <a:lnSpc>
                <a:spcPct val="100000"/>
              </a:lnSpc>
              <a:spcBef>
                <a:spcPts val="0"/>
              </a:spcBef>
              <a:spcAft>
                <a:spcPts val="0"/>
              </a:spcAft>
              <a:buNone/>
              <a:defRPr sz="1200">
                <a:solidFill>
                  <a:schemeClr val="dk1"/>
                </a:solidFill>
              </a:defRPr>
            </a:lvl1pPr>
            <a:lvl2pPr lvl="1" rtl="0">
              <a:lnSpc>
                <a:spcPct val="100000"/>
              </a:lnSpc>
              <a:spcBef>
                <a:spcPts val="1600"/>
              </a:spcBef>
              <a:spcAft>
                <a:spcPts val="0"/>
              </a:spcAft>
              <a:buNone/>
              <a:defRPr sz="1200">
                <a:solidFill>
                  <a:schemeClr val="dk1"/>
                </a:solidFill>
              </a:defRPr>
            </a:lvl2pPr>
            <a:lvl3pPr lvl="2" rtl="0">
              <a:lnSpc>
                <a:spcPct val="100000"/>
              </a:lnSpc>
              <a:spcBef>
                <a:spcPts val="1600"/>
              </a:spcBef>
              <a:spcAft>
                <a:spcPts val="0"/>
              </a:spcAft>
              <a:buNone/>
              <a:defRPr sz="1200">
                <a:solidFill>
                  <a:schemeClr val="dk1"/>
                </a:solidFill>
              </a:defRPr>
            </a:lvl3pPr>
            <a:lvl4pPr lvl="3" rtl="0">
              <a:lnSpc>
                <a:spcPct val="100000"/>
              </a:lnSpc>
              <a:spcBef>
                <a:spcPts val="1600"/>
              </a:spcBef>
              <a:spcAft>
                <a:spcPts val="0"/>
              </a:spcAft>
              <a:buNone/>
              <a:defRPr sz="1200">
                <a:solidFill>
                  <a:schemeClr val="dk1"/>
                </a:solidFill>
              </a:defRPr>
            </a:lvl4pPr>
            <a:lvl5pPr lvl="4" rtl="0">
              <a:lnSpc>
                <a:spcPct val="100000"/>
              </a:lnSpc>
              <a:spcBef>
                <a:spcPts val="1600"/>
              </a:spcBef>
              <a:spcAft>
                <a:spcPts val="0"/>
              </a:spcAft>
              <a:buNone/>
              <a:defRPr sz="1200">
                <a:solidFill>
                  <a:schemeClr val="dk1"/>
                </a:solidFill>
              </a:defRPr>
            </a:lvl5pPr>
            <a:lvl6pPr lvl="5" rtl="0">
              <a:lnSpc>
                <a:spcPct val="100000"/>
              </a:lnSpc>
              <a:spcBef>
                <a:spcPts val="1600"/>
              </a:spcBef>
              <a:spcAft>
                <a:spcPts val="0"/>
              </a:spcAft>
              <a:buNone/>
              <a:defRPr sz="1200">
                <a:solidFill>
                  <a:schemeClr val="dk1"/>
                </a:solidFill>
              </a:defRPr>
            </a:lvl6pPr>
            <a:lvl7pPr lvl="6" rtl="0">
              <a:lnSpc>
                <a:spcPct val="100000"/>
              </a:lnSpc>
              <a:spcBef>
                <a:spcPts val="1600"/>
              </a:spcBef>
              <a:spcAft>
                <a:spcPts val="0"/>
              </a:spcAft>
              <a:buNone/>
              <a:defRPr sz="1200">
                <a:solidFill>
                  <a:schemeClr val="dk1"/>
                </a:solidFill>
              </a:defRPr>
            </a:lvl7pPr>
            <a:lvl8pPr lvl="7" rtl="0">
              <a:lnSpc>
                <a:spcPct val="100000"/>
              </a:lnSpc>
              <a:spcBef>
                <a:spcPts val="1600"/>
              </a:spcBef>
              <a:spcAft>
                <a:spcPts val="0"/>
              </a:spcAft>
              <a:buNone/>
              <a:defRPr sz="1200">
                <a:solidFill>
                  <a:schemeClr val="dk1"/>
                </a:solidFill>
              </a:defRPr>
            </a:lvl8pPr>
            <a:lvl9pPr lvl="8" rtl="0">
              <a:lnSpc>
                <a:spcPct val="100000"/>
              </a:lnSpc>
              <a:spcBef>
                <a:spcPts val="1600"/>
              </a:spcBef>
              <a:spcAft>
                <a:spcPts val="1600"/>
              </a:spcAft>
              <a:buNone/>
              <a:defRPr sz="1200">
                <a:solidFill>
                  <a:schemeClr val="dk1"/>
                </a:solidFill>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BLANK_2_1_1_1">
    <p:bg>
      <p:bgPr>
        <a:solidFill>
          <a:schemeClr val="lt1"/>
        </a:solidFill>
      </p:bgPr>
    </p:bg>
    <p:spTree>
      <p:nvGrpSpPr>
        <p:cNvPr id="228" name="Shape 228"/>
        <p:cNvGrpSpPr/>
        <p:nvPr/>
      </p:nvGrpSpPr>
      <p:grpSpPr>
        <a:xfrm>
          <a:off x="0" y="0"/>
          <a:ext cx="0" cy="0"/>
          <a:chOff x="0" y="0"/>
          <a:chExt cx="0" cy="0"/>
        </a:xfrm>
      </p:grpSpPr>
      <p:sp>
        <p:nvSpPr>
          <p:cNvPr id="229" name="Google Shape;229;p31"/>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30" name="Google Shape;230;p31"/>
          <p:cNvSpPr txBox="1"/>
          <p:nvPr>
            <p:ph hasCustomPrompt="1" type="title"/>
          </p:nvPr>
        </p:nvSpPr>
        <p:spPr>
          <a:xfrm>
            <a:off x="713225" y="999388"/>
            <a:ext cx="3599700" cy="662700"/>
          </a:xfrm>
          <a:prstGeom prst="rect">
            <a:avLst/>
          </a:prstGeom>
        </p:spPr>
        <p:txBody>
          <a:bodyPr anchorCtr="0" anchor="ctr" bIns="198000" lIns="91425" spcFirstLastPara="1" rIns="91425" wrap="square" tIns="91425">
            <a:noAutofit/>
          </a:bodyPr>
          <a:lstStyle>
            <a:lvl1pPr lvl="0" rtl="0" algn="r">
              <a:spcBef>
                <a:spcPts val="0"/>
              </a:spcBef>
              <a:spcAft>
                <a:spcPts val="0"/>
              </a:spcAft>
              <a:buClr>
                <a:schemeClr val="lt1"/>
              </a:buClr>
              <a:buSzPts val="4800"/>
              <a:buNone/>
              <a:defRPr sz="36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rtl="0">
              <a:spcBef>
                <a:spcPts val="0"/>
              </a:spcBef>
              <a:spcAft>
                <a:spcPts val="0"/>
              </a:spcAft>
              <a:buClr>
                <a:schemeClr val="lt1"/>
              </a:buClr>
              <a:buSzPts val="4800"/>
              <a:buNone/>
              <a:defRPr sz="4800">
                <a:solidFill>
                  <a:schemeClr val="lt1"/>
                </a:solidFill>
              </a:defRPr>
            </a:lvl9pPr>
          </a:lstStyle>
          <a:p>
            <a:r>
              <a:t>xx%</a:t>
            </a:r>
          </a:p>
        </p:txBody>
      </p:sp>
      <p:sp>
        <p:nvSpPr>
          <p:cNvPr id="231" name="Google Shape;231;p31"/>
          <p:cNvSpPr txBox="1"/>
          <p:nvPr>
            <p:ph idx="1" type="subTitle"/>
          </p:nvPr>
        </p:nvSpPr>
        <p:spPr>
          <a:xfrm>
            <a:off x="713250" y="1589188"/>
            <a:ext cx="3599700" cy="252300"/>
          </a:xfrm>
          <a:prstGeom prst="rect">
            <a:avLst/>
          </a:prstGeom>
        </p:spPr>
        <p:txBody>
          <a:bodyPr anchorCtr="0" anchor="ctr" bIns="0" lIns="91425" spcFirstLastPara="1" rIns="91425" wrap="square" tIns="137150">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
        <p:nvSpPr>
          <p:cNvPr id="232" name="Google Shape;232;p31"/>
          <p:cNvSpPr txBox="1"/>
          <p:nvPr>
            <p:ph hasCustomPrompt="1" idx="2" type="title"/>
          </p:nvPr>
        </p:nvSpPr>
        <p:spPr>
          <a:xfrm>
            <a:off x="713225" y="2134656"/>
            <a:ext cx="3599700" cy="662700"/>
          </a:xfrm>
          <a:prstGeom prst="rect">
            <a:avLst/>
          </a:prstGeom>
        </p:spPr>
        <p:txBody>
          <a:bodyPr anchorCtr="0" anchor="ctr" bIns="198000" lIns="91425" spcFirstLastPara="1" rIns="91425" wrap="square" tIns="91425">
            <a:noAutofit/>
          </a:bodyPr>
          <a:lstStyle>
            <a:lvl1pPr lvl="0" rtl="0" algn="r">
              <a:spcBef>
                <a:spcPts val="0"/>
              </a:spcBef>
              <a:spcAft>
                <a:spcPts val="0"/>
              </a:spcAft>
              <a:buClr>
                <a:schemeClr val="lt1"/>
              </a:buClr>
              <a:buSzPts val="4800"/>
              <a:buNone/>
              <a:defRPr sz="36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rtl="0">
              <a:spcBef>
                <a:spcPts val="0"/>
              </a:spcBef>
              <a:spcAft>
                <a:spcPts val="0"/>
              </a:spcAft>
              <a:buClr>
                <a:schemeClr val="lt1"/>
              </a:buClr>
              <a:buSzPts val="4800"/>
              <a:buNone/>
              <a:defRPr sz="4800">
                <a:solidFill>
                  <a:schemeClr val="lt1"/>
                </a:solidFill>
              </a:defRPr>
            </a:lvl9pPr>
          </a:lstStyle>
          <a:p>
            <a:r>
              <a:t>xx%</a:t>
            </a:r>
          </a:p>
        </p:txBody>
      </p:sp>
      <p:sp>
        <p:nvSpPr>
          <p:cNvPr id="233" name="Google Shape;233;p31"/>
          <p:cNvSpPr txBox="1"/>
          <p:nvPr>
            <p:ph hasCustomPrompt="1" idx="3" type="title"/>
          </p:nvPr>
        </p:nvSpPr>
        <p:spPr>
          <a:xfrm>
            <a:off x="713225" y="3313181"/>
            <a:ext cx="3599700" cy="662700"/>
          </a:xfrm>
          <a:prstGeom prst="rect">
            <a:avLst/>
          </a:prstGeom>
        </p:spPr>
        <p:txBody>
          <a:bodyPr anchorCtr="0" anchor="ctr" bIns="198000" lIns="91425" spcFirstLastPara="1" rIns="91425" wrap="square" tIns="91425">
            <a:noAutofit/>
          </a:bodyPr>
          <a:lstStyle>
            <a:lvl1pPr lvl="0" rtl="0" algn="r">
              <a:spcBef>
                <a:spcPts val="0"/>
              </a:spcBef>
              <a:spcAft>
                <a:spcPts val="0"/>
              </a:spcAft>
              <a:buClr>
                <a:schemeClr val="lt1"/>
              </a:buClr>
              <a:buSzPts val="4800"/>
              <a:buNone/>
              <a:defRPr sz="36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rtl="0">
              <a:spcBef>
                <a:spcPts val="0"/>
              </a:spcBef>
              <a:spcAft>
                <a:spcPts val="0"/>
              </a:spcAft>
              <a:buClr>
                <a:schemeClr val="lt1"/>
              </a:buClr>
              <a:buSzPts val="4800"/>
              <a:buNone/>
              <a:defRPr sz="4800">
                <a:solidFill>
                  <a:schemeClr val="lt1"/>
                </a:solidFill>
              </a:defRPr>
            </a:lvl9pPr>
          </a:lstStyle>
          <a:p>
            <a:r>
              <a:t>xx%</a:t>
            </a:r>
          </a:p>
        </p:txBody>
      </p:sp>
      <p:sp>
        <p:nvSpPr>
          <p:cNvPr id="234" name="Google Shape;234;p31"/>
          <p:cNvSpPr txBox="1"/>
          <p:nvPr>
            <p:ph idx="4" type="subTitle"/>
          </p:nvPr>
        </p:nvSpPr>
        <p:spPr>
          <a:xfrm>
            <a:off x="713250" y="2711996"/>
            <a:ext cx="3599700" cy="252300"/>
          </a:xfrm>
          <a:prstGeom prst="rect">
            <a:avLst/>
          </a:prstGeom>
        </p:spPr>
        <p:txBody>
          <a:bodyPr anchorCtr="0" anchor="ctr" bIns="0" lIns="91425" spcFirstLastPara="1" rIns="91425" wrap="square" tIns="137150">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
        <p:nvSpPr>
          <p:cNvPr id="235" name="Google Shape;235;p31"/>
          <p:cNvSpPr txBox="1"/>
          <p:nvPr>
            <p:ph idx="5" type="subTitle"/>
          </p:nvPr>
        </p:nvSpPr>
        <p:spPr>
          <a:xfrm>
            <a:off x="713250" y="3900565"/>
            <a:ext cx="3599700" cy="252300"/>
          </a:xfrm>
          <a:prstGeom prst="rect">
            <a:avLst/>
          </a:prstGeom>
        </p:spPr>
        <p:txBody>
          <a:bodyPr anchorCtr="0" anchor="ctr" bIns="0" lIns="91425" spcFirstLastPara="1" rIns="91425" wrap="square" tIns="137150">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1600"/>
              </a:spcBef>
              <a:spcAft>
                <a:spcPts val="0"/>
              </a:spcAft>
              <a:buNone/>
              <a:defRPr sz="1400">
                <a:solidFill>
                  <a:schemeClr val="lt1"/>
                </a:solidFill>
              </a:defRPr>
            </a:lvl2pPr>
            <a:lvl3pPr lvl="2" rtl="0" algn="r">
              <a:lnSpc>
                <a:spcPct val="100000"/>
              </a:lnSpc>
              <a:spcBef>
                <a:spcPts val="1600"/>
              </a:spcBef>
              <a:spcAft>
                <a:spcPts val="0"/>
              </a:spcAft>
              <a:buNone/>
              <a:defRPr sz="1400">
                <a:solidFill>
                  <a:schemeClr val="lt1"/>
                </a:solidFill>
              </a:defRPr>
            </a:lvl3pPr>
            <a:lvl4pPr lvl="3" rtl="0" algn="r">
              <a:lnSpc>
                <a:spcPct val="100000"/>
              </a:lnSpc>
              <a:spcBef>
                <a:spcPts val="1600"/>
              </a:spcBef>
              <a:spcAft>
                <a:spcPts val="0"/>
              </a:spcAft>
              <a:buNone/>
              <a:defRPr sz="1400">
                <a:solidFill>
                  <a:schemeClr val="lt1"/>
                </a:solidFill>
              </a:defRPr>
            </a:lvl4pPr>
            <a:lvl5pPr lvl="4" rtl="0" algn="r">
              <a:lnSpc>
                <a:spcPct val="100000"/>
              </a:lnSpc>
              <a:spcBef>
                <a:spcPts val="1600"/>
              </a:spcBef>
              <a:spcAft>
                <a:spcPts val="0"/>
              </a:spcAft>
              <a:buNone/>
              <a:defRPr sz="1400">
                <a:solidFill>
                  <a:schemeClr val="lt1"/>
                </a:solidFill>
              </a:defRPr>
            </a:lvl5pPr>
            <a:lvl6pPr lvl="5" rtl="0" algn="r">
              <a:lnSpc>
                <a:spcPct val="100000"/>
              </a:lnSpc>
              <a:spcBef>
                <a:spcPts val="1600"/>
              </a:spcBef>
              <a:spcAft>
                <a:spcPts val="0"/>
              </a:spcAft>
              <a:buNone/>
              <a:defRPr sz="1400">
                <a:solidFill>
                  <a:schemeClr val="lt1"/>
                </a:solidFill>
              </a:defRPr>
            </a:lvl6pPr>
            <a:lvl7pPr lvl="6" rtl="0" algn="r">
              <a:lnSpc>
                <a:spcPct val="100000"/>
              </a:lnSpc>
              <a:spcBef>
                <a:spcPts val="1600"/>
              </a:spcBef>
              <a:spcAft>
                <a:spcPts val="0"/>
              </a:spcAft>
              <a:buNone/>
              <a:defRPr sz="1400">
                <a:solidFill>
                  <a:schemeClr val="lt1"/>
                </a:solidFill>
              </a:defRPr>
            </a:lvl7pPr>
            <a:lvl8pPr lvl="7" rtl="0" algn="r">
              <a:lnSpc>
                <a:spcPct val="100000"/>
              </a:lnSpc>
              <a:spcBef>
                <a:spcPts val="1600"/>
              </a:spcBef>
              <a:spcAft>
                <a:spcPts val="0"/>
              </a:spcAft>
              <a:buNone/>
              <a:defRPr sz="1400">
                <a:solidFill>
                  <a:schemeClr val="lt1"/>
                </a:solidFill>
              </a:defRPr>
            </a:lvl8pPr>
            <a:lvl9pPr lvl="8" rtl="0" algn="r">
              <a:lnSpc>
                <a:spcPct val="100000"/>
              </a:lnSpc>
              <a:spcBef>
                <a:spcPts val="1600"/>
              </a:spcBef>
              <a:spcAft>
                <a:spcPts val="1600"/>
              </a:spcAft>
              <a:buNone/>
              <a:defRPr sz="1400">
                <a:solidFill>
                  <a:schemeClr val="lt1"/>
                </a:solidFill>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BLANK_2_1_1_1_1">
    <p:bg>
      <p:bgPr>
        <a:solidFill>
          <a:schemeClr val="lt1"/>
        </a:solidFill>
      </p:bgPr>
    </p:bg>
    <p:spTree>
      <p:nvGrpSpPr>
        <p:cNvPr id="236" name="Shape 236"/>
        <p:cNvGrpSpPr/>
        <p:nvPr/>
      </p:nvGrpSpPr>
      <p:grpSpPr>
        <a:xfrm>
          <a:off x="0" y="0"/>
          <a:ext cx="0" cy="0"/>
          <a:chOff x="0" y="0"/>
          <a:chExt cx="0" cy="0"/>
        </a:xfrm>
      </p:grpSpPr>
      <p:pic>
        <p:nvPicPr>
          <p:cNvPr id="237" name="Google Shape;237;p32"/>
          <p:cNvPicPr preferRelativeResize="0"/>
          <p:nvPr/>
        </p:nvPicPr>
        <p:blipFill rotWithShape="1">
          <a:blip r:embed="rId2">
            <a:alphaModFix/>
          </a:blip>
          <a:srcRect b="16422" l="9217" r="1640" t="10456"/>
          <a:stretch/>
        </p:blipFill>
        <p:spPr>
          <a:xfrm>
            <a:off x="152051" y="157050"/>
            <a:ext cx="8839797" cy="4834102"/>
          </a:xfrm>
          <a:prstGeom prst="rect">
            <a:avLst/>
          </a:prstGeom>
          <a:noFill/>
          <a:ln>
            <a:noFill/>
          </a:ln>
        </p:spPr>
      </p:pic>
      <p:sp>
        <p:nvSpPr>
          <p:cNvPr id="238" name="Google Shape;238;p32"/>
          <p:cNvSpPr/>
          <p:nvPr/>
        </p:nvSpPr>
        <p:spPr>
          <a:xfrm>
            <a:off x="152150" y="159700"/>
            <a:ext cx="8839800" cy="48288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2"/>
          <p:cNvSpPr txBox="1"/>
          <p:nvPr>
            <p:ph hasCustomPrompt="1" type="title"/>
          </p:nvPr>
        </p:nvSpPr>
        <p:spPr>
          <a:xfrm>
            <a:off x="865626" y="2072725"/>
            <a:ext cx="2245200" cy="662700"/>
          </a:xfrm>
          <a:prstGeom prst="rect">
            <a:avLst/>
          </a:prstGeom>
        </p:spPr>
        <p:txBody>
          <a:bodyPr anchorCtr="0" anchor="ctr" bIns="198000" lIns="91425" spcFirstLastPara="1" rIns="91425" wrap="square" tIns="91425">
            <a:noAutofit/>
          </a:bodyPr>
          <a:lstStyle>
            <a:lvl1pPr lvl="0" rtl="0" algn="ctr">
              <a:spcBef>
                <a:spcPts val="0"/>
              </a:spcBef>
              <a:spcAft>
                <a:spcPts val="0"/>
              </a:spcAft>
              <a:buClr>
                <a:schemeClr val="dk1"/>
              </a:buClr>
              <a:buSzPts val="4800"/>
              <a:buNone/>
              <a:defRPr sz="3600">
                <a:solidFill>
                  <a:schemeClr val="lt1"/>
                </a:solidFill>
              </a:defRPr>
            </a:lvl1pPr>
            <a:lvl2pPr lvl="1" rtl="0">
              <a:spcBef>
                <a:spcPts val="0"/>
              </a:spcBef>
              <a:spcAft>
                <a:spcPts val="0"/>
              </a:spcAft>
              <a:buClr>
                <a:schemeClr val="dk1"/>
              </a:buClr>
              <a:buSzPts val="4800"/>
              <a:buNone/>
              <a:defRPr sz="4800">
                <a:solidFill>
                  <a:schemeClr val="dk1"/>
                </a:solidFill>
              </a:defRPr>
            </a:lvl2pPr>
            <a:lvl3pPr lvl="2" rtl="0">
              <a:spcBef>
                <a:spcPts val="0"/>
              </a:spcBef>
              <a:spcAft>
                <a:spcPts val="0"/>
              </a:spcAft>
              <a:buClr>
                <a:schemeClr val="dk1"/>
              </a:buClr>
              <a:buSzPts val="4800"/>
              <a:buNone/>
              <a:defRPr sz="4800">
                <a:solidFill>
                  <a:schemeClr val="dk1"/>
                </a:solidFill>
              </a:defRPr>
            </a:lvl3pPr>
            <a:lvl4pPr lvl="3" rtl="0">
              <a:spcBef>
                <a:spcPts val="0"/>
              </a:spcBef>
              <a:spcAft>
                <a:spcPts val="0"/>
              </a:spcAft>
              <a:buClr>
                <a:schemeClr val="dk1"/>
              </a:buClr>
              <a:buSzPts val="4800"/>
              <a:buNone/>
              <a:defRPr sz="4800">
                <a:solidFill>
                  <a:schemeClr val="dk1"/>
                </a:solidFill>
              </a:defRPr>
            </a:lvl4pPr>
            <a:lvl5pPr lvl="4" rtl="0">
              <a:spcBef>
                <a:spcPts val="0"/>
              </a:spcBef>
              <a:spcAft>
                <a:spcPts val="0"/>
              </a:spcAft>
              <a:buClr>
                <a:schemeClr val="dk1"/>
              </a:buClr>
              <a:buSzPts val="4800"/>
              <a:buNone/>
              <a:defRPr sz="4800">
                <a:solidFill>
                  <a:schemeClr val="dk1"/>
                </a:solidFill>
              </a:defRPr>
            </a:lvl5pPr>
            <a:lvl6pPr lvl="5" rtl="0">
              <a:spcBef>
                <a:spcPts val="0"/>
              </a:spcBef>
              <a:spcAft>
                <a:spcPts val="0"/>
              </a:spcAft>
              <a:buClr>
                <a:schemeClr val="dk1"/>
              </a:buClr>
              <a:buSzPts val="4800"/>
              <a:buNone/>
              <a:defRPr sz="4800">
                <a:solidFill>
                  <a:schemeClr val="dk1"/>
                </a:solidFill>
              </a:defRPr>
            </a:lvl6pPr>
            <a:lvl7pPr lvl="6" rtl="0">
              <a:spcBef>
                <a:spcPts val="0"/>
              </a:spcBef>
              <a:spcAft>
                <a:spcPts val="0"/>
              </a:spcAft>
              <a:buClr>
                <a:schemeClr val="dk1"/>
              </a:buClr>
              <a:buSzPts val="4800"/>
              <a:buNone/>
              <a:defRPr sz="4800">
                <a:solidFill>
                  <a:schemeClr val="dk1"/>
                </a:solidFill>
              </a:defRPr>
            </a:lvl7pPr>
            <a:lvl8pPr lvl="7" rtl="0">
              <a:spcBef>
                <a:spcPts val="0"/>
              </a:spcBef>
              <a:spcAft>
                <a:spcPts val="0"/>
              </a:spcAft>
              <a:buClr>
                <a:schemeClr val="dk1"/>
              </a:buClr>
              <a:buSzPts val="4800"/>
              <a:buNone/>
              <a:defRPr sz="4800">
                <a:solidFill>
                  <a:schemeClr val="dk1"/>
                </a:solidFill>
              </a:defRPr>
            </a:lvl8pPr>
            <a:lvl9pPr lvl="8" rtl="0">
              <a:spcBef>
                <a:spcPts val="0"/>
              </a:spcBef>
              <a:spcAft>
                <a:spcPts val="0"/>
              </a:spcAft>
              <a:buClr>
                <a:schemeClr val="dk1"/>
              </a:buClr>
              <a:buSzPts val="4800"/>
              <a:buNone/>
              <a:defRPr sz="4800">
                <a:solidFill>
                  <a:schemeClr val="dk1"/>
                </a:solidFill>
              </a:defRPr>
            </a:lvl9pPr>
          </a:lstStyle>
          <a:p>
            <a:r>
              <a:t>xx%</a:t>
            </a:r>
          </a:p>
        </p:txBody>
      </p:sp>
      <p:sp>
        <p:nvSpPr>
          <p:cNvPr id="240" name="Google Shape;240;p32"/>
          <p:cNvSpPr txBox="1"/>
          <p:nvPr>
            <p:ph idx="1" type="subTitle"/>
          </p:nvPr>
        </p:nvSpPr>
        <p:spPr>
          <a:xfrm>
            <a:off x="865650" y="2675075"/>
            <a:ext cx="2245200" cy="395700"/>
          </a:xfrm>
          <a:prstGeom prst="rect">
            <a:avLst/>
          </a:prstGeom>
        </p:spPr>
        <p:txBody>
          <a:bodyPr anchorCtr="0" anchor="ctr" bIns="0" lIns="91425" spcFirstLastPara="1" rIns="91425" wrap="square" tIns="137150">
            <a:noAutofit/>
          </a:bodyPr>
          <a:lstStyle>
            <a:lvl1pPr lvl="0" rtl="0" algn="ctr">
              <a:lnSpc>
                <a:spcPct val="100000"/>
              </a:lnSpc>
              <a:spcBef>
                <a:spcPts val="0"/>
              </a:spcBef>
              <a:spcAft>
                <a:spcPts val="0"/>
              </a:spcAft>
              <a:buNone/>
              <a:defRPr sz="1400">
                <a:solidFill>
                  <a:schemeClr val="lt1"/>
                </a:solidFill>
              </a:defRPr>
            </a:lvl1pPr>
            <a:lvl2pPr lvl="1" rtl="0" algn="ctr">
              <a:lnSpc>
                <a:spcPct val="100000"/>
              </a:lnSpc>
              <a:spcBef>
                <a:spcPts val="1600"/>
              </a:spcBef>
              <a:spcAft>
                <a:spcPts val="0"/>
              </a:spcAft>
              <a:buNone/>
              <a:defRPr sz="1400">
                <a:solidFill>
                  <a:schemeClr val="lt1"/>
                </a:solidFill>
              </a:defRPr>
            </a:lvl2pPr>
            <a:lvl3pPr lvl="2" rtl="0" algn="ctr">
              <a:lnSpc>
                <a:spcPct val="100000"/>
              </a:lnSpc>
              <a:spcBef>
                <a:spcPts val="1600"/>
              </a:spcBef>
              <a:spcAft>
                <a:spcPts val="0"/>
              </a:spcAft>
              <a:buNone/>
              <a:defRPr sz="1400">
                <a:solidFill>
                  <a:schemeClr val="lt1"/>
                </a:solidFill>
              </a:defRPr>
            </a:lvl3pPr>
            <a:lvl4pPr lvl="3" rtl="0" algn="ctr">
              <a:lnSpc>
                <a:spcPct val="100000"/>
              </a:lnSpc>
              <a:spcBef>
                <a:spcPts val="1600"/>
              </a:spcBef>
              <a:spcAft>
                <a:spcPts val="0"/>
              </a:spcAft>
              <a:buNone/>
              <a:defRPr sz="1400">
                <a:solidFill>
                  <a:schemeClr val="lt1"/>
                </a:solidFill>
              </a:defRPr>
            </a:lvl4pPr>
            <a:lvl5pPr lvl="4" rtl="0" algn="ctr">
              <a:lnSpc>
                <a:spcPct val="100000"/>
              </a:lnSpc>
              <a:spcBef>
                <a:spcPts val="1600"/>
              </a:spcBef>
              <a:spcAft>
                <a:spcPts val="0"/>
              </a:spcAft>
              <a:buNone/>
              <a:defRPr sz="1400">
                <a:solidFill>
                  <a:schemeClr val="lt1"/>
                </a:solidFill>
              </a:defRPr>
            </a:lvl5pPr>
            <a:lvl6pPr lvl="5" rtl="0" algn="ctr">
              <a:lnSpc>
                <a:spcPct val="100000"/>
              </a:lnSpc>
              <a:spcBef>
                <a:spcPts val="1600"/>
              </a:spcBef>
              <a:spcAft>
                <a:spcPts val="0"/>
              </a:spcAft>
              <a:buNone/>
              <a:defRPr sz="1400">
                <a:solidFill>
                  <a:schemeClr val="lt1"/>
                </a:solidFill>
              </a:defRPr>
            </a:lvl6pPr>
            <a:lvl7pPr lvl="6" rtl="0" algn="ctr">
              <a:lnSpc>
                <a:spcPct val="100000"/>
              </a:lnSpc>
              <a:spcBef>
                <a:spcPts val="1600"/>
              </a:spcBef>
              <a:spcAft>
                <a:spcPts val="0"/>
              </a:spcAft>
              <a:buNone/>
              <a:defRPr sz="1400">
                <a:solidFill>
                  <a:schemeClr val="lt1"/>
                </a:solidFill>
              </a:defRPr>
            </a:lvl7pPr>
            <a:lvl8pPr lvl="7" rtl="0" algn="ctr">
              <a:lnSpc>
                <a:spcPct val="100000"/>
              </a:lnSpc>
              <a:spcBef>
                <a:spcPts val="1600"/>
              </a:spcBef>
              <a:spcAft>
                <a:spcPts val="0"/>
              </a:spcAft>
              <a:buNone/>
              <a:defRPr sz="1400">
                <a:solidFill>
                  <a:schemeClr val="lt1"/>
                </a:solidFill>
              </a:defRPr>
            </a:lvl8pPr>
            <a:lvl9pPr lvl="8" rtl="0" algn="ctr">
              <a:lnSpc>
                <a:spcPct val="100000"/>
              </a:lnSpc>
              <a:spcBef>
                <a:spcPts val="1600"/>
              </a:spcBef>
              <a:spcAft>
                <a:spcPts val="1600"/>
              </a:spcAft>
              <a:buNone/>
              <a:defRPr sz="1400">
                <a:solidFill>
                  <a:schemeClr val="lt1"/>
                </a:solidFill>
              </a:defRPr>
            </a:lvl9pPr>
          </a:lstStyle>
          <a:p/>
        </p:txBody>
      </p:sp>
      <p:sp>
        <p:nvSpPr>
          <p:cNvPr id="241" name="Google Shape;241;p32"/>
          <p:cNvSpPr txBox="1"/>
          <p:nvPr>
            <p:ph hasCustomPrompt="1" idx="2" type="title"/>
          </p:nvPr>
        </p:nvSpPr>
        <p:spPr>
          <a:xfrm>
            <a:off x="3449452" y="2072731"/>
            <a:ext cx="2245200" cy="662700"/>
          </a:xfrm>
          <a:prstGeom prst="rect">
            <a:avLst/>
          </a:prstGeom>
        </p:spPr>
        <p:txBody>
          <a:bodyPr anchorCtr="0" anchor="ctr" bIns="198000" lIns="91425" spcFirstLastPara="1" rIns="91425" wrap="square" tIns="91425">
            <a:noAutofit/>
          </a:bodyPr>
          <a:lstStyle>
            <a:lvl1pPr lvl="0" rtl="0" algn="ctr">
              <a:spcBef>
                <a:spcPts val="0"/>
              </a:spcBef>
              <a:spcAft>
                <a:spcPts val="0"/>
              </a:spcAft>
              <a:buClr>
                <a:schemeClr val="dk1"/>
              </a:buClr>
              <a:buSzPts val="4800"/>
              <a:buNone/>
              <a:defRPr sz="3600">
                <a:solidFill>
                  <a:schemeClr val="lt1"/>
                </a:solidFill>
              </a:defRPr>
            </a:lvl1pPr>
            <a:lvl2pPr lvl="1" rtl="0">
              <a:spcBef>
                <a:spcPts val="0"/>
              </a:spcBef>
              <a:spcAft>
                <a:spcPts val="0"/>
              </a:spcAft>
              <a:buClr>
                <a:schemeClr val="dk1"/>
              </a:buClr>
              <a:buSzPts val="4800"/>
              <a:buNone/>
              <a:defRPr sz="4800">
                <a:solidFill>
                  <a:schemeClr val="dk1"/>
                </a:solidFill>
              </a:defRPr>
            </a:lvl2pPr>
            <a:lvl3pPr lvl="2" rtl="0">
              <a:spcBef>
                <a:spcPts val="0"/>
              </a:spcBef>
              <a:spcAft>
                <a:spcPts val="0"/>
              </a:spcAft>
              <a:buClr>
                <a:schemeClr val="dk1"/>
              </a:buClr>
              <a:buSzPts val="4800"/>
              <a:buNone/>
              <a:defRPr sz="4800">
                <a:solidFill>
                  <a:schemeClr val="dk1"/>
                </a:solidFill>
              </a:defRPr>
            </a:lvl3pPr>
            <a:lvl4pPr lvl="3" rtl="0">
              <a:spcBef>
                <a:spcPts val="0"/>
              </a:spcBef>
              <a:spcAft>
                <a:spcPts val="0"/>
              </a:spcAft>
              <a:buClr>
                <a:schemeClr val="dk1"/>
              </a:buClr>
              <a:buSzPts val="4800"/>
              <a:buNone/>
              <a:defRPr sz="4800">
                <a:solidFill>
                  <a:schemeClr val="dk1"/>
                </a:solidFill>
              </a:defRPr>
            </a:lvl4pPr>
            <a:lvl5pPr lvl="4" rtl="0">
              <a:spcBef>
                <a:spcPts val="0"/>
              </a:spcBef>
              <a:spcAft>
                <a:spcPts val="0"/>
              </a:spcAft>
              <a:buClr>
                <a:schemeClr val="dk1"/>
              </a:buClr>
              <a:buSzPts val="4800"/>
              <a:buNone/>
              <a:defRPr sz="4800">
                <a:solidFill>
                  <a:schemeClr val="dk1"/>
                </a:solidFill>
              </a:defRPr>
            </a:lvl5pPr>
            <a:lvl6pPr lvl="5" rtl="0">
              <a:spcBef>
                <a:spcPts val="0"/>
              </a:spcBef>
              <a:spcAft>
                <a:spcPts val="0"/>
              </a:spcAft>
              <a:buClr>
                <a:schemeClr val="dk1"/>
              </a:buClr>
              <a:buSzPts val="4800"/>
              <a:buNone/>
              <a:defRPr sz="4800">
                <a:solidFill>
                  <a:schemeClr val="dk1"/>
                </a:solidFill>
              </a:defRPr>
            </a:lvl6pPr>
            <a:lvl7pPr lvl="6" rtl="0">
              <a:spcBef>
                <a:spcPts val="0"/>
              </a:spcBef>
              <a:spcAft>
                <a:spcPts val="0"/>
              </a:spcAft>
              <a:buClr>
                <a:schemeClr val="dk1"/>
              </a:buClr>
              <a:buSzPts val="4800"/>
              <a:buNone/>
              <a:defRPr sz="4800">
                <a:solidFill>
                  <a:schemeClr val="dk1"/>
                </a:solidFill>
              </a:defRPr>
            </a:lvl7pPr>
            <a:lvl8pPr lvl="7" rtl="0">
              <a:spcBef>
                <a:spcPts val="0"/>
              </a:spcBef>
              <a:spcAft>
                <a:spcPts val="0"/>
              </a:spcAft>
              <a:buClr>
                <a:schemeClr val="dk1"/>
              </a:buClr>
              <a:buSzPts val="4800"/>
              <a:buNone/>
              <a:defRPr sz="4800">
                <a:solidFill>
                  <a:schemeClr val="dk1"/>
                </a:solidFill>
              </a:defRPr>
            </a:lvl8pPr>
            <a:lvl9pPr lvl="8" rtl="0">
              <a:spcBef>
                <a:spcPts val="0"/>
              </a:spcBef>
              <a:spcAft>
                <a:spcPts val="0"/>
              </a:spcAft>
              <a:buClr>
                <a:schemeClr val="dk1"/>
              </a:buClr>
              <a:buSzPts val="4800"/>
              <a:buNone/>
              <a:defRPr sz="4800">
                <a:solidFill>
                  <a:schemeClr val="dk1"/>
                </a:solidFill>
              </a:defRPr>
            </a:lvl9pPr>
          </a:lstStyle>
          <a:p>
            <a:r>
              <a:t>xx%</a:t>
            </a:r>
          </a:p>
        </p:txBody>
      </p:sp>
      <p:sp>
        <p:nvSpPr>
          <p:cNvPr id="242" name="Google Shape;242;p32"/>
          <p:cNvSpPr txBox="1"/>
          <p:nvPr>
            <p:ph hasCustomPrompt="1" idx="3" type="title"/>
          </p:nvPr>
        </p:nvSpPr>
        <p:spPr>
          <a:xfrm>
            <a:off x="6033295" y="2072744"/>
            <a:ext cx="2245200" cy="662700"/>
          </a:xfrm>
          <a:prstGeom prst="rect">
            <a:avLst/>
          </a:prstGeom>
        </p:spPr>
        <p:txBody>
          <a:bodyPr anchorCtr="0" anchor="ctr" bIns="198000" lIns="91425" spcFirstLastPara="1" rIns="91425" wrap="square" tIns="91425">
            <a:noAutofit/>
          </a:bodyPr>
          <a:lstStyle>
            <a:lvl1pPr lvl="0" rtl="0" algn="ctr">
              <a:spcBef>
                <a:spcPts val="0"/>
              </a:spcBef>
              <a:spcAft>
                <a:spcPts val="0"/>
              </a:spcAft>
              <a:buClr>
                <a:schemeClr val="dk1"/>
              </a:buClr>
              <a:buSzPts val="4800"/>
              <a:buNone/>
              <a:defRPr sz="3600">
                <a:solidFill>
                  <a:schemeClr val="lt1"/>
                </a:solidFill>
              </a:defRPr>
            </a:lvl1pPr>
            <a:lvl2pPr lvl="1" rtl="0">
              <a:spcBef>
                <a:spcPts val="0"/>
              </a:spcBef>
              <a:spcAft>
                <a:spcPts val="0"/>
              </a:spcAft>
              <a:buClr>
                <a:schemeClr val="dk1"/>
              </a:buClr>
              <a:buSzPts val="4800"/>
              <a:buNone/>
              <a:defRPr sz="4800">
                <a:solidFill>
                  <a:schemeClr val="dk1"/>
                </a:solidFill>
              </a:defRPr>
            </a:lvl2pPr>
            <a:lvl3pPr lvl="2" rtl="0">
              <a:spcBef>
                <a:spcPts val="0"/>
              </a:spcBef>
              <a:spcAft>
                <a:spcPts val="0"/>
              </a:spcAft>
              <a:buClr>
                <a:schemeClr val="dk1"/>
              </a:buClr>
              <a:buSzPts val="4800"/>
              <a:buNone/>
              <a:defRPr sz="4800">
                <a:solidFill>
                  <a:schemeClr val="dk1"/>
                </a:solidFill>
              </a:defRPr>
            </a:lvl3pPr>
            <a:lvl4pPr lvl="3" rtl="0">
              <a:spcBef>
                <a:spcPts val="0"/>
              </a:spcBef>
              <a:spcAft>
                <a:spcPts val="0"/>
              </a:spcAft>
              <a:buClr>
                <a:schemeClr val="dk1"/>
              </a:buClr>
              <a:buSzPts val="4800"/>
              <a:buNone/>
              <a:defRPr sz="4800">
                <a:solidFill>
                  <a:schemeClr val="dk1"/>
                </a:solidFill>
              </a:defRPr>
            </a:lvl4pPr>
            <a:lvl5pPr lvl="4" rtl="0">
              <a:spcBef>
                <a:spcPts val="0"/>
              </a:spcBef>
              <a:spcAft>
                <a:spcPts val="0"/>
              </a:spcAft>
              <a:buClr>
                <a:schemeClr val="dk1"/>
              </a:buClr>
              <a:buSzPts val="4800"/>
              <a:buNone/>
              <a:defRPr sz="4800">
                <a:solidFill>
                  <a:schemeClr val="dk1"/>
                </a:solidFill>
              </a:defRPr>
            </a:lvl5pPr>
            <a:lvl6pPr lvl="5" rtl="0">
              <a:spcBef>
                <a:spcPts val="0"/>
              </a:spcBef>
              <a:spcAft>
                <a:spcPts val="0"/>
              </a:spcAft>
              <a:buClr>
                <a:schemeClr val="dk1"/>
              </a:buClr>
              <a:buSzPts val="4800"/>
              <a:buNone/>
              <a:defRPr sz="4800">
                <a:solidFill>
                  <a:schemeClr val="dk1"/>
                </a:solidFill>
              </a:defRPr>
            </a:lvl6pPr>
            <a:lvl7pPr lvl="6" rtl="0">
              <a:spcBef>
                <a:spcPts val="0"/>
              </a:spcBef>
              <a:spcAft>
                <a:spcPts val="0"/>
              </a:spcAft>
              <a:buClr>
                <a:schemeClr val="dk1"/>
              </a:buClr>
              <a:buSzPts val="4800"/>
              <a:buNone/>
              <a:defRPr sz="4800">
                <a:solidFill>
                  <a:schemeClr val="dk1"/>
                </a:solidFill>
              </a:defRPr>
            </a:lvl7pPr>
            <a:lvl8pPr lvl="7" rtl="0">
              <a:spcBef>
                <a:spcPts val="0"/>
              </a:spcBef>
              <a:spcAft>
                <a:spcPts val="0"/>
              </a:spcAft>
              <a:buClr>
                <a:schemeClr val="dk1"/>
              </a:buClr>
              <a:buSzPts val="4800"/>
              <a:buNone/>
              <a:defRPr sz="4800">
                <a:solidFill>
                  <a:schemeClr val="dk1"/>
                </a:solidFill>
              </a:defRPr>
            </a:lvl8pPr>
            <a:lvl9pPr lvl="8" rtl="0">
              <a:spcBef>
                <a:spcPts val="0"/>
              </a:spcBef>
              <a:spcAft>
                <a:spcPts val="0"/>
              </a:spcAft>
              <a:buClr>
                <a:schemeClr val="dk1"/>
              </a:buClr>
              <a:buSzPts val="4800"/>
              <a:buNone/>
              <a:defRPr sz="4800">
                <a:solidFill>
                  <a:schemeClr val="dk1"/>
                </a:solidFill>
              </a:defRPr>
            </a:lvl9pPr>
          </a:lstStyle>
          <a:p>
            <a:r>
              <a:t>xx%</a:t>
            </a:r>
          </a:p>
        </p:txBody>
      </p:sp>
      <p:sp>
        <p:nvSpPr>
          <p:cNvPr id="243" name="Google Shape;243;p32"/>
          <p:cNvSpPr txBox="1"/>
          <p:nvPr>
            <p:ph idx="4" type="subTitle"/>
          </p:nvPr>
        </p:nvSpPr>
        <p:spPr>
          <a:xfrm>
            <a:off x="3449468" y="2675075"/>
            <a:ext cx="2245200" cy="395700"/>
          </a:xfrm>
          <a:prstGeom prst="rect">
            <a:avLst/>
          </a:prstGeom>
        </p:spPr>
        <p:txBody>
          <a:bodyPr anchorCtr="0" anchor="ctr" bIns="0" lIns="91425" spcFirstLastPara="1" rIns="91425" wrap="square" tIns="137150">
            <a:noAutofit/>
          </a:bodyPr>
          <a:lstStyle>
            <a:lvl1pPr lvl="0" rtl="0" algn="ctr">
              <a:lnSpc>
                <a:spcPct val="100000"/>
              </a:lnSpc>
              <a:spcBef>
                <a:spcPts val="0"/>
              </a:spcBef>
              <a:spcAft>
                <a:spcPts val="0"/>
              </a:spcAft>
              <a:buNone/>
              <a:defRPr sz="1400">
                <a:solidFill>
                  <a:schemeClr val="lt1"/>
                </a:solidFill>
              </a:defRPr>
            </a:lvl1pPr>
            <a:lvl2pPr lvl="1" rtl="0" algn="ctr">
              <a:lnSpc>
                <a:spcPct val="100000"/>
              </a:lnSpc>
              <a:spcBef>
                <a:spcPts val="1600"/>
              </a:spcBef>
              <a:spcAft>
                <a:spcPts val="0"/>
              </a:spcAft>
              <a:buNone/>
              <a:defRPr sz="1400">
                <a:solidFill>
                  <a:schemeClr val="lt1"/>
                </a:solidFill>
              </a:defRPr>
            </a:lvl2pPr>
            <a:lvl3pPr lvl="2" rtl="0" algn="ctr">
              <a:lnSpc>
                <a:spcPct val="100000"/>
              </a:lnSpc>
              <a:spcBef>
                <a:spcPts val="1600"/>
              </a:spcBef>
              <a:spcAft>
                <a:spcPts val="0"/>
              </a:spcAft>
              <a:buNone/>
              <a:defRPr sz="1400">
                <a:solidFill>
                  <a:schemeClr val="lt1"/>
                </a:solidFill>
              </a:defRPr>
            </a:lvl3pPr>
            <a:lvl4pPr lvl="3" rtl="0" algn="ctr">
              <a:lnSpc>
                <a:spcPct val="100000"/>
              </a:lnSpc>
              <a:spcBef>
                <a:spcPts val="1600"/>
              </a:spcBef>
              <a:spcAft>
                <a:spcPts val="0"/>
              </a:spcAft>
              <a:buNone/>
              <a:defRPr sz="1400">
                <a:solidFill>
                  <a:schemeClr val="lt1"/>
                </a:solidFill>
              </a:defRPr>
            </a:lvl4pPr>
            <a:lvl5pPr lvl="4" rtl="0" algn="ctr">
              <a:lnSpc>
                <a:spcPct val="100000"/>
              </a:lnSpc>
              <a:spcBef>
                <a:spcPts val="1600"/>
              </a:spcBef>
              <a:spcAft>
                <a:spcPts val="0"/>
              </a:spcAft>
              <a:buNone/>
              <a:defRPr sz="1400">
                <a:solidFill>
                  <a:schemeClr val="lt1"/>
                </a:solidFill>
              </a:defRPr>
            </a:lvl5pPr>
            <a:lvl6pPr lvl="5" rtl="0" algn="ctr">
              <a:lnSpc>
                <a:spcPct val="100000"/>
              </a:lnSpc>
              <a:spcBef>
                <a:spcPts val="1600"/>
              </a:spcBef>
              <a:spcAft>
                <a:spcPts val="0"/>
              </a:spcAft>
              <a:buNone/>
              <a:defRPr sz="1400">
                <a:solidFill>
                  <a:schemeClr val="lt1"/>
                </a:solidFill>
              </a:defRPr>
            </a:lvl6pPr>
            <a:lvl7pPr lvl="6" rtl="0" algn="ctr">
              <a:lnSpc>
                <a:spcPct val="100000"/>
              </a:lnSpc>
              <a:spcBef>
                <a:spcPts val="1600"/>
              </a:spcBef>
              <a:spcAft>
                <a:spcPts val="0"/>
              </a:spcAft>
              <a:buNone/>
              <a:defRPr sz="1400">
                <a:solidFill>
                  <a:schemeClr val="lt1"/>
                </a:solidFill>
              </a:defRPr>
            </a:lvl7pPr>
            <a:lvl8pPr lvl="7" rtl="0" algn="ctr">
              <a:lnSpc>
                <a:spcPct val="100000"/>
              </a:lnSpc>
              <a:spcBef>
                <a:spcPts val="1600"/>
              </a:spcBef>
              <a:spcAft>
                <a:spcPts val="0"/>
              </a:spcAft>
              <a:buNone/>
              <a:defRPr sz="1400">
                <a:solidFill>
                  <a:schemeClr val="lt1"/>
                </a:solidFill>
              </a:defRPr>
            </a:lvl8pPr>
            <a:lvl9pPr lvl="8" rtl="0" algn="ctr">
              <a:lnSpc>
                <a:spcPct val="100000"/>
              </a:lnSpc>
              <a:spcBef>
                <a:spcPts val="1600"/>
              </a:spcBef>
              <a:spcAft>
                <a:spcPts val="1600"/>
              </a:spcAft>
              <a:buNone/>
              <a:defRPr sz="1400">
                <a:solidFill>
                  <a:schemeClr val="lt1"/>
                </a:solidFill>
              </a:defRPr>
            </a:lvl9pPr>
          </a:lstStyle>
          <a:p/>
        </p:txBody>
      </p:sp>
      <p:sp>
        <p:nvSpPr>
          <p:cNvPr id="244" name="Google Shape;244;p32"/>
          <p:cNvSpPr txBox="1"/>
          <p:nvPr>
            <p:ph idx="5" type="subTitle"/>
          </p:nvPr>
        </p:nvSpPr>
        <p:spPr>
          <a:xfrm>
            <a:off x="6033302" y="2675075"/>
            <a:ext cx="2245200" cy="395700"/>
          </a:xfrm>
          <a:prstGeom prst="rect">
            <a:avLst/>
          </a:prstGeom>
        </p:spPr>
        <p:txBody>
          <a:bodyPr anchorCtr="0" anchor="ctr" bIns="0" lIns="91425" spcFirstLastPara="1" rIns="91425" wrap="square" tIns="137150">
            <a:noAutofit/>
          </a:bodyPr>
          <a:lstStyle>
            <a:lvl1pPr lvl="0" rtl="0" algn="ctr">
              <a:lnSpc>
                <a:spcPct val="100000"/>
              </a:lnSpc>
              <a:spcBef>
                <a:spcPts val="0"/>
              </a:spcBef>
              <a:spcAft>
                <a:spcPts val="0"/>
              </a:spcAft>
              <a:buNone/>
              <a:defRPr sz="1400">
                <a:solidFill>
                  <a:schemeClr val="lt1"/>
                </a:solidFill>
              </a:defRPr>
            </a:lvl1pPr>
            <a:lvl2pPr lvl="1" rtl="0" algn="ctr">
              <a:lnSpc>
                <a:spcPct val="100000"/>
              </a:lnSpc>
              <a:spcBef>
                <a:spcPts val="1600"/>
              </a:spcBef>
              <a:spcAft>
                <a:spcPts val="0"/>
              </a:spcAft>
              <a:buNone/>
              <a:defRPr sz="1400">
                <a:solidFill>
                  <a:schemeClr val="lt1"/>
                </a:solidFill>
              </a:defRPr>
            </a:lvl2pPr>
            <a:lvl3pPr lvl="2" rtl="0" algn="ctr">
              <a:lnSpc>
                <a:spcPct val="100000"/>
              </a:lnSpc>
              <a:spcBef>
                <a:spcPts val="1600"/>
              </a:spcBef>
              <a:spcAft>
                <a:spcPts val="0"/>
              </a:spcAft>
              <a:buNone/>
              <a:defRPr sz="1400">
                <a:solidFill>
                  <a:schemeClr val="lt1"/>
                </a:solidFill>
              </a:defRPr>
            </a:lvl3pPr>
            <a:lvl4pPr lvl="3" rtl="0" algn="ctr">
              <a:lnSpc>
                <a:spcPct val="100000"/>
              </a:lnSpc>
              <a:spcBef>
                <a:spcPts val="1600"/>
              </a:spcBef>
              <a:spcAft>
                <a:spcPts val="0"/>
              </a:spcAft>
              <a:buNone/>
              <a:defRPr sz="1400">
                <a:solidFill>
                  <a:schemeClr val="lt1"/>
                </a:solidFill>
              </a:defRPr>
            </a:lvl4pPr>
            <a:lvl5pPr lvl="4" rtl="0" algn="ctr">
              <a:lnSpc>
                <a:spcPct val="100000"/>
              </a:lnSpc>
              <a:spcBef>
                <a:spcPts val="1600"/>
              </a:spcBef>
              <a:spcAft>
                <a:spcPts val="0"/>
              </a:spcAft>
              <a:buNone/>
              <a:defRPr sz="1400">
                <a:solidFill>
                  <a:schemeClr val="lt1"/>
                </a:solidFill>
              </a:defRPr>
            </a:lvl5pPr>
            <a:lvl6pPr lvl="5" rtl="0" algn="ctr">
              <a:lnSpc>
                <a:spcPct val="100000"/>
              </a:lnSpc>
              <a:spcBef>
                <a:spcPts val="1600"/>
              </a:spcBef>
              <a:spcAft>
                <a:spcPts val="0"/>
              </a:spcAft>
              <a:buNone/>
              <a:defRPr sz="1400">
                <a:solidFill>
                  <a:schemeClr val="lt1"/>
                </a:solidFill>
              </a:defRPr>
            </a:lvl6pPr>
            <a:lvl7pPr lvl="6" rtl="0" algn="ctr">
              <a:lnSpc>
                <a:spcPct val="100000"/>
              </a:lnSpc>
              <a:spcBef>
                <a:spcPts val="1600"/>
              </a:spcBef>
              <a:spcAft>
                <a:spcPts val="0"/>
              </a:spcAft>
              <a:buNone/>
              <a:defRPr sz="1400">
                <a:solidFill>
                  <a:schemeClr val="lt1"/>
                </a:solidFill>
              </a:defRPr>
            </a:lvl7pPr>
            <a:lvl8pPr lvl="7" rtl="0" algn="ctr">
              <a:lnSpc>
                <a:spcPct val="100000"/>
              </a:lnSpc>
              <a:spcBef>
                <a:spcPts val="1600"/>
              </a:spcBef>
              <a:spcAft>
                <a:spcPts val="0"/>
              </a:spcAft>
              <a:buNone/>
              <a:defRPr sz="1400">
                <a:solidFill>
                  <a:schemeClr val="lt1"/>
                </a:solidFill>
              </a:defRPr>
            </a:lvl8pPr>
            <a:lvl9pPr lvl="8" rtl="0" algn="ctr">
              <a:lnSpc>
                <a:spcPct val="100000"/>
              </a:lnSpc>
              <a:spcBef>
                <a:spcPts val="1600"/>
              </a:spcBef>
              <a:spcAft>
                <a:spcPts val="1600"/>
              </a:spcAft>
              <a:buNone/>
              <a:defRPr sz="1400">
                <a:solidFill>
                  <a:schemeClr val="lt1"/>
                </a:solidFill>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
    <p:spTree>
      <p:nvGrpSpPr>
        <p:cNvPr id="245" name="Shape 245"/>
        <p:cNvGrpSpPr/>
        <p:nvPr/>
      </p:nvGrpSpPr>
      <p:grpSpPr>
        <a:xfrm>
          <a:off x="0" y="0"/>
          <a:ext cx="0" cy="0"/>
          <a:chOff x="0" y="0"/>
          <a:chExt cx="0" cy="0"/>
        </a:xfrm>
      </p:grpSpPr>
      <p:sp>
        <p:nvSpPr>
          <p:cNvPr id="246" name="Google Shape;246;p33"/>
          <p:cNvSpPr/>
          <p:nvPr/>
        </p:nvSpPr>
        <p:spPr>
          <a:xfrm>
            <a:off x="152150" y="157050"/>
            <a:ext cx="8839800" cy="3279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47" name="Google Shape;247;p33"/>
          <p:cNvSpPr txBox="1"/>
          <p:nvPr>
            <p:ph hasCustomPrompt="1" type="title"/>
          </p:nvPr>
        </p:nvSpPr>
        <p:spPr>
          <a:xfrm>
            <a:off x="1190875" y="1270266"/>
            <a:ext cx="1802100" cy="2524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20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48" name="Google Shape;248;p33"/>
          <p:cNvSpPr txBox="1"/>
          <p:nvPr>
            <p:ph idx="2" type="ctrTitle"/>
          </p:nvPr>
        </p:nvSpPr>
        <p:spPr>
          <a:xfrm>
            <a:off x="2730725" y="1751095"/>
            <a:ext cx="5222400" cy="11490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7200">
                <a:solidFill>
                  <a:schemeClr val="lt1"/>
                </a:solidFill>
              </a:defRPr>
            </a:lvl1pPr>
            <a:lvl2pPr lvl="1"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2pPr>
            <a:lvl3pPr lvl="2"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3pPr>
            <a:lvl4pPr lvl="3"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4pPr>
            <a:lvl5pPr lvl="4"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5pPr>
            <a:lvl6pPr lvl="5"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6pPr>
            <a:lvl7pPr lvl="6"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7pPr>
            <a:lvl8pPr lvl="7"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8pPr>
            <a:lvl9pPr lvl="8" rtl="0" algn="ctr">
              <a:spcBef>
                <a:spcPts val="0"/>
              </a:spcBef>
              <a:spcAft>
                <a:spcPts val="0"/>
              </a:spcAft>
              <a:buClr>
                <a:schemeClr val="accent4"/>
              </a:buClr>
              <a:buSzPts val="1800"/>
              <a:buFont typeface="Oswald"/>
              <a:buNone/>
              <a:defRPr sz="1800">
                <a:solidFill>
                  <a:schemeClr val="accent4"/>
                </a:solidFill>
                <a:latin typeface="Oswald"/>
                <a:ea typeface="Oswald"/>
                <a:cs typeface="Oswald"/>
                <a:sym typeface="Oswald"/>
              </a:defRPr>
            </a:lvl9pPr>
          </a:lstStyle>
          <a:p/>
        </p:txBody>
      </p:sp>
      <p:sp>
        <p:nvSpPr>
          <p:cNvPr id="249" name="Google Shape;249;p33"/>
          <p:cNvSpPr txBox="1"/>
          <p:nvPr>
            <p:ph idx="1" type="subTitle"/>
          </p:nvPr>
        </p:nvSpPr>
        <p:spPr>
          <a:xfrm>
            <a:off x="2730725" y="2845101"/>
            <a:ext cx="4512000" cy="523500"/>
          </a:xfrm>
          <a:prstGeom prst="rect">
            <a:avLst/>
          </a:prstGeom>
        </p:spPr>
        <p:txBody>
          <a:bodyPr anchorCtr="0" anchor="ctr" bIns="91425" lIns="91425" spcFirstLastPara="1" rIns="378000"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2_1">
    <p:spTree>
      <p:nvGrpSpPr>
        <p:cNvPr id="250" name="Shape 250"/>
        <p:cNvGrpSpPr/>
        <p:nvPr/>
      </p:nvGrpSpPr>
      <p:grpSpPr>
        <a:xfrm>
          <a:off x="0" y="0"/>
          <a:ext cx="0" cy="0"/>
          <a:chOff x="0" y="0"/>
          <a:chExt cx="0" cy="0"/>
        </a:xfrm>
      </p:grpSpPr>
      <p:sp>
        <p:nvSpPr>
          <p:cNvPr id="251" name="Google Shape;251;p34"/>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52" name="Google Shape;252;p34"/>
          <p:cNvSpPr txBox="1"/>
          <p:nvPr>
            <p:ph hasCustomPrompt="1" type="title"/>
          </p:nvPr>
        </p:nvSpPr>
        <p:spPr>
          <a:xfrm>
            <a:off x="-82900" y="1311944"/>
            <a:ext cx="1802100" cy="2524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200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53" name="Google Shape;253;p34"/>
          <p:cNvSpPr txBox="1"/>
          <p:nvPr>
            <p:ph idx="2" type="ctrTitle"/>
          </p:nvPr>
        </p:nvSpPr>
        <p:spPr>
          <a:xfrm>
            <a:off x="1609350" y="1521288"/>
            <a:ext cx="3946500" cy="17133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800">
                <a:solidFill>
                  <a:schemeClr val="lt1"/>
                </a:solidFill>
              </a:defRPr>
            </a:lvl1pPr>
            <a:lvl2pPr lvl="1" rtl="0" algn="ctr">
              <a:spcBef>
                <a:spcPts val="0"/>
              </a:spcBef>
              <a:spcAft>
                <a:spcPts val="0"/>
              </a:spcAft>
              <a:buClr>
                <a:schemeClr val="lt1"/>
              </a:buClr>
              <a:buSzPts val="1800"/>
              <a:buFont typeface="Oswald"/>
              <a:buNone/>
              <a:defRPr sz="1800">
                <a:solidFill>
                  <a:schemeClr val="lt1"/>
                </a:solidFill>
                <a:latin typeface="Oswald"/>
                <a:ea typeface="Oswald"/>
                <a:cs typeface="Oswald"/>
                <a:sym typeface="Oswald"/>
              </a:defRPr>
            </a:lvl2pPr>
            <a:lvl3pPr lvl="2" rtl="0" algn="ctr">
              <a:spcBef>
                <a:spcPts val="0"/>
              </a:spcBef>
              <a:spcAft>
                <a:spcPts val="0"/>
              </a:spcAft>
              <a:buClr>
                <a:schemeClr val="lt1"/>
              </a:buClr>
              <a:buSzPts val="1800"/>
              <a:buFont typeface="Oswald"/>
              <a:buNone/>
              <a:defRPr sz="1800">
                <a:solidFill>
                  <a:schemeClr val="lt1"/>
                </a:solidFill>
                <a:latin typeface="Oswald"/>
                <a:ea typeface="Oswald"/>
                <a:cs typeface="Oswald"/>
                <a:sym typeface="Oswald"/>
              </a:defRPr>
            </a:lvl3pPr>
            <a:lvl4pPr lvl="3" rtl="0" algn="ctr">
              <a:spcBef>
                <a:spcPts val="0"/>
              </a:spcBef>
              <a:spcAft>
                <a:spcPts val="0"/>
              </a:spcAft>
              <a:buClr>
                <a:schemeClr val="lt1"/>
              </a:buClr>
              <a:buSzPts val="1800"/>
              <a:buFont typeface="Oswald"/>
              <a:buNone/>
              <a:defRPr sz="1800">
                <a:solidFill>
                  <a:schemeClr val="lt1"/>
                </a:solidFill>
                <a:latin typeface="Oswald"/>
                <a:ea typeface="Oswald"/>
                <a:cs typeface="Oswald"/>
                <a:sym typeface="Oswald"/>
              </a:defRPr>
            </a:lvl4pPr>
            <a:lvl5pPr lvl="4" rtl="0" algn="ctr">
              <a:spcBef>
                <a:spcPts val="0"/>
              </a:spcBef>
              <a:spcAft>
                <a:spcPts val="0"/>
              </a:spcAft>
              <a:buClr>
                <a:schemeClr val="lt1"/>
              </a:buClr>
              <a:buSzPts val="1800"/>
              <a:buFont typeface="Oswald"/>
              <a:buNone/>
              <a:defRPr sz="1800">
                <a:solidFill>
                  <a:schemeClr val="lt1"/>
                </a:solidFill>
                <a:latin typeface="Oswald"/>
                <a:ea typeface="Oswald"/>
                <a:cs typeface="Oswald"/>
                <a:sym typeface="Oswald"/>
              </a:defRPr>
            </a:lvl5pPr>
            <a:lvl6pPr lvl="5" rtl="0" algn="ctr">
              <a:spcBef>
                <a:spcPts val="0"/>
              </a:spcBef>
              <a:spcAft>
                <a:spcPts val="0"/>
              </a:spcAft>
              <a:buClr>
                <a:schemeClr val="lt1"/>
              </a:buClr>
              <a:buSzPts val="1800"/>
              <a:buFont typeface="Oswald"/>
              <a:buNone/>
              <a:defRPr sz="1800">
                <a:solidFill>
                  <a:schemeClr val="lt1"/>
                </a:solidFill>
                <a:latin typeface="Oswald"/>
                <a:ea typeface="Oswald"/>
                <a:cs typeface="Oswald"/>
                <a:sym typeface="Oswald"/>
              </a:defRPr>
            </a:lvl6pPr>
            <a:lvl7pPr lvl="6" rtl="0" algn="ctr">
              <a:spcBef>
                <a:spcPts val="0"/>
              </a:spcBef>
              <a:spcAft>
                <a:spcPts val="0"/>
              </a:spcAft>
              <a:buClr>
                <a:schemeClr val="lt1"/>
              </a:buClr>
              <a:buSzPts val="1800"/>
              <a:buFont typeface="Oswald"/>
              <a:buNone/>
              <a:defRPr sz="1800">
                <a:solidFill>
                  <a:schemeClr val="lt1"/>
                </a:solidFill>
                <a:latin typeface="Oswald"/>
                <a:ea typeface="Oswald"/>
                <a:cs typeface="Oswald"/>
                <a:sym typeface="Oswald"/>
              </a:defRPr>
            </a:lvl7pPr>
            <a:lvl8pPr lvl="7" rtl="0" algn="ctr">
              <a:spcBef>
                <a:spcPts val="0"/>
              </a:spcBef>
              <a:spcAft>
                <a:spcPts val="0"/>
              </a:spcAft>
              <a:buClr>
                <a:schemeClr val="lt1"/>
              </a:buClr>
              <a:buSzPts val="1800"/>
              <a:buFont typeface="Oswald"/>
              <a:buNone/>
              <a:defRPr sz="1800">
                <a:solidFill>
                  <a:schemeClr val="lt1"/>
                </a:solidFill>
                <a:latin typeface="Oswald"/>
                <a:ea typeface="Oswald"/>
                <a:cs typeface="Oswald"/>
                <a:sym typeface="Oswald"/>
              </a:defRPr>
            </a:lvl8pPr>
            <a:lvl9pPr lvl="8" rtl="0" algn="ctr">
              <a:spcBef>
                <a:spcPts val="0"/>
              </a:spcBef>
              <a:spcAft>
                <a:spcPts val="0"/>
              </a:spcAft>
              <a:buClr>
                <a:schemeClr val="lt1"/>
              </a:buClr>
              <a:buSzPts val="1800"/>
              <a:buFont typeface="Oswald"/>
              <a:buNone/>
              <a:defRPr sz="1800">
                <a:solidFill>
                  <a:schemeClr val="lt1"/>
                </a:solidFill>
                <a:latin typeface="Oswald"/>
                <a:ea typeface="Oswald"/>
                <a:cs typeface="Oswald"/>
                <a:sym typeface="Oswald"/>
              </a:defRPr>
            </a:lvl9pPr>
          </a:lstStyle>
          <a:p/>
        </p:txBody>
      </p:sp>
      <p:sp>
        <p:nvSpPr>
          <p:cNvPr id="254" name="Google Shape;254;p34"/>
          <p:cNvSpPr txBox="1"/>
          <p:nvPr>
            <p:ph idx="1" type="subTitle"/>
          </p:nvPr>
        </p:nvSpPr>
        <p:spPr>
          <a:xfrm>
            <a:off x="1609350" y="3103288"/>
            <a:ext cx="3946500" cy="523500"/>
          </a:xfrm>
          <a:prstGeom prst="rect">
            <a:avLst/>
          </a:prstGeom>
        </p:spPr>
        <p:txBody>
          <a:bodyPr anchorCtr="0" anchor="ctr" bIns="91425" lIns="91425" spcFirstLastPara="1" rIns="378000"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1600"/>
              </a:spcBef>
              <a:spcAft>
                <a:spcPts val="0"/>
              </a:spcAft>
              <a:buNone/>
              <a:defRPr sz="1400">
                <a:solidFill>
                  <a:schemeClr val="lt1"/>
                </a:solidFill>
              </a:defRPr>
            </a:lvl2pPr>
            <a:lvl3pPr lvl="2" rtl="0">
              <a:lnSpc>
                <a:spcPct val="100000"/>
              </a:lnSpc>
              <a:spcBef>
                <a:spcPts val="1600"/>
              </a:spcBef>
              <a:spcAft>
                <a:spcPts val="0"/>
              </a:spcAft>
              <a:buNone/>
              <a:defRPr sz="1400">
                <a:solidFill>
                  <a:schemeClr val="lt1"/>
                </a:solidFill>
              </a:defRPr>
            </a:lvl3pPr>
            <a:lvl4pPr lvl="3" rtl="0">
              <a:lnSpc>
                <a:spcPct val="100000"/>
              </a:lnSpc>
              <a:spcBef>
                <a:spcPts val="1600"/>
              </a:spcBef>
              <a:spcAft>
                <a:spcPts val="0"/>
              </a:spcAft>
              <a:buNone/>
              <a:defRPr sz="1400">
                <a:solidFill>
                  <a:schemeClr val="lt1"/>
                </a:solidFill>
              </a:defRPr>
            </a:lvl4pPr>
            <a:lvl5pPr lvl="4" rtl="0">
              <a:lnSpc>
                <a:spcPct val="100000"/>
              </a:lnSpc>
              <a:spcBef>
                <a:spcPts val="1600"/>
              </a:spcBef>
              <a:spcAft>
                <a:spcPts val="0"/>
              </a:spcAft>
              <a:buNone/>
              <a:defRPr sz="1400">
                <a:solidFill>
                  <a:schemeClr val="lt1"/>
                </a:solidFill>
              </a:defRPr>
            </a:lvl5pPr>
            <a:lvl6pPr lvl="5" rtl="0">
              <a:lnSpc>
                <a:spcPct val="100000"/>
              </a:lnSpc>
              <a:spcBef>
                <a:spcPts val="1600"/>
              </a:spcBef>
              <a:spcAft>
                <a:spcPts val="0"/>
              </a:spcAft>
              <a:buNone/>
              <a:defRPr sz="1400">
                <a:solidFill>
                  <a:schemeClr val="lt1"/>
                </a:solidFill>
              </a:defRPr>
            </a:lvl6pPr>
            <a:lvl7pPr lvl="6" rtl="0">
              <a:lnSpc>
                <a:spcPct val="100000"/>
              </a:lnSpc>
              <a:spcBef>
                <a:spcPts val="1600"/>
              </a:spcBef>
              <a:spcAft>
                <a:spcPts val="0"/>
              </a:spcAft>
              <a:buNone/>
              <a:defRPr sz="1400">
                <a:solidFill>
                  <a:schemeClr val="lt1"/>
                </a:solidFill>
              </a:defRPr>
            </a:lvl7pPr>
            <a:lvl8pPr lvl="7" rtl="0">
              <a:lnSpc>
                <a:spcPct val="100000"/>
              </a:lnSpc>
              <a:spcBef>
                <a:spcPts val="1600"/>
              </a:spcBef>
              <a:spcAft>
                <a:spcPts val="0"/>
              </a:spcAft>
              <a:buNone/>
              <a:defRPr sz="1400">
                <a:solidFill>
                  <a:schemeClr val="lt1"/>
                </a:solidFill>
              </a:defRPr>
            </a:lvl8pPr>
            <a:lvl9pPr lvl="8" rtl="0">
              <a:lnSpc>
                <a:spcPct val="100000"/>
              </a:lnSpc>
              <a:spcBef>
                <a:spcPts val="1600"/>
              </a:spcBef>
              <a:spcAft>
                <a:spcPts val="1600"/>
              </a:spcAft>
              <a:buNone/>
              <a:defRPr sz="1400">
                <a:solidFill>
                  <a:schemeClr val="lt1"/>
                </a:solidFill>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2_1_2">
    <p:bg>
      <p:bgPr>
        <a:solidFill>
          <a:schemeClr val="lt1"/>
        </a:solidFill>
      </p:bgPr>
    </p:bg>
    <p:spTree>
      <p:nvGrpSpPr>
        <p:cNvPr id="255" name="Shape 255"/>
        <p:cNvGrpSpPr/>
        <p:nvPr/>
      </p:nvGrpSpPr>
      <p:grpSpPr>
        <a:xfrm>
          <a:off x="0" y="0"/>
          <a:ext cx="0" cy="0"/>
          <a:chOff x="0" y="0"/>
          <a:chExt cx="0" cy="0"/>
        </a:xfrm>
      </p:grpSpPr>
      <p:pic>
        <p:nvPicPr>
          <p:cNvPr id="256" name="Google Shape;256;p35"/>
          <p:cNvPicPr preferRelativeResize="0"/>
          <p:nvPr/>
        </p:nvPicPr>
        <p:blipFill rotWithShape="1">
          <a:blip r:embed="rId2">
            <a:alphaModFix/>
          </a:blip>
          <a:srcRect b="0" l="29047" r="29043" t="0"/>
          <a:stretch/>
        </p:blipFill>
        <p:spPr>
          <a:xfrm>
            <a:off x="152100" y="157050"/>
            <a:ext cx="2701198" cy="4834097"/>
          </a:xfrm>
          <a:prstGeom prst="rect">
            <a:avLst/>
          </a:prstGeom>
          <a:noFill/>
          <a:ln>
            <a:noFill/>
          </a:ln>
        </p:spPr>
      </p:pic>
      <p:sp>
        <p:nvSpPr>
          <p:cNvPr id="257" name="Google Shape;257;p35"/>
          <p:cNvSpPr/>
          <p:nvPr/>
        </p:nvSpPr>
        <p:spPr>
          <a:xfrm>
            <a:off x="152100" y="157050"/>
            <a:ext cx="27012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5"/>
          <p:cNvSpPr/>
          <p:nvPr/>
        </p:nvSpPr>
        <p:spPr>
          <a:xfrm>
            <a:off x="2748400" y="157050"/>
            <a:ext cx="6243600" cy="4822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5"/>
          <p:cNvSpPr txBox="1"/>
          <p:nvPr>
            <p:ph type="ctrTitle"/>
          </p:nvPr>
        </p:nvSpPr>
        <p:spPr>
          <a:xfrm>
            <a:off x="711650" y="2451006"/>
            <a:ext cx="2206200" cy="22449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260" name="Google Shape;260;p35"/>
          <p:cNvSpPr txBox="1"/>
          <p:nvPr>
            <p:ph idx="1" type="subTitle"/>
          </p:nvPr>
        </p:nvSpPr>
        <p:spPr>
          <a:xfrm>
            <a:off x="2960500" y="1185000"/>
            <a:ext cx="1124100" cy="852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200">
                <a:solidFill>
                  <a:schemeClr val="lt1"/>
                </a:solidFill>
              </a:defRPr>
            </a:lvl1pPr>
            <a:lvl2pPr lvl="1" rtl="0" algn="r">
              <a:lnSpc>
                <a:spcPct val="100000"/>
              </a:lnSpc>
              <a:spcBef>
                <a:spcPts val="0"/>
              </a:spcBef>
              <a:spcAft>
                <a:spcPts val="0"/>
              </a:spcAft>
              <a:buNone/>
              <a:defRPr sz="1200">
                <a:solidFill>
                  <a:schemeClr val="lt1"/>
                </a:solidFill>
              </a:defRPr>
            </a:lvl2pPr>
            <a:lvl3pPr lvl="2" rtl="0" algn="r">
              <a:lnSpc>
                <a:spcPct val="100000"/>
              </a:lnSpc>
              <a:spcBef>
                <a:spcPts val="0"/>
              </a:spcBef>
              <a:spcAft>
                <a:spcPts val="0"/>
              </a:spcAft>
              <a:buNone/>
              <a:defRPr sz="1200">
                <a:solidFill>
                  <a:schemeClr val="lt1"/>
                </a:solidFill>
              </a:defRPr>
            </a:lvl3pPr>
            <a:lvl4pPr lvl="3" rtl="0" algn="r">
              <a:lnSpc>
                <a:spcPct val="100000"/>
              </a:lnSpc>
              <a:spcBef>
                <a:spcPts val="0"/>
              </a:spcBef>
              <a:spcAft>
                <a:spcPts val="0"/>
              </a:spcAft>
              <a:buNone/>
              <a:defRPr sz="1200">
                <a:solidFill>
                  <a:schemeClr val="lt1"/>
                </a:solidFill>
              </a:defRPr>
            </a:lvl4pPr>
            <a:lvl5pPr lvl="4" rtl="0" algn="r">
              <a:lnSpc>
                <a:spcPct val="100000"/>
              </a:lnSpc>
              <a:spcBef>
                <a:spcPts val="0"/>
              </a:spcBef>
              <a:spcAft>
                <a:spcPts val="0"/>
              </a:spcAft>
              <a:buNone/>
              <a:defRPr sz="1200">
                <a:solidFill>
                  <a:schemeClr val="lt1"/>
                </a:solidFill>
              </a:defRPr>
            </a:lvl5pPr>
            <a:lvl6pPr lvl="5" rtl="0" algn="r">
              <a:lnSpc>
                <a:spcPct val="100000"/>
              </a:lnSpc>
              <a:spcBef>
                <a:spcPts val="0"/>
              </a:spcBef>
              <a:spcAft>
                <a:spcPts val="0"/>
              </a:spcAft>
              <a:buNone/>
              <a:defRPr sz="1200">
                <a:solidFill>
                  <a:schemeClr val="lt1"/>
                </a:solidFill>
              </a:defRPr>
            </a:lvl6pPr>
            <a:lvl7pPr lvl="6" rtl="0" algn="r">
              <a:lnSpc>
                <a:spcPct val="100000"/>
              </a:lnSpc>
              <a:spcBef>
                <a:spcPts val="0"/>
              </a:spcBef>
              <a:spcAft>
                <a:spcPts val="0"/>
              </a:spcAft>
              <a:buNone/>
              <a:defRPr sz="1200">
                <a:solidFill>
                  <a:schemeClr val="lt1"/>
                </a:solidFill>
              </a:defRPr>
            </a:lvl7pPr>
            <a:lvl8pPr lvl="7" rtl="0" algn="r">
              <a:lnSpc>
                <a:spcPct val="100000"/>
              </a:lnSpc>
              <a:spcBef>
                <a:spcPts val="0"/>
              </a:spcBef>
              <a:spcAft>
                <a:spcPts val="0"/>
              </a:spcAft>
              <a:buNone/>
              <a:defRPr sz="1200">
                <a:solidFill>
                  <a:schemeClr val="lt1"/>
                </a:solidFill>
              </a:defRPr>
            </a:lvl8pPr>
            <a:lvl9pPr lvl="8" rtl="0" algn="r">
              <a:lnSpc>
                <a:spcPct val="100000"/>
              </a:lnSpc>
              <a:spcBef>
                <a:spcPts val="0"/>
              </a:spcBef>
              <a:spcAft>
                <a:spcPts val="0"/>
              </a:spcAft>
              <a:buNone/>
              <a:defRPr sz="1200">
                <a:solidFill>
                  <a:schemeClr val="lt1"/>
                </a:solidFill>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2_1_2_1">
    <p:bg>
      <p:bgPr>
        <a:solidFill>
          <a:schemeClr val="lt1"/>
        </a:solidFill>
      </p:bgPr>
    </p:bg>
    <p:spTree>
      <p:nvGrpSpPr>
        <p:cNvPr id="261" name="Shape 261"/>
        <p:cNvGrpSpPr/>
        <p:nvPr/>
      </p:nvGrpSpPr>
      <p:grpSpPr>
        <a:xfrm>
          <a:off x="0" y="0"/>
          <a:ext cx="0" cy="0"/>
          <a:chOff x="0" y="0"/>
          <a:chExt cx="0" cy="0"/>
        </a:xfrm>
      </p:grpSpPr>
      <p:sp>
        <p:nvSpPr>
          <p:cNvPr id="262" name="Google Shape;262;p36"/>
          <p:cNvSpPr/>
          <p:nvPr/>
        </p:nvSpPr>
        <p:spPr>
          <a:xfrm>
            <a:off x="6200925" y="157050"/>
            <a:ext cx="27909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63" name="Google Shape;263;p36"/>
          <p:cNvSpPr txBox="1"/>
          <p:nvPr>
            <p:ph idx="1" type="subTitle"/>
          </p:nvPr>
        </p:nvSpPr>
        <p:spPr>
          <a:xfrm>
            <a:off x="6710875" y="1028325"/>
            <a:ext cx="1719900" cy="823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lt1"/>
                </a:solidFill>
              </a:defRPr>
            </a:lvl1pPr>
            <a:lvl2pPr lvl="1" rtl="0" algn="r">
              <a:lnSpc>
                <a:spcPct val="100000"/>
              </a:lnSpc>
              <a:spcBef>
                <a:spcPts val="0"/>
              </a:spcBef>
              <a:spcAft>
                <a:spcPts val="0"/>
              </a:spcAft>
              <a:buNone/>
              <a:defRPr sz="1400">
                <a:solidFill>
                  <a:schemeClr val="lt1"/>
                </a:solidFill>
              </a:defRPr>
            </a:lvl2pPr>
            <a:lvl3pPr lvl="2" rtl="0" algn="r">
              <a:lnSpc>
                <a:spcPct val="100000"/>
              </a:lnSpc>
              <a:spcBef>
                <a:spcPts val="0"/>
              </a:spcBef>
              <a:spcAft>
                <a:spcPts val="0"/>
              </a:spcAft>
              <a:buNone/>
              <a:defRPr sz="1400">
                <a:solidFill>
                  <a:schemeClr val="lt1"/>
                </a:solidFill>
              </a:defRPr>
            </a:lvl3pPr>
            <a:lvl4pPr lvl="3" rtl="0" algn="r">
              <a:lnSpc>
                <a:spcPct val="100000"/>
              </a:lnSpc>
              <a:spcBef>
                <a:spcPts val="0"/>
              </a:spcBef>
              <a:spcAft>
                <a:spcPts val="0"/>
              </a:spcAft>
              <a:buNone/>
              <a:defRPr sz="1400">
                <a:solidFill>
                  <a:schemeClr val="lt1"/>
                </a:solidFill>
              </a:defRPr>
            </a:lvl4pPr>
            <a:lvl5pPr lvl="4" rtl="0" algn="r">
              <a:lnSpc>
                <a:spcPct val="100000"/>
              </a:lnSpc>
              <a:spcBef>
                <a:spcPts val="0"/>
              </a:spcBef>
              <a:spcAft>
                <a:spcPts val="0"/>
              </a:spcAft>
              <a:buNone/>
              <a:defRPr sz="1400">
                <a:solidFill>
                  <a:schemeClr val="lt1"/>
                </a:solidFill>
              </a:defRPr>
            </a:lvl5pPr>
            <a:lvl6pPr lvl="5" rtl="0" algn="r">
              <a:lnSpc>
                <a:spcPct val="100000"/>
              </a:lnSpc>
              <a:spcBef>
                <a:spcPts val="0"/>
              </a:spcBef>
              <a:spcAft>
                <a:spcPts val="0"/>
              </a:spcAft>
              <a:buNone/>
              <a:defRPr sz="1400">
                <a:solidFill>
                  <a:schemeClr val="lt1"/>
                </a:solidFill>
              </a:defRPr>
            </a:lvl6pPr>
            <a:lvl7pPr lvl="6" rtl="0" algn="r">
              <a:lnSpc>
                <a:spcPct val="100000"/>
              </a:lnSpc>
              <a:spcBef>
                <a:spcPts val="0"/>
              </a:spcBef>
              <a:spcAft>
                <a:spcPts val="0"/>
              </a:spcAft>
              <a:buNone/>
              <a:defRPr sz="1400">
                <a:solidFill>
                  <a:schemeClr val="lt1"/>
                </a:solidFill>
              </a:defRPr>
            </a:lvl7pPr>
            <a:lvl8pPr lvl="7" rtl="0" algn="r">
              <a:lnSpc>
                <a:spcPct val="100000"/>
              </a:lnSpc>
              <a:spcBef>
                <a:spcPts val="0"/>
              </a:spcBef>
              <a:spcAft>
                <a:spcPts val="0"/>
              </a:spcAft>
              <a:buNone/>
              <a:defRPr sz="1400">
                <a:solidFill>
                  <a:schemeClr val="lt1"/>
                </a:solidFill>
              </a:defRPr>
            </a:lvl8pPr>
            <a:lvl9pPr lvl="8" rtl="0" algn="r">
              <a:lnSpc>
                <a:spcPct val="100000"/>
              </a:lnSpc>
              <a:spcBef>
                <a:spcPts val="0"/>
              </a:spcBef>
              <a:spcAft>
                <a:spcPts val="0"/>
              </a:spcAft>
              <a:buNone/>
              <a:defRPr sz="1400">
                <a:solidFill>
                  <a:schemeClr val="lt1"/>
                </a:solidFill>
              </a:defRPr>
            </a:lvl9pPr>
          </a:lstStyle>
          <a:p/>
        </p:txBody>
      </p:sp>
      <p:sp>
        <p:nvSpPr>
          <p:cNvPr id="264" name="Google Shape;264;p36"/>
          <p:cNvSpPr txBox="1"/>
          <p:nvPr>
            <p:ph type="ctrTitle"/>
          </p:nvPr>
        </p:nvSpPr>
        <p:spPr>
          <a:xfrm>
            <a:off x="6589675" y="2443946"/>
            <a:ext cx="1841100" cy="22449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Clr>
                <a:schemeClr val="lt1"/>
              </a:buClr>
              <a:buSzPts val="1200"/>
              <a:buFont typeface="Josefin Sans"/>
              <a:buNone/>
              <a:defRPr sz="36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BLANK_2_1_2_1_1">
    <p:bg>
      <p:bgPr>
        <a:solidFill>
          <a:schemeClr val="lt1"/>
        </a:solidFill>
      </p:bgPr>
    </p:bg>
    <p:spTree>
      <p:nvGrpSpPr>
        <p:cNvPr id="265" name="Shape 265"/>
        <p:cNvGrpSpPr/>
        <p:nvPr/>
      </p:nvGrpSpPr>
      <p:grpSpPr>
        <a:xfrm>
          <a:off x="0" y="0"/>
          <a:ext cx="0" cy="0"/>
          <a:chOff x="0" y="0"/>
          <a:chExt cx="0" cy="0"/>
        </a:xfrm>
      </p:grpSpPr>
      <p:sp>
        <p:nvSpPr>
          <p:cNvPr id="266" name="Google Shape;266;p37"/>
          <p:cNvSpPr txBox="1"/>
          <p:nvPr>
            <p:ph idx="1" type="subTitle"/>
          </p:nvPr>
        </p:nvSpPr>
        <p:spPr>
          <a:xfrm>
            <a:off x="899525" y="2601808"/>
            <a:ext cx="1719900" cy="926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dk1"/>
                </a:solidFill>
              </a:defRPr>
            </a:lvl1pPr>
            <a:lvl2pPr lvl="1" rtl="0" algn="r">
              <a:lnSpc>
                <a:spcPct val="100000"/>
              </a:lnSpc>
              <a:spcBef>
                <a:spcPts val="1600"/>
              </a:spcBef>
              <a:spcAft>
                <a:spcPts val="0"/>
              </a:spcAft>
              <a:buNone/>
              <a:defRPr sz="1400">
                <a:solidFill>
                  <a:schemeClr val="dk1"/>
                </a:solidFill>
              </a:defRPr>
            </a:lvl2pPr>
            <a:lvl3pPr lvl="2" rtl="0" algn="r">
              <a:lnSpc>
                <a:spcPct val="100000"/>
              </a:lnSpc>
              <a:spcBef>
                <a:spcPts val="1600"/>
              </a:spcBef>
              <a:spcAft>
                <a:spcPts val="0"/>
              </a:spcAft>
              <a:buNone/>
              <a:defRPr sz="1400">
                <a:solidFill>
                  <a:schemeClr val="dk1"/>
                </a:solidFill>
              </a:defRPr>
            </a:lvl3pPr>
            <a:lvl4pPr lvl="3" rtl="0" algn="r">
              <a:lnSpc>
                <a:spcPct val="100000"/>
              </a:lnSpc>
              <a:spcBef>
                <a:spcPts val="1600"/>
              </a:spcBef>
              <a:spcAft>
                <a:spcPts val="0"/>
              </a:spcAft>
              <a:buNone/>
              <a:defRPr sz="1400">
                <a:solidFill>
                  <a:schemeClr val="dk1"/>
                </a:solidFill>
              </a:defRPr>
            </a:lvl4pPr>
            <a:lvl5pPr lvl="4" rtl="0" algn="r">
              <a:lnSpc>
                <a:spcPct val="100000"/>
              </a:lnSpc>
              <a:spcBef>
                <a:spcPts val="1600"/>
              </a:spcBef>
              <a:spcAft>
                <a:spcPts val="0"/>
              </a:spcAft>
              <a:buNone/>
              <a:defRPr sz="1400">
                <a:solidFill>
                  <a:schemeClr val="dk1"/>
                </a:solidFill>
              </a:defRPr>
            </a:lvl5pPr>
            <a:lvl6pPr lvl="5" rtl="0" algn="r">
              <a:lnSpc>
                <a:spcPct val="100000"/>
              </a:lnSpc>
              <a:spcBef>
                <a:spcPts val="1600"/>
              </a:spcBef>
              <a:spcAft>
                <a:spcPts val="0"/>
              </a:spcAft>
              <a:buNone/>
              <a:defRPr sz="1400">
                <a:solidFill>
                  <a:schemeClr val="dk1"/>
                </a:solidFill>
              </a:defRPr>
            </a:lvl6pPr>
            <a:lvl7pPr lvl="6" rtl="0" algn="r">
              <a:lnSpc>
                <a:spcPct val="100000"/>
              </a:lnSpc>
              <a:spcBef>
                <a:spcPts val="1600"/>
              </a:spcBef>
              <a:spcAft>
                <a:spcPts val="0"/>
              </a:spcAft>
              <a:buNone/>
              <a:defRPr sz="1400">
                <a:solidFill>
                  <a:schemeClr val="dk1"/>
                </a:solidFill>
              </a:defRPr>
            </a:lvl7pPr>
            <a:lvl8pPr lvl="7" rtl="0" algn="r">
              <a:lnSpc>
                <a:spcPct val="100000"/>
              </a:lnSpc>
              <a:spcBef>
                <a:spcPts val="1600"/>
              </a:spcBef>
              <a:spcAft>
                <a:spcPts val="0"/>
              </a:spcAft>
              <a:buNone/>
              <a:defRPr sz="1400">
                <a:solidFill>
                  <a:schemeClr val="dk1"/>
                </a:solidFill>
              </a:defRPr>
            </a:lvl8pPr>
            <a:lvl9pPr lvl="8" rtl="0" algn="r">
              <a:lnSpc>
                <a:spcPct val="100000"/>
              </a:lnSpc>
              <a:spcBef>
                <a:spcPts val="1600"/>
              </a:spcBef>
              <a:spcAft>
                <a:spcPts val="1600"/>
              </a:spcAft>
              <a:buNone/>
              <a:defRPr sz="1400">
                <a:solidFill>
                  <a:schemeClr val="dk1"/>
                </a:solidFill>
              </a:defRPr>
            </a:lvl9pPr>
          </a:lstStyle>
          <a:p/>
        </p:txBody>
      </p:sp>
      <p:sp>
        <p:nvSpPr>
          <p:cNvPr id="267" name="Google Shape;267;p37"/>
          <p:cNvSpPr txBox="1"/>
          <p:nvPr>
            <p:ph type="ctrTitle"/>
          </p:nvPr>
        </p:nvSpPr>
        <p:spPr>
          <a:xfrm>
            <a:off x="725000" y="439425"/>
            <a:ext cx="6069900" cy="5556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1200"/>
              <a:buFont typeface="Josefin Sans"/>
              <a:buNone/>
              <a:defRPr sz="3600">
                <a:solidFill>
                  <a:schemeClr val="dk1"/>
                </a:solidFill>
              </a:defRPr>
            </a:lvl1pPr>
            <a:lvl2pPr lvl="1"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2pPr>
            <a:lvl3pPr lvl="2"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3pPr>
            <a:lvl4pPr lvl="3"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4pPr>
            <a:lvl5pPr lvl="4"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5pPr>
            <a:lvl6pPr lvl="5"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6pPr>
            <a:lvl7pPr lvl="6"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7pPr>
            <a:lvl8pPr lvl="7"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8pPr>
            <a:lvl9pPr lvl="8"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5_2">
    <p:spTree>
      <p:nvGrpSpPr>
        <p:cNvPr id="268" name="Shape 268"/>
        <p:cNvGrpSpPr/>
        <p:nvPr/>
      </p:nvGrpSpPr>
      <p:grpSpPr>
        <a:xfrm>
          <a:off x="0" y="0"/>
          <a:ext cx="0" cy="0"/>
          <a:chOff x="0" y="0"/>
          <a:chExt cx="0" cy="0"/>
        </a:xfrm>
      </p:grpSpPr>
      <p:sp>
        <p:nvSpPr>
          <p:cNvPr id="269" name="Google Shape;269;p38"/>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70" name="Google Shape;270;p38"/>
          <p:cNvSpPr txBox="1"/>
          <p:nvPr>
            <p:ph type="ctrTitle"/>
          </p:nvPr>
        </p:nvSpPr>
        <p:spPr>
          <a:xfrm>
            <a:off x="713225" y="3097013"/>
            <a:ext cx="2742000" cy="7671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lt1"/>
              </a:buClr>
              <a:buSzPts val="100"/>
              <a:buFont typeface="Josefin Sans"/>
              <a:buNone/>
              <a:defRPr sz="18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271" name="Google Shape;271;p38"/>
          <p:cNvSpPr txBox="1"/>
          <p:nvPr>
            <p:ph idx="1" type="subTitle"/>
          </p:nvPr>
        </p:nvSpPr>
        <p:spPr>
          <a:xfrm>
            <a:off x="714800" y="1279400"/>
            <a:ext cx="2742000" cy="165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accent4"/>
                </a:solidFill>
              </a:defRPr>
            </a:lvl2pPr>
            <a:lvl3pPr lvl="2" rtl="0">
              <a:lnSpc>
                <a:spcPct val="100000"/>
              </a:lnSpc>
              <a:spcBef>
                <a:spcPts val="0"/>
              </a:spcBef>
              <a:spcAft>
                <a:spcPts val="0"/>
              </a:spcAft>
              <a:buNone/>
              <a:defRPr sz="1400">
                <a:solidFill>
                  <a:schemeClr val="accent4"/>
                </a:solidFill>
              </a:defRPr>
            </a:lvl3pPr>
            <a:lvl4pPr lvl="3" rtl="0">
              <a:lnSpc>
                <a:spcPct val="100000"/>
              </a:lnSpc>
              <a:spcBef>
                <a:spcPts val="0"/>
              </a:spcBef>
              <a:spcAft>
                <a:spcPts val="0"/>
              </a:spcAft>
              <a:buNone/>
              <a:defRPr sz="1400">
                <a:solidFill>
                  <a:schemeClr val="accent4"/>
                </a:solidFill>
              </a:defRPr>
            </a:lvl4pPr>
            <a:lvl5pPr lvl="4" rtl="0">
              <a:lnSpc>
                <a:spcPct val="100000"/>
              </a:lnSpc>
              <a:spcBef>
                <a:spcPts val="0"/>
              </a:spcBef>
              <a:spcAft>
                <a:spcPts val="0"/>
              </a:spcAft>
              <a:buNone/>
              <a:defRPr sz="1400">
                <a:solidFill>
                  <a:schemeClr val="accent4"/>
                </a:solidFill>
              </a:defRPr>
            </a:lvl5pPr>
            <a:lvl6pPr lvl="5" rtl="0">
              <a:lnSpc>
                <a:spcPct val="100000"/>
              </a:lnSpc>
              <a:spcBef>
                <a:spcPts val="0"/>
              </a:spcBef>
              <a:spcAft>
                <a:spcPts val="0"/>
              </a:spcAft>
              <a:buNone/>
              <a:defRPr sz="1400">
                <a:solidFill>
                  <a:schemeClr val="accent4"/>
                </a:solidFill>
              </a:defRPr>
            </a:lvl6pPr>
            <a:lvl7pPr lvl="6" rtl="0">
              <a:lnSpc>
                <a:spcPct val="100000"/>
              </a:lnSpc>
              <a:spcBef>
                <a:spcPts val="0"/>
              </a:spcBef>
              <a:spcAft>
                <a:spcPts val="0"/>
              </a:spcAft>
              <a:buNone/>
              <a:defRPr sz="1400">
                <a:solidFill>
                  <a:schemeClr val="accent4"/>
                </a:solidFill>
              </a:defRPr>
            </a:lvl7pPr>
            <a:lvl8pPr lvl="7" rtl="0">
              <a:lnSpc>
                <a:spcPct val="100000"/>
              </a:lnSpc>
              <a:spcBef>
                <a:spcPts val="0"/>
              </a:spcBef>
              <a:spcAft>
                <a:spcPts val="0"/>
              </a:spcAft>
              <a:buNone/>
              <a:defRPr sz="1400">
                <a:solidFill>
                  <a:schemeClr val="accent4"/>
                </a:solidFill>
              </a:defRPr>
            </a:lvl8pPr>
            <a:lvl9pPr lvl="8" rtl="0">
              <a:lnSpc>
                <a:spcPct val="100000"/>
              </a:lnSpc>
              <a:spcBef>
                <a:spcPts val="0"/>
              </a:spcBef>
              <a:spcAft>
                <a:spcPts val="0"/>
              </a:spcAft>
              <a:buNone/>
              <a:defRPr sz="1400">
                <a:solidFill>
                  <a:schemeClr val="accent4"/>
                </a:solidFill>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5_1_2">
    <p:spTree>
      <p:nvGrpSpPr>
        <p:cNvPr id="272" name="Shape 272"/>
        <p:cNvGrpSpPr/>
        <p:nvPr/>
      </p:nvGrpSpPr>
      <p:grpSpPr>
        <a:xfrm>
          <a:off x="0" y="0"/>
          <a:ext cx="0" cy="0"/>
          <a:chOff x="0" y="0"/>
          <a:chExt cx="0" cy="0"/>
        </a:xfrm>
      </p:grpSpPr>
      <p:sp>
        <p:nvSpPr>
          <p:cNvPr id="273" name="Google Shape;273;p39"/>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74" name="Google Shape;274;p39"/>
          <p:cNvSpPr txBox="1"/>
          <p:nvPr>
            <p:ph type="ctrTitle"/>
          </p:nvPr>
        </p:nvSpPr>
        <p:spPr>
          <a:xfrm>
            <a:off x="5649100" y="3308963"/>
            <a:ext cx="2781600" cy="4839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Clr>
                <a:schemeClr val="lt1"/>
              </a:buClr>
              <a:buSzPts val="100"/>
              <a:buFont typeface="Josefin Sans"/>
              <a:buNone/>
              <a:defRPr sz="1800">
                <a:solidFill>
                  <a:schemeClr val="lt1"/>
                </a:solidFill>
              </a:defRPr>
            </a:lvl1pPr>
            <a:lvl2pPr lvl="1"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1200"/>
              <a:buFont typeface="Josefin Sans"/>
              <a:buNone/>
              <a:defRPr b="1" sz="1200">
                <a:solidFill>
                  <a:schemeClr val="lt1"/>
                </a:solidFill>
                <a:latin typeface="Josefin Sans"/>
                <a:ea typeface="Josefin Sans"/>
                <a:cs typeface="Josefin Sans"/>
                <a:sym typeface="Josefin Sans"/>
              </a:defRPr>
            </a:lvl9pPr>
          </a:lstStyle>
          <a:p/>
        </p:txBody>
      </p:sp>
      <p:sp>
        <p:nvSpPr>
          <p:cNvPr id="275" name="Google Shape;275;p39"/>
          <p:cNvSpPr txBox="1"/>
          <p:nvPr>
            <p:ph idx="1" type="subTitle"/>
          </p:nvPr>
        </p:nvSpPr>
        <p:spPr>
          <a:xfrm>
            <a:off x="5649100" y="1350650"/>
            <a:ext cx="2781600" cy="1823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accent4"/>
                </a:solidFill>
              </a:defRPr>
            </a:lvl2pPr>
            <a:lvl3pPr lvl="2" rtl="0">
              <a:lnSpc>
                <a:spcPct val="100000"/>
              </a:lnSpc>
              <a:spcBef>
                <a:spcPts val="0"/>
              </a:spcBef>
              <a:spcAft>
                <a:spcPts val="0"/>
              </a:spcAft>
              <a:buNone/>
              <a:defRPr sz="1400">
                <a:solidFill>
                  <a:schemeClr val="accent4"/>
                </a:solidFill>
              </a:defRPr>
            </a:lvl3pPr>
            <a:lvl4pPr lvl="3" rtl="0">
              <a:lnSpc>
                <a:spcPct val="100000"/>
              </a:lnSpc>
              <a:spcBef>
                <a:spcPts val="0"/>
              </a:spcBef>
              <a:spcAft>
                <a:spcPts val="0"/>
              </a:spcAft>
              <a:buNone/>
              <a:defRPr sz="1400">
                <a:solidFill>
                  <a:schemeClr val="accent4"/>
                </a:solidFill>
              </a:defRPr>
            </a:lvl4pPr>
            <a:lvl5pPr lvl="4" rtl="0">
              <a:lnSpc>
                <a:spcPct val="100000"/>
              </a:lnSpc>
              <a:spcBef>
                <a:spcPts val="0"/>
              </a:spcBef>
              <a:spcAft>
                <a:spcPts val="0"/>
              </a:spcAft>
              <a:buNone/>
              <a:defRPr sz="1400">
                <a:solidFill>
                  <a:schemeClr val="accent4"/>
                </a:solidFill>
              </a:defRPr>
            </a:lvl5pPr>
            <a:lvl6pPr lvl="5" rtl="0">
              <a:lnSpc>
                <a:spcPct val="100000"/>
              </a:lnSpc>
              <a:spcBef>
                <a:spcPts val="0"/>
              </a:spcBef>
              <a:spcAft>
                <a:spcPts val="0"/>
              </a:spcAft>
              <a:buNone/>
              <a:defRPr sz="1400">
                <a:solidFill>
                  <a:schemeClr val="accent4"/>
                </a:solidFill>
              </a:defRPr>
            </a:lvl6pPr>
            <a:lvl7pPr lvl="6" rtl="0">
              <a:lnSpc>
                <a:spcPct val="100000"/>
              </a:lnSpc>
              <a:spcBef>
                <a:spcPts val="0"/>
              </a:spcBef>
              <a:spcAft>
                <a:spcPts val="0"/>
              </a:spcAft>
              <a:buNone/>
              <a:defRPr sz="1400">
                <a:solidFill>
                  <a:schemeClr val="accent4"/>
                </a:solidFill>
              </a:defRPr>
            </a:lvl7pPr>
            <a:lvl8pPr lvl="7" rtl="0">
              <a:lnSpc>
                <a:spcPct val="100000"/>
              </a:lnSpc>
              <a:spcBef>
                <a:spcPts val="0"/>
              </a:spcBef>
              <a:spcAft>
                <a:spcPts val="0"/>
              </a:spcAft>
              <a:buNone/>
              <a:defRPr sz="1400">
                <a:solidFill>
                  <a:schemeClr val="accent4"/>
                </a:solidFill>
              </a:defRPr>
            </a:lvl8pPr>
            <a:lvl9pPr lvl="8" rtl="0">
              <a:lnSpc>
                <a:spcPct val="100000"/>
              </a:lnSpc>
              <a:spcBef>
                <a:spcPts val="0"/>
              </a:spcBef>
              <a:spcAft>
                <a:spcPts val="0"/>
              </a:spcAft>
              <a:buNone/>
              <a:defRPr sz="1400">
                <a:solidFill>
                  <a:schemeClr val="accent4"/>
                </a:solidFill>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5_1_1_2">
    <p:spTree>
      <p:nvGrpSpPr>
        <p:cNvPr id="276" name="Shape 276"/>
        <p:cNvGrpSpPr/>
        <p:nvPr/>
      </p:nvGrpSpPr>
      <p:grpSpPr>
        <a:xfrm>
          <a:off x="0" y="0"/>
          <a:ext cx="0" cy="0"/>
          <a:chOff x="0" y="0"/>
          <a:chExt cx="0" cy="0"/>
        </a:xfrm>
      </p:grpSpPr>
      <p:sp>
        <p:nvSpPr>
          <p:cNvPr id="277" name="Google Shape;277;p40"/>
          <p:cNvSpPr txBox="1"/>
          <p:nvPr>
            <p:ph type="ctrTitle"/>
          </p:nvPr>
        </p:nvSpPr>
        <p:spPr>
          <a:xfrm>
            <a:off x="713225" y="1741800"/>
            <a:ext cx="2954100" cy="4839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Clr>
                <a:schemeClr val="dk1"/>
              </a:buClr>
              <a:buSzPts val="100"/>
              <a:buFont typeface="Josefin Sans"/>
              <a:buNone/>
              <a:defRPr sz="3600">
                <a:solidFill>
                  <a:schemeClr val="dk1"/>
                </a:solidFill>
              </a:defRPr>
            </a:lvl1pPr>
            <a:lvl2pPr lvl="1"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2pPr>
            <a:lvl3pPr lvl="2"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3pPr>
            <a:lvl4pPr lvl="3"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4pPr>
            <a:lvl5pPr lvl="4"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5pPr>
            <a:lvl6pPr lvl="5"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6pPr>
            <a:lvl7pPr lvl="6"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7pPr>
            <a:lvl8pPr lvl="7"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8pPr>
            <a:lvl9pPr lvl="8"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9pPr>
          </a:lstStyle>
          <a:p/>
        </p:txBody>
      </p:sp>
      <p:sp>
        <p:nvSpPr>
          <p:cNvPr id="278" name="Google Shape;278;p40"/>
          <p:cNvSpPr txBox="1"/>
          <p:nvPr>
            <p:ph idx="1" type="subTitle"/>
          </p:nvPr>
        </p:nvSpPr>
        <p:spPr>
          <a:xfrm>
            <a:off x="713325" y="2225700"/>
            <a:ext cx="2954100" cy="1176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dk1"/>
                </a:solidFill>
              </a:defRPr>
            </a:lvl1pPr>
            <a:lvl2pPr lvl="1" rtl="0" algn="r">
              <a:lnSpc>
                <a:spcPct val="100000"/>
              </a:lnSpc>
              <a:spcBef>
                <a:spcPts val="1600"/>
              </a:spcBef>
              <a:spcAft>
                <a:spcPts val="0"/>
              </a:spcAft>
              <a:buNone/>
              <a:defRPr sz="1400">
                <a:solidFill>
                  <a:schemeClr val="dk1"/>
                </a:solidFill>
              </a:defRPr>
            </a:lvl2pPr>
            <a:lvl3pPr lvl="2" rtl="0" algn="r">
              <a:lnSpc>
                <a:spcPct val="100000"/>
              </a:lnSpc>
              <a:spcBef>
                <a:spcPts val="1600"/>
              </a:spcBef>
              <a:spcAft>
                <a:spcPts val="0"/>
              </a:spcAft>
              <a:buNone/>
              <a:defRPr sz="1400">
                <a:solidFill>
                  <a:schemeClr val="dk1"/>
                </a:solidFill>
              </a:defRPr>
            </a:lvl3pPr>
            <a:lvl4pPr lvl="3" rtl="0" algn="r">
              <a:lnSpc>
                <a:spcPct val="100000"/>
              </a:lnSpc>
              <a:spcBef>
                <a:spcPts val="1600"/>
              </a:spcBef>
              <a:spcAft>
                <a:spcPts val="0"/>
              </a:spcAft>
              <a:buNone/>
              <a:defRPr sz="1400">
                <a:solidFill>
                  <a:schemeClr val="dk1"/>
                </a:solidFill>
              </a:defRPr>
            </a:lvl4pPr>
            <a:lvl5pPr lvl="4" rtl="0" algn="r">
              <a:lnSpc>
                <a:spcPct val="100000"/>
              </a:lnSpc>
              <a:spcBef>
                <a:spcPts val="1600"/>
              </a:spcBef>
              <a:spcAft>
                <a:spcPts val="0"/>
              </a:spcAft>
              <a:buNone/>
              <a:defRPr sz="1400">
                <a:solidFill>
                  <a:schemeClr val="dk1"/>
                </a:solidFill>
              </a:defRPr>
            </a:lvl5pPr>
            <a:lvl6pPr lvl="5" rtl="0" algn="r">
              <a:lnSpc>
                <a:spcPct val="100000"/>
              </a:lnSpc>
              <a:spcBef>
                <a:spcPts val="1600"/>
              </a:spcBef>
              <a:spcAft>
                <a:spcPts val="0"/>
              </a:spcAft>
              <a:buNone/>
              <a:defRPr sz="1400">
                <a:solidFill>
                  <a:schemeClr val="dk1"/>
                </a:solidFill>
              </a:defRPr>
            </a:lvl6pPr>
            <a:lvl7pPr lvl="6" rtl="0" algn="r">
              <a:lnSpc>
                <a:spcPct val="100000"/>
              </a:lnSpc>
              <a:spcBef>
                <a:spcPts val="1600"/>
              </a:spcBef>
              <a:spcAft>
                <a:spcPts val="0"/>
              </a:spcAft>
              <a:buNone/>
              <a:defRPr sz="1400">
                <a:solidFill>
                  <a:schemeClr val="dk1"/>
                </a:solidFill>
              </a:defRPr>
            </a:lvl7pPr>
            <a:lvl8pPr lvl="7" rtl="0" algn="r">
              <a:lnSpc>
                <a:spcPct val="100000"/>
              </a:lnSpc>
              <a:spcBef>
                <a:spcPts val="1600"/>
              </a:spcBef>
              <a:spcAft>
                <a:spcPts val="0"/>
              </a:spcAft>
              <a:buNone/>
              <a:defRPr sz="1400">
                <a:solidFill>
                  <a:schemeClr val="dk1"/>
                </a:solidFill>
              </a:defRPr>
            </a:lvl8pPr>
            <a:lvl9pPr lvl="8" rtl="0" algn="r">
              <a:lnSpc>
                <a:spcPct val="100000"/>
              </a:lnSpc>
              <a:spcBef>
                <a:spcPts val="1600"/>
              </a:spcBef>
              <a:spcAft>
                <a:spcPts val="1600"/>
              </a:spcAft>
              <a:buNone/>
              <a:defRPr sz="1400">
                <a:solidFill>
                  <a:schemeClr val="dk1"/>
                </a:solidFill>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5_1_1_1_2">
    <p:spTree>
      <p:nvGrpSpPr>
        <p:cNvPr id="279" name="Shape 279"/>
        <p:cNvGrpSpPr/>
        <p:nvPr/>
      </p:nvGrpSpPr>
      <p:grpSpPr>
        <a:xfrm>
          <a:off x="0" y="0"/>
          <a:ext cx="0" cy="0"/>
          <a:chOff x="0" y="0"/>
          <a:chExt cx="0" cy="0"/>
        </a:xfrm>
      </p:grpSpPr>
      <p:pic>
        <p:nvPicPr>
          <p:cNvPr id="280" name="Google Shape;280;p41"/>
          <p:cNvPicPr preferRelativeResize="0"/>
          <p:nvPr/>
        </p:nvPicPr>
        <p:blipFill rotWithShape="1">
          <a:blip r:embed="rId2">
            <a:alphaModFix/>
          </a:blip>
          <a:srcRect b="3009" l="1767" r="1661" t="2952"/>
          <a:stretch/>
        </p:blipFill>
        <p:spPr>
          <a:xfrm rot="10800000">
            <a:off x="161924" y="154476"/>
            <a:ext cx="8830051" cy="4836874"/>
          </a:xfrm>
          <a:prstGeom prst="rect">
            <a:avLst/>
          </a:prstGeom>
          <a:noFill/>
          <a:ln>
            <a:noFill/>
          </a:ln>
        </p:spPr>
      </p:pic>
      <p:sp>
        <p:nvSpPr>
          <p:cNvPr id="281" name="Google Shape;281;p41"/>
          <p:cNvSpPr/>
          <p:nvPr/>
        </p:nvSpPr>
        <p:spPr>
          <a:xfrm flipH="1">
            <a:off x="157063" y="160788"/>
            <a:ext cx="88398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1"/>
          <p:cNvSpPr/>
          <p:nvPr/>
        </p:nvSpPr>
        <p:spPr>
          <a:xfrm flipH="1">
            <a:off x="162125" y="157050"/>
            <a:ext cx="16377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83" name="Google Shape;283;p41"/>
          <p:cNvSpPr txBox="1"/>
          <p:nvPr>
            <p:ph type="ctrTitle"/>
          </p:nvPr>
        </p:nvSpPr>
        <p:spPr>
          <a:xfrm>
            <a:off x="2954552" y="1178100"/>
            <a:ext cx="4632600" cy="4839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dk1"/>
              </a:buClr>
              <a:buSzPts val="100"/>
              <a:buFont typeface="Josefin Sans"/>
              <a:buNone/>
              <a:defRPr sz="3600">
                <a:solidFill>
                  <a:schemeClr val="lt1"/>
                </a:solidFill>
              </a:defRPr>
            </a:lvl1pPr>
            <a:lvl2pPr lvl="1"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2pPr>
            <a:lvl3pPr lvl="2"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3pPr>
            <a:lvl4pPr lvl="3"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4pPr>
            <a:lvl5pPr lvl="4"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5pPr>
            <a:lvl6pPr lvl="5"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6pPr>
            <a:lvl7pPr lvl="6"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7pPr>
            <a:lvl8pPr lvl="7"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8pPr>
            <a:lvl9pPr lvl="8"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9pPr>
          </a:lstStyle>
          <a:p/>
        </p:txBody>
      </p:sp>
      <p:sp>
        <p:nvSpPr>
          <p:cNvPr id="284" name="Google Shape;284;p41"/>
          <p:cNvSpPr txBox="1"/>
          <p:nvPr>
            <p:ph idx="1" type="subTitle"/>
          </p:nvPr>
        </p:nvSpPr>
        <p:spPr>
          <a:xfrm>
            <a:off x="2954727" y="1662000"/>
            <a:ext cx="4632600" cy="230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1"/>
                </a:solidFill>
              </a:defRPr>
            </a:lvl1pPr>
            <a:lvl2pPr lvl="1" rtl="0">
              <a:lnSpc>
                <a:spcPct val="100000"/>
              </a:lnSpc>
              <a:spcBef>
                <a:spcPts val="0"/>
              </a:spcBef>
              <a:spcAft>
                <a:spcPts val="0"/>
              </a:spcAft>
              <a:buNone/>
              <a:defRPr sz="1400">
                <a:solidFill>
                  <a:schemeClr val="dk1"/>
                </a:solidFill>
              </a:defRPr>
            </a:lvl2pPr>
            <a:lvl3pPr lvl="2" rtl="0">
              <a:lnSpc>
                <a:spcPct val="100000"/>
              </a:lnSpc>
              <a:spcBef>
                <a:spcPts val="0"/>
              </a:spcBef>
              <a:spcAft>
                <a:spcPts val="0"/>
              </a:spcAft>
              <a:buNone/>
              <a:defRPr sz="1400">
                <a:solidFill>
                  <a:schemeClr val="dk1"/>
                </a:solidFill>
              </a:defRPr>
            </a:lvl3pPr>
            <a:lvl4pPr lvl="3" rtl="0">
              <a:lnSpc>
                <a:spcPct val="100000"/>
              </a:lnSpc>
              <a:spcBef>
                <a:spcPts val="0"/>
              </a:spcBef>
              <a:spcAft>
                <a:spcPts val="0"/>
              </a:spcAft>
              <a:buNone/>
              <a:defRPr sz="1400">
                <a:solidFill>
                  <a:schemeClr val="dk1"/>
                </a:solidFill>
              </a:defRPr>
            </a:lvl4pPr>
            <a:lvl5pPr lvl="4" rtl="0">
              <a:lnSpc>
                <a:spcPct val="100000"/>
              </a:lnSpc>
              <a:spcBef>
                <a:spcPts val="0"/>
              </a:spcBef>
              <a:spcAft>
                <a:spcPts val="0"/>
              </a:spcAft>
              <a:buNone/>
              <a:defRPr sz="1400">
                <a:solidFill>
                  <a:schemeClr val="dk1"/>
                </a:solidFill>
              </a:defRPr>
            </a:lvl5pPr>
            <a:lvl6pPr lvl="5" rtl="0">
              <a:lnSpc>
                <a:spcPct val="100000"/>
              </a:lnSpc>
              <a:spcBef>
                <a:spcPts val="0"/>
              </a:spcBef>
              <a:spcAft>
                <a:spcPts val="0"/>
              </a:spcAft>
              <a:buNone/>
              <a:defRPr sz="1400">
                <a:solidFill>
                  <a:schemeClr val="dk1"/>
                </a:solidFill>
              </a:defRPr>
            </a:lvl6pPr>
            <a:lvl7pPr lvl="6" rtl="0">
              <a:lnSpc>
                <a:spcPct val="100000"/>
              </a:lnSpc>
              <a:spcBef>
                <a:spcPts val="0"/>
              </a:spcBef>
              <a:spcAft>
                <a:spcPts val="0"/>
              </a:spcAft>
              <a:buNone/>
              <a:defRPr sz="1400">
                <a:solidFill>
                  <a:schemeClr val="dk1"/>
                </a:solidFill>
              </a:defRPr>
            </a:lvl7pPr>
            <a:lvl8pPr lvl="7" rtl="0">
              <a:lnSpc>
                <a:spcPct val="100000"/>
              </a:lnSpc>
              <a:spcBef>
                <a:spcPts val="0"/>
              </a:spcBef>
              <a:spcAft>
                <a:spcPts val="0"/>
              </a:spcAft>
              <a:buNone/>
              <a:defRPr sz="1400">
                <a:solidFill>
                  <a:schemeClr val="dk1"/>
                </a:solidFill>
              </a:defRPr>
            </a:lvl8pPr>
            <a:lvl9pPr lvl="8" rtl="0">
              <a:lnSpc>
                <a:spcPct val="100000"/>
              </a:lnSpc>
              <a:spcBef>
                <a:spcPts val="0"/>
              </a:spcBef>
              <a:spcAft>
                <a:spcPts val="0"/>
              </a:spcAft>
              <a:buNone/>
              <a:defRPr sz="1400">
                <a:solidFill>
                  <a:schemeClr val="dk1"/>
                </a:solidFill>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5_1_1_1_1_1">
    <p:spTree>
      <p:nvGrpSpPr>
        <p:cNvPr id="285" name="Shape 285"/>
        <p:cNvGrpSpPr/>
        <p:nvPr/>
      </p:nvGrpSpPr>
      <p:grpSpPr>
        <a:xfrm>
          <a:off x="0" y="0"/>
          <a:ext cx="0" cy="0"/>
          <a:chOff x="0" y="0"/>
          <a:chExt cx="0" cy="0"/>
        </a:xfrm>
      </p:grpSpPr>
      <p:sp>
        <p:nvSpPr>
          <p:cNvPr id="286" name="Google Shape;286;p42"/>
          <p:cNvSpPr txBox="1"/>
          <p:nvPr>
            <p:ph type="ctrTitle"/>
          </p:nvPr>
        </p:nvSpPr>
        <p:spPr>
          <a:xfrm>
            <a:off x="2938950" y="1808217"/>
            <a:ext cx="3266100" cy="7935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100"/>
              <a:buFont typeface="Josefin Sans"/>
              <a:buNone/>
              <a:defRPr sz="6000">
                <a:solidFill>
                  <a:schemeClr val="dk1"/>
                </a:solidFill>
              </a:defRPr>
            </a:lvl1pPr>
            <a:lvl2pPr lvl="1"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2pPr>
            <a:lvl3pPr lvl="2"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3pPr>
            <a:lvl4pPr lvl="3"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4pPr>
            <a:lvl5pPr lvl="4"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5pPr>
            <a:lvl6pPr lvl="5"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6pPr>
            <a:lvl7pPr lvl="6"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7pPr>
            <a:lvl8pPr lvl="7"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8pPr>
            <a:lvl9pPr lvl="8" rtl="0" algn="r">
              <a:spcBef>
                <a:spcPts val="0"/>
              </a:spcBef>
              <a:spcAft>
                <a:spcPts val="0"/>
              </a:spcAft>
              <a:buClr>
                <a:schemeClr val="dk1"/>
              </a:buClr>
              <a:buSzPts val="1200"/>
              <a:buFont typeface="Josefin Sans"/>
              <a:buNone/>
              <a:defRPr b="1" sz="1200">
                <a:solidFill>
                  <a:schemeClr val="dk1"/>
                </a:solidFill>
                <a:latin typeface="Josefin Sans"/>
                <a:ea typeface="Josefin Sans"/>
                <a:cs typeface="Josefin Sans"/>
                <a:sym typeface="Josefin Sans"/>
              </a:defRPr>
            </a:lvl9pPr>
          </a:lstStyle>
          <a:p/>
        </p:txBody>
      </p:sp>
      <p:sp>
        <p:nvSpPr>
          <p:cNvPr id="287" name="Google Shape;287;p42"/>
          <p:cNvSpPr txBox="1"/>
          <p:nvPr>
            <p:ph idx="1" type="subTitle"/>
          </p:nvPr>
        </p:nvSpPr>
        <p:spPr>
          <a:xfrm>
            <a:off x="2939073" y="2601717"/>
            <a:ext cx="3266100" cy="745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dk1"/>
                </a:solidFill>
              </a:defRPr>
            </a:lvl1pPr>
            <a:lvl2pPr lvl="1" rtl="0" algn="ctr">
              <a:lnSpc>
                <a:spcPct val="100000"/>
              </a:lnSpc>
              <a:spcBef>
                <a:spcPts val="0"/>
              </a:spcBef>
              <a:spcAft>
                <a:spcPts val="0"/>
              </a:spcAft>
              <a:buNone/>
              <a:defRPr sz="1400">
                <a:solidFill>
                  <a:schemeClr val="dk1"/>
                </a:solidFill>
              </a:defRPr>
            </a:lvl2pPr>
            <a:lvl3pPr lvl="2" rtl="0" algn="ctr">
              <a:lnSpc>
                <a:spcPct val="100000"/>
              </a:lnSpc>
              <a:spcBef>
                <a:spcPts val="0"/>
              </a:spcBef>
              <a:spcAft>
                <a:spcPts val="0"/>
              </a:spcAft>
              <a:buNone/>
              <a:defRPr sz="1400">
                <a:solidFill>
                  <a:schemeClr val="dk1"/>
                </a:solidFill>
              </a:defRPr>
            </a:lvl3pPr>
            <a:lvl4pPr lvl="3" rtl="0" algn="ctr">
              <a:lnSpc>
                <a:spcPct val="100000"/>
              </a:lnSpc>
              <a:spcBef>
                <a:spcPts val="0"/>
              </a:spcBef>
              <a:spcAft>
                <a:spcPts val="0"/>
              </a:spcAft>
              <a:buNone/>
              <a:defRPr sz="1400">
                <a:solidFill>
                  <a:schemeClr val="dk1"/>
                </a:solidFill>
              </a:defRPr>
            </a:lvl4pPr>
            <a:lvl5pPr lvl="4" rtl="0" algn="ctr">
              <a:lnSpc>
                <a:spcPct val="100000"/>
              </a:lnSpc>
              <a:spcBef>
                <a:spcPts val="0"/>
              </a:spcBef>
              <a:spcAft>
                <a:spcPts val="0"/>
              </a:spcAft>
              <a:buNone/>
              <a:defRPr sz="1400">
                <a:solidFill>
                  <a:schemeClr val="dk1"/>
                </a:solidFill>
              </a:defRPr>
            </a:lvl5pPr>
            <a:lvl6pPr lvl="5" rtl="0" algn="ctr">
              <a:lnSpc>
                <a:spcPct val="100000"/>
              </a:lnSpc>
              <a:spcBef>
                <a:spcPts val="0"/>
              </a:spcBef>
              <a:spcAft>
                <a:spcPts val="0"/>
              </a:spcAft>
              <a:buNone/>
              <a:defRPr sz="1400">
                <a:solidFill>
                  <a:schemeClr val="dk1"/>
                </a:solidFill>
              </a:defRPr>
            </a:lvl6pPr>
            <a:lvl7pPr lvl="6" rtl="0" algn="ctr">
              <a:lnSpc>
                <a:spcPct val="100000"/>
              </a:lnSpc>
              <a:spcBef>
                <a:spcPts val="0"/>
              </a:spcBef>
              <a:spcAft>
                <a:spcPts val="0"/>
              </a:spcAft>
              <a:buNone/>
              <a:defRPr sz="1400">
                <a:solidFill>
                  <a:schemeClr val="dk1"/>
                </a:solidFill>
              </a:defRPr>
            </a:lvl7pPr>
            <a:lvl8pPr lvl="7" rtl="0" algn="ctr">
              <a:lnSpc>
                <a:spcPct val="100000"/>
              </a:lnSpc>
              <a:spcBef>
                <a:spcPts val="0"/>
              </a:spcBef>
              <a:spcAft>
                <a:spcPts val="0"/>
              </a:spcAft>
              <a:buNone/>
              <a:defRPr sz="1400">
                <a:solidFill>
                  <a:schemeClr val="dk1"/>
                </a:solidFill>
              </a:defRPr>
            </a:lvl8pPr>
            <a:lvl9pPr lvl="8" rtl="0" algn="ctr">
              <a:lnSpc>
                <a:spcPct val="100000"/>
              </a:lnSpc>
              <a:spcBef>
                <a:spcPts val="0"/>
              </a:spcBef>
              <a:spcAft>
                <a:spcPts val="0"/>
              </a:spcAft>
              <a:buNone/>
              <a:defRPr sz="1400">
                <a:solidFill>
                  <a:schemeClr val="dk1"/>
                </a:solidFill>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
    <p:bg>
      <p:bgPr>
        <a:solidFill>
          <a:schemeClr val="lt1"/>
        </a:solidFill>
      </p:bgPr>
    </p:bg>
    <p:spTree>
      <p:nvGrpSpPr>
        <p:cNvPr id="288" name="Shape 288"/>
        <p:cNvGrpSpPr/>
        <p:nvPr/>
      </p:nvGrpSpPr>
      <p:grpSpPr>
        <a:xfrm>
          <a:off x="0" y="0"/>
          <a:ext cx="0" cy="0"/>
          <a:chOff x="0" y="0"/>
          <a:chExt cx="0" cy="0"/>
        </a:xfrm>
      </p:grpSpPr>
      <p:pic>
        <p:nvPicPr>
          <p:cNvPr id="289" name="Google Shape;289;p43"/>
          <p:cNvPicPr preferRelativeResize="0"/>
          <p:nvPr/>
        </p:nvPicPr>
        <p:blipFill rotWithShape="1">
          <a:blip r:embed="rId2">
            <a:alphaModFix/>
          </a:blip>
          <a:srcRect b="3051" l="1662" r="1662" t="3051"/>
          <a:stretch/>
        </p:blipFill>
        <p:spPr>
          <a:xfrm>
            <a:off x="152037" y="157050"/>
            <a:ext cx="8839800" cy="4829401"/>
          </a:xfrm>
          <a:prstGeom prst="rect">
            <a:avLst/>
          </a:prstGeom>
          <a:noFill/>
          <a:ln>
            <a:noFill/>
          </a:ln>
        </p:spPr>
      </p:pic>
      <p:sp>
        <p:nvSpPr>
          <p:cNvPr id="290" name="Google Shape;290;p43"/>
          <p:cNvSpPr/>
          <p:nvPr/>
        </p:nvSpPr>
        <p:spPr>
          <a:xfrm>
            <a:off x="152050" y="157050"/>
            <a:ext cx="8839800" cy="4829400"/>
          </a:xfrm>
          <a:prstGeom prst="rect">
            <a:avLst/>
          </a:prstGeom>
          <a:solidFill>
            <a:schemeClr val="dk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43"/>
          <p:cNvSpPr txBox="1"/>
          <p:nvPr>
            <p:ph type="ctrTitle"/>
          </p:nvPr>
        </p:nvSpPr>
        <p:spPr>
          <a:xfrm>
            <a:off x="1600875" y="1053200"/>
            <a:ext cx="6809700" cy="9468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Clr>
                <a:schemeClr val="lt1"/>
              </a:buClr>
              <a:buSzPts val="3600"/>
              <a:buFont typeface="Josefin Sans"/>
              <a:buNone/>
              <a:defRPr b="1" sz="7200">
                <a:solidFill>
                  <a:schemeClr val="lt1"/>
                </a:solidFill>
              </a:defRPr>
            </a:lvl1pPr>
            <a:lvl2pPr lvl="1" rtl="0" algn="r">
              <a:spcBef>
                <a:spcPts val="0"/>
              </a:spcBef>
              <a:spcAft>
                <a:spcPts val="0"/>
              </a:spcAft>
              <a:buClr>
                <a:schemeClr val="lt1"/>
              </a:buClr>
              <a:buSzPts val="7200"/>
              <a:buFont typeface="Josefin Sans"/>
              <a:buNone/>
              <a:defRPr b="1" sz="7200">
                <a:solidFill>
                  <a:schemeClr val="lt1"/>
                </a:solidFill>
                <a:latin typeface="Josefin Sans"/>
                <a:ea typeface="Josefin Sans"/>
                <a:cs typeface="Josefin Sans"/>
                <a:sym typeface="Josefin Sans"/>
              </a:defRPr>
            </a:lvl2pPr>
            <a:lvl3pPr lvl="2" rtl="0" algn="r">
              <a:spcBef>
                <a:spcPts val="0"/>
              </a:spcBef>
              <a:spcAft>
                <a:spcPts val="0"/>
              </a:spcAft>
              <a:buClr>
                <a:schemeClr val="lt1"/>
              </a:buClr>
              <a:buSzPts val="7200"/>
              <a:buFont typeface="Josefin Sans"/>
              <a:buNone/>
              <a:defRPr b="1" sz="7200">
                <a:solidFill>
                  <a:schemeClr val="lt1"/>
                </a:solidFill>
                <a:latin typeface="Josefin Sans"/>
                <a:ea typeface="Josefin Sans"/>
                <a:cs typeface="Josefin Sans"/>
                <a:sym typeface="Josefin Sans"/>
              </a:defRPr>
            </a:lvl3pPr>
            <a:lvl4pPr lvl="3" rtl="0" algn="r">
              <a:spcBef>
                <a:spcPts val="0"/>
              </a:spcBef>
              <a:spcAft>
                <a:spcPts val="0"/>
              </a:spcAft>
              <a:buClr>
                <a:schemeClr val="lt1"/>
              </a:buClr>
              <a:buSzPts val="7200"/>
              <a:buFont typeface="Josefin Sans"/>
              <a:buNone/>
              <a:defRPr b="1" sz="7200">
                <a:solidFill>
                  <a:schemeClr val="lt1"/>
                </a:solidFill>
                <a:latin typeface="Josefin Sans"/>
                <a:ea typeface="Josefin Sans"/>
                <a:cs typeface="Josefin Sans"/>
                <a:sym typeface="Josefin Sans"/>
              </a:defRPr>
            </a:lvl4pPr>
            <a:lvl5pPr lvl="4" rtl="0" algn="r">
              <a:spcBef>
                <a:spcPts val="0"/>
              </a:spcBef>
              <a:spcAft>
                <a:spcPts val="0"/>
              </a:spcAft>
              <a:buClr>
                <a:schemeClr val="lt1"/>
              </a:buClr>
              <a:buSzPts val="7200"/>
              <a:buFont typeface="Josefin Sans"/>
              <a:buNone/>
              <a:defRPr b="1" sz="7200">
                <a:solidFill>
                  <a:schemeClr val="lt1"/>
                </a:solidFill>
                <a:latin typeface="Josefin Sans"/>
                <a:ea typeface="Josefin Sans"/>
                <a:cs typeface="Josefin Sans"/>
                <a:sym typeface="Josefin Sans"/>
              </a:defRPr>
            </a:lvl5pPr>
            <a:lvl6pPr lvl="5" rtl="0" algn="r">
              <a:spcBef>
                <a:spcPts val="0"/>
              </a:spcBef>
              <a:spcAft>
                <a:spcPts val="0"/>
              </a:spcAft>
              <a:buClr>
                <a:schemeClr val="lt1"/>
              </a:buClr>
              <a:buSzPts val="7200"/>
              <a:buFont typeface="Josefin Sans"/>
              <a:buNone/>
              <a:defRPr b="1" sz="7200">
                <a:solidFill>
                  <a:schemeClr val="lt1"/>
                </a:solidFill>
                <a:latin typeface="Josefin Sans"/>
                <a:ea typeface="Josefin Sans"/>
                <a:cs typeface="Josefin Sans"/>
                <a:sym typeface="Josefin Sans"/>
              </a:defRPr>
            </a:lvl6pPr>
            <a:lvl7pPr lvl="6" rtl="0" algn="r">
              <a:spcBef>
                <a:spcPts val="0"/>
              </a:spcBef>
              <a:spcAft>
                <a:spcPts val="0"/>
              </a:spcAft>
              <a:buClr>
                <a:schemeClr val="lt1"/>
              </a:buClr>
              <a:buSzPts val="7200"/>
              <a:buFont typeface="Josefin Sans"/>
              <a:buNone/>
              <a:defRPr b="1" sz="7200">
                <a:solidFill>
                  <a:schemeClr val="lt1"/>
                </a:solidFill>
                <a:latin typeface="Josefin Sans"/>
                <a:ea typeface="Josefin Sans"/>
                <a:cs typeface="Josefin Sans"/>
                <a:sym typeface="Josefin Sans"/>
              </a:defRPr>
            </a:lvl7pPr>
            <a:lvl8pPr lvl="7" rtl="0" algn="r">
              <a:spcBef>
                <a:spcPts val="0"/>
              </a:spcBef>
              <a:spcAft>
                <a:spcPts val="0"/>
              </a:spcAft>
              <a:buClr>
                <a:schemeClr val="lt1"/>
              </a:buClr>
              <a:buSzPts val="7200"/>
              <a:buFont typeface="Josefin Sans"/>
              <a:buNone/>
              <a:defRPr b="1" sz="7200">
                <a:solidFill>
                  <a:schemeClr val="lt1"/>
                </a:solidFill>
                <a:latin typeface="Josefin Sans"/>
                <a:ea typeface="Josefin Sans"/>
                <a:cs typeface="Josefin Sans"/>
                <a:sym typeface="Josefin Sans"/>
              </a:defRPr>
            </a:lvl8pPr>
            <a:lvl9pPr lvl="8" rtl="0" algn="r">
              <a:spcBef>
                <a:spcPts val="0"/>
              </a:spcBef>
              <a:spcAft>
                <a:spcPts val="0"/>
              </a:spcAft>
              <a:buClr>
                <a:schemeClr val="lt1"/>
              </a:buClr>
              <a:buSzPts val="7200"/>
              <a:buFont typeface="Josefin Sans"/>
              <a:buNone/>
              <a:defRPr b="1" sz="7200">
                <a:solidFill>
                  <a:schemeClr val="lt1"/>
                </a:solidFill>
                <a:latin typeface="Josefin Sans"/>
                <a:ea typeface="Josefin Sans"/>
                <a:cs typeface="Josefin Sans"/>
                <a:sym typeface="Josefin Sans"/>
              </a:defRPr>
            </a:lvl9pPr>
          </a:lstStyle>
          <a:p/>
        </p:txBody>
      </p:sp>
      <p:sp>
        <p:nvSpPr>
          <p:cNvPr id="292" name="Google Shape;292;p43"/>
          <p:cNvSpPr txBox="1"/>
          <p:nvPr>
            <p:ph idx="1" type="subTitle"/>
          </p:nvPr>
        </p:nvSpPr>
        <p:spPr>
          <a:xfrm>
            <a:off x="3024094" y="2360425"/>
            <a:ext cx="5386500" cy="786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chemeClr val="lt1"/>
                </a:solidFill>
              </a:defRPr>
            </a:lvl1pPr>
            <a:lvl2pPr lvl="1" rtl="0" algn="r">
              <a:lnSpc>
                <a:spcPct val="100000"/>
              </a:lnSpc>
              <a:spcBef>
                <a:spcPts val="0"/>
              </a:spcBef>
              <a:spcAft>
                <a:spcPts val="0"/>
              </a:spcAft>
              <a:buNone/>
              <a:defRPr sz="1200">
                <a:solidFill>
                  <a:schemeClr val="lt1"/>
                </a:solidFill>
              </a:defRPr>
            </a:lvl2pPr>
            <a:lvl3pPr lvl="2" rtl="0" algn="r">
              <a:lnSpc>
                <a:spcPct val="100000"/>
              </a:lnSpc>
              <a:spcBef>
                <a:spcPts val="0"/>
              </a:spcBef>
              <a:spcAft>
                <a:spcPts val="0"/>
              </a:spcAft>
              <a:buNone/>
              <a:defRPr sz="1200">
                <a:solidFill>
                  <a:schemeClr val="lt1"/>
                </a:solidFill>
              </a:defRPr>
            </a:lvl3pPr>
            <a:lvl4pPr lvl="3" rtl="0" algn="r">
              <a:lnSpc>
                <a:spcPct val="100000"/>
              </a:lnSpc>
              <a:spcBef>
                <a:spcPts val="0"/>
              </a:spcBef>
              <a:spcAft>
                <a:spcPts val="0"/>
              </a:spcAft>
              <a:buNone/>
              <a:defRPr sz="1200">
                <a:solidFill>
                  <a:schemeClr val="lt1"/>
                </a:solidFill>
              </a:defRPr>
            </a:lvl4pPr>
            <a:lvl5pPr lvl="4" rtl="0" algn="r">
              <a:lnSpc>
                <a:spcPct val="100000"/>
              </a:lnSpc>
              <a:spcBef>
                <a:spcPts val="0"/>
              </a:spcBef>
              <a:spcAft>
                <a:spcPts val="0"/>
              </a:spcAft>
              <a:buNone/>
              <a:defRPr sz="1200">
                <a:solidFill>
                  <a:schemeClr val="lt1"/>
                </a:solidFill>
              </a:defRPr>
            </a:lvl5pPr>
            <a:lvl6pPr lvl="5" rtl="0" algn="r">
              <a:lnSpc>
                <a:spcPct val="100000"/>
              </a:lnSpc>
              <a:spcBef>
                <a:spcPts val="0"/>
              </a:spcBef>
              <a:spcAft>
                <a:spcPts val="0"/>
              </a:spcAft>
              <a:buNone/>
              <a:defRPr sz="1200">
                <a:solidFill>
                  <a:schemeClr val="lt1"/>
                </a:solidFill>
              </a:defRPr>
            </a:lvl6pPr>
            <a:lvl7pPr lvl="6" rtl="0" algn="r">
              <a:lnSpc>
                <a:spcPct val="100000"/>
              </a:lnSpc>
              <a:spcBef>
                <a:spcPts val="0"/>
              </a:spcBef>
              <a:spcAft>
                <a:spcPts val="0"/>
              </a:spcAft>
              <a:buNone/>
              <a:defRPr sz="1200">
                <a:solidFill>
                  <a:schemeClr val="lt1"/>
                </a:solidFill>
              </a:defRPr>
            </a:lvl7pPr>
            <a:lvl8pPr lvl="7" rtl="0" algn="r">
              <a:lnSpc>
                <a:spcPct val="100000"/>
              </a:lnSpc>
              <a:spcBef>
                <a:spcPts val="0"/>
              </a:spcBef>
              <a:spcAft>
                <a:spcPts val="0"/>
              </a:spcAft>
              <a:buNone/>
              <a:defRPr sz="1200">
                <a:solidFill>
                  <a:schemeClr val="lt1"/>
                </a:solidFill>
              </a:defRPr>
            </a:lvl8pPr>
            <a:lvl9pPr lvl="8" rtl="0" algn="r">
              <a:lnSpc>
                <a:spcPct val="100000"/>
              </a:lnSpc>
              <a:spcBef>
                <a:spcPts val="0"/>
              </a:spcBef>
              <a:spcAft>
                <a:spcPts val="0"/>
              </a:spcAft>
              <a:buNone/>
              <a:defRPr sz="1200">
                <a:solidFill>
                  <a:schemeClr val="lt1"/>
                </a:solidFill>
              </a:defRPr>
            </a:lvl9pPr>
          </a:lstStyle>
          <a:p/>
        </p:txBody>
      </p:sp>
      <p:sp>
        <p:nvSpPr>
          <p:cNvPr id="293" name="Google Shape;293;p43"/>
          <p:cNvSpPr txBox="1"/>
          <p:nvPr/>
        </p:nvSpPr>
        <p:spPr>
          <a:xfrm>
            <a:off x="4466075" y="4090950"/>
            <a:ext cx="3944400" cy="332400"/>
          </a:xfrm>
          <a:prstGeom prst="rect">
            <a:avLst/>
          </a:prstGeom>
          <a:noFill/>
          <a:ln>
            <a:noFill/>
          </a:ln>
        </p:spPr>
        <p:txBody>
          <a:bodyPr anchorCtr="0" anchor="b" bIns="91425" lIns="91425" spcFirstLastPara="1" rIns="91425" wrap="square" tIns="91425">
            <a:noAutofit/>
          </a:bodyPr>
          <a:lstStyle/>
          <a:p>
            <a:pPr indent="0" lvl="0" marL="0" rtl="0" algn="r">
              <a:spcBef>
                <a:spcPts val="300"/>
              </a:spcBef>
              <a:spcAft>
                <a:spcPts val="0"/>
              </a:spcAft>
              <a:buNone/>
            </a:pPr>
            <a:r>
              <a:rPr lang="en" sz="900">
                <a:solidFill>
                  <a:schemeClr val="lt1"/>
                </a:solidFill>
                <a:latin typeface="Roboto"/>
                <a:ea typeface="Roboto"/>
                <a:cs typeface="Roboto"/>
                <a:sym typeface="Roboto"/>
              </a:rPr>
              <a:t>CREDITS: This presentation template was created by </a:t>
            </a:r>
            <a:r>
              <a:rPr b="1" lang="en" sz="900">
                <a:solidFill>
                  <a:schemeClr val="lt1"/>
                </a:solidFill>
                <a:uFill>
                  <a:noFill/>
                </a:uFill>
                <a:latin typeface="Roboto"/>
                <a:ea typeface="Roboto"/>
                <a:cs typeface="Roboto"/>
                <a:sym typeface="Roboto"/>
                <a:hlinkClick r:id="rId3">
                  <a:extLst>
                    <a:ext uri="{A12FA001-AC4F-418D-AE19-62706E023703}">
                      <ahyp:hlinkClr val="tx"/>
                    </a:ext>
                  </a:extLst>
                </a:hlinkClick>
              </a:rPr>
              <a:t>Slidesgo</a:t>
            </a:r>
            <a:r>
              <a:rPr lang="en" sz="900">
                <a:solidFill>
                  <a:schemeClr val="lt1"/>
                </a:solidFill>
                <a:latin typeface="Roboto"/>
                <a:ea typeface="Roboto"/>
                <a:cs typeface="Roboto"/>
                <a:sym typeface="Roboto"/>
              </a:rPr>
              <a:t>, including icons by </a:t>
            </a:r>
            <a:r>
              <a:rPr b="1" lang="en" sz="900">
                <a:solidFill>
                  <a:schemeClr val="lt1"/>
                </a:solidFill>
                <a:uFill>
                  <a:noFill/>
                </a:uFill>
                <a:latin typeface="Roboto"/>
                <a:ea typeface="Roboto"/>
                <a:cs typeface="Roboto"/>
                <a:sym typeface="Roboto"/>
                <a:hlinkClick r:id="rId4">
                  <a:extLst>
                    <a:ext uri="{A12FA001-AC4F-418D-AE19-62706E023703}">
                      <ahyp:hlinkClr val="tx"/>
                    </a:ext>
                  </a:extLst>
                </a:hlinkClick>
              </a:rPr>
              <a:t>Flaticon</a:t>
            </a:r>
            <a:r>
              <a:rPr lang="en" sz="900">
                <a:solidFill>
                  <a:schemeClr val="lt1"/>
                </a:solidFill>
                <a:latin typeface="Roboto"/>
                <a:ea typeface="Roboto"/>
                <a:cs typeface="Roboto"/>
                <a:sym typeface="Roboto"/>
              </a:rPr>
              <a:t>, and infographics &amp; images by </a:t>
            </a:r>
            <a:r>
              <a:rPr b="1" lang="en" sz="900">
                <a:solidFill>
                  <a:schemeClr val="lt1"/>
                </a:solidFill>
                <a:uFill>
                  <a:noFill/>
                </a:uFill>
                <a:latin typeface="Roboto"/>
                <a:ea typeface="Roboto"/>
                <a:cs typeface="Roboto"/>
                <a:sym typeface="Roboto"/>
                <a:hlinkClick r:id="rId5">
                  <a:extLst>
                    <a:ext uri="{A12FA001-AC4F-418D-AE19-62706E023703}">
                      <ahyp:hlinkClr val="tx"/>
                    </a:ext>
                  </a:extLst>
                </a:hlinkClick>
              </a:rPr>
              <a:t>Freepik</a:t>
            </a:r>
            <a:r>
              <a:rPr lang="en" sz="900">
                <a:solidFill>
                  <a:schemeClr val="lt1"/>
                </a:solidFill>
                <a:latin typeface="Roboto"/>
                <a:ea typeface="Roboto"/>
                <a:cs typeface="Roboto"/>
                <a:sym typeface="Roboto"/>
              </a:rPr>
              <a:t>. </a:t>
            </a:r>
            <a:endParaRPr sz="900">
              <a:solidFill>
                <a:schemeClr val="lt1"/>
              </a:solidFill>
              <a:latin typeface="Roboto"/>
              <a:ea typeface="Roboto"/>
              <a:cs typeface="Roboto"/>
              <a:sym typeface="Roboto"/>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
    <p:bg>
      <p:bgPr>
        <a:solidFill>
          <a:schemeClr val="lt1"/>
        </a:solidFill>
      </p:bgPr>
    </p:bg>
    <p:spTree>
      <p:nvGrpSpPr>
        <p:cNvPr id="294" name="Shape 294"/>
        <p:cNvGrpSpPr/>
        <p:nvPr/>
      </p:nvGrpSpPr>
      <p:grpSpPr>
        <a:xfrm>
          <a:off x="0" y="0"/>
          <a:ext cx="0" cy="0"/>
          <a:chOff x="0" y="0"/>
          <a:chExt cx="0" cy="0"/>
        </a:xfrm>
      </p:grpSpPr>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
    <p:bg>
      <p:bgPr>
        <a:solidFill>
          <a:schemeClr val="lt1"/>
        </a:solidFill>
      </p:bgPr>
    </p:bg>
    <p:spTree>
      <p:nvGrpSpPr>
        <p:cNvPr id="295" name="Shape 295"/>
        <p:cNvGrpSpPr/>
        <p:nvPr/>
      </p:nvGrpSpPr>
      <p:grpSpPr>
        <a:xfrm>
          <a:off x="0" y="0"/>
          <a:ext cx="0" cy="0"/>
          <a:chOff x="0" y="0"/>
          <a:chExt cx="0" cy="0"/>
        </a:xfrm>
      </p:grpSpPr>
      <p:sp>
        <p:nvSpPr>
          <p:cNvPr id="296" name="Google Shape;296;p45"/>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00" name="Shape 30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20" Type="http://schemas.openxmlformats.org/officeDocument/2006/relationships/slideLayout" Target="../slideLayouts/slideLayout2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22" Type="http://schemas.openxmlformats.org/officeDocument/2006/relationships/slideLayout" Target="../slideLayouts/slideLayout22.xml"/><Relationship Id="rId44" Type="http://schemas.openxmlformats.org/officeDocument/2006/relationships/slideLayout" Target="../slideLayouts/slideLayout44.xml"/><Relationship Id="rId21" Type="http://schemas.openxmlformats.org/officeDocument/2006/relationships/slideLayout" Target="../slideLayouts/slideLayout21.xml"/><Relationship Id="rId43" Type="http://schemas.openxmlformats.org/officeDocument/2006/relationships/slideLayout" Target="../slideLayouts/slideLayout43.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45"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slideLayout" Target="../slideLayouts/slideLayout39.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Prata"/>
              <a:buNone/>
              <a:defRPr sz="2800">
                <a:solidFill>
                  <a:schemeClr val="dk1"/>
                </a:solidFill>
                <a:latin typeface="Prata"/>
                <a:ea typeface="Prata"/>
                <a:cs typeface="Prata"/>
                <a:sym typeface="Prata"/>
              </a:defRPr>
            </a:lvl1pPr>
            <a:lvl2pPr lvl="1">
              <a:spcBef>
                <a:spcPts val="0"/>
              </a:spcBef>
              <a:spcAft>
                <a:spcPts val="0"/>
              </a:spcAft>
              <a:buClr>
                <a:schemeClr val="dk1"/>
              </a:buClr>
              <a:buSzPts val="2800"/>
              <a:buFont typeface="Prata"/>
              <a:buNone/>
              <a:defRPr sz="2800">
                <a:solidFill>
                  <a:schemeClr val="dk1"/>
                </a:solidFill>
                <a:latin typeface="Prata"/>
                <a:ea typeface="Prata"/>
                <a:cs typeface="Prata"/>
                <a:sym typeface="Prata"/>
              </a:defRPr>
            </a:lvl2pPr>
            <a:lvl3pPr lvl="2">
              <a:spcBef>
                <a:spcPts val="0"/>
              </a:spcBef>
              <a:spcAft>
                <a:spcPts val="0"/>
              </a:spcAft>
              <a:buClr>
                <a:schemeClr val="dk1"/>
              </a:buClr>
              <a:buSzPts val="2800"/>
              <a:buFont typeface="Prata"/>
              <a:buNone/>
              <a:defRPr sz="2800">
                <a:solidFill>
                  <a:schemeClr val="dk1"/>
                </a:solidFill>
                <a:latin typeface="Prata"/>
                <a:ea typeface="Prata"/>
                <a:cs typeface="Prata"/>
                <a:sym typeface="Prata"/>
              </a:defRPr>
            </a:lvl3pPr>
            <a:lvl4pPr lvl="3">
              <a:spcBef>
                <a:spcPts val="0"/>
              </a:spcBef>
              <a:spcAft>
                <a:spcPts val="0"/>
              </a:spcAft>
              <a:buClr>
                <a:schemeClr val="dk1"/>
              </a:buClr>
              <a:buSzPts val="2800"/>
              <a:buFont typeface="Prata"/>
              <a:buNone/>
              <a:defRPr sz="2800">
                <a:solidFill>
                  <a:schemeClr val="dk1"/>
                </a:solidFill>
                <a:latin typeface="Prata"/>
                <a:ea typeface="Prata"/>
                <a:cs typeface="Prata"/>
                <a:sym typeface="Prata"/>
              </a:defRPr>
            </a:lvl4pPr>
            <a:lvl5pPr lvl="4">
              <a:spcBef>
                <a:spcPts val="0"/>
              </a:spcBef>
              <a:spcAft>
                <a:spcPts val="0"/>
              </a:spcAft>
              <a:buClr>
                <a:schemeClr val="dk1"/>
              </a:buClr>
              <a:buSzPts val="2800"/>
              <a:buFont typeface="Prata"/>
              <a:buNone/>
              <a:defRPr sz="2800">
                <a:solidFill>
                  <a:schemeClr val="dk1"/>
                </a:solidFill>
                <a:latin typeface="Prata"/>
                <a:ea typeface="Prata"/>
                <a:cs typeface="Prata"/>
                <a:sym typeface="Prata"/>
              </a:defRPr>
            </a:lvl5pPr>
            <a:lvl6pPr lvl="5">
              <a:spcBef>
                <a:spcPts val="0"/>
              </a:spcBef>
              <a:spcAft>
                <a:spcPts val="0"/>
              </a:spcAft>
              <a:buClr>
                <a:schemeClr val="dk1"/>
              </a:buClr>
              <a:buSzPts val="2800"/>
              <a:buFont typeface="Prata"/>
              <a:buNone/>
              <a:defRPr sz="2800">
                <a:solidFill>
                  <a:schemeClr val="dk1"/>
                </a:solidFill>
                <a:latin typeface="Prata"/>
                <a:ea typeface="Prata"/>
                <a:cs typeface="Prata"/>
                <a:sym typeface="Prata"/>
              </a:defRPr>
            </a:lvl6pPr>
            <a:lvl7pPr lvl="6">
              <a:spcBef>
                <a:spcPts val="0"/>
              </a:spcBef>
              <a:spcAft>
                <a:spcPts val="0"/>
              </a:spcAft>
              <a:buClr>
                <a:schemeClr val="dk1"/>
              </a:buClr>
              <a:buSzPts val="2800"/>
              <a:buFont typeface="Prata"/>
              <a:buNone/>
              <a:defRPr sz="2800">
                <a:solidFill>
                  <a:schemeClr val="dk1"/>
                </a:solidFill>
                <a:latin typeface="Prata"/>
                <a:ea typeface="Prata"/>
                <a:cs typeface="Prata"/>
                <a:sym typeface="Prata"/>
              </a:defRPr>
            </a:lvl7pPr>
            <a:lvl8pPr lvl="7">
              <a:spcBef>
                <a:spcPts val="0"/>
              </a:spcBef>
              <a:spcAft>
                <a:spcPts val="0"/>
              </a:spcAft>
              <a:buClr>
                <a:schemeClr val="dk1"/>
              </a:buClr>
              <a:buSzPts val="2800"/>
              <a:buFont typeface="Prata"/>
              <a:buNone/>
              <a:defRPr sz="2800">
                <a:solidFill>
                  <a:schemeClr val="dk1"/>
                </a:solidFill>
                <a:latin typeface="Prata"/>
                <a:ea typeface="Prata"/>
                <a:cs typeface="Prata"/>
                <a:sym typeface="Prata"/>
              </a:defRPr>
            </a:lvl8pPr>
            <a:lvl9pPr lvl="8">
              <a:spcBef>
                <a:spcPts val="0"/>
              </a:spcBef>
              <a:spcAft>
                <a:spcPts val="0"/>
              </a:spcAft>
              <a:buClr>
                <a:schemeClr val="dk1"/>
              </a:buClr>
              <a:buSzPts val="2800"/>
              <a:buFont typeface="Prata"/>
              <a:buNone/>
              <a:defRPr sz="2800">
                <a:solidFill>
                  <a:schemeClr val="dk1"/>
                </a:solidFill>
                <a:latin typeface="Prata"/>
                <a:ea typeface="Prata"/>
                <a:cs typeface="Prata"/>
                <a:sym typeface="Prata"/>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oboto Light"/>
              <a:buChar char="●"/>
              <a:defRPr sz="1800">
                <a:solidFill>
                  <a:schemeClr val="dk1"/>
                </a:solidFill>
                <a:latin typeface="Roboto Light"/>
                <a:ea typeface="Roboto Light"/>
                <a:cs typeface="Roboto Light"/>
                <a:sym typeface="Roboto Light"/>
              </a:defRPr>
            </a:lvl1pPr>
            <a:lvl2pPr indent="-317500" lvl="1" marL="914400">
              <a:lnSpc>
                <a:spcPct val="115000"/>
              </a:lnSpc>
              <a:spcBef>
                <a:spcPts val="1600"/>
              </a:spcBef>
              <a:spcAft>
                <a:spcPts val="0"/>
              </a:spcAft>
              <a:buClr>
                <a:schemeClr val="dk1"/>
              </a:buClr>
              <a:buSzPts val="1400"/>
              <a:buFont typeface="Roboto Light"/>
              <a:buChar char="○"/>
              <a:defRPr>
                <a:solidFill>
                  <a:schemeClr val="dk1"/>
                </a:solidFill>
                <a:latin typeface="Roboto Light"/>
                <a:ea typeface="Roboto Light"/>
                <a:cs typeface="Roboto Light"/>
                <a:sym typeface="Roboto Light"/>
              </a:defRPr>
            </a:lvl2pPr>
            <a:lvl3pPr indent="-317500" lvl="2" marL="1371600">
              <a:lnSpc>
                <a:spcPct val="115000"/>
              </a:lnSpc>
              <a:spcBef>
                <a:spcPts val="1600"/>
              </a:spcBef>
              <a:spcAft>
                <a:spcPts val="0"/>
              </a:spcAft>
              <a:buClr>
                <a:schemeClr val="dk1"/>
              </a:buClr>
              <a:buSzPts val="1400"/>
              <a:buFont typeface="Roboto Light"/>
              <a:buChar char="■"/>
              <a:defRPr>
                <a:solidFill>
                  <a:schemeClr val="dk1"/>
                </a:solidFill>
                <a:latin typeface="Roboto Light"/>
                <a:ea typeface="Roboto Light"/>
                <a:cs typeface="Roboto Light"/>
                <a:sym typeface="Roboto Light"/>
              </a:defRPr>
            </a:lvl3pPr>
            <a:lvl4pPr indent="-317500" lvl="3" marL="1828800">
              <a:lnSpc>
                <a:spcPct val="115000"/>
              </a:lnSpc>
              <a:spcBef>
                <a:spcPts val="1600"/>
              </a:spcBef>
              <a:spcAft>
                <a:spcPts val="0"/>
              </a:spcAft>
              <a:buClr>
                <a:schemeClr val="dk1"/>
              </a:buClr>
              <a:buSzPts val="1400"/>
              <a:buFont typeface="Roboto Light"/>
              <a:buChar char="●"/>
              <a:defRPr>
                <a:solidFill>
                  <a:schemeClr val="dk1"/>
                </a:solidFill>
                <a:latin typeface="Roboto Light"/>
                <a:ea typeface="Roboto Light"/>
                <a:cs typeface="Roboto Light"/>
                <a:sym typeface="Roboto Light"/>
              </a:defRPr>
            </a:lvl4pPr>
            <a:lvl5pPr indent="-317500" lvl="4" marL="2286000">
              <a:lnSpc>
                <a:spcPct val="115000"/>
              </a:lnSpc>
              <a:spcBef>
                <a:spcPts val="1600"/>
              </a:spcBef>
              <a:spcAft>
                <a:spcPts val="0"/>
              </a:spcAft>
              <a:buClr>
                <a:schemeClr val="dk1"/>
              </a:buClr>
              <a:buSzPts val="1400"/>
              <a:buFont typeface="Roboto Light"/>
              <a:buChar char="○"/>
              <a:defRPr>
                <a:solidFill>
                  <a:schemeClr val="dk1"/>
                </a:solidFill>
                <a:latin typeface="Roboto Light"/>
                <a:ea typeface="Roboto Light"/>
                <a:cs typeface="Roboto Light"/>
                <a:sym typeface="Roboto Light"/>
              </a:defRPr>
            </a:lvl5pPr>
            <a:lvl6pPr indent="-317500" lvl="5" marL="2743200">
              <a:lnSpc>
                <a:spcPct val="115000"/>
              </a:lnSpc>
              <a:spcBef>
                <a:spcPts val="1600"/>
              </a:spcBef>
              <a:spcAft>
                <a:spcPts val="0"/>
              </a:spcAft>
              <a:buClr>
                <a:schemeClr val="dk1"/>
              </a:buClr>
              <a:buSzPts val="1400"/>
              <a:buFont typeface="Roboto Light"/>
              <a:buChar char="■"/>
              <a:defRPr>
                <a:solidFill>
                  <a:schemeClr val="dk1"/>
                </a:solidFill>
                <a:latin typeface="Roboto Light"/>
                <a:ea typeface="Roboto Light"/>
                <a:cs typeface="Roboto Light"/>
                <a:sym typeface="Roboto Light"/>
              </a:defRPr>
            </a:lvl6pPr>
            <a:lvl7pPr indent="-317500" lvl="6" marL="3200400">
              <a:lnSpc>
                <a:spcPct val="115000"/>
              </a:lnSpc>
              <a:spcBef>
                <a:spcPts val="1600"/>
              </a:spcBef>
              <a:spcAft>
                <a:spcPts val="0"/>
              </a:spcAft>
              <a:buClr>
                <a:schemeClr val="dk1"/>
              </a:buClr>
              <a:buSzPts val="1400"/>
              <a:buFont typeface="Roboto Light"/>
              <a:buChar char="●"/>
              <a:defRPr>
                <a:solidFill>
                  <a:schemeClr val="dk1"/>
                </a:solidFill>
                <a:latin typeface="Roboto Light"/>
                <a:ea typeface="Roboto Light"/>
                <a:cs typeface="Roboto Light"/>
                <a:sym typeface="Roboto Light"/>
              </a:defRPr>
            </a:lvl7pPr>
            <a:lvl8pPr indent="-317500" lvl="7" marL="3657600">
              <a:lnSpc>
                <a:spcPct val="115000"/>
              </a:lnSpc>
              <a:spcBef>
                <a:spcPts val="1600"/>
              </a:spcBef>
              <a:spcAft>
                <a:spcPts val="0"/>
              </a:spcAft>
              <a:buClr>
                <a:schemeClr val="dk1"/>
              </a:buClr>
              <a:buSzPts val="1400"/>
              <a:buFont typeface="Roboto Light"/>
              <a:buChar char="○"/>
              <a:defRPr>
                <a:solidFill>
                  <a:schemeClr val="dk1"/>
                </a:solidFill>
                <a:latin typeface="Roboto Light"/>
                <a:ea typeface="Roboto Light"/>
                <a:cs typeface="Roboto Light"/>
                <a:sym typeface="Roboto Light"/>
              </a:defRPr>
            </a:lvl8pPr>
            <a:lvl9pPr indent="-317500" lvl="8" marL="4114800">
              <a:lnSpc>
                <a:spcPct val="115000"/>
              </a:lnSpc>
              <a:spcBef>
                <a:spcPts val="1600"/>
              </a:spcBef>
              <a:spcAft>
                <a:spcPts val="1600"/>
              </a:spcAft>
              <a:buClr>
                <a:schemeClr val="dk1"/>
              </a:buClr>
              <a:buSzPts val="1400"/>
              <a:buFont typeface="Roboto Light"/>
              <a:buChar char="■"/>
              <a:defRPr>
                <a:solidFill>
                  <a:schemeClr val="dk1"/>
                </a:solidFill>
                <a:latin typeface="Roboto Light"/>
                <a:ea typeface="Roboto Light"/>
                <a:cs typeface="Roboto Light"/>
                <a:sym typeface="Roboto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97" name="Shape 297"/>
        <p:cNvGrpSpPr/>
        <p:nvPr/>
      </p:nvGrpSpPr>
      <p:grpSpPr>
        <a:xfrm>
          <a:off x="0" y="0"/>
          <a:ext cx="0" cy="0"/>
          <a:chOff x="0" y="0"/>
          <a:chExt cx="0" cy="0"/>
        </a:xfrm>
      </p:grpSpPr>
      <p:sp>
        <p:nvSpPr>
          <p:cNvPr id="298" name="Google Shape;298;p4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99" name="Google Shape;299;p4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65.xml"/><Relationship Id="rId5" Type="http://schemas.openxmlformats.org/officeDocument/2006/relationships/hyperlink" Target="http://bit.ly/33VAFh3" TargetMode="External"/><Relationship Id="rId6" Type="http://schemas.openxmlformats.org/officeDocument/2006/relationships/slide" Target="/ppt/slides/slide63.xml"/><Relationship Id="rId7" Type="http://schemas.openxmlformats.org/officeDocument/2006/relationships/slide" Target="/ppt/slides/slide60.xml"/><Relationship Id="rId8" Type="http://schemas.openxmlformats.org/officeDocument/2006/relationships/slide" Target="/ppt/slides/slide60.xml"/><Relationship Id="rId11" Type="http://schemas.openxmlformats.org/officeDocument/2006/relationships/hyperlink" Target="https://storyset.com/?utm_source=slidesgo_template&amp;utm_medium=referral-link&amp;utm_campaign=slidesgo_contents_of_this_template&amp;utm_term=storyset&amp;utm_content=storyset" TargetMode="External"/><Relationship Id="rId10" Type="http://schemas.openxmlformats.org/officeDocument/2006/relationships/slide" Target="/ppt/slides/slide6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 Id="rId3" Type="http://schemas.openxmlformats.org/officeDocument/2006/relationships/image" Target="../media/image5.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xml"/><Relationship Id="rId3" Type="http://schemas.openxmlformats.org/officeDocument/2006/relationships/slide" Target="/ppt/slides/slide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slide" Target="/ppt/slides/slide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9.xml"/><Relationship Id="rId3" Type="http://schemas.openxmlformats.org/officeDocument/2006/relationships/image" Target="../media/image2.jpg"/><Relationship Id="rId4" Type="http://schemas.openxmlformats.org/officeDocument/2006/relationships/image" Target="../media/image3.jpg"/><Relationship Id="rId5" Type="http://schemas.openxmlformats.org/officeDocument/2006/relationships/image" Target="../media/image4.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 Id="rId3" Type="http://schemas.openxmlformats.org/officeDocument/2006/relationships/image" Target="../media/image3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 Id="rId3" Type="http://schemas.openxmlformats.org/officeDocument/2006/relationships/image" Target="../media/image23.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3.xml"/><Relationship Id="rId3" Type="http://schemas.openxmlformats.org/officeDocument/2006/relationships/image" Target="../media/image6.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 Id="rId3" Type="http://schemas.openxmlformats.org/officeDocument/2006/relationships/image" Target="../media/image9.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xml"/><Relationship Id="rId3" Type="http://schemas.openxmlformats.org/officeDocument/2006/relationships/slide" Target="/ppt/slides/slide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6.xml"/><Relationship Id="rId3" Type="http://schemas.openxmlformats.org/officeDocument/2006/relationships/image" Target="../media/image14.jpg"/><Relationship Id="rId4" Type="http://schemas.openxmlformats.org/officeDocument/2006/relationships/slide" Target="/ppt/slides/slide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7.xml"/><Relationship Id="rId3" Type="http://schemas.openxmlformats.org/officeDocument/2006/relationships/image" Target="../media/image24.jpg"/><Relationship Id="rId4" Type="http://schemas.openxmlformats.org/officeDocument/2006/relationships/image" Target="../media/image21.jpg"/><Relationship Id="rId5" Type="http://schemas.openxmlformats.org/officeDocument/2006/relationships/image" Target="../media/image20.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8.xml"/><Relationship Id="rId3" Type="http://schemas.openxmlformats.org/officeDocument/2006/relationships/image" Target="../media/image10.jpg"/><Relationship Id="rId4" Type="http://schemas.openxmlformats.org/officeDocument/2006/relationships/image" Target="../media/image13.jpg"/><Relationship Id="rId5" Type="http://schemas.openxmlformats.org/officeDocument/2006/relationships/image" Target="../media/image17.jpg"/><Relationship Id="rId6" Type="http://schemas.openxmlformats.org/officeDocument/2006/relationships/image" Target="../media/image11.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 Id="rId3" Type="http://schemas.openxmlformats.org/officeDocument/2006/relationships/hyperlink" Target="https://docs.google.com/spreadsheets/d/1klFboZrxunfyZ36R4klkSkDtFsJlfsdsCFcY99m7Zjc/copy" TargetMode="External"/><Relationship Id="rId4" Type="http://schemas.openxmlformats.org/officeDocument/2006/relationships/image" Target="../media/image8.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0.xml"/><Relationship Id="rId3" Type="http://schemas.openxmlformats.org/officeDocument/2006/relationships/image" Target="../media/image12.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1.xml"/><Relationship Id="rId3" Type="http://schemas.openxmlformats.org/officeDocument/2006/relationships/image" Target="../media/image16.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32.xml"/><Relationship Id="rId3" Type="http://schemas.openxmlformats.org/officeDocument/2006/relationships/image" Target="../media/image19.jpg"/><Relationship Id="rId4" Type="http://schemas.openxmlformats.org/officeDocument/2006/relationships/image" Target="../media/image18.jpg"/><Relationship Id="rId5" Type="http://schemas.openxmlformats.org/officeDocument/2006/relationships/image" Target="../media/image27.jpg"/><Relationship Id="rId6" Type="http://schemas.openxmlformats.org/officeDocument/2006/relationships/image" Target="../media/image12.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33.xml"/><Relationship Id="rId3" Type="http://schemas.openxmlformats.org/officeDocument/2006/relationships/image" Target="../media/image30.jpg"/><Relationship Id="rId4" Type="http://schemas.openxmlformats.org/officeDocument/2006/relationships/image" Target="../media/image16.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4.xml"/><Relationship Id="rId3" Type="http://schemas.openxmlformats.org/officeDocument/2006/relationships/image" Target="../media/image35.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5.xml"/><Relationship Id="rId3" Type="http://schemas.openxmlformats.org/officeDocument/2006/relationships/image" Target="../media/image26.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36.xml"/><Relationship Id="rId3" Type="http://schemas.openxmlformats.org/officeDocument/2006/relationships/image" Target="../media/image34.jpg"/><Relationship Id="rId4" Type="http://schemas.openxmlformats.org/officeDocument/2006/relationships/image" Target="../media/image39.jpg"/><Relationship Id="rId5" Type="http://schemas.openxmlformats.org/officeDocument/2006/relationships/image" Target="../media/image40.jpg"/><Relationship Id="rId6" Type="http://schemas.openxmlformats.org/officeDocument/2006/relationships/image" Target="../media/image54.jpg"/><Relationship Id="rId7" Type="http://schemas.openxmlformats.org/officeDocument/2006/relationships/image" Target="../media/image41.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37.xml"/><Relationship Id="rId3" Type="http://schemas.openxmlformats.org/officeDocument/2006/relationships/image" Target="../media/image33.jpg"/><Relationship Id="rId4" Type="http://schemas.openxmlformats.org/officeDocument/2006/relationships/image" Target="../media/image38.jpg"/><Relationship Id="rId5" Type="http://schemas.openxmlformats.org/officeDocument/2006/relationships/image" Target="../media/image32.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 Id="rId3" Type="http://schemas.openxmlformats.org/officeDocument/2006/relationships/hyperlink" Target="https://docs.google.com/spreadsheets/d/1klFboZrxunfyZ36R4klkSkDtFsJlfsdsCFcY99m7Zjc/copy" TargetMode="External"/><Relationship Id="rId4" Type="http://schemas.openxmlformats.org/officeDocument/2006/relationships/image" Target="../media/image28.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 Id="rId3" Type="http://schemas.openxmlformats.org/officeDocument/2006/relationships/hyperlink" Target="https://docs.google.com/spreadsheets/d/1klFboZrxunfyZ36R4klkSkDtFsJlfsdsCFcY99m7Zjc/copy" TargetMode="External"/><Relationship Id="rId4" Type="http://schemas.openxmlformats.org/officeDocument/2006/relationships/image" Target="../media/image29.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 Id="rId3" Type="http://schemas.openxmlformats.org/officeDocument/2006/relationships/image" Target="../media/image16.jp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7.xml"/><Relationship Id="rId3" Type="http://schemas.openxmlformats.org/officeDocument/2006/relationships/image" Target="../media/image43.jp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7.xml"/><Relationship Id="rId3" Type="http://schemas.openxmlformats.org/officeDocument/2006/relationships/image" Target="../media/image59.png"/><Relationship Id="rId4" Type="http://schemas.openxmlformats.org/officeDocument/2006/relationships/image" Target="../media/image56.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8.xml"/><Relationship Id="rId3" Type="http://schemas.openxmlformats.org/officeDocument/2006/relationships/image" Target="../media/image37.png"/><Relationship Id="rId4" Type="http://schemas.openxmlformats.org/officeDocument/2006/relationships/image" Target="../media/image53.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9.xml"/><Relationship Id="rId3" Type="http://schemas.openxmlformats.org/officeDocument/2006/relationships/image" Target="../media/image42.png"/><Relationship Id="rId4" Type="http://schemas.openxmlformats.org/officeDocument/2006/relationships/image" Target="../media/image45.jpg"/><Relationship Id="rId5" Type="http://schemas.openxmlformats.org/officeDocument/2006/relationships/image" Target="../media/image47.jpg"/><Relationship Id="rId6" Type="http://schemas.openxmlformats.org/officeDocument/2006/relationships/image" Target="../media/image44.jp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3.xml"/><Relationship Id="rId3" Type="http://schemas.openxmlformats.org/officeDocument/2006/relationships/hyperlink" Target="https://www.freepik.com/free-photo/bright-cosy-modern-kitchen-with-island_5081037.htm/?utm_source=slidesgo_template&amp;utm_medium=referral-link&amp;utm_campaign=sg_resources&amp;utm_content=freepik" TargetMode="External"/><Relationship Id="rId4" Type="http://schemas.openxmlformats.org/officeDocument/2006/relationships/hyperlink" Target="https://www.freepik.com/free-photo/modern-bright-minimalist-bedroom_5081017.htm/?utm_source=slidesgo_template&amp;utm_medium=referral-link&amp;utm_campaign=sg_resources&amp;utm_content=freepik" TargetMode="External"/><Relationship Id="rId9" Type="http://schemas.openxmlformats.org/officeDocument/2006/relationships/hyperlink" Target="https://www.freepik.com/free-photo/interior-design-with-vintage-bathtub_5524277.htm/?utm_source=slidesgo_template&amp;utm_medium=referral-link&amp;utm_campaign=sg_resources&amp;utm_content=freepik" TargetMode="External"/><Relationship Id="rId5" Type="http://schemas.openxmlformats.org/officeDocument/2006/relationships/hyperlink" Target="https://www.freepik.com/free-photo/nice-minimalistic-bedroom-modern-design_4800917.htm/?utm_source=slidesgo_template&amp;utm_medium=referral-link&amp;utm_campaign=sg_resources&amp;utm_content=freepik" TargetMode="External"/><Relationship Id="rId6" Type="http://schemas.openxmlformats.org/officeDocument/2006/relationships/hyperlink" Target="https://www.freepik.com/free-photo/minimalist-dining-living-room-design_5524297.htm/?utm_source=slidesgo_template&amp;utm_medium=referral-link&amp;utm_campaign=sg_resources&amp;utm_content=freepik" TargetMode="External"/><Relationship Id="rId7" Type="http://schemas.openxmlformats.org/officeDocument/2006/relationships/hyperlink" Target="https://www.freepik.com/free-photo/close-up-vintage-bathtub-wooden-support_5524283.htm/?utm_source=slidesgo_template&amp;utm_medium=referral-link&amp;utm_campaign=sg_resources&amp;utm_content=freepik" TargetMode="External"/><Relationship Id="rId8" Type="http://schemas.openxmlformats.org/officeDocument/2006/relationships/hyperlink" Target="https://www.freepik.com/free-photo/modern-bedroom-design-with-wooden-wall_5524281.htm/?utm_source=slidesgo_template&amp;utm_medium=referral-link&amp;utm_campaign=sg_resources&amp;utm_content=freepik" TargetMode="External"/><Relationship Id="rId11" Type="http://schemas.openxmlformats.org/officeDocument/2006/relationships/hyperlink" Target="https://www.freepik.com/free-photo/modern-living-room-with-painted-wall_5524271.htm/?utm_source=slidesgo_template&amp;utm_medium=referral-link&amp;utm_campaign=sg_resources&amp;utm_content=freepik" TargetMode="External"/><Relationship Id="rId10" Type="http://schemas.openxmlformats.org/officeDocument/2006/relationships/hyperlink" Target="https://www.freepik.com/free-photo/interior-design-with-vintage-bathtub_5524276.htm/?utm_source=slidesgo_template&amp;utm_medium=referral-link&amp;utm_campaign=sg_resources&amp;utm_content=freepik" TargetMode="External"/><Relationship Id="rId13" Type="http://schemas.openxmlformats.org/officeDocument/2006/relationships/hyperlink" Target="https://www.freepik.com/free-photo/interior-modern-furnished-kitchen_5524270.htm/?utm_source=slidesgo_template&amp;utm_medium=referral-link&amp;utm_campaign=sg_resources&amp;utm_content=freepik" TargetMode="External"/><Relationship Id="rId12" Type="http://schemas.openxmlformats.org/officeDocument/2006/relationships/hyperlink" Target="https://www.freepik.com/free-photo/interior-modern-furnished-kitchen_5524268.htm/?utm_source=slidesgo_template&amp;utm_medium=referral-link&amp;utm_campaign=sg_resources&amp;utm_content=freepik" TargetMode="External"/><Relationship Id="rId15" Type="http://schemas.openxmlformats.org/officeDocument/2006/relationships/hyperlink" Target="https://www.freepik.com/free-photo/modern-design-kitchen-dining-room_5524299.htm/?utm_source=slidesgo_template&amp;utm_medium=referral-link&amp;utm_campaign=sg_resources&amp;utm_content=freepik/?utm_source=slidesgo_template&amp;utm_medium=referral-link&amp;utm_campaign=sg_resources&amp;utm_content=freepik" TargetMode="External"/><Relationship Id="rId14" Type="http://schemas.openxmlformats.org/officeDocument/2006/relationships/hyperlink" Target="https://www.freepik.com/free-photo/modern-design-kitchen-with-ambiental-light_5524302.htm/?utm_source=slidesgo_template&amp;utm_medium=referral-link&amp;utm_campaign=sg_resources&amp;utm_content=freepik/?utm_source=slidesgo_template&amp;utm_medium=referral-link&amp;utm_campaign=sg_resources&amp;utm_content=freepik" TargetMode="External"/></Relationships>
</file>

<file path=ppt/slides/_rels/slide64.xml.rels><?xml version="1.0" encoding="UTF-8" standalone="yes"?><Relationships xmlns="http://schemas.openxmlformats.org/package/2006/relationships"><Relationship Id="rId20" Type="http://schemas.openxmlformats.org/officeDocument/2006/relationships/hyperlink" Target="https://www.freepik.com/premium-photo/home-indoor-design-concept_11904486.htm#page=2&amp;query=interior+design&amp;position=8/?utm_source=slidesgo_template&amp;utm_medium=referral-link&amp;utm_campaign=sg_resources&amp;utm_content=freepik" TargetMode="External"/><Relationship Id="rId22" Type="http://schemas.openxmlformats.org/officeDocument/2006/relationships/hyperlink" Target="https://www.freepik.com/premium-photo/minimalist-interior-desk-design_9216533.htm#page=2&amp;query=interior+design&amp;position=31/?utm_source=slidesgo_template&amp;utm_medium=referral-link&amp;utm_campaign=sg_resources&amp;utm_content=freepik" TargetMode="External"/><Relationship Id="rId21" Type="http://schemas.openxmlformats.org/officeDocument/2006/relationships/hyperlink" Target="https://www.freepik.com/premium-photo/baskets-striped-rag-nursery_1464681.htm#page=2&amp;query=interior+design&amp;position=26/?utm_source=slidesgo_template&amp;utm_medium=referral-link&amp;utm_campaign=sg_resources&amp;utm_content=freepik" TargetMode="External"/><Relationship Id="rId24" Type="http://schemas.openxmlformats.org/officeDocument/2006/relationships/hyperlink" Target="https://www.freepik.com/premium-photo/minimalist-vintage-living-room-design_5524287.htm#page=3&amp;query=interior+design&amp;position=31/?utm_source=slidesgo_template&amp;utm_medium=referral-link&amp;utm_campaign=sg_resources&amp;utm_content=freepik" TargetMode="External"/><Relationship Id="rId23" Type="http://schemas.openxmlformats.org/officeDocument/2006/relationships/hyperlink" Target="https://www.freepik.com/premium-photo/close-up-modern-minimalist-desk_5080916.htm#page=3&amp;query=interior+design&amp;position=18/?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64.xml"/><Relationship Id="rId3" Type="http://schemas.openxmlformats.org/officeDocument/2006/relationships/hyperlink" Target="https://www.freepik.com/premium-photo/close-up-minimalist-designer-floor-lamp_5080913.htm/?utm_source=slidesgo_template&amp;utm_medium=referral-link&amp;utm_campaign=sg_resources&amp;utm_content=freepik" TargetMode="External"/><Relationship Id="rId4" Type="http://schemas.openxmlformats.org/officeDocument/2006/relationships/hyperlink" Target="https://www.freepik.com/premium-photo/living-room-design-with-comfy-couch_5524278.htm/?utm_source=slidesgo_template&amp;utm_medium=referral-link&amp;utm_campaign=sg_resources&amp;utm_content=freepik" TargetMode="External"/><Relationship Id="rId9" Type="http://schemas.openxmlformats.org/officeDocument/2006/relationships/hyperlink" Target="https://www.freepik.com/premium-photo/minimalistic-interior-with-elegant-frame_9365870.htm/?utm_source=slidesgo_template&amp;utm_medium=referral-link&amp;utm_campaign=sg_resources&amp;utm_content=freepik" TargetMode="External"/><Relationship Id="rId26" Type="http://schemas.openxmlformats.org/officeDocument/2006/relationships/hyperlink" Target="https://www.freepik.com/premium-photo/home-interior-design-with-copy-space_11523165.htm#page=4&amp;query=interior+design&amp;position=23/?utm_source=slidesgo_template&amp;utm_medium=referral-link&amp;utm_campaign=sg_resources&amp;utm_content=freepik" TargetMode="External"/><Relationship Id="rId25" Type="http://schemas.openxmlformats.org/officeDocument/2006/relationships/hyperlink" Target="https://www.freepik.com/premium-photo/home-indoor-design-concept_11904503.htm#page=3&amp;query=interior+design&amp;position=46/?utm_source=slidesgo_template&amp;utm_medium=referral-link&amp;utm_campaign=sg_resources&amp;utm_content=freepik" TargetMode="External"/><Relationship Id="rId28" Type="http://schemas.openxmlformats.org/officeDocument/2006/relationships/hyperlink" Target="https://www.freepik.com/premium-photo/minimalist-vintage-living-room-design_5524286.htm#page=6&amp;query=interior+design&amp;position=49/?utm_source=slidesgo_template&amp;utm_medium=referral-link&amp;utm_campaign=sg_resources&amp;utm_content=freepik" TargetMode="External"/><Relationship Id="rId27" Type="http://schemas.openxmlformats.org/officeDocument/2006/relationships/hyperlink" Target="https://www.freepik.com/premium-photo/beautiful-interior-room-design-concept_11523475.htm#page=4&amp;query=interior+design&amp;position=48/?utm_source=slidesgo_template&amp;utm_medium=referral-link&amp;utm_campaign=sg_resources&amp;utm_content=freepik" TargetMode="External"/><Relationship Id="rId5" Type="http://schemas.openxmlformats.org/officeDocument/2006/relationships/hyperlink" Target="https://www.freepik.com/premium-photo/living-room-design-with-comfy-couch_5524278.htm/?utm_source=slidesgo_template&amp;utm_medium=referral-link&amp;utm_campaign=sg_resources&amp;utm_content=freepik" TargetMode="External"/><Relationship Id="rId6" Type="http://schemas.openxmlformats.org/officeDocument/2006/relationships/hyperlink" Target="https://www.freepik.com/premium-photo/minimalist-interior-design_9216535.htm/?utm_source=slidesgo_template&amp;utm_medium=referral-link&amp;utm_campaign=sg_resources&amp;utm_content=freepik" TargetMode="External"/><Relationship Id="rId29" Type="http://schemas.openxmlformats.org/officeDocument/2006/relationships/hyperlink" Target="https://www.freepik.com/premium-photo/living-room-design-with-comfy-couch_5524294.htm#page=7&amp;query=interior+design&amp;position=1/?utm_source=slidesgo_template&amp;utm_medium=referral-link&amp;utm_campaign=sg_resources&amp;utm_content=freepik" TargetMode="External"/><Relationship Id="rId7" Type="http://schemas.openxmlformats.org/officeDocument/2006/relationships/hyperlink" Target="https://www.freepik.com/premium-photo/modern-leather-armchair-studio_6675463.htm/?utm_source=slidesgo_template&amp;utm_medium=referral-link&amp;utm_campaign=sg_resources&amp;utm_content=freepik" TargetMode="External"/><Relationship Id="rId8" Type="http://schemas.openxmlformats.org/officeDocument/2006/relationships/hyperlink" Target="https://www.freepik.com/premium-photo/minimalistic-room-with-elegant-armchairs_9365864.htm/?utm_source=slidesgo_template&amp;utm_medium=referral-link&amp;utm_campaign=sg_resources&amp;utm_content=freepik" TargetMode="External"/><Relationship Id="rId30" Type="http://schemas.openxmlformats.org/officeDocument/2006/relationships/hyperlink" Target="https://www.freepik.com/premium-photo/modern-elegant-living-room-with-fireplace_5080944.htm#page=7&amp;query=interior+design&amp;position=16/?utm_source=slidesgo_template&amp;utm_medium=referral-link&amp;utm_campaign=sg_resources&amp;utm_content=freepik" TargetMode="External"/><Relationship Id="rId11" Type="http://schemas.openxmlformats.org/officeDocument/2006/relationships/hyperlink" Target="https://www.freepik.com/premium-photo/bright-living-room-with-large-gray-sofa-center_4424149.htm#page=1&amp;query=interior%20design&amp;position=25/?utm_source=slidesgo_template&amp;utm_medium=referral-link&amp;utm_campaign=sg_resources&amp;utm_content=freepik" TargetMode="External"/><Relationship Id="rId10" Type="http://schemas.openxmlformats.org/officeDocument/2006/relationships/hyperlink" Target="https://www.freepik.com/premium-photo/potted-plant-near-window-shelf-room_4822554.htm#page=1&amp;query=interior%20design&amp;position=1/?utm_source=slidesgo_template&amp;utm_medium=referral-link&amp;utm_campaign=sg_resources&amp;utm_content=freepik" TargetMode="External"/><Relationship Id="rId13" Type="http://schemas.openxmlformats.org/officeDocument/2006/relationships/hyperlink" Target="https://www.freepik.com/premium-photo/home-indoor-design-concept_11904498.htm#page=1&amp;query=interior%20design&amp;position=21/?utm_source=slidesgo_template&amp;utm_medium=referral-link&amp;utm_campaign=sg_resources&amp;utm_content=freepik" TargetMode="External"/><Relationship Id="rId12" Type="http://schemas.openxmlformats.org/officeDocument/2006/relationships/hyperlink" Target="https://www.freepik.com/premium-photo/bright-cosy-modern-kitchen-with-island_5081036.htm#page=1&amp;query=interior%20design&amp;position=22/?utm_source=slidesgo_template&amp;utm_medium=referral-link&amp;utm_campaign=sg_resources&amp;utm_content=freepik" TargetMode="External"/><Relationship Id="rId15" Type="http://schemas.openxmlformats.org/officeDocument/2006/relationships/hyperlink" Target="https://www.freepik.com/premium-photo/modern-minimalist-fireplace-with-painting-mockup_5080976.htm#page=4&amp;query=interior+design&amp;position=9/?utm_source=slidesgo_template&amp;utm_medium=referral-link&amp;utm_campaign=sg_resources&amp;utm_content=freepik" TargetMode="External"/><Relationship Id="rId14" Type="http://schemas.openxmlformats.org/officeDocument/2006/relationships/hyperlink" Target="https://www.freepik.com/premium-photo/neat-tidy-workspace-with-tablet-desk_8969619.htm#page=1&amp;query=interior%20design&amp;position=32/?utm_source=slidesgo_template&amp;utm_medium=referral-link&amp;utm_campaign=sg_resources&amp;utm_content=freepik" TargetMode="External"/><Relationship Id="rId17" Type="http://schemas.openxmlformats.org/officeDocument/2006/relationships/hyperlink" Target="https://www.freepik.com/premium-photo/neat-organised-workspace-with-filing-cabinet_8969649.htm#page=1&amp;query=interior%20design&amp;position=33/?utm_source=slidesgo_template&amp;utm_medium=referral-link&amp;utm_campaign=sg_resources&amp;utm_content=freepik" TargetMode="External"/><Relationship Id="rId16" Type="http://schemas.openxmlformats.org/officeDocument/2006/relationships/hyperlink" Target="https://www.freepik.com/premium-photo/minimalist-white-floor-lamp-with-concrete-panels_5080994.htm#page=1&amp;query=interior%20design&amp;position=18/?utm_source=slidesgo_template&amp;utm_medium=referral-link&amp;utm_campaign=sg_resources&amp;utm_content=freepik" TargetMode="External"/><Relationship Id="rId19" Type="http://schemas.openxmlformats.org/officeDocument/2006/relationships/hyperlink" Target="https://www.freepik.com/premium-photo/kitchen-dining-room-with-vintage-style_5524289.htm#page=2&amp;query=interior+design&amp;position=1/?utm_source=slidesgo_template&amp;utm_medium=referral-link&amp;utm_campaign=sg_resources&amp;utm_content=freepik" TargetMode="External"/><Relationship Id="rId18" Type="http://schemas.openxmlformats.org/officeDocument/2006/relationships/hyperlink" Target="https://www.freepik.com/premium-photo/wooden-staircase-house_4856623.htm#page=1&amp;query=interior%20design&amp;position=45/?utm_source=slidesgo_template&amp;utm_medium=referral-link&amp;utm_campaign=sg_resources&amp;utm_content=freepik" TargetMode="External"/></Relationships>
</file>

<file path=ppt/slides/_rels/slide65.xml.rels><?xml version="1.0" encoding="UTF-8" standalone="yes"?><Relationships xmlns="http://schemas.openxmlformats.org/package/2006/relationships"><Relationship Id="rId20" Type="http://schemas.openxmlformats.org/officeDocument/2006/relationships/hyperlink" Target="https://www.freepik.com/free-photo/modern-bathroom-interior-design_5524282.htm/?utm_source=slidesgo_template&amp;utm_medium=referral-link&amp;utm_campaign=sg_resources&amp;utm_content=freepik" TargetMode="External"/><Relationship Id="rId22" Type="http://schemas.openxmlformats.org/officeDocument/2006/relationships/hyperlink" Target="https://www.freepik.com/free-photo/minimalist-interior-design-with-chair_5524265.htm/?utm_source=slidesgo_template&amp;utm_medium=referral-link&amp;utm_campaign=sg_resources&amp;utm_content=freepik" TargetMode="External"/><Relationship Id="rId21" Type="http://schemas.openxmlformats.org/officeDocument/2006/relationships/hyperlink" Target="https://www.freepik.com/free-photo/modern-bedroom-design-with-wooden-wall_5524290.htm/?utm_source=slidesgo_template&amp;utm_medium=referral-link&amp;utm_campaign=sg_resources&amp;utm_content=freepik" TargetMode="External"/><Relationship Id="rId23" Type="http://schemas.openxmlformats.org/officeDocument/2006/relationships/hyperlink" Target="https://www.flaticon.com/packs/interior-design-6/?utm_source=slidesgo_template&amp;utm_medium=referral-link&amp;utm_campaign=sg_resources&amp;utm_content=flaticon" TargetMode="External"/><Relationship Id="rId1" Type="http://schemas.openxmlformats.org/officeDocument/2006/relationships/slideLayout" Target="../slideLayouts/slideLayout3.xml"/><Relationship Id="rId2" Type="http://schemas.openxmlformats.org/officeDocument/2006/relationships/notesSlide" Target="../notesSlides/notesSlide65.xml"/><Relationship Id="rId3" Type="http://schemas.openxmlformats.org/officeDocument/2006/relationships/hyperlink" Target="https://www.freepik.com/free-photo/shadow-leaves-white-backdrop_4743199.htm#page=1&amp;query=shadow%20leaves&amp;position=1/?utm_source=slidesgo_template&amp;utm_medium=referral-link&amp;utm_campaign=sg_resources&amp;utm_content=freepik" TargetMode="External"/><Relationship Id="rId4" Type="http://schemas.openxmlformats.org/officeDocument/2006/relationships/hyperlink" Target="https://www.freepik.com/free-photo/defocused-shadow-leaves-white-backdrop_4743200.htm/?utm_source=slidesgo_template&amp;utm_medium=referral-link&amp;utm_campaign=sg_resources&amp;utm_content=freepik" TargetMode="External"/><Relationship Id="rId9" Type="http://schemas.openxmlformats.org/officeDocument/2006/relationships/hyperlink" Target="https://www.freepik.com/free-photo/rose-background-with-branch-shadows_5751323.htm/?utm_source=slidesgo_template&amp;utm_medium=referral-link&amp;utm_campaign=sg_resources&amp;utm_content=freepik" TargetMode="External"/><Relationship Id="rId5" Type="http://schemas.openxmlformats.org/officeDocument/2006/relationships/hyperlink" Target="https://www.freepik.com/free-photo/vintage-green-dressing-table_5524262.htm/?utm_source=slidesgo_template&amp;utm_medium=referral-link&amp;utm_campaign=sg_resources&amp;utm_content=freepik" TargetMode="External"/><Relationship Id="rId6" Type="http://schemas.openxmlformats.org/officeDocument/2006/relationships/hyperlink" Target="https://www.freepik.com/free-photo/living-room-design-with-comfy-couch_5524278.htm/?utm_source=slidesgo_template&amp;utm_medium=referral-link&amp;utm_campaign=sg_resources&amp;utm_content=freepik" TargetMode="External"/><Relationship Id="rId7" Type="http://schemas.openxmlformats.org/officeDocument/2006/relationships/hyperlink" Target="https://www.freepik.com/free-photo/tree-leaf-shadow-light-blue-background_5749716.htm#page=1&amp;query=shadow%20leaves&amp;position=9/?utm_source=slidesgo_template&amp;utm_medium=referral-link&amp;utm_campaign=sg_resources&amp;utm_content=freepik" TargetMode="External"/><Relationship Id="rId8" Type="http://schemas.openxmlformats.org/officeDocument/2006/relationships/hyperlink" Target="https://www.freepik.com/free-photo/black-shadow-leaf-white-backdrop_4767783.htm/?utm_source=slidesgo_template&amp;utm_medium=referral-link&amp;utm_campaign=sg_resources&amp;utm_content=freepik" TargetMode="External"/><Relationship Id="rId11" Type="http://schemas.openxmlformats.org/officeDocument/2006/relationships/hyperlink" Target="https://www.freepik.com/free-photo/modern-minimalist-living-room-with-leather-sofa-fireplace_5080926.htm/?utm_source=slidesgo_template&amp;utm_medium=referral-link&amp;utm_campaign=sg_resources&amp;utm_content=freepik" TargetMode="External"/><Relationship Id="rId10" Type="http://schemas.openxmlformats.org/officeDocument/2006/relationships/hyperlink" Target="https://www.freepik.com/free-photo/living-room-design-with-luxury-sofa_5524275.htm/?utm_source=slidesgo_template&amp;utm_medium=referral-link&amp;utm_campaign=sg_resources&amp;utm_content=freepik" TargetMode="External"/><Relationship Id="rId13" Type="http://schemas.openxmlformats.org/officeDocument/2006/relationships/hyperlink" Target="https://www.freepik.com/free-photo/interior-design-with-vintage-bathtub_5524264.htm/?utm_source=slidesgo_template&amp;utm_medium=referral-link&amp;utm_campaign=sg_resources&amp;utm_content=freepik" TargetMode="External"/><Relationship Id="rId12" Type="http://schemas.openxmlformats.org/officeDocument/2006/relationships/hyperlink" Target="https://www.freepik.com/free-photo/front-view-modern-living-room_6188399.htm/?utm_source=slidesgo_template&amp;utm_medium=referral-link&amp;utm_campaign=sg_resources&amp;utm_content=freepik" TargetMode="External"/><Relationship Id="rId15" Type="http://schemas.openxmlformats.org/officeDocument/2006/relationships/hyperlink" Target="https://www.freepik.com/free-photo/luxurious-vintage-bedroom-design_5524292.htm/?utm_source=slidesgo_template&amp;utm_medium=referral-link&amp;utm_campaign=sg_resources&amp;utm_content=freepik" TargetMode="External"/><Relationship Id="rId14" Type="http://schemas.openxmlformats.org/officeDocument/2006/relationships/hyperlink" Target="https://www.freepik.com/free-photo/branches-shadows-pale-grey-background_5751210.htm/?utm_source=slidesgo_template&amp;utm_medium=referral-link&amp;utm_campaign=sg_resources&amp;utm_content=freepik" TargetMode="External"/><Relationship Id="rId17" Type="http://schemas.openxmlformats.org/officeDocument/2006/relationships/hyperlink" Target="https://www.freepik.com/free-photo/minimalist-vintage-living-room-design_5524287.htm/?utm_source=slidesgo_template&amp;utm_medium=referral-link&amp;utm_campaign=sg_resources&amp;utm_content=freepik" TargetMode="External"/><Relationship Id="rId16" Type="http://schemas.openxmlformats.org/officeDocument/2006/relationships/hyperlink" Target="https://www.freepik.com/free-photo/kitchen-with-vintage-furniture_5524288.htm/?utm_source=slidesgo_template&amp;utm_medium=referral-link&amp;utm_campaign=sg_resources&amp;utm_content=freepik" TargetMode="External"/><Relationship Id="rId19" Type="http://schemas.openxmlformats.org/officeDocument/2006/relationships/hyperlink" Target="https://www.freepik.com/free-photo/modern-living-room-design-with-comfy-sofa_5524300.htm/?utm_source=slidesgo_template&amp;utm_medium=referral-link&amp;utm_campaign=sg_resources&amp;utm_content=freepik" TargetMode="External"/><Relationship Id="rId18" Type="http://schemas.openxmlformats.org/officeDocument/2006/relationships/hyperlink" Target="https://www.freepik.com/free-photo/modern-living-room-design-with-tv_5524298.htm/?utm_source=slidesgo_template&amp;utm_medium=referral-link&amp;utm_campaign=sg_resources&amp;utm_content=freepik" TargetMode="External"/></Relationships>
</file>

<file path=ppt/slides/_rels/slide66.xml.rels><?xml version="1.0" encoding="UTF-8" standalone="yes"?><Relationships xmlns="http://schemas.openxmlformats.org/package/2006/relationships"><Relationship Id="rId20" Type="http://schemas.openxmlformats.org/officeDocument/2006/relationships/hyperlink" Target="https://www.freepik.com/premium-photo/modern-minimalist-night-stand-with-decoration_5081007.htm/?utm_source=slidesgo_template&amp;utm_medium=referral-link&amp;utm_campaign=sg_resources&amp;utm_content=freepik" TargetMode="External"/><Relationship Id="rId22" Type="http://schemas.openxmlformats.org/officeDocument/2006/relationships/hyperlink" Target="https://www.freepik.com/premium-photo/stylish-living-room-daylight_2070548.htm/?utm_source=slidesgo_template&amp;utm_medium=referral-link&amp;utm_campaign=sg_resources&amp;utm_content=freepik" TargetMode="External"/><Relationship Id="rId21" Type="http://schemas.openxmlformats.org/officeDocument/2006/relationships/hyperlink" Target="https://www.freepik.com/premium-photo/minimalistic-interior-with-elegant-frame_9365874.htm/?utm_source=slidesgo_template&amp;utm_medium=referral-link&amp;utm_campaign=sg_resources&amp;utm_content=freepik" TargetMode="External"/><Relationship Id="rId24" Type="http://schemas.openxmlformats.org/officeDocument/2006/relationships/hyperlink" Target="https://www.flaticon.com/packs/furnitures-66?word=interior%20design&amp;k=1609155764690/?utm_source=slidesgo_template&amp;utm_medium=referral-link&amp;utm_campaign=sg_resources&amp;utm_content=flaticon" TargetMode="External"/><Relationship Id="rId23" Type="http://schemas.openxmlformats.org/officeDocument/2006/relationships/hyperlink" Target="https://www.freepik.com/premium-photo/close-up-modern-minimalist-night-stand-with-decoration_5081008.htm#position=0&amp;page=1https://www.freepik.com/premium-photo/close-up-modern-minimalist-night-stand-with-decoration_5081008.htm#position=0&amp;page=1/?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66.xml"/><Relationship Id="rId3" Type="http://schemas.openxmlformats.org/officeDocument/2006/relationships/hyperlink" Target="https://www.freepik.com/premium-photo/minimalistic-interior-with-elegant-frame_9365874.htm/?utm_source=slidesgo_template&amp;utm_medium=referral-link&amp;utm_campaign=sg_resources&amp;utm_content=freepik" TargetMode="External"/><Relationship Id="rId4" Type="http://schemas.openxmlformats.org/officeDocument/2006/relationships/hyperlink" Target="https://www.freepik.com/premium-photo/minimalistic-interior-with-elegant-frame-sofa_9365901.htm/?utm_source=slidesgo_template&amp;utm_medium=referral-link&amp;utm_campaign=sg_resources&amp;utm_content=freepik" TargetMode="External"/><Relationship Id="rId9" Type="http://schemas.openxmlformats.org/officeDocument/2006/relationships/hyperlink" Target="https://www.freepik.com/premium-photo/interior-design-with-vintage-bathtub_5524274.htm/?utm_source=slidesgo_template&amp;utm_medium=referral-link&amp;utm_campaign=sg_resources&amp;utm_content=freepik" TargetMode="External"/><Relationship Id="rId5" Type="http://schemas.openxmlformats.org/officeDocument/2006/relationships/hyperlink" Target="https://www.freepik.com/premium-photo/minimalistic-interior-with-elegant-frame-sofa_9365883.htm/?utm_source=slidesgo_template&amp;utm_medium=referral-link&amp;utm_campaign=sg_resources&amp;utm_content=freepik" TargetMode="External"/><Relationship Id="rId6" Type="http://schemas.openxmlformats.org/officeDocument/2006/relationships/hyperlink" Target="https://www.freepik.com/premium-photo/luxurious-vintage-bedroom-design_5524292.htm/?utm_source=slidesgo_template&amp;utm_medium=referral-link&amp;utm_campaign=sg_resources&amp;utm_content=freepik" TargetMode="External"/><Relationship Id="rId7" Type="http://schemas.openxmlformats.org/officeDocument/2006/relationships/hyperlink" Target="https://www.freepik.com/premium-photo/front-view-bed-with-photo-rope-top_5635975.htm/?utm_source=slidesgo_template&amp;utm_medium=referral-link&amp;utm_campaign=sg_resources&amp;utm_content=freepik" TargetMode="External"/><Relationship Id="rId8" Type="http://schemas.openxmlformats.org/officeDocument/2006/relationships/hyperlink" Target="https://www.freepik.com/premium-photo/nice-minimalistic-bedroom-modern-design_4800917.htm/?utm_source=slidesgo_template&amp;utm_medium=referral-link&amp;utm_campaign=sg_resources&amp;utm_content=freepik" TargetMode="External"/><Relationship Id="rId11" Type="http://schemas.openxmlformats.org/officeDocument/2006/relationships/hyperlink" Target="https://www.freepik.com/premium-photo/kitchen-dining-room-with-white-furniture_5524291.htm/?utm_source=slidesgo_template&amp;utm_medium=referral-link&amp;utm_campaign=sg_resources&amp;utm_content=freepik" TargetMode="External"/><Relationship Id="rId10" Type="http://schemas.openxmlformats.org/officeDocument/2006/relationships/hyperlink" Target="https://www.freepik.com/premium-photo/bright-minimalist-living-room-with-comfortable-sofa_5081033.htm/?utm_source=slidesgo_template&amp;utm_medium=referral-link&amp;utm_campaign=sg_resources&amp;utm_content=freepik" TargetMode="External"/><Relationship Id="rId13" Type="http://schemas.openxmlformats.org/officeDocument/2006/relationships/hyperlink" Target="https://www.freepik.com/premium-photo/elegant-modern-armchair-stool_5081018.htm/?utm_source=slidesgo_template&amp;utm_medium=referral-link&amp;utm_campaign=sg_resources&amp;utm_content=freepik" TargetMode="External"/><Relationship Id="rId12" Type="http://schemas.openxmlformats.org/officeDocument/2006/relationships/hyperlink" Target="https://www.freepik.com/premium-photo/minimalistic-interior-with-elegant-frame_9365877.htm/?utm_source=slidesgo_template&amp;utm_medium=referral-link&amp;utm_campaign=sg_resources&amp;utm_content=freepik" TargetMode="External"/><Relationship Id="rId15" Type="http://schemas.openxmlformats.org/officeDocument/2006/relationships/hyperlink" Target="https://www.freepik.com/premium-photo/modern-minimalist-living-room-with-leather-sofa-fireplace_5080927.htm/?utm_source=slidesgo_template&amp;utm_medium=referral-link&amp;utm_campaign=sg_resources&amp;utm_content=freepik" TargetMode="External"/><Relationship Id="rId14" Type="http://schemas.openxmlformats.org/officeDocument/2006/relationships/hyperlink" Target="https://www.freepik.com/premium-photo/living-room-design-with-comfy-couch_5524293.htm/?utm_source=slidesgo_template&amp;utm_medium=referral-link&amp;utm_campaign=sg_resources&amp;utm_content=freepik" TargetMode="External"/><Relationship Id="rId17" Type="http://schemas.openxmlformats.org/officeDocument/2006/relationships/hyperlink" Target="https://www.freepik.com/premium-photo/minimalist-interior-design_9216549.htm/?utm_source=slidesgo_template&amp;utm_medium=referral-link&amp;utm_campaign=sg_resources&amp;utm_content=freepik" TargetMode="External"/><Relationship Id="rId16" Type="http://schemas.openxmlformats.org/officeDocument/2006/relationships/hyperlink" Target="https://www.freepik.com/premium-photo/stylish-modern-kitchen-area-with-island_5080925.htm/?utm_source=slidesgo_template&amp;utm_medium=referral-link&amp;utm_campaign=sg_resources&amp;utm_content=freepik" TargetMode="External"/><Relationship Id="rId19" Type="http://schemas.openxmlformats.org/officeDocument/2006/relationships/hyperlink" Target="https://www.freepik.com/premium-photo/modern-bright-minimalist-bedroom_5081017.htm/?utm_source=slidesgo_template&amp;utm_medium=referral-link&amp;utm_campaign=sg_resources&amp;utm_content=freepik" TargetMode="External"/><Relationship Id="rId18" Type="http://schemas.openxmlformats.org/officeDocument/2006/relationships/hyperlink" Target="https://www.freepik.com/premium-photo/living-room-design-with-yellow-armchair_5524261.htm/?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67.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68.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69.xml"/><Relationship Id="rId3" Type="http://schemas.openxmlformats.org/officeDocument/2006/relationships/hyperlink" Target="https://fonts.google.com/specimen/Prata" TargetMode="External"/><Relationship Id="rId4" Type="http://schemas.openxmlformats.org/officeDocument/2006/relationships/hyperlink" Target="https://fonts.google.com/specimen/Roboto"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46.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49.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1.gif"/><Relationship Id="rId14" Type="http://schemas.openxmlformats.org/officeDocument/2006/relationships/image" Target="../media/image52.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48.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1.xml"/><Relationship Id="rId3" Type="http://schemas.openxmlformats.org/officeDocument/2006/relationships/hyperlink" Target="https://bit.ly/2ZjL1pd"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7.xml"/><Relationship Id="rId3" Type="http://schemas.openxmlformats.org/officeDocument/2006/relationships/hyperlink" Target="https://chrome.google.com/webstore/detail/flaticon-for-gsuit-gslide/haekgjfnhhdkgfgmldhfokhmfkgmciba" TargetMode="Externa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84.xml"/><Relationship Id="rId3" Type="http://schemas.openxmlformats.org/officeDocument/2006/relationships/hyperlink" Target="http://bit.ly/2PfT4lq" TargetMode="External"/><Relationship Id="rId4" Type="http://schemas.openxmlformats.org/officeDocument/2006/relationships/image" Target="../media/image5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04" name="Shape 304"/>
        <p:cNvGrpSpPr/>
        <p:nvPr/>
      </p:nvGrpSpPr>
      <p:grpSpPr>
        <a:xfrm>
          <a:off x="0" y="0"/>
          <a:ext cx="0" cy="0"/>
          <a:chOff x="0" y="0"/>
          <a:chExt cx="0" cy="0"/>
        </a:xfrm>
      </p:grpSpPr>
      <p:sp>
        <p:nvSpPr>
          <p:cNvPr id="305" name="Google Shape;305;p48"/>
          <p:cNvSpPr txBox="1"/>
          <p:nvPr>
            <p:ph type="ctrTitle"/>
          </p:nvPr>
        </p:nvSpPr>
        <p:spPr>
          <a:xfrm>
            <a:off x="731200" y="2314075"/>
            <a:ext cx="7681500" cy="60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Interior Design Portfolio</a:t>
            </a:r>
            <a:endParaRPr/>
          </a:p>
        </p:txBody>
      </p:sp>
      <p:sp>
        <p:nvSpPr>
          <p:cNvPr id="306" name="Google Shape;306;p48"/>
          <p:cNvSpPr txBox="1"/>
          <p:nvPr>
            <p:ph idx="1" type="subTitle"/>
          </p:nvPr>
        </p:nvSpPr>
        <p:spPr>
          <a:xfrm>
            <a:off x="2747950" y="2917375"/>
            <a:ext cx="3648000" cy="400200"/>
          </a:xfrm>
          <a:prstGeom prst="rect">
            <a:avLst/>
          </a:prstGeom>
        </p:spPr>
        <p:txBody>
          <a:bodyPr anchorCtr="0" anchor="ctr" bIns="91425" lIns="90000" spcFirstLastPara="1" rIns="91425" wrap="square" tIns="91425">
            <a:noAutofit/>
          </a:bodyPr>
          <a:lstStyle/>
          <a:p>
            <a:pPr indent="0" lvl="0" marL="0" rtl="0" algn="ctr">
              <a:spcBef>
                <a:spcPts val="0"/>
              </a:spcBef>
              <a:spcAft>
                <a:spcPts val="1600"/>
              </a:spcAft>
              <a:buNone/>
            </a:pPr>
            <a:r>
              <a:rPr lang="en"/>
              <a:t>Here is where your presentation begins!</a:t>
            </a:r>
            <a:endParaRPr/>
          </a:p>
        </p:txBody>
      </p:sp>
      <p:sp>
        <p:nvSpPr>
          <p:cNvPr id="307" name="Google Shape;307;p48"/>
          <p:cNvSpPr txBox="1"/>
          <p:nvPr>
            <p:ph idx="2" type="subTitle"/>
          </p:nvPr>
        </p:nvSpPr>
        <p:spPr>
          <a:xfrm>
            <a:off x="5816550" y="4539825"/>
            <a:ext cx="2993100" cy="192600"/>
          </a:xfrm>
          <a:prstGeom prst="rect">
            <a:avLst/>
          </a:prstGeom>
        </p:spPr>
        <p:txBody>
          <a:bodyPr anchorCtr="0" anchor="ctr" bIns="0" lIns="91425" spcFirstLastPara="1" rIns="91425" wrap="square" tIns="91425">
            <a:noAutofit/>
          </a:bodyPr>
          <a:lstStyle/>
          <a:p>
            <a:pPr indent="0" lvl="0" marL="0" rtl="0" algn="r">
              <a:spcBef>
                <a:spcPts val="0"/>
              </a:spcBef>
              <a:spcAft>
                <a:spcPts val="1600"/>
              </a:spcAft>
              <a:buNone/>
            </a:pPr>
            <a:r>
              <a:rPr lang="en"/>
              <a:t>PORTFOLIO // JENNA DOE</a:t>
            </a:r>
            <a:endParaRPr/>
          </a:p>
        </p:txBody>
      </p:sp>
      <p:cxnSp>
        <p:nvCxnSpPr>
          <p:cNvPr id="308" name="Google Shape;308;p48"/>
          <p:cNvCxnSpPr/>
          <p:nvPr/>
        </p:nvCxnSpPr>
        <p:spPr>
          <a:xfrm>
            <a:off x="4571950" y="-9825"/>
            <a:ext cx="0" cy="1905900"/>
          </a:xfrm>
          <a:prstGeom prst="straightConnector1">
            <a:avLst/>
          </a:prstGeom>
          <a:noFill/>
          <a:ln cap="flat" cmpd="sng" w="28575">
            <a:solidFill>
              <a:schemeClr val="lt1"/>
            </a:solidFill>
            <a:prstDash val="solid"/>
            <a:round/>
            <a:headEnd len="med" w="med" type="none"/>
            <a:tailEnd len="med" w="med" type="none"/>
          </a:ln>
        </p:spPr>
      </p:cxnSp>
      <p:cxnSp>
        <p:nvCxnSpPr>
          <p:cNvPr id="309" name="Google Shape;309;p48"/>
          <p:cNvCxnSpPr/>
          <p:nvPr/>
        </p:nvCxnSpPr>
        <p:spPr>
          <a:xfrm rot="10800000">
            <a:off x="4571950" y="3844925"/>
            <a:ext cx="0" cy="1318200"/>
          </a:xfrm>
          <a:prstGeom prst="straightConnector1">
            <a:avLst/>
          </a:prstGeom>
          <a:noFill/>
          <a:ln cap="flat" cmpd="sng" w="28575">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308"/>
                                        </p:tgtEl>
                                        <p:attrNameLst>
                                          <p:attrName>style.visibility</p:attrName>
                                        </p:attrNameLst>
                                      </p:cBhvr>
                                      <p:to>
                                        <p:strVal val="visible"/>
                                      </p:to>
                                    </p:set>
                                    <p:anim calcmode="lin" valueType="num">
                                      <p:cBhvr additive="base">
                                        <p:cTn dur="500"/>
                                        <p:tgtEl>
                                          <p:spTgt spid="308"/>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309"/>
                                        </p:tgtEl>
                                        <p:attrNameLst>
                                          <p:attrName>style.visibility</p:attrName>
                                        </p:attrNameLst>
                                      </p:cBhvr>
                                      <p:to>
                                        <p:strVal val="visible"/>
                                      </p:to>
                                    </p:set>
                                    <p:anim calcmode="lin" valueType="num">
                                      <p:cBhvr additive="base">
                                        <p:cTn dur="500"/>
                                        <p:tgtEl>
                                          <p:spTgt spid="309"/>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307"/>
                                        </p:tgtEl>
                                        <p:attrNameLst>
                                          <p:attrName>style.visibility</p:attrName>
                                        </p:attrNameLst>
                                      </p:cBhvr>
                                      <p:to>
                                        <p:strVal val="visible"/>
                                      </p:to>
                                    </p:set>
                                    <p:anim calcmode="lin" valueType="num">
                                      <p:cBhvr additive="base">
                                        <p:cTn dur="500"/>
                                        <p:tgtEl>
                                          <p:spTgt spid="307"/>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13" name="Shape 313"/>
        <p:cNvGrpSpPr/>
        <p:nvPr/>
      </p:nvGrpSpPr>
      <p:grpSpPr>
        <a:xfrm>
          <a:off x="0" y="0"/>
          <a:ext cx="0" cy="0"/>
          <a:chOff x="0" y="0"/>
          <a:chExt cx="0" cy="0"/>
        </a:xfrm>
      </p:grpSpPr>
      <p:sp>
        <p:nvSpPr>
          <p:cNvPr id="314" name="Google Shape;314;p49"/>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t>Contents of </a:t>
            </a:r>
            <a:r>
              <a:rPr lang="en"/>
              <a:t>T</a:t>
            </a:r>
            <a:r>
              <a:rPr b="0" lang="en"/>
              <a:t>his </a:t>
            </a:r>
            <a:r>
              <a:rPr lang="en"/>
              <a:t>T</a:t>
            </a:r>
            <a:r>
              <a:rPr b="0" lang="en"/>
              <a:t>emplate</a:t>
            </a:r>
            <a:endParaRPr b="0"/>
          </a:p>
        </p:txBody>
      </p:sp>
      <p:sp>
        <p:nvSpPr>
          <p:cNvPr id="315" name="Google Shape;315;p49"/>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p>
            <a:pPr indent="0" lvl="0" marL="0" rtl="0" algn="l">
              <a:lnSpc>
                <a:spcPct val="100000"/>
              </a:lnSpc>
              <a:spcBef>
                <a:spcPts val="0"/>
              </a:spcBef>
              <a:spcAft>
                <a:spcPts val="0"/>
              </a:spcAft>
              <a:buNone/>
            </a:pPr>
            <a:r>
              <a:rPr lang="en">
                <a:solidFill>
                  <a:schemeClr val="lt1"/>
                </a:solidFill>
              </a:rPr>
              <a:t>Here’s what you’ll find in this </a:t>
            </a:r>
            <a:r>
              <a:rPr b="1" lang="en">
                <a:solidFill>
                  <a:schemeClr val="lt1"/>
                </a:solidFill>
                <a:uFill>
                  <a:noFill/>
                </a:uFill>
                <a:latin typeface="Roboto"/>
                <a:ea typeface="Roboto"/>
                <a:cs typeface="Roboto"/>
                <a:sym typeface="Roboto"/>
                <a:hlinkClick r:id="rId3">
                  <a:extLst>
                    <a:ext uri="{A12FA001-AC4F-418D-AE19-62706E023703}">
                      <ahyp:hlinkClr val="tx"/>
                    </a:ext>
                  </a:extLst>
                </a:hlinkClick>
              </a:rPr>
              <a:t>Slidesgo</a:t>
            </a:r>
            <a:r>
              <a:rPr lang="en">
                <a:solidFill>
                  <a:schemeClr val="lt1"/>
                </a:solidFill>
              </a:rPr>
              <a:t> template: </a:t>
            </a:r>
            <a:endParaRPr>
              <a:solidFill>
                <a:schemeClr val="lt1"/>
              </a:solidFill>
            </a:endParaRPr>
          </a:p>
          <a:p>
            <a:pPr indent="-304800" lvl="0" marL="457200" rtl="0" algn="l">
              <a:lnSpc>
                <a:spcPct val="100000"/>
              </a:lnSpc>
              <a:spcBef>
                <a:spcPts val="0"/>
              </a:spcBef>
              <a:spcAft>
                <a:spcPts val="0"/>
              </a:spcAft>
              <a:buClr>
                <a:schemeClr val="lt1"/>
              </a:buClr>
              <a:buSzPts val="1200"/>
              <a:buFont typeface="Roboto"/>
              <a:buAutoNum type="arabicPeriod"/>
            </a:pPr>
            <a:r>
              <a:rPr lang="en">
                <a:solidFill>
                  <a:schemeClr val="lt1"/>
                </a:solidFill>
              </a:rPr>
              <a:t>A slide structure based on a </a:t>
            </a:r>
            <a:r>
              <a:rPr lang="en"/>
              <a:t>p</a:t>
            </a:r>
            <a:r>
              <a:rPr lang="en">
                <a:solidFill>
                  <a:schemeClr val="lt1"/>
                </a:solidFill>
              </a:rPr>
              <a:t>ortfolio, which you can easily adapt to your needs. For more info on how to edit the template, please visit </a:t>
            </a:r>
            <a:r>
              <a:rPr b="1" lang="en">
                <a:solidFill>
                  <a:schemeClr val="lt1"/>
                </a:solidFill>
                <a:uFill>
                  <a:noFill/>
                </a:uFill>
                <a:latin typeface="Roboto"/>
                <a:ea typeface="Roboto"/>
                <a:cs typeface="Roboto"/>
                <a:sym typeface="Roboto"/>
                <a:hlinkClick r:id="rId4">
                  <a:extLst>
                    <a:ext uri="{A12FA001-AC4F-418D-AE19-62706E023703}">
                      <ahyp:hlinkClr val="tx"/>
                    </a:ext>
                  </a:extLst>
                </a:hlinkClick>
              </a:rPr>
              <a:t>Slidesgo School</a:t>
            </a:r>
            <a:r>
              <a:rPr lang="en">
                <a:solidFill>
                  <a:schemeClr val="lt1"/>
                </a:solidFill>
              </a:rPr>
              <a:t> or read our</a:t>
            </a:r>
            <a:r>
              <a:rPr b="1" lang="en">
                <a:solidFill>
                  <a:schemeClr val="lt1"/>
                </a:solidFill>
                <a:latin typeface="Roboto"/>
                <a:ea typeface="Roboto"/>
                <a:cs typeface="Roboto"/>
                <a:sym typeface="Roboto"/>
              </a:rPr>
              <a:t> </a:t>
            </a:r>
            <a:r>
              <a:rPr b="1" lang="en">
                <a:solidFill>
                  <a:schemeClr val="lt1"/>
                </a:solidFill>
                <a:uFill>
                  <a:noFill/>
                </a:uFill>
                <a:latin typeface="Roboto"/>
                <a:ea typeface="Roboto"/>
                <a:cs typeface="Roboto"/>
                <a:sym typeface="Roboto"/>
                <a:hlinkClick r:id="rId5">
                  <a:extLst>
                    <a:ext uri="{A12FA001-AC4F-418D-AE19-62706E023703}">
                      <ahyp:hlinkClr val="tx"/>
                    </a:ext>
                  </a:extLst>
                </a:hlinkClick>
              </a:rPr>
              <a:t>FAQs</a:t>
            </a:r>
            <a:r>
              <a:rPr lang="en">
                <a:solidFill>
                  <a:schemeClr val="lt1"/>
                </a:solidFill>
              </a:rPr>
              <a:t>.</a:t>
            </a:r>
            <a:endParaRPr>
              <a:solidFill>
                <a:schemeClr val="lt1"/>
              </a:solidFill>
            </a:endParaRPr>
          </a:p>
          <a:p>
            <a:pPr indent="-304800" lvl="0" marL="457200" rtl="0" algn="l">
              <a:lnSpc>
                <a:spcPct val="100000"/>
              </a:lnSpc>
              <a:spcBef>
                <a:spcPts val="0"/>
              </a:spcBef>
              <a:spcAft>
                <a:spcPts val="0"/>
              </a:spcAft>
              <a:buClr>
                <a:schemeClr val="lt1"/>
              </a:buClr>
              <a:buSzPts val="1200"/>
              <a:buFont typeface="Roboto"/>
              <a:buAutoNum type="arabicPeriod"/>
            </a:pPr>
            <a:r>
              <a:rPr lang="en">
                <a:solidFill>
                  <a:schemeClr val="lt1"/>
                </a:solidFill>
              </a:rPr>
              <a:t>An assortment of </a:t>
            </a:r>
            <a:r>
              <a:rPr lang="en"/>
              <a:t>graphic resources</a:t>
            </a:r>
            <a:r>
              <a:rPr lang="en">
                <a:solidFill>
                  <a:schemeClr val="lt1"/>
                </a:solidFill>
              </a:rPr>
              <a:t> that are suitable for use in the presentation can be found in the </a:t>
            </a:r>
            <a:r>
              <a:rPr b="1" lang="en">
                <a:solidFill>
                  <a:schemeClr val="lt1"/>
                </a:solidFill>
                <a:latin typeface="Roboto"/>
                <a:ea typeface="Roboto"/>
                <a:cs typeface="Roboto"/>
                <a:sym typeface="Roboto"/>
              </a:rPr>
              <a:t>a</a:t>
            </a:r>
            <a:r>
              <a:rPr b="1" lang="en">
                <a:solidFill>
                  <a:schemeClr val="lt1"/>
                </a:solidFill>
                <a:uFill>
                  <a:noFill/>
                </a:uFill>
                <a:latin typeface="Roboto"/>
                <a:ea typeface="Roboto"/>
                <a:cs typeface="Roboto"/>
                <a:sym typeface="Roboto"/>
                <a:hlinkClick action="ppaction://hlinksldjump" r:id="rId6">
                  <a:extLst>
                    <a:ext uri="{A12FA001-AC4F-418D-AE19-62706E023703}">
                      <ahyp:hlinkClr val="tx"/>
                    </a:ext>
                  </a:extLst>
                </a:hlinkClick>
              </a:rPr>
              <a:t>lternative resources</a:t>
            </a:r>
            <a:r>
              <a:rPr lang="en">
                <a:solidFill>
                  <a:schemeClr val="lt1"/>
                </a:solidFill>
              </a:rPr>
              <a:t> slides.</a:t>
            </a:r>
            <a:endParaRPr>
              <a:solidFill>
                <a:schemeClr val="lt1"/>
              </a:solidFill>
            </a:endParaRPr>
          </a:p>
          <a:p>
            <a:pPr indent="-304800" lvl="0" marL="457200" rtl="0" algn="l">
              <a:lnSpc>
                <a:spcPct val="100000"/>
              </a:lnSpc>
              <a:spcBef>
                <a:spcPts val="0"/>
              </a:spcBef>
              <a:spcAft>
                <a:spcPts val="0"/>
              </a:spcAft>
              <a:buClr>
                <a:schemeClr val="lt1"/>
              </a:buClr>
              <a:buSzPts val="1200"/>
              <a:buFont typeface="Roboto"/>
              <a:buAutoNum type="arabicPeriod"/>
            </a:pPr>
            <a:r>
              <a:rPr lang="en">
                <a:solidFill>
                  <a:schemeClr val="lt1"/>
                </a:solidFill>
              </a:rPr>
              <a:t>A </a:t>
            </a:r>
            <a:r>
              <a:rPr b="1" lang="en">
                <a:solidFill>
                  <a:schemeClr val="lt1"/>
                </a:solidFill>
                <a:uFill>
                  <a:noFill/>
                </a:uFill>
                <a:latin typeface="Roboto"/>
                <a:ea typeface="Roboto"/>
                <a:cs typeface="Roboto"/>
                <a:sym typeface="Roboto"/>
                <a:hlinkClick action="ppaction://hlinksldjump" r:id="rId7">
                  <a:extLst>
                    <a:ext uri="{A12FA001-AC4F-418D-AE19-62706E023703}">
                      <ahyp:hlinkClr val="tx"/>
                    </a:ext>
                  </a:extLst>
                </a:hlinkClick>
              </a:rPr>
              <a:t>thanks</a:t>
            </a:r>
            <a:r>
              <a:rPr lang="en">
                <a:solidFill>
                  <a:schemeClr val="lt1"/>
                </a:solidFill>
                <a:uFill>
                  <a:noFill/>
                </a:uFill>
                <a:hlinkClick action="ppaction://hlinksldjump" r:id="rId8">
                  <a:extLst>
                    <a:ext uri="{A12FA001-AC4F-418D-AE19-62706E023703}">
                      <ahyp:hlinkClr val="tx"/>
                    </a:ext>
                  </a:extLst>
                </a:hlinkClick>
              </a:rPr>
              <a:t> </a:t>
            </a:r>
            <a:r>
              <a:rPr lang="en">
                <a:solidFill>
                  <a:schemeClr val="lt1"/>
                </a:solidFill>
              </a:rPr>
              <a:t>slide, which you must keep so that proper credits for our design are given.</a:t>
            </a:r>
            <a:endParaRPr>
              <a:solidFill>
                <a:schemeClr val="lt1"/>
              </a:solidFill>
            </a:endParaRPr>
          </a:p>
          <a:p>
            <a:pPr indent="-304800" lvl="0" marL="457200" rtl="0" algn="l">
              <a:lnSpc>
                <a:spcPct val="100000"/>
              </a:lnSpc>
              <a:spcBef>
                <a:spcPts val="0"/>
              </a:spcBef>
              <a:spcAft>
                <a:spcPts val="0"/>
              </a:spcAft>
              <a:buClr>
                <a:schemeClr val="lt1"/>
              </a:buClr>
              <a:buSzPts val="1200"/>
              <a:buFont typeface="Roboto"/>
              <a:buAutoNum type="arabicPeriod"/>
            </a:pPr>
            <a:r>
              <a:rPr lang="en"/>
              <a:t>Two</a:t>
            </a:r>
            <a:r>
              <a:rPr lang="en">
                <a:solidFill>
                  <a:schemeClr val="lt1"/>
                </a:solidFill>
              </a:rPr>
              <a:t> </a:t>
            </a:r>
            <a:r>
              <a:rPr b="1" lang="en">
                <a:solidFill>
                  <a:schemeClr val="lt1"/>
                </a:solidFill>
                <a:uFill>
                  <a:noFill/>
                </a:uFill>
                <a:latin typeface="Roboto"/>
                <a:ea typeface="Roboto"/>
                <a:cs typeface="Roboto"/>
                <a:sym typeface="Roboto"/>
                <a:hlinkClick action="ppaction://hlinksldjump" r:id="rId9">
                  <a:extLst>
                    <a:ext uri="{A12FA001-AC4F-418D-AE19-62706E023703}">
                      <ahyp:hlinkClr val="tx"/>
                    </a:ext>
                  </a:extLst>
                </a:hlinkClick>
              </a:rPr>
              <a:t>resources</a:t>
            </a:r>
            <a:r>
              <a:rPr lang="en">
                <a:solidFill>
                  <a:schemeClr val="lt1"/>
                </a:solidFill>
                <a:uFill>
                  <a:noFill/>
                </a:uFill>
                <a:hlinkClick action="ppaction://hlinksldjump" r:id="rId10">
                  <a:extLst>
                    <a:ext uri="{A12FA001-AC4F-418D-AE19-62706E023703}">
                      <ahyp:hlinkClr val="tx"/>
                    </a:ext>
                  </a:extLst>
                </a:hlinkClick>
              </a:rPr>
              <a:t> </a:t>
            </a:r>
            <a:r>
              <a:rPr lang="en">
                <a:solidFill>
                  <a:schemeClr val="lt1"/>
                </a:solidFill>
              </a:rPr>
              <a:t>slides, where you’ll find links to all the elements used in the template.</a:t>
            </a:r>
            <a:endParaRPr>
              <a:solidFill>
                <a:schemeClr val="lt1"/>
              </a:solidFill>
            </a:endParaRPr>
          </a:p>
          <a:p>
            <a:pPr indent="-304800" lvl="0" marL="457200" rtl="0" algn="l">
              <a:lnSpc>
                <a:spcPct val="100000"/>
              </a:lnSpc>
              <a:spcBef>
                <a:spcPts val="0"/>
              </a:spcBef>
              <a:spcAft>
                <a:spcPts val="0"/>
              </a:spcAft>
              <a:buClr>
                <a:schemeClr val="lt1"/>
              </a:buClr>
              <a:buSzPts val="1200"/>
              <a:buFont typeface="Roboto"/>
              <a:buAutoNum type="arabicPeriod"/>
            </a:pPr>
            <a:r>
              <a:rPr b="1" lang="en">
                <a:solidFill>
                  <a:schemeClr val="lt1"/>
                </a:solidFill>
                <a:uFill>
                  <a:noFill/>
                </a:uFill>
                <a:latin typeface="Roboto"/>
                <a:ea typeface="Roboto"/>
                <a:cs typeface="Roboto"/>
                <a:sym typeface="Roboto"/>
                <a:hlinkClick>
                  <a:extLst>
                    <a:ext uri="{A12FA001-AC4F-418D-AE19-62706E023703}">
                      <ahyp:hlinkClr val="tx"/>
                    </a:ext>
                  </a:extLst>
                </a:hlinkClick>
              </a:rPr>
              <a:t>Instructions for use</a:t>
            </a:r>
            <a:r>
              <a:rPr lang="en">
                <a:solidFill>
                  <a:schemeClr val="lt1"/>
                </a:solidFill>
              </a:rPr>
              <a:t>.</a:t>
            </a:r>
            <a:endParaRPr>
              <a:solidFill>
                <a:schemeClr val="lt1"/>
              </a:solidFill>
            </a:endParaRPr>
          </a:p>
          <a:p>
            <a:pPr indent="-304800" lvl="0" marL="457200" rtl="0" algn="l">
              <a:lnSpc>
                <a:spcPct val="100000"/>
              </a:lnSpc>
              <a:spcBef>
                <a:spcPts val="0"/>
              </a:spcBef>
              <a:spcAft>
                <a:spcPts val="0"/>
              </a:spcAft>
              <a:buClr>
                <a:schemeClr val="lt1"/>
              </a:buClr>
              <a:buSzPts val="1200"/>
              <a:buFont typeface="Roboto Light"/>
              <a:buAutoNum type="arabicPeriod"/>
            </a:pPr>
            <a:r>
              <a:rPr lang="en">
                <a:solidFill>
                  <a:schemeClr val="lt1"/>
                </a:solidFill>
              </a:rPr>
              <a:t>Final slides with: </a:t>
            </a:r>
            <a:endParaRPr>
              <a:solidFill>
                <a:schemeClr val="lt1"/>
              </a:solidFill>
            </a:endParaRPr>
          </a:p>
          <a:p>
            <a:pPr indent="-304800" lvl="0" marL="914400" rtl="0" algn="l">
              <a:lnSpc>
                <a:spcPct val="100000"/>
              </a:lnSpc>
              <a:spcBef>
                <a:spcPts val="0"/>
              </a:spcBef>
              <a:spcAft>
                <a:spcPts val="0"/>
              </a:spcAft>
              <a:buClr>
                <a:schemeClr val="lt1"/>
              </a:buClr>
              <a:buSzPts val="1200"/>
              <a:buChar char="●"/>
            </a:pPr>
            <a:r>
              <a:rPr lang="en">
                <a:solidFill>
                  <a:schemeClr val="lt1"/>
                </a:solidFill>
              </a:rPr>
              <a:t>The</a:t>
            </a:r>
            <a:r>
              <a:rPr lang="en">
                <a:solidFill>
                  <a:schemeClr val="lt1"/>
                </a:solidFill>
                <a:uFill>
                  <a:noFill/>
                </a:uFill>
                <a:hlinkClick>
                  <a:extLst>
                    <a:ext uri="{A12FA001-AC4F-418D-AE19-62706E023703}">
                      <ahyp:hlinkClr val="tx"/>
                    </a:ext>
                  </a:extLst>
                </a:hlinkClick>
              </a:rPr>
              <a:t> </a:t>
            </a:r>
            <a:r>
              <a:rPr b="1" lang="en">
                <a:solidFill>
                  <a:schemeClr val="lt1"/>
                </a:solidFill>
                <a:uFill>
                  <a:noFill/>
                </a:uFill>
                <a:latin typeface="Roboto"/>
                <a:ea typeface="Roboto"/>
                <a:cs typeface="Roboto"/>
                <a:sym typeface="Roboto"/>
                <a:hlinkClick>
                  <a:extLst>
                    <a:ext uri="{A12FA001-AC4F-418D-AE19-62706E023703}">
                      <ahyp:hlinkClr val="tx"/>
                    </a:ext>
                  </a:extLst>
                </a:hlinkClick>
              </a:rPr>
              <a:t>fonts and colors</a:t>
            </a:r>
            <a:r>
              <a:rPr lang="en">
                <a:solidFill>
                  <a:schemeClr val="lt1"/>
                </a:solidFill>
              </a:rPr>
              <a:t> used in the template.</a:t>
            </a:r>
            <a:endParaRPr>
              <a:solidFill>
                <a:schemeClr val="lt1"/>
              </a:solidFill>
            </a:endParaRPr>
          </a:p>
          <a:p>
            <a:pPr indent="-304800" lvl="0" marL="914400" rtl="0" algn="l">
              <a:lnSpc>
                <a:spcPct val="100000"/>
              </a:lnSpc>
              <a:spcBef>
                <a:spcPts val="0"/>
              </a:spcBef>
              <a:spcAft>
                <a:spcPts val="0"/>
              </a:spcAft>
              <a:buClr>
                <a:schemeClr val="lt1"/>
              </a:buClr>
              <a:buSzPts val="1200"/>
              <a:buChar char="●"/>
            </a:pPr>
            <a:r>
              <a:rPr lang="en">
                <a:solidFill>
                  <a:schemeClr val="lt1"/>
                </a:solidFill>
              </a:rPr>
              <a:t>A selection of </a:t>
            </a:r>
            <a:r>
              <a:rPr b="1" lang="en">
                <a:solidFill>
                  <a:schemeClr val="lt1"/>
                </a:solidFill>
                <a:uFill>
                  <a:noFill/>
                </a:uFill>
                <a:latin typeface="Roboto"/>
                <a:ea typeface="Roboto"/>
                <a:cs typeface="Roboto"/>
                <a:sym typeface="Roboto"/>
                <a:hlinkClick>
                  <a:extLst>
                    <a:ext uri="{A12FA001-AC4F-418D-AE19-62706E023703}">
                      <ahyp:hlinkClr val="tx"/>
                    </a:ext>
                  </a:extLst>
                </a:hlinkClick>
              </a:rPr>
              <a:t>illustrations</a:t>
            </a:r>
            <a:r>
              <a:rPr lang="en">
                <a:solidFill>
                  <a:schemeClr val="lt1"/>
                </a:solidFill>
              </a:rPr>
              <a:t>. You can also customize and animate them as you wish with the online editor. Visit </a:t>
            </a:r>
            <a:r>
              <a:rPr b="1" lang="en">
                <a:solidFill>
                  <a:schemeClr val="lt1"/>
                </a:solidFill>
                <a:uFill>
                  <a:noFill/>
                </a:uFill>
                <a:latin typeface="Roboto"/>
                <a:ea typeface="Roboto"/>
                <a:cs typeface="Roboto"/>
                <a:sym typeface="Roboto"/>
                <a:hlinkClick r:id="rId11">
                  <a:extLst>
                    <a:ext uri="{A12FA001-AC4F-418D-AE19-62706E023703}">
                      <ahyp:hlinkClr val="tx"/>
                    </a:ext>
                  </a:extLst>
                </a:hlinkClick>
              </a:rPr>
              <a:t>Storyset</a:t>
            </a:r>
            <a:r>
              <a:rPr lang="en">
                <a:solidFill>
                  <a:schemeClr val="lt1"/>
                </a:solidFill>
              </a:rPr>
              <a:t> to find more. </a:t>
            </a:r>
            <a:endParaRPr>
              <a:solidFill>
                <a:schemeClr val="lt1"/>
              </a:solidFill>
            </a:endParaRPr>
          </a:p>
          <a:p>
            <a:pPr indent="-304800" lvl="0" marL="914400" rtl="0" algn="l">
              <a:lnSpc>
                <a:spcPct val="100000"/>
              </a:lnSpc>
              <a:spcBef>
                <a:spcPts val="0"/>
              </a:spcBef>
              <a:spcAft>
                <a:spcPts val="0"/>
              </a:spcAft>
              <a:buClr>
                <a:schemeClr val="lt1"/>
              </a:buClr>
              <a:buSzPts val="1200"/>
              <a:buChar char="●"/>
            </a:pPr>
            <a:r>
              <a:rPr lang="en">
                <a:solidFill>
                  <a:schemeClr val="lt1"/>
                </a:solidFill>
              </a:rPr>
              <a:t>More</a:t>
            </a:r>
            <a:r>
              <a:rPr lang="en">
                <a:solidFill>
                  <a:schemeClr val="lt1"/>
                </a:solidFill>
                <a:uFill>
                  <a:noFill/>
                </a:uFill>
                <a:hlinkClick>
                  <a:extLst>
                    <a:ext uri="{A12FA001-AC4F-418D-AE19-62706E023703}">
                      <ahyp:hlinkClr val="tx"/>
                    </a:ext>
                  </a:extLst>
                </a:hlinkClick>
              </a:rPr>
              <a:t> </a:t>
            </a:r>
            <a:r>
              <a:rPr b="1" lang="en">
                <a:solidFill>
                  <a:schemeClr val="lt1"/>
                </a:solidFill>
                <a:uFill>
                  <a:noFill/>
                </a:uFill>
                <a:latin typeface="Roboto"/>
                <a:ea typeface="Roboto"/>
                <a:cs typeface="Roboto"/>
                <a:sym typeface="Roboto"/>
                <a:hlinkClick>
                  <a:extLst>
                    <a:ext uri="{A12FA001-AC4F-418D-AE19-62706E023703}">
                      <ahyp:hlinkClr val="tx"/>
                    </a:ext>
                  </a:extLst>
                </a:hlinkClick>
              </a:rPr>
              <a:t>infographic resources</a:t>
            </a:r>
            <a:r>
              <a:rPr lang="en">
                <a:solidFill>
                  <a:schemeClr val="lt1"/>
                </a:solidFill>
              </a:rPr>
              <a:t>, whose size and color can be edited. </a:t>
            </a:r>
            <a:endParaRPr>
              <a:solidFill>
                <a:schemeClr val="lt1"/>
              </a:solidFill>
            </a:endParaRPr>
          </a:p>
          <a:p>
            <a:pPr indent="-304800" lvl="0" marL="914400" rtl="0" algn="l">
              <a:lnSpc>
                <a:spcPct val="100000"/>
              </a:lnSpc>
              <a:spcBef>
                <a:spcPts val="0"/>
              </a:spcBef>
              <a:spcAft>
                <a:spcPts val="0"/>
              </a:spcAft>
              <a:buClr>
                <a:schemeClr val="lt1"/>
              </a:buClr>
              <a:buSzPts val="1200"/>
              <a:buChar char="●"/>
            </a:pPr>
            <a:r>
              <a:rPr lang="en">
                <a:solidFill>
                  <a:schemeClr val="lt1"/>
                </a:solidFill>
              </a:rPr>
              <a:t>Sets of </a:t>
            </a:r>
            <a:r>
              <a:rPr b="1" lang="en">
                <a:solidFill>
                  <a:schemeClr val="lt1"/>
                </a:solidFill>
                <a:uFill>
                  <a:noFill/>
                </a:uFill>
                <a:latin typeface="Roboto"/>
                <a:ea typeface="Roboto"/>
                <a:cs typeface="Roboto"/>
                <a:sym typeface="Roboto"/>
                <a:hlinkClick>
                  <a:extLst>
                    <a:ext uri="{A12FA001-AC4F-418D-AE19-62706E023703}">
                      <ahyp:hlinkClr val="tx"/>
                    </a:ext>
                  </a:extLst>
                </a:hlinkClick>
              </a:rPr>
              <a:t>customizable icons</a:t>
            </a:r>
            <a:r>
              <a:rPr lang="en">
                <a:solidFill>
                  <a:schemeClr val="lt1"/>
                </a:solidFill>
              </a:rPr>
              <a:t> of the following themes: general, business, avatar, creative process, education, help &amp; support, medical, nature, performing arts, SEO &amp; marketing, and teamwork.</a:t>
            </a:r>
            <a:endParaRPr>
              <a:solidFill>
                <a:schemeClr val="lt1"/>
              </a:solidFill>
            </a:endParaRPr>
          </a:p>
          <a:p>
            <a:pPr indent="0" lvl="0" marL="0" rtl="0" algn="l">
              <a:lnSpc>
                <a:spcPct val="100000"/>
              </a:lnSpc>
              <a:spcBef>
                <a:spcPts val="0"/>
              </a:spcBef>
              <a:spcAft>
                <a:spcPts val="0"/>
              </a:spcAft>
              <a:buNone/>
            </a:pPr>
            <a:r>
              <a:rPr lang="en">
                <a:solidFill>
                  <a:schemeClr val="lt1"/>
                </a:solidFill>
              </a:rPr>
              <a:t>You can delete this slide when you’re done editing the presentation.</a:t>
            </a:r>
            <a:endParaRPr>
              <a:solidFill>
                <a:schemeClr val="lt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 name="Shape 319"/>
        <p:cNvGrpSpPr/>
        <p:nvPr/>
      </p:nvGrpSpPr>
      <p:grpSpPr>
        <a:xfrm>
          <a:off x="0" y="0"/>
          <a:ext cx="0" cy="0"/>
          <a:chOff x="0" y="0"/>
          <a:chExt cx="0" cy="0"/>
        </a:xfrm>
      </p:grpSpPr>
      <p:sp>
        <p:nvSpPr>
          <p:cNvPr id="320" name="Google Shape;320;p50"/>
          <p:cNvSpPr/>
          <p:nvPr/>
        </p:nvSpPr>
        <p:spPr>
          <a:xfrm>
            <a:off x="5643500" y="157050"/>
            <a:ext cx="33483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321" name="Google Shape;321;p50"/>
          <p:cNvSpPr txBox="1"/>
          <p:nvPr>
            <p:ph type="ctrTitle"/>
          </p:nvPr>
        </p:nvSpPr>
        <p:spPr>
          <a:xfrm>
            <a:off x="711650" y="4081850"/>
            <a:ext cx="6908100" cy="48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22" name="Google Shape;322;p50"/>
          <p:cNvSpPr txBox="1"/>
          <p:nvPr>
            <p:ph idx="2" type="title"/>
          </p:nvPr>
        </p:nvSpPr>
        <p:spPr>
          <a:xfrm>
            <a:off x="5745200" y="597493"/>
            <a:ext cx="891900" cy="70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323" name="Google Shape;323;p50"/>
          <p:cNvSpPr txBox="1"/>
          <p:nvPr>
            <p:ph idx="1" type="subTitle"/>
          </p:nvPr>
        </p:nvSpPr>
        <p:spPr>
          <a:xfrm>
            <a:off x="2132300" y="938975"/>
            <a:ext cx="34605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a:t>
            </a:r>
            <a:endParaRPr/>
          </a:p>
        </p:txBody>
      </p:sp>
      <p:sp>
        <p:nvSpPr>
          <p:cNvPr id="324" name="Google Shape;324;p50"/>
          <p:cNvSpPr txBox="1"/>
          <p:nvPr>
            <p:ph idx="3" type="subTitle"/>
          </p:nvPr>
        </p:nvSpPr>
        <p:spPr>
          <a:xfrm>
            <a:off x="2132319" y="679625"/>
            <a:ext cx="34605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Me</a:t>
            </a:r>
            <a:endParaRPr/>
          </a:p>
        </p:txBody>
      </p:sp>
      <p:sp>
        <p:nvSpPr>
          <p:cNvPr id="325" name="Google Shape;325;p50"/>
          <p:cNvSpPr txBox="1"/>
          <p:nvPr>
            <p:ph idx="4" type="title"/>
          </p:nvPr>
        </p:nvSpPr>
        <p:spPr>
          <a:xfrm>
            <a:off x="5745200" y="1449081"/>
            <a:ext cx="891900" cy="70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326" name="Google Shape;326;p50"/>
          <p:cNvSpPr txBox="1"/>
          <p:nvPr>
            <p:ph idx="5" type="subTitle"/>
          </p:nvPr>
        </p:nvSpPr>
        <p:spPr>
          <a:xfrm>
            <a:off x="2132300" y="1792000"/>
            <a:ext cx="34605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a:t>
            </a:r>
            <a:endParaRPr/>
          </a:p>
        </p:txBody>
      </p:sp>
      <p:sp>
        <p:nvSpPr>
          <p:cNvPr id="327" name="Google Shape;327;p50"/>
          <p:cNvSpPr txBox="1"/>
          <p:nvPr>
            <p:ph idx="6" type="subTitle"/>
          </p:nvPr>
        </p:nvSpPr>
        <p:spPr>
          <a:xfrm>
            <a:off x="2132319" y="1532650"/>
            <a:ext cx="34605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 Do</a:t>
            </a:r>
            <a:endParaRPr/>
          </a:p>
        </p:txBody>
      </p:sp>
      <p:sp>
        <p:nvSpPr>
          <p:cNvPr id="328" name="Google Shape;328;p50"/>
          <p:cNvSpPr txBox="1"/>
          <p:nvPr>
            <p:ph idx="7" type="title"/>
          </p:nvPr>
        </p:nvSpPr>
        <p:spPr>
          <a:xfrm>
            <a:off x="5745200" y="2300681"/>
            <a:ext cx="891900" cy="70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329" name="Google Shape;329;p50"/>
          <p:cNvSpPr txBox="1"/>
          <p:nvPr>
            <p:ph idx="8" type="subTitle"/>
          </p:nvPr>
        </p:nvSpPr>
        <p:spPr>
          <a:xfrm>
            <a:off x="2132300" y="2645175"/>
            <a:ext cx="34605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a:t>
            </a:r>
            <a:endParaRPr/>
          </a:p>
        </p:txBody>
      </p:sp>
      <p:sp>
        <p:nvSpPr>
          <p:cNvPr id="330" name="Google Shape;330;p50"/>
          <p:cNvSpPr txBox="1"/>
          <p:nvPr>
            <p:ph idx="9" type="subTitle"/>
          </p:nvPr>
        </p:nvSpPr>
        <p:spPr>
          <a:xfrm>
            <a:off x="2132319" y="2385825"/>
            <a:ext cx="34605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My Experience</a:t>
            </a:r>
            <a:endParaRPr/>
          </a:p>
        </p:txBody>
      </p:sp>
      <p:sp>
        <p:nvSpPr>
          <p:cNvPr id="331" name="Google Shape;331;p50"/>
          <p:cNvSpPr txBox="1"/>
          <p:nvPr>
            <p:ph idx="13" type="title"/>
          </p:nvPr>
        </p:nvSpPr>
        <p:spPr>
          <a:xfrm>
            <a:off x="5745200" y="3152293"/>
            <a:ext cx="891900" cy="70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4</a:t>
            </a:r>
            <a:endParaRPr/>
          </a:p>
        </p:txBody>
      </p:sp>
      <p:sp>
        <p:nvSpPr>
          <p:cNvPr id="332" name="Google Shape;332;p50"/>
          <p:cNvSpPr txBox="1"/>
          <p:nvPr>
            <p:ph idx="14" type="subTitle"/>
          </p:nvPr>
        </p:nvSpPr>
        <p:spPr>
          <a:xfrm>
            <a:off x="2132300" y="3493187"/>
            <a:ext cx="34605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a:t>
            </a:r>
            <a:endParaRPr/>
          </a:p>
        </p:txBody>
      </p:sp>
      <p:sp>
        <p:nvSpPr>
          <p:cNvPr id="333" name="Google Shape;333;p50"/>
          <p:cNvSpPr txBox="1"/>
          <p:nvPr>
            <p:ph idx="15" type="subTitle"/>
          </p:nvPr>
        </p:nvSpPr>
        <p:spPr>
          <a:xfrm>
            <a:off x="2132319" y="3233838"/>
            <a:ext cx="34605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My Work</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320"/>
                                        </p:tgtEl>
                                        <p:attrNameLst>
                                          <p:attrName>style.visibility</p:attrName>
                                        </p:attrNameLst>
                                      </p:cBhvr>
                                      <p:to>
                                        <p:strVal val="visible"/>
                                      </p:to>
                                    </p:set>
                                    <p:anim calcmode="lin" valueType="num">
                                      <p:cBhvr additive="base">
                                        <p:cTn dur="500"/>
                                        <p:tgtEl>
                                          <p:spTgt spid="320"/>
                                        </p:tgtEl>
                                        <p:attrNameLst>
                                          <p:attrName>ppt_x</p:attrName>
                                        </p:attrNameLst>
                                      </p:cBhvr>
                                      <p:tavLst>
                                        <p:tav fmla="" tm="0">
                                          <p:val>
                                            <p:strVal val="#ppt_x+1"/>
                                          </p:val>
                                        </p:tav>
                                        <p:tav fmla="" tm="100000">
                                          <p:val>
                                            <p:strVal val="#ppt_x"/>
                                          </p:val>
                                        </p:tav>
                                      </p:tavLst>
                                    </p:anim>
                                  </p:childTnLst>
                                </p:cTn>
                              </p:par>
                            </p:childTnLst>
                          </p:cTn>
                        </p:par>
                        <p:par>
                          <p:cTn fill="hold">
                            <p:stCondLst>
                              <p:cond delay="500"/>
                            </p:stCondLst>
                            <p:childTnLst>
                              <p:par>
                                <p:cTn fill="hold" nodeType="afterEffect" presetClass="entr" presetID="2" presetSubtype="2">
                                  <p:stCondLst>
                                    <p:cond delay="0"/>
                                  </p:stCondLst>
                                  <p:childTnLst>
                                    <p:set>
                                      <p:cBhvr>
                                        <p:cTn dur="1" fill="hold">
                                          <p:stCondLst>
                                            <p:cond delay="0"/>
                                          </p:stCondLst>
                                        </p:cTn>
                                        <p:tgtEl>
                                          <p:spTgt spid="322"/>
                                        </p:tgtEl>
                                        <p:attrNameLst>
                                          <p:attrName>style.visibility</p:attrName>
                                        </p:attrNameLst>
                                      </p:cBhvr>
                                      <p:to>
                                        <p:strVal val="visible"/>
                                      </p:to>
                                    </p:set>
                                    <p:anim calcmode="lin" valueType="num">
                                      <p:cBhvr additive="base">
                                        <p:cTn dur="500"/>
                                        <p:tgtEl>
                                          <p:spTgt spid="32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25"/>
                                        </p:tgtEl>
                                        <p:attrNameLst>
                                          <p:attrName>style.visibility</p:attrName>
                                        </p:attrNameLst>
                                      </p:cBhvr>
                                      <p:to>
                                        <p:strVal val="visible"/>
                                      </p:to>
                                    </p:set>
                                    <p:anim calcmode="lin" valueType="num">
                                      <p:cBhvr additive="base">
                                        <p:cTn dur="500"/>
                                        <p:tgtEl>
                                          <p:spTgt spid="32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28"/>
                                        </p:tgtEl>
                                        <p:attrNameLst>
                                          <p:attrName>style.visibility</p:attrName>
                                        </p:attrNameLst>
                                      </p:cBhvr>
                                      <p:to>
                                        <p:strVal val="visible"/>
                                      </p:to>
                                    </p:set>
                                    <p:anim calcmode="lin" valueType="num">
                                      <p:cBhvr additive="base">
                                        <p:cTn dur="500"/>
                                        <p:tgtEl>
                                          <p:spTgt spid="32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1"/>
                                        </p:tgtEl>
                                        <p:attrNameLst>
                                          <p:attrName>style.visibility</p:attrName>
                                        </p:attrNameLst>
                                      </p:cBhvr>
                                      <p:to>
                                        <p:strVal val="visible"/>
                                      </p:to>
                                    </p:set>
                                    <p:anim calcmode="lin" valueType="num">
                                      <p:cBhvr additive="base">
                                        <p:cTn dur="500"/>
                                        <p:tgtEl>
                                          <p:spTgt spid="331"/>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7" name="Shape 337"/>
        <p:cNvGrpSpPr/>
        <p:nvPr/>
      </p:nvGrpSpPr>
      <p:grpSpPr>
        <a:xfrm>
          <a:off x="0" y="0"/>
          <a:ext cx="0" cy="0"/>
          <a:chOff x="0" y="0"/>
          <a:chExt cx="0" cy="0"/>
        </a:xfrm>
      </p:grpSpPr>
      <p:sp>
        <p:nvSpPr>
          <p:cNvPr id="338" name="Google Shape;338;p51"/>
          <p:cNvSpPr/>
          <p:nvPr/>
        </p:nvSpPr>
        <p:spPr>
          <a:xfrm>
            <a:off x="152150" y="157050"/>
            <a:ext cx="54999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339" name="Google Shape;339;p51"/>
          <p:cNvSpPr txBox="1"/>
          <p:nvPr>
            <p:ph idx="1" type="subTitle"/>
          </p:nvPr>
        </p:nvSpPr>
        <p:spPr>
          <a:xfrm>
            <a:off x="715651" y="1483875"/>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340" name="Google Shape;340;p51"/>
          <p:cNvSpPr txBox="1"/>
          <p:nvPr>
            <p:ph idx="3" type="subTitle"/>
          </p:nvPr>
        </p:nvSpPr>
        <p:spPr>
          <a:xfrm>
            <a:off x="715669" y="1119909"/>
            <a:ext cx="25026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Me</a:t>
            </a:r>
            <a:endParaRPr/>
          </a:p>
        </p:txBody>
      </p:sp>
      <p:sp>
        <p:nvSpPr>
          <p:cNvPr id="341" name="Google Shape;341;p51"/>
          <p:cNvSpPr txBox="1"/>
          <p:nvPr>
            <p:ph idx="5" type="subTitle"/>
          </p:nvPr>
        </p:nvSpPr>
        <p:spPr>
          <a:xfrm>
            <a:off x="3321877" y="1483875"/>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342" name="Google Shape;342;p51"/>
          <p:cNvSpPr txBox="1"/>
          <p:nvPr>
            <p:ph idx="6" type="subTitle"/>
          </p:nvPr>
        </p:nvSpPr>
        <p:spPr>
          <a:xfrm>
            <a:off x="3320727" y="1119909"/>
            <a:ext cx="25026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 Do</a:t>
            </a:r>
            <a:endParaRPr/>
          </a:p>
        </p:txBody>
      </p:sp>
      <p:sp>
        <p:nvSpPr>
          <p:cNvPr id="343" name="Google Shape;343;p51"/>
          <p:cNvSpPr txBox="1"/>
          <p:nvPr>
            <p:ph idx="8" type="subTitle"/>
          </p:nvPr>
        </p:nvSpPr>
        <p:spPr>
          <a:xfrm>
            <a:off x="5928124" y="1483875"/>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344" name="Google Shape;344;p51"/>
          <p:cNvSpPr txBox="1"/>
          <p:nvPr>
            <p:ph idx="9" type="subTitle"/>
          </p:nvPr>
        </p:nvSpPr>
        <p:spPr>
          <a:xfrm>
            <a:off x="5926954" y="1119909"/>
            <a:ext cx="25026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My Experience</a:t>
            </a:r>
            <a:endParaRPr/>
          </a:p>
        </p:txBody>
      </p:sp>
      <p:sp>
        <p:nvSpPr>
          <p:cNvPr id="345" name="Google Shape;345;p51"/>
          <p:cNvSpPr txBox="1"/>
          <p:nvPr>
            <p:ph idx="14" type="subTitle"/>
          </p:nvPr>
        </p:nvSpPr>
        <p:spPr>
          <a:xfrm>
            <a:off x="715651" y="3136673"/>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346" name="Google Shape;346;p51"/>
          <p:cNvSpPr txBox="1"/>
          <p:nvPr>
            <p:ph idx="15" type="subTitle"/>
          </p:nvPr>
        </p:nvSpPr>
        <p:spPr>
          <a:xfrm>
            <a:off x="715669" y="2772700"/>
            <a:ext cx="25026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My work</a:t>
            </a:r>
            <a:endParaRPr/>
          </a:p>
        </p:txBody>
      </p:sp>
      <p:sp>
        <p:nvSpPr>
          <p:cNvPr id="347" name="Google Shape;347;p51"/>
          <p:cNvSpPr txBox="1"/>
          <p:nvPr>
            <p:ph idx="17" type="subTitle"/>
          </p:nvPr>
        </p:nvSpPr>
        <p:spPr>
          <a:xfrm>
            <a:off x="3321877" y="3136673"/>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348" name="Google Shape;348;p51"/>
          <p:cNvSpPr txBox="1"/>
          <p:nvPr>
            <p:ph idx="18" type="subTitle"/>
          </p:nvPr>
        </p:nvSpPr>
        <p:spPr>
          <a:xfrm>
            <a:off x="3320727" y="2772700"/>
            <a:ext cx="25026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Exhibition</a:t>
            </a:r>
            <a:endParaRPr/>
          </a:p>
        </p:txBody>
      </p:sp>
      <p:sp>
        <p:nvSpPr>
          <p:cNvPr id="349" name="Google Shape;349;p51"/>
          <p:cNvSpPr txBox="1"/>
          <p:nvPr>
            <p:ph idx="20" type="subTitle"/>
          </p:nvPr>
        </p:nvSpPr>
        <p:spPr>
          <a:xfrm>
            <a:off x="5928124" y="3136673"/>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350" name="Google Shape;350;p51"/>
          <p:cNvSpPr txBox="1"/>
          <p:nvPr>
            <p:ph idx="21" type="subTitle"/>
          </p:nvPr>
        </p:nvSpPr>
        <p:spPr>
          <a:xfrm>
            <a:off x="5926954" y="2772700"/>
            <a:ext cx="25026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Next Projects</a:t>
            </a:r>
            <a:endParaRPr/>
          </a:p>
        </p:txBody>
      </p:sp>
      <p:sp>
        <p:nvSpPr>
          <p:cNvPr id="351" name="Google Shape;351;p51"/>
          <p:cNvSpPr txBox="1"/>
          <p:nvPr>
            <p:ph type="ctrTitle"/>
          </p:nvPr>
        </p:nvSpPr>
        <p:spPr>
          <a:xfrm>
            <a:off x="711650" y="4081850"/>
            <a:ext cx="6908100" cy="48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52" name="Google Shape;352;p51"/>
          <p:cNvSpPr txBox="1"/>
          <p:nvPr>
            <p:ph idx="2" type="title"/>
          </p:nvPr>
        </p:nvSpPr>
        <p:spPr>
          <a:xfrm>
            <a:off x="713300" y="539500"/>
            <a:ext cx="2004000" cy="62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353" name="Google Shape;353;p51"/>
          <p:cNvSpPr txBox="1"/>
          <p:nvPr>
            <p:ph idx="4" type="title"/>
          </p:nvPr>
        </p:nvSpPr>
        <p:spPr>
          <a:xfrm>
            <a:off x="3319531" y="539500"/>
            <a:ext cx="2004000" cy="62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354" name="Google Shape;354;p51"/>
          <p:cNvSpPr txBox="1"/>
          <p:nvPr>
            <p:ph idx="7" type="title"/>
          </p:nvPr>
        </p:nvSpPr>
        <p:spPr>
          <a:xfrm>
            <a:off x="5925762" y="539500"/>
            <a:ext cx="2004000" cy="62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355" name="Google Shape;355;p51"/>
          <p:cNvSpPr txBox="1"/>
          <p:nvPr>
            <p:ph idx="13" type="title"/>
          </p:nvPr>
        </p:nvSpPr>
        <p:spPr>
          <a:xfrm>
            <a:off x="713300" y="2192291"/>
            <a:ext cx="2004000" cy="62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4</a:t>
            </a:r>
            <a:endParaRPr/>
          </a:p>
        </p:txBody>
      </p:sp>
      <p:sp>
        <p:nvSpPr>
          <p:cNvPr id="356" name="Google Shape;356;p51"/>
          <p:cNvSpPr txBox="1"/>
          <p:nvPr>
            <p:ph idx="16" type="title"/>
          </p:nvPr>
        </p:nvSpPr>
        <p:spPr>
          <a:xfrm>
            <a:off x="3319531" y="2192291"/>
            <a:ext cx="2004000" cy="62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5</a:t>
            </a:r>
            <a:endParaRPr/>
          </a:p>
        </p:txBody>
      </p:sp>
      <p:sp>
        <p:nvSpPr>
          <p:cNvPr id="357" name="Google Shape;357;p51"/>
          <p:cNvSpPr txBox="1"/>
          <p:nvPr>
            <p:ph idx="19" type="title"/>
          </p:nvPr>
        </p:nvSpPr>
        <p:spPr>
          <a:xfrm>
            <a:off x="5925762" y="2192291"/>
            <a:ext cx="2004000" cy="62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6</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338"/>
                                        </p:tgtEl>
                                        <p:attrNameLst>
                                          <p:attrName>style.visibility</p:attrName>
                                        </p:attrNameLst>
                                      </p:cBhvr>
                                      <p:to>
                                        <p:strVal val="visible"/>
                                      </p:to>
                                    </p:set>
                                    <p:anim calcmode="lin" valueType="num">
                                      <p:cBhvr additive="base">
                                        <p:cTn dur="500"/>
                                        <p:tgtEl>
                                          <p:spTgt spid="33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4">
                                  <p:stCondLst>
                                    <p:cond delay="0"/>
                                  </p:stCondLst>
                                  <p:childTnLst>
                                    <p:set>
                                      <p:cBhvr>
                                        <p:cTn dur="1" fill="hold">
                                          <p:stCondLst>
                                            <p:cond delay="0"/>
                                          </p:stCondLst>
                                        </p:cTn>
                                        <p:tgtEl>
                                          <p:spTgt spid="351"/>
                                        </p:tgtEl>
                                        <p:attrNameLst>
                                          <p:attrName>style.visibility</p:attrName>
                                        </p:attrNameLst>
                                      </p:cBhvr>
                                      <p:to>
                                        <p:strVal val="visible"/>
                                      </p:to>
                                    </p:set>
                                    <p:anim calcmode="lin" valueType="num">
                                      <p:cBhvr additive="base">
                                        <p:cTn dur="500"/>
                                        <p:tgtEl>
                                          <p:spTgt spid="351"/>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52"/>
          <p:cNvSpPr/>
          <p:nvPr/>
        </p:nvSpPr>
        <p:spPr>
          <a:xfrm>
            <a:off x="152150" y="157050"/>
            <a:ext cx="8839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pic>
        <p:nvPicPr>
          <p:cNvPr id="363" name="Google Shape;363;p52"/>
          <p:cNvPicPr preferRelativeResize="0"/>
          <p:nvPr/>
        </p:nvPicPr>
        <p:blipFill rotWithShape="1">
          <a:blip r:embed="rId3">
            <a:alphaModFix/>
          </a:blip>
          <a:srcRect b="35048" l="0" r="0" t="35131"/>
          <a:stretch/>
        </p:blipFill>
        <p:spPr>
          <a:xfrm>
            <a:off x="152163" y="157050"/>
            <a:ext cx="8839674" cy="1757376"/>
          </a:xfrm>
          <a:prstGeom prst="rect">
            <a:avLst/>
          </a:prstGeom>
          <a:noFill/>
          <a:ln>
            <a:noFill/>
          </a:ln>
        </p:spPr>
      </p:pic>
      <p:sp>
        <p:nvSpPr>
          <p:cNvPr id="364" name="Google Shape;364;p52"/>
          <p:cNvSpPr txBox="1"/>
          <p:nvPr>
            <p:ph type="ctrTitle"/>
          </p:nvPr>
        </p:nvSpPr>
        <p:spPr>
          <a:xfrm>
            <a:off x="711650" y="4081850"/>
            <a:ext cx="6908100" cy="48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65" name="Google Shape;365;p52"/>
          <p:cNvSpPr txBox="1"/>
          <p:nvPr>
            <p:ph idx="2" type="title"/>
          </p:nvPr>
        </p:nvSpPr>
        <p:spPr>
          <a:xfrm>
            <a:off x="711650" y="2071275"/>
            <a:ext cx="1498200" cy="594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366" name="Google Shape;366;p52"/>
          <p:cNvSpPr txBox="1"/>
          <p:nvPr>
            <p:ph idx="1" type="subTitle"/>
          </p:nvPr>
        </p:nvSpPr>
        <p:spPr>
          <a:xfrm>
            <a:off x="711650" y="3079875"/>
            <a:ext cx="18708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a:t>
            </a:r>
            <a:endParaRPr/>
          </a:p>
        </p:txBody>
      </p:sp>
      <p:sp>
        <p:nvSpPr>
          <p:cNvPr id="367" name="Google Shape;367;p52"/>
          <p:cNvSpPr txBox="1"/>
          <p:nvPr>
            <p:ph idx="3" type="subTitle"/>
          </p:nvPr>
        </p:nvSpPr>
        <p:spPr>
          <a:xfrm>
            <a:off x="711650" y="2589522"/>
            <a:ext cx="1870800" cy="53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Me</a:t>
            </a:r>
            <a:endParaRPr/>
          </a:p>
        </p:txBody>
      </p:sp>
      <p:sp>
        <p:nvSpPr>
          <p:cNvPr id="368" name="Google Shape;368;p52"/>
          <p:cNvSpPr txBox="1"/>
          <p:nvPr>
            <p:ph idx="4" type="title"/>
          </p:nvPr>
        </p:nvSpPr>
        <p:spPr>
          <a:xfrm>
            <a:off x="2659940" y="2071275"/>
            <a:ext cx="1498200" cy="594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369" name="Google Shape;369;p52"/>
          <p:cNvSpPr txBox="1"/>
          <p:nvPr>
            <p:ph idx="5" type="subTitle"/>
          </p:nvPr>
        </p:nvSpPr>
        <p:spPr>
          <a:xfrm>
            <a:off x="2661703" y="3079875"/>
            <a:ext cx="18708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a:t>
            </a:r>
            <a:endParaRPr/>
          </a:p>
        </p:txBody>
      </p:sp>
      <p:sp>
        <p:nvSpPr>
          <p:cNvPr id="370" name="Google Shape;370;p52"/>
          <p:cNvSpPr txBox="1"/>
          <p:nvPr>
            <p:ph idx="6" type="subTitle"/>
          </p:nvPr>
        </p:nvSpPr>
        <p:spPr>
          <a:xfrm>
            <a:off x="2660836" y="2589522"/>
            <a:ext cx="1870800" cy="53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 Do</a:t>
            </a:r>
            <a:endParaRPr/>
          </a:p>
        </p:txBody>
      </p:sp>
      <p:sp>
        <p:nvSpPr>
          <p:cNvPr id="371" name="Google Shape;371;p52"/>
          <p:cNvSpPr txBox="1"/>
          <p:nvPr>
            <p:ph idx="7" type="title"/>
          </p:nvPr>
        </p:nvSpPr>
        <p:spPr>
          <a:xfrm>
            <a:off x="4608230" y="2071275"/>
            <a:ext cx="1498200" cy="594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372" name="Google Shape;372;p52"/>
          <p:cNvSpPr txBox="1"/>
          <p:nvPr>
            <p:ph idx="8" type="subTitle"/>
          </p:nvPr>
        </p:nvSpPr>
        <p:spPr>
          <a:xfrm>
            <a:off x="4609995" y="3079875"/>
            <a:ext cx="18708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a:t>
            </a:r>
            <a:endParaRPr/>
          </a:p>
        </p:txBody>
      </p:sp>
      <p:sp>
        <p:nvSpPr>
          <p:cNvPr id="373" name="Google Shape;373;p52"/>
          <p:cNvSpPr txBox="1"/>
          <p:nvPr>
            <p:ph idx="9" type="subTitle"/>
          </p:nvPr>
        </p:nvSpPr>
        <p:spPr>
          <a:xfrm>
            <a:off x="4609125" y="2589522"/>
            <a:ext cx="1870800" cy="53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Experience</a:t>
            </a:r>
            <a:endParaRPr/>
          </a:p>
        </p:txBody>
      </p:sp>
      <p:sp>
        <p:nvSpPr>
          <p:cNvPr id="374" name="Google Shape;374;p52"/>
          <p:cNvSpPr txBox="1"/>
          <p:nvPr>
            <p:ph idx="13" type="title"/>
          </p:nvPr>
        </p:nvSpPr>
        <p:spPr>
          <a:xfrm>
            <a:off x="6558277" y="2071275"/>
            <a:ext cx="1498200" cy="594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4</a:t>
            </a:r>
            <a:endParaRPr/>
          </a:p>
        </p:txBody>
      </p:sp>
      <p:sp>
        <p:nvSpPr>
          <p:cNvPr id="375" name="Google Shape;375;p52"/>
          <p:cNvSpPr txBox="1"/>
          <p:nvPr>
            <p:ph idx="14" type="subTitle"/>
          </p:nvPr>
        </p:nvSpPr>
        <p:spPr>
          <a:xfrm>
            <a:off x="6560044" y="3079875"/>
            <a:ext cx="18708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topic of the section</a:t>
            </a:r>
            <a:endParaRPr/>
          </a:p>
        </p:txBody>
      </p:sp>
      <p:sp>
        <p:nvSpPr>
          <p:cNvPr id="376" name="Google Shape;376;p52"/>
          <p:cNvSpPr txBox="1"/>
          <p:nvPr>
            <p:ph idx="15" type="subTitle"/>
          </p:nvPr>
        </p:nvSpPr>
        <p:spPr>
          <a:xfrm>
            <a:off x="6559170" y="2589522"/>
            <a:ext cx="1870800" cy="53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My Work</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362"/>
                                        </p:tgtEl>
                                        <p:attrNameLst>
                                          <p:attrName>style.visibility</p:attrName>
                                        </p:attrNameLst>
                                      </p:cBhvr>
                                      <p:to>
                                        <p:strVal val="visible"/>
                                      </p:to>
                                    </p:set>
                                    <p:anim calcmode="lin" valueType="num">
                                      <p:cBhvr additive="base">
                                        <p:cTn dur="500"/>
                                        <p:tgtEl>
                                          <p:spTgt spid="362"/>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0" name="Shape 380"/>
        <p:cNvGrpSpPr/>
        <p:nvPr/>
      </p:nvGrpSpPr>
      <p:grpSpPr>
        <a:xfrm>
          <a:off x="0" y="0"/>
          <a:ext cx="0" cy="0"/>
          <a:chOff x="0" y="0"/>
          <a:chExt cx="0" cy="0"/>
        </a:xfrm>
      </p:grpSpPr>
      <p:sp>
        <p:nvSpPr>
          <p:cNvPr id="381" name="Google Shape;381;p53"/>
          <p:cNvSpPr txBox="1"/>
          <p:nvPr>
            <p:ph type="title"/>
          </p:nvPr>
        </p:nvSpPr>
        <p:spPr>
          <a:xfrm>
            <a:off x="1109050" y="1567350"/>
            <a:ext cx="6925800" cy="200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cxnSp>
        <p:nvCxnSpPr>
          <p:cNvPr id="382" name="Google Shape;382;p53"/>
          <p:cNvCxnSpPr/>
          <p:nvPr/>
        </p:nvCxnSpPr>
        <p:spPr>
          <a:xfrm>
            <a:off x="4571950" y="-9825"/>
            <a:ext cx="0" cy="1465800"/>
          </a:xfrm>
          <a:prstGeom prst="straightConnector1">
            <a:avLst/>
          </a:prstGeom>
          <a:noFill/>
          <a:ln cap="flat" cmpd="sng" w="28575">
            <a:solidFill>
              <a:schemeClr val="lt1"/>
            </a:solidFill>
            <a:prstDash val="solid"/>
            <a:round/>
            <a:headEnd len="med" w="med" type="none"/>
            <a:tailEnd len="med" w="med" type="none"/>
          </a:ln>
        </p:spPr>
      </p:cxnSp>
      <p:cxnSp>
        <p:nvCxnSpPr>
          <p:cNvPr id="383" name="Google Shape;383;p53"/>
          <p:cNvCxnSpPr/>
          <p:nvPr/>
        </p:nvCxnSpPr>
        <p:spPr>
          <a:xfrm rot="10800000">
            <a:off x="4571950" y="3844925"/>
            <a:ext cx="0" cy="1318200"/>
          </a:xfrm>
          <a:prstGeom prst="straightConnector1">
            <a:avLst/>
          </a:prstGeom>
          <a:noFill/>
          <a:ln cap="flat" cmpd="sng" w="28575">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1">
                                  <p:stCondLst>
                                    <p:cond delay="0"/>
                                  </p:stCondLst>
                                  <p:childTnLst>
                                    <p:set>
                                      <p:cBhvr>
                                        <p:cTn dur="1" fill="hold">
                                          <p:stCondLst>
                                            <p:cond delay="0"/>
                                          </p:stCondLst>
                                        </p:cTn>
                                        <p:tgtEl>
                                          <p:spTgt spid="382"/>
                                        </p:tgtEl>
                                        <p:attrNameLst>
                                          <p:attrName>style.visibility</p:attrName>
                                        </p:attrNameLst>
                                      </p:cBhvr>
                                      <p:to>
                                        <p:strVal val="visible"/>
                                      </p:to>
                                    </p:set>
                                    <p:anim calcmode="lin" valueType="num">
                                      <p:cBhvr additive="base">
                                        <p:cTn dur="500"/>
                                        <p:tgtEl>
                                          <p:spTgt spid="382"/>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4">
                                  <p:stCondLst>
                                    <p:cond delay="0"/>
                                  </p:stCondLst>
                                  <p:childTnLst>
                                    <p:set>
                                      <p:cBhvr>
                                        <p:cTn dur="1" fill="hold">
                                          <p:stCondLst>
                                            <p:cond delay="0"/>
                                          </p:stCondLst>
                                        </p:cTn>
                                        <p:tgtEl>
                                          <p:spTgt spid="383"/>
                                        </p:tgtEl>
                                        <p:attrNameLst>
                                          <p:attrName>style.visibility</p:attrName>
                                        </p:attrNameLst>
                                      </p:cBhvr>
                                      <p:to>
                                        <p:strVal val="visible"/>
                                      </p:to>
                                    </p:set>
                                    <p:anim calcmode="lin" valueType="num">
                                      <p:cBhvr additive="base">
                                        <p:cTn dur="500"/>
                                        <p:tgtEl>
                                          <p:spTgt spid="383"/>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 name="Shape 387"/>
        <p:cNvGrpSpPr/>
        <p:nvPr/>
      </p:nvGrpSpPr>
      <p:grpSpPr>
        <a:xfrm>
          <a:off x="0" y="0"/>
          <a:ext cx="0" cy="0"/>
          <a:chOff x="0" y="0"/>
          <a:chExt cx="0" cy="0"/>
        </a:xfrm>
      </p:grpSpPr>
      <p:sp>
        <p:nvSpPr>
          <p:cNvPr id="388" name="Google Shape;388;p54"/>
          <p:cNvSpPr txBox="1"/>
          <p:nvPr>
            <p:ph type="title"/>
          </p:nvPr>
        </p:nvSpPr>
        <p:spPr>
          <a:xfrm>
            <a:off x="1190875" y="1270266"/>
            <a:ext cx="1802100" cy="252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389" name="Google Shape;389;p54"/>
          <p:cNvSpPr txBox="1"/>
          <p:nvPr>
            <p:ph idx="2" type="ctrTitle"/>
          </p:nvPr>
        </p:nvSpPr>
        <p:spPr>
          <a:xfrm>
            <a:off x="2730725" y="1751095"/>
            <a:ext cx="5222400" cy="1149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Me</a:t>
            </a:r>
            <a:endParaRPr/>
          </a:p>
        </p:txBody>
      </p:sp>
      <p:sp>
        <p:nvSpPr>
          <p:cNvPr id="390" name="Google Shape;390;p54"/>
          <p:cNvSpPr txBox="1"/>
          <p:nvPr>
            <p:ph idx="1" type="subTitle"/>
          </p:nvPr>
        </p:nvSpPr>
        <p:spPr>
          <a:xfrm>
            <a:off x="2730725" y="2845101"/>
            <a:ext cx="4512000" cy="523500"/>
          </a:xfrm>
          <a:prstGeom prst="rect">
            <a:avLst/>
          </a:prstGeom>
        </p:spPr>
        <p:txBody>
          <a:bodyPr anchorCtr="0" anchor="ctr" bIns="91425" lIns="91425" spcFirstLastPara="1" rIns="378000" wrap="square" tIns="91425">
            <a:noAutofit/>
          </a:bodyPr>
          <a:lstStyle/>
          <a:p>
            <a:pPr indent="0" lvl="0" marL="0" rtl="0" algn="l">
              <a:spcBef>
                <a:spcPts val="0"/>
              </a:spcBef>
              <a:spcAft>
                <a:spcPts val="1600"/>
              </a:spcAft>
              <a:buNone/>
            </a:pPr>
            <a:r>
              <a:rPr lang="en"/>
              <a:t>You can enter a subtitle here if you need it</a:t>
            </a:r>
            <a:endParaRPr/>
          </a:p>
        </p:txBody>
      </p:sp>
      <p:sp>
        <p:nvSpPr>
          <p:cNvPr id="391" name="Google Shape;391;p54">
            <a:hlinkClick action="ppaction://hlinksldjump" r:id="rId3"/>
          </p:cNvPr>
          <p:cNvSpPr/>
          <p:nvPr/>
        </p:nvSpPr>
        <p:spPr>
          <a:xfrm>
            <a:off x="8438875" y="4429586"/>
            <a:ext cx="555600" cy="555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54"/>
          <p:cNvSpPr/>
          <p:nvPr/>
        </p:nvSpPr>
        <p:spPr>
          <a:xfrm>
            <a:off x="8538573" y="4543172"/>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96" name="Shape 396"/>
        <p:cNvGrpSpPr/>
        <p:nvPr/>
      </p:nvGrpSpPr>
      <p:grpSpPr>
        <a:xfrm>
          <a:off x="0" y="0"/>
          <a:ext cx="0" cy="0"/>
          <a:chOff x="0" y="0"/>
          <a:chExt cx="0" cy="0"/>
        </a:xfrm>
      </p:grpSpPr>
      <p:sp>
        <p:nvSpPr>
          <p:cNvPr id="397" name="Google Shape;397;p55"/>
          <p:cNvSpPr/>
          <p:nvPr/>
        </p:nvSpPr>
        <p:spPr>
          <a:xfrm>
            <a:off x="152150" y="157050"/>
            <a:ext cx="16638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55"/>
          <p:cNvSpPr txBox="1"/>
          <p:nvPr>
            <p:ph type="ctrTitle"/>
          </p:nvPr>
        </p:nvSpPr>
        <p:spPr>
          <a:xfrm>
            <a:off x="3557675" y="3749725"/>
            <a:ext cx="4884600" cy="94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About Me</a:t>
            </a:r>
            <a:endParaRPr/>
          </a:p>
        </p:txBody>
      </p:sp>
      <p:sp>
        <p:nvSpPr>
          <p:cNvPr id="399" name="Google Shape;399;p55"/>
          <p:cNvSpPr txBox="1"/>
          <p:nvPr>
            <p:ph idx="1" type="subTitle"/>
          </p:nvPr>
        </p:nvSpPr>
        <p:spPr>
          <a:xfrm>
            <a:off x="4870475" y="1754450"/>
            <a:ext cx="3571800" cy="1504500"/>
          </a:xfrm>
          <a:prstGeom prst="rect">
            <a:avLst/>
          </a:prstGeom>
        </p:spPr>
        <p:txBody>
          <a:bodyPr anchorCtr="0" anchor="ctr" bIns="91425" lIns="91425" spcFirstLastPara="1" rIns="100575" wrap="square" tIns="91425">
            <a:noAutofit/>
          </a:bodyPr>
          <a:lstStyle/>
          <a:p>
            <a:pPr indent="0" lvl="0" marL="0" rtl="0" algn="r">
              <a:spcBef>
                <a:spcPts val="0"/>
              </a:spcBef>
              <a:spcAft>
                <a:spcPts val="16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400" name="Google Shape;400;p55"/>
          <p:cNvSpPr txBox="1"/>
          <p:nvPr>
            <p:ph idx="2" type="title"/>
          </p:nvPr>
        </p:nvSpPr>
        <p:spPr>
          <a:xfrm>
            <a:off x="13850" y="2481300"/>
            <a:ext cx="1802100" cy="252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401" name="Google Shape;401;p55">
            <a:hlinkClick action="ppaction://hlinksldjump" r:id="rId3"/>
          </p:cNvPr>
          <p:cNvSpPr/>
          <p:nvPr/>
        </p:nvSpPr>
        <p:spPr>
          <a:xfrm>
            <a:off x="8434896" y="157061"/>
            <a:ext cx="555600" cy="555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55"/>
          <p:cNvSpPr/>
          <p:nvPr/>
        </p:nvSpPr>
        <p:spPr>
          <a:xfrm>
            <a:off x="8534593" y="270647"/>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397"/>
                                        </p:tgtEl>
                                        <p:attrNameLst>
                                          <p:attrName>style.visibility</p:attrName>
                                        </p:attrNameLst>
                                      </p:cBhvr>
                                      <p:to>
                                        <p:strVal val="visible"/>
                                      </p:to>
                                    </p:set>
                                    <p:anim calcmode="lin" valueType="num">
                                      <p:cBhvr additive="base">
                                        <p:cTn dur="500"/>
                                        <p:tgtEl>
                                          <p:spTgt spid="39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4">
                                  <p:stCondLst>
                                    <p:cond delay="0"/>
                                  </p:stCondLst>
                                  <p:childTnLst>
                                    <p:set>
                                      <p:cBhvr>
                                        <p:cTn dur="1" fill="hold">
                                          <p:stCondLst>
                                            <p:cond delay="0"/>
                                          </p:stCondLst>
                                        </p:cTn>
                                        <p:tgtEl>
                                          <p:spTgt spid="400"/>
                                        </p:tgtEl>
                                        <p:attrNameLst>
                                          <p:attrName>style.visibility</p:attrName>
                                        </p:attrNameLst>
                                      </p:cBhvr>
                                      <p:to>
                                        <p:strVal val="visible"/>
                                      </p:to>
                                    </p:set>
                                    <p:anim calcmode="lin" valueType="num">
                                      <p:cBhvr additive="base">
                                        <p:cTn dur="500"/>
                                        <p:tgtEl>
                                          <p:spTgt spid="400"/>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 name="Shape 406"/>
        <p:cNvGrpSpPr/>
        <p:nvPr/>
      </p:nvGrpSpPr>
      <p:grpSpPr>
        <a:xfrm>
          <a:off x="0" y="0"/>
          <a:ext cx="0" cy="0"/>
          <a:chOff x="0" y="0"/>
          <a:chExt cx="0" cy="0"/>
        </a:xfrm>
      </p:grpSpPr>
      <p:sp>
        <p:nvSpPr>
          <p:cNvPr id="407" name="Google Shape;407;p56"/>
          <p:cNvSpPr txBox="1"/>
          <p:nvPr>
            <p:ph type="ctrTitle"/>
          </p:nvPr>
        </p:nvSpPr>
        <p:spPr>
          <a:xfrm>
            <a:off x="713225" y="1741800"/>
            <a:ext cx="2954100" cy="48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About Me</a:t>
            </a:r>
            <a:endParaRPr/>
          </a:p>
        </p:txBody>
      </p:sp>
      <p:sp>
        <p:nvSpPr>
          <p:cNvPr id="408" name="Google Shape;408;p56"/>
          <p:cNvSpPr txBox="1"/>
          <p:nvPr>
            <p:ph idx="1" type="subTitle"/>
          </p:nvPr>
        </p:nvSpPr>
        <p:spPr>
          <a:xfrm>
            <a:off x="713325" y="2225700"/>
            <a:ext cx="2954100" cy="1176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from the Sun. It’s terribly hot—even hotter than Mercury—and its atmosphere is extremely poisonous</a:t>
            </a:r>
            <a:endParaRPr/>
          </a:p>
        </p:txBody>
      </p:sp>
      <p:pic>
        <p:nvPicPr>
          <p:cNvPr id="409" name="Google Shape;409;p56"/>
          <p:cNvPicPr preferRelativeResize="0"/>
          <p:nvPr/>
        </p:nvPicPr>
        <p:blipFill rotWithShape="1">
          <a:blip r:embed="rId3">
            <a:alphaModFix/>
          </a:blip>
          <a:srcRect b="0" l="3611" r="33033" t="0"/>
          <a:stretch/>
        </p:blipFill>
        <p:spPr>
          <a:xfrm>
            <a:off x="3929350" y="155750"/>
            <a:ext cx="2954199" cy="4831974"/>
          </a:xfrm>
          <a:prstGeom prst="rect">
            <a:avLst/>
          </a:prstGeom>
          <a:noFill/>
          <a:ln>
            <a:noFill/>
          </a:ln>
        </p:spPr>
      </p:pic>
      <p:pic>
        <p:nvPicPr>
          <p:cNvPr id="410" name="Google Shape;410;p56"/>
          <p:cNvPicPr preferRelativeResize="0"/>
          <p:nvPr/>
        </p:nvPicPr>
        <p:blipFill rotWithShape="1">
          <a:blip r:embed="rId4">
            <a:alphaModFix/>
          </a:blip>
          <a:srcRect b="0" l="22386" r="30134" t="0"/>
          <a:stretch/>
        </p:blipFill>
        <p:spPr>
          <a:xfrm>
            <a:off x="7091175" y="2986125"/>
            <a:ext cx="1900676" cy="2001626"/>
          </a:xfrm>
          <a:prstGeom prst="rect">
            <a:avLst/>
          </a:prstGeom>
          <a:noFill/>
          <a:ln>
            <a:noFill/>
          </a:ln>
        </p:spPr>
      </p:pic>
      <p:pic>
        <p:nvPicPr>
          <p:cNvPr id="411" name="Google Shape;411;p56"/>
          <p:cNvPicPr preferRelativeResize="0"/>
          <p:nvPr/>
        </p:nvPicPr>
        <p:blipFill rotWithShape="1">
          <a:blip r:embed="rId5">
            <a:alphaModFix/>
          </a:blip>
          <a:srcRect b="0" l="5763" r="37570" t="0"/>
          <a:stretch/>
        </p:blipFill>
        <p:spPr>
          <a:xfrm>
            <a:off x="7091175" y="155750"/>
            <a:ext cx="1900676" cy="2597602"/>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15" name="Shape 415"/>
        <p:cNvGrpSpPr/>
        <p:nvPr/>
      </p:nvGrpSpPr>
      <p:grpSpPr>
        <a:xfrm>
          <a:off x="0" y="0"/>
          <a:ext cx="0" cy="0"/>
          <a:chOff x="0" y="0"/>
          <a:chExt cx="0" cy="0"/>
        </a:xfrm>
      </p:grpSpPr>
      <p:sp>
        <p:nvSpPr>
          <p:cNvPr id="416" name="Google Shape;416;p57"/>
          <p:cNvSpPr txBox="1"/>
          <p:nvPr>
            <p:ph idx="5" type="title"/>
          </p:nvPr>
        </p:nvSpPr>
        <p:spPr>
          <a:xfrm>
            <a:off x="711650" y="483853"/>
            <a:ext cx="1340100" cy="69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417" name="Google Shape;417;p57"/>
          <p:cNvSpPr txBox="1"/>
          <p:nvPr>
            <p:ph idx="6" type="title"/>
          </p:nvPr>
        </p:nvSpPr>
        <p:spPr>
          <a:xfrm>
            <a:off x="2971525" y="483853"/>
            <a:ext cx="1340100" cy="69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418" name="Google Shape;418;p57"/>
          <p:cNvSpPr txBox="1"/>
          <p:nvPr>
            <p:ph idx="7" type="title"/>
          </p:nvPr>
        </p:nvSpPr>
        <p:spPr>
          <a:xfrm>
            <a:off x="711650" y="2068724"/>
            <a:ext cx="1340100" cy="79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419" name="Google Shape;419;p57"/>
          <p:cNvSpPr txBox="1"/>
          <p:nvPr>
            <p:ph idx="8" type="title"/>
          </p:nvPr>
        </p:nvSpPr>
        <p:spPr>
          <a:xfrm>
            <a:off x="2971525" y="2068724"/>
            <a:ext cx="1340100" cy="79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420" name="Google Shape;420;p57"/>
          <p:cNvSpPr txBox="1"/>
          <p:nvPr>
            <p:ph type="ctrTitle"/>
          </p:nvPr>
        </p:nvSpPr>
        <p:spPr>
          <a:xfrm>
            <a:off x="711650" y="4081850"/>
            <a:ext cx="6908100" cy="48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Values</a:t>
            </a:r>
            <a:endParaRPr/>
          </a:p>
        </p:txBody>
      </p:sp>
      <p:sp>
        <p:nvSpPr>
          <p:cNvPr id="421" name="Google Shape;421;p57"/>
          <p:cNvSpPr txBox="1"/>
          <p:nvPr>
            <p:ph idx="1" type="subTitle"/>
          </p:nvPr>
        </p:nvSpPr>
        <p:spPr>
          <a:xfrm>
            <a:off x="711657" y="2785775"/>
            <a:ext cx="1673100" cy="1462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Neptune is the fourth-largest planet by diameter in the Solar System</a:t>
            </a:r>
            <a:endParaRPr/>
          </a:p>
        </p:txBody>
      </p:sp>
      <p:sp>
        <p:nvSpPr>
          <p:cNvPr id="422" name="Google Shape;422;p57"/>
          <p:cNvSpPr txBox="1"/>
          <p:nvPr>
            <p:ph idx="2" type="subTitle"/>
          </p:nvPr>
        </p:nvSpPr>
        <p:spPr>
          <a:xfrm>
            <a:off x="2971526" y="1089229"/>
            <a:ext cx="1673100" cy="979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a:t>
            </a:r>
            <a:endParaRPr/>
          </a:p>
        </p:txBody>
      </p:sp>
      <p:sp>
        <p:nvSpPr>
          <p:cNvPr id="423" name="Google Shape;423;p57"/>
          <p:cNvSpPr txBox="1"/>
          <p:nvPr>
            <p:ph idx="3" type="subTitle"/>
          </p:nvPr>
        </p:nvSpPr>
        <p:spPr>
          <a:xfrm>
            <a:off x="711650" y="1089229"/>
            <a:ext cx="1673100" cy="979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a:t>
            </a:r>
            <a:endParaRPr/>
          </a:p>
        </p:txBody>
      </p:sp>
      <p:pic>
        <p:nvPicPr>
          <p:cNvPr id="424" name="Google Shape;424;p57"/>
          <p:cNvPicPr preferRelativeResize="0"/>
          <p:nvPr/>
        </p:nvPicPr>
        <p:blipFill rotWithShape="1">
          <a:blip r:embed="rId3">
            <a:alphaModFix/>
          </a:blip>
          <a:srcRect b="9480" l="3000" r="2943" t="9488"/>
          <a:stretch/>
        </p:blipFill>
        <p:spPr>
          <a:xfrm flipH="1" rot="-5400000">
            <a:off x="4848500" y="1402475"/>
            <a:ext cx="4841275" cy="2346276"/>
          </a:xfrm>
          <a:prstGeom prst="rect">
            <a:avLst/>
          </a:prstGeom>
          <a:noFill/>
          <a:ln>
            <a:noFill/>
          </a:ln>
        </p:spPr>
      </p:pic>
      <p:sp>
        <p:nvSpPr>
          <p:cNvPr id="425" name="Google Shape;425;p57"/>
          <p:cNvSpPr txBox="1"/>
          <p:nvPr>
            <p:ph idx="4" type="subTitle"/>
          </p:nvPr>
        </p:nvSpPr>
        <p:spPr>
          <a:xfrm>
            <a:off x="2971532" y="2785775"/>
            <a:ext cx="1673100" cy="1462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a gas giant and also the biggest planet in the entire Solar System</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9" name="Shape 429"/>
        <p:cNvGrpSpPr/>
        <p:nvPr/>
      </p:nvGrpSpPr>
      <p:grpSpPr>
        <a:xfrm>
          <a:off x="0" y="0"/>
          <a:ext cx="0" cy="0"/>
          <a:chOff x="0" y="0"/>
          <a:chExt cx="0" cy="0"/>
        </a:xfrm>
      </p:grpSpPr>
      <p:sp>
        <p:nvSpPr>
          <p:cNvPr id="430" name="Google Shape;430;p58"/>
          <p:cNvSpPr txBox="1"/>
          <p:nvPr>
            <p:ph type="ctrTitle"/>
          </p:nvPr>
        </p:nvSpPr>
        <p:spPr>
          <a:xfrm>
            <a:off x="711650" y="4081850"/>
            <a:ext cx="6908100" cy="48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Values</a:t>
            </a:r>
            <a:endParaRPr/>
          </a:p>
        </p:txBody>
      </p:sp>
      <p:sp>
        <p:nvSpPr>
          <p:cNvPr id="431" name="Google Shape;431;p58"/>
          <p:cNvSpPr txBox="1"/>
          <p:nvPr>
            <p:ph idx="1" type="subTitle"/>
          </p:nvPr>
        </p:nvSpPr>
        <p:spPr>
          <a:xfrm>
            <a:off x="779514" y="1394573"/>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432" name="Google Shape;432;p58"/>
          <p:cNvSpPr txBox="1"/>
          <p:nvPr>
            <p:ph idx="2" type="subTitle"/>
          </p:nvPr>
        </p:nvSpPr>
        <p:spPr>
          <a:xfrm>
            <a:off x="779537" y="1030600"/>
            <a:ext cx="20724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33" name="Google Shape;433;p58"/>
          <p:cNvSpPr txBox="1"/>
          <p:nvPr>
            <p:ph idx="3" type="subTitle"/>
          </p:nvPr>
        </p:nvSpPr>
        <p:spPr>
          <a:xfrm>
            <a:off x="3535789" y="1394573"/>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hot</a:t>
            </a:r>
            <a:endParaRPr/>
          </a:p>
        </p:txBody>
      </p:sp>
      <p:sp>
        <p:nvSpPr>
          <p:cNvPr id="434" name="Google Shape;434;p58"/>
          <p:cNvSpPr txBox="1"/>
          <p:nvPr>
            <p:ph idx="4" type="subTitle"/>
          </p:nvPr>
        </p:nvSpPr>
        <p:spPr>
          <a:xfrm>
            <a:off x="3535812" y="1030600"/>
            <a:ext cx="20724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35" name="Google Shape;435;p58"/>
          <p:cNvSpPr txBox="1"/>
          <p:nvPr>
            <p:ph idx="5" type="subTitle"/>
          </p:nvPr>
        </p:nvSpPr>
        <p:spPr>
          <a:xfrm>
            <a:off x="6292064" y="1394573"/>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436" name="Google Shape;436;p58"/>
          <p:cNvSpPr txBox="1"/>
          <p:nvPr>
            <p:ph idx="6" type="subTitle"/>
          </p:nvPr>
        </p:nvSpPr>
        <p:spPr>
          <a:xfrm>
            <a:off x="6292087" y="1030600"/>
            <a:ext cx="20724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437" name="Google Shape;437;p58"/>
          <p:cNvSpPr txBox="1"/>
          <p:nvPr>
            <p:ph idx="7" type="subTitle"/>
          </p:nvPr>
        </p:nvSpPr>
        <p:spPr>
          <a:xfrm>
            <a:off x="2157651" y="3161223"/>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438" name="Google Shape;438;p58"/>
          <p:cNvSpPr txBox="1"/>
          <p:nvPr>
            <p:ph idx="8" type="subTitle"/>
          </p:nvPr>
        </p:nvSpPr>
        <p:spPr>
          <a:xfrm>
            <a:off x="2157674" y="2797250"/>
            <a:ext cx="20724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39" name="Google Shape;439;p58"/>
          <p:cNvSpPr txBox="1"/>
          <p:nvPr>
            <p:ph idx="9" type="subTitle"/>
          </p:nvPr>
        </p:nvSpPr>
        <p:spPr>
          <a:xfrm>
            <a:off x="4913926" y="3161223"/>
            <a:ext cx="20724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440" name="Google Shape;440;p58"/>
          <p:cNvSpPr txBox="1"/>
          <p:nvPr>
            <p:ph idx="13" type="subTitle"/>
          </p:nvPr>
        </p:nvSpPr>
        <p:spPr>
          <a:xfrm>
            <a:off x="4913949" y="2797250"/>
            <a:ext cx="20724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grpSp>
        <p:nvGrpSpPr>
          <p:cNvPr id="441" name="Google Shape;441;p58"/>
          <p:cNvGrpSpPr/>
          <p:nvPr/>
        </p:nvGrpSpPr>
        <p:grpSpPr>
          <a:xfrm>
            <a:off x="3612003" y="592172"/>
            <a:ext cx="355434" cy="355815"/>
            <a:chOff x="4673540" y="3680297"/>
            <a:chExt cx="355434" cy="355815"/>
          </a:xfrm>
        </p:grpSpPr>
        <p:sp>
          <p:nvSpPr>
            <p:cNvPr id="442" name="Google Shape;442;p5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5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5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 name="Google Shape;445;p58"/>
          <p:cNvGrpSpPr/>
          <p:nvPr/>
        </p:nvGrpSpPr>
        <p:grpSpPr>
          <a:xfrm>
            <a:off x="855726" y="585751"/>
            <a:ext cx="344065" cy="368644"/>
            <a:chOff x="4149138" y="4121151"/>
            <a:chExt cx="344065" cy="368644"/>
          </a:xfrm>
        </p:grpSpPr>
        <p:sp>
          <p:nvSpPr>
            <p:cNvPr id="446" name="Google Shape;446;p5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5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5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5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5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5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5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5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5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5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5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5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58"/>
          <p:cNvGrpSpPr/>
          <p:nvPr/>
        </p:nvGrpSpPr>
        <p:grpSpPr>
          <a:xfrm>
            <a:off x="4990137" y="2359492"/>
            <a:ext cx="359651" cy="361560"/>
            <a:chOff x="7098912" y="1969392"/>
            <a:chExt cx="359651" cy="361560"/>
          </a:xfrm>
        </p:grpSpPr>
        <p:sp>
          <p:nvSpPr>
            <p:cNvPr id="459" name="Google Shape;459;p5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5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5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5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5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5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5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5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5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5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5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5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5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58"/>
          <p:cNvGrpSpPr/>
          <p:nvPr/>
        </p:nvGrpSpPr>
        <p:grpSpPr>
          <a:xfrm>
            <a:off x="6379628" y="608814"/>
            <a:ext cx="327091" cy="322508"/>
            <a:chOff x="5352728" y="1990239"/>
            <a:chExt cx="327091" cy="322508"/>
          </a:xfrm>
        </p:grpSpPr>
        <p:sp>
          <p:nvSpPr>
            <p:cNvPr id="473" name="Google Shape;473;p5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5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5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 name="Google Shape;476;p58"/>
          <p:cNvGrpSpPr/>
          <p:nvPr/>
        </p:nvGrpSpPr>
        <p:grpSpPr>
          <a:xfrm>
            <a:off x="2233876" y="2407997"/>
            <a:ext cx="349052" cy="313055"/>
            <a:chOff x="5778676" y="3826972"/>
            <a:chExt cx="349052" cy="313055"/>
          </a:xfrm>
        </p:grpSpPr>
        <p:sp>
          <p:nvSpPr>
            <p:cNvPr id="477" name="Google Shape;477;p5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5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85" name="Shape 485"/>
        <p:cNvGrpSpPr/>
        <p:nvPr/>
      </p:nvGrpSpPr>
      <p:grpSpPr>
        <a:xfrm>
          <a:off x="0" y="0"/>
          <a:ext cx="0" cy="0"/>
          <a:chOff x="0" y="0"/>
          <a:chExt cx="0" cy="0"/>
        </a:xfrm>
      </p:grpSpPr>
      <p:sp>
        <p:nvSpPr>
          <p:cNvPr id="486" name="Google Shape;486;p59"/>
          <p:cNvSpPr txBox="1"/>
          <p:nvPr>
            <p:ph idx="1" type="subTitle"/>
          </p:nvPr>
        </p:nvSpPr>
        <p:spPr>
          <a:xfrm>
            <a:off x="4522419" y="3086275"/>
            <a:ext cx="3045900" cy="1213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Neptune is the farthest planet from the Sun and the fourth-largest by diameter in the Solar System</a:t>
            </a:r>
            <a:endParaRPr/>
          </a:p>
        </p:txBody>
      </p:sp>
      <p:sp>
        <p:nvSpPr>
          <p:cNvPr id="487" name="Google Shape;487;p59"/>
          <p:cNvSpPr txBox="1"/>
          <p:nvPr>
            <p:ph idx="2" type="subTitle"/>
          </p:nvPr>
        </p:nvSpPr>
        <p:spPr>
          <a:xfrm>
            <a:off x="4522425" y="1805800"/>
            <a:ext cx="3045900" cy="1213800"/>
          </a:xfrm>
          <a:prstGeom prst="rect">
            <a:avLst/>
          </a:prstGeom>
        </p:spPr>
        <p:txBody>
          <a:bodyPr anchorCtr="0" anchor="b" bIns="91425" lIns="91425" spcFirstLastPara="1" rIns="91425" wrap="square" tIns="91425">
            <a:noAutofit/>
          </a:bodyPr>
          <a:lstStyle/>
          <a:p>
            <a:pPr indent="0" lvl="0" marL="0" rtl="0" algn="r">
              <a:spcBef>
                <a:spcPts val="0"/>
              </a:spcBef>
              <a:spcAft>
                <a:spcPts val="1600"/>
              </a:spcAft>
              <a:buNone/>
            </a:pPr>
            <a:r>
              <a:rPr lang="en"/>
              <a:t>Jupiter is a gas giant, the biggest planet in the Solar System and the fourth-brightest object in the sky</a:t>
            </a:r>
            <a:endParaRPr/>
          </a:p>
        </p:txBody>
      </p:sp>
      <p:sp>
        <p:nvSpPr>
          <p:cNvPr id="488" name="Google Shape;488;p59"/>
          <p:cNvSpPr txBox="1"/>
          <p:nvPr>
            <p:ph type="ctrTitle"/>
          </p:nvPr>
        </p:nvSpPr>
        <p:spPr>
          <a:xfrm>
            <a:off x="4870075" y="461725"/>
            <a:ext cx="3546000" cy="1385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What </a:t>
            </a:r>
            <a:r>
              <a:rPr lang="en"/>
              <a:t>I</a:t>
            </a:r>
            <a:r>
              <a:rPr lang="en"/>
              <a:t> Do</a:t>
            </a:r>
            <a:endParaRPr/>
          </a:p>
        </p:txBody>
      </p:sp>
      <p:pic>
        <p:nvPicPr>
          <p:cNvPr id="489" name="Google Shape;489;p59"/>
          <p:cNvPicPr preferRelativeResize="0"/>
          <p:nvPr/>
        </p:nvPicPr>
        <p:blipFill rotWithShape="1">
          <a:blip r:embed="rId3">
            <a:alphaModFix/>
          </a:blip>
          <a:srcRect b="0" l="18513" r="18513" t="0"/>
          <a:stretch/>
        </p:blipFill>
        <p:spPr>
          <a:xfrm flipH="1">
            <a:off x="711650" y="157050"/>
            <a:ext cx="3045925" cy="4836871"/>
          </a:xfrm>
          <a:prstGeom prst="rect">
            <a:avLst/>
          </a:prstGeom>
          <a:noFill/>
          <a:ln>
            <a:noFill/>
          </a:ln>
        </p:spPr>
      </p:pic>
      <p:grpSp>
        <p:nvGrpSpPr>
          <p:cNvPr id="490" name="Google Shape;490;p59"/>
          <p:cNvGrpSpPr/>
          <p:nvPr/>
        </p:nvGrpSpPr>
        <p:grpSpPr>
          <a:xfrm>
            <a:off x="7772371" y="2233285"/>
            <a:ext cx="479177" cy="358848"/>
            <a:chOff x="2243675" y="2721825"/>
            <a:chExt cx="375325" cy="281075"/>
          </a:xfrm>
        </p:grpSpPr>
        <p:sp>
          <p:nvSpPr>
            <p:cNvPr id="491" name="Google Shape;491;p59"/>
            <p:cNvSpPr/>
            <p:nvPr/>
          </p:nvSpPr>
          <p:spPr>
            <a:xfrm>
              <a:off x="2243675" y="2721825"/>
              <a:ext cx="375325" cy="281075"/>
            </a:xfrm>
            <a:custGeom>
              <a:rect b="b" l="l" r="r" t="t"/>
              <a:pathLst>
                <a:path extrusionOk="0" h="11243" w="15013">
                  <a:moveTo>
                    <a:pt x="2857" y="436"/>
                  </a:moveTo>
                  <a:cubicBezTo>
                    <a:pt x="4590" y="436"/>
                    <a:pt x="5974" y="1061"/>
                    <a:pt x="6959" y="2294"/>
                  </a:cubicBezTo>
                  <a:cubicBezTo>
                    <a:pt x="7703" y="3222"/>
                    <a:pt x="7935" y="4170"/>
                    <a:pt x="7935" y="4179"/>
                  </a:cubicBezTo>
                  <a:cubicBezTo>
                    <a:pt x="7959" y="4279"/>
                    <a:pt x="8052" y="4344"/>
                    <a:pt x="8148" y="4344"/>
                  </a:cubicBezTo>
                  <a:cubicBezTo>
                    <a:pt x="8183" y="4344"/>
                    <a:pt x="8219" y="4335"/>
                    <a:pt x="8252" y="4316"/>
                  </a:cubicBezTo>
                  <a:cubicBezTo>
                    <a:pt x="8264" y="4308"/>
                    <a:pt x="9501" y="3618"/>
                    <a:pt x="11160" y="3618"/>
                  </a:cubicBezTo>
                  <a:cubicBezTo>
                    <a:pt x="11367" y="3618"/>
                    <a:pt x="11581" y="3629"/>
                    <a:pt x="11801" y="3654"/>
                  </a:cubicBezTo>
                  <a:cubicBezTo>
                    <a:pt x="12980" y="3785"/>
                    <a:pt x="13747" y="4183"/>
                    <a:pt x="14079" y="4842"/>
                  </a:cubicBezTo>
                  <a:cubicBezTo>
                    <a:pt x="14586" y="5847"/>
                    <a:pt x="13965" y="7206"/>
                    <a:pt x="13766" y="7594"/>
                  </a:cubicBezTo>
                  <a:lnTo>
                    <a:pt x="1180" y="7594"/>
                  </a:lnTo>
                  <a:cubicBezTo>
                    <a:pt x="957" y="6765"/>
                    <a:pt x="1" y="2838"/>
                    <a:pt x="1246" y="1171"/>
                  </a:cubicBezTo>
                  <a:cubicBezTo>
                    <a:pt x="1615" y="674"/>
                    <a:pt x="2142" y="436"/>
                    <a:pt x="2857" y="436"/>
                  </a:cubicBezTo>
                  <a:close/>
                  <a:moveTo>
                    <a:pt x="3036" y="9404"/>
                  </a:moveTo>
                  <a:lnTo>
                    <a:pt x="2686" y="10810"/>
                  </a:lnTo>
                  <a:lnTo>
                    <a:pt x="2383" y="10810"/>
                  </a:lnTo>
                  <a:lnTo>
                    <a:pt x="2383" y="9404"/>
                  </a:lnTo>
                  <a:close/>
                  <a:moveTo>
                    <a:pt x="12529" y="9404"/>
                  </a:moveTo>
                  <a:lnTo>
                    <a:pt x="12529" y="10810"/>
                  </a:lnTo>
                  <a:lnTo>
                    <a:pt x="12222" y="10810"/>
                  </a:lnTo>
                  <a:lnTo>
                    <a:pt x="11871" y="9404"/>
                  </a:lnTo>
                  <a:close/>
                  <a:moveTo>
                    <a:pt x="2857" y="1"/>
                  </a:moveTo>
                  <a:cubicBezTo>
                    <a:pt x="2009" y="1"/>
                    <a:pt x="1350" y="309"/>
                    <a:pt x="900" y="915"/>
                  </a:cubicBezTo>
                  <a:cubicBezTo>
                    <a:pt x="257" y="1778"/>
                    <a:pt x="47" y="3212"/>
                    <a:pt x="279" y="5188"/>
                  </a:cubicBezTo>
                  <a:cubicBezTo>
                    <a:pt x="408" y="6273"/>
                    <a:pt x="631" y="7215"/>
                    <a:pt x="744" y="7633"/>
                  </a:cubicBezTo>
                  <a:cubicBezTo>
                    <a:pt x="375" y="7751"/>
                    <a:pt x="109" y="8092"/>
                    <a:pt x="109" y="8499"/>
                  </a:cubicBezTo>
                  <a:cubicBezTo>
                    <a:pt x="109" y="8997"/>
                    <a:pt x="517" y="9404"/>
                    <a:pt x="1014" y="9404"/>
                  </a:cubicBezTo>
                  <a:lnTo>
                    <a:pt x="1947" y="9404"/>
                  </a:lnTo>
                  <a:lnTo>
                    <a:pt x="1947" y="11028"/>
                  </a:lnTo>
                  <a:cubicBezTo>
                    <a:pt x="1947" y="11147"/>
                    <a:pt x="2047" y="11242"/>
                    <a:pt x="2165" y="11242"/>
                  </a:cubicBezTo>
                  <a:lnTo>
                    <a:pt x="2857" y="11242"/>
                  </a:lnTo>
                  <a:cubicBezTo>
                    <a:pt x="2957" y="11242"/>
                    <a:pt x="3042" y="11175"/>
                    <a:pt x="3065" y="11081"/>
                  </a:cubicBezTo>
                  <a:lnTo>
                    <a:pt x="3482" y="9404"/>
                  </a:lnTo>
                  <a:lnTo>
                    <a:pt x="9171" y="9404"/>
                  </a:lnTo>
                  <a:cubicBezTo>
                    <a:pt x="9289" y="9404"/>
                    <a:pt x="9385" y="9310"/>
                    <a:pt x="9385" y="9190"/>
                  </a:cubicBezTo>
                  <a:cubicBezTo>
                    <a:pt x="9385" y="9067"/>
                    <a:pt x="9289" y="8973"/>
                    <a:pt x="9171" y="8973"/>
                  </a:cubicBezTo>
                  <a:lnTo>
                    <a:pt x="1014" y="8973"/>
                  </a:lnTo>
                  <a:cubicBezTo>
                    <a:pt x="753" y="8973"/>
                    <a:pt x="541" y="8759"/>
                    <a:pt x="541" y="8499"/>
                  </a:cubicBezTo>
                  <a:cubicBezTo>
                    <a:pt x="541" y="8239"/>
                    <a:pt x="753" y="8025"/>
                    <a:pt x="1014" y="8025"/>
                  </a:cubicBezTo>
                  <a:lnTo>
                    <a:pt x="13894" y="8025"/>
                  </a:lnTo>
                  <a:cubicBezTo>
                    <a:pt x="14155" y="8025"/>
                    <a:pt x="14368" y="8239"/>
                    <a:pt x="14368" y="8499"/>
                  </a:cubicBezTo>
                  <a:cubicBezTo>
                    <a:pt x="14368" y="8759"/>
                    <a:pt x="14155" y="8973"/>
                    <a:pt x="13894" y="8973"/>
                  </a:cubicBezTo>
                  <a:lnTo>
                    <a:pt x="10213" y="8973"/>
                  </a:lnTo>
                  <a:cubicBezTo>
                    <a:pt x="10095" y="8973"/>
                    <a:pt x="10000" y="9067"/>
                    <a:pt x="10000" y="9190"/>
                  </a:cubicBezTo>
                  <a:cubicBezTo>
                    <a:pt x="10000" y="9310"/>
                    <a:pt x="10095" y="9404"/>
                    <a:pt x="10213" y="9404"/>
                  </a:cubicBezTo>
                  <a:lnTo>
                    <a:pt x="11427" y="9404"/>
                  </a:lnTo>
                  <a:lnTo>
                    <a:pt x="11847" y="11081"/>
                  </a:lnTo>
                  <a:cubicBezTo>
                    <a:pt x="11871" y="11175"/>
                    <a:pt x="11956" y="11242"/>
                    <a:pt x="12056" y="11242"/>
                  </a:cubicBezTo>
                  <a:lnTo>
                    <a:pt x="12743" y="11242"/>
                  </a:lnTo>
                  <a:cubicBezTo>
                    <a:pt x="12866" y="11242"/>
                    <a:pt x="12961" y="11147"/>
                    <a:pt x="12961" y="11028"/>
                  </a:cubicBezTo>
                  <a:lnTo>
                    <a:pt x="12961" y="9404"/>
                  </a:lnTo>
                  <a:lnTo>
                    <a:pt x="13894" y="9404"/>
                  </a:lnTo>
                  <a:cubicBezTo>
                    <a:pt x="14396" y="9404"/>
                    <a:pt x="14799" y="8997"/>
                    <a:pt x="14799" y="8499"/>
                  </a:cubicBezTo>
                  <a:cubicBezTo>
                    <a:pt x="14799" y="8116"/>
                    <a:pt x="14558" y="7784"/>
                    <a:pt x="14221" y="7651"/>
                  </a:cubicBezTo>
                  <a:cubicBezTo>
                    <a:pt x="14490" y="7093"/>
                    <a:pt x="15012" y="5742"/>
                    <a:pt x="14468" y="4653"/>
                  </a:cubicBezTo>
                  <a:cubicBezTo>
                    <a:pt x="14064" y="3852"/>
                    <a:pt x="13183" y="3374"/>
                    <a:pt x="11847" y="3222"/>
                  </a:cubicBezTo>
                  <a:cubicBezTo>
                    <a:pt x="11609" y="3195"/>
                    <a:pt x="11377" y="3183"/>
                    <a:pt x="11152" y="3183"/>
                  </a:cubicBezTo>
                  <a:cubicBezTo>
                    <a:pt x="9806" y="3183"/>
                    <a:pt x="8735" y="3604"/>
                    <a:pt x="8276" y="3818"/>
                  </a:cubicBezTo>
                  <a:cubicBezTo>
                    <a:pt x="8158" y="3455"/>
                    <a:pt x="7868" y="2749"/>
                    <a:pt x="7310" y="2038"/>
                  </a:cubicBezTo>
                  <a:cubicBezTo>
                    <a:pt x="6836" y="1450"/>
                    <a:pt x="6272" y="976"/>
                    <a:pt x="5623" y="641"/>
                  </a:cubicBezTo>
                  <a:cubicBezTo>
                    <a:pt x="4818" y="219"/>
                    <a:pt x="3884" y="1"/>
                    <a:pt x="28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9"/>
            <p:cNvSpPr/>
            <p:nvPr/>
          </p:nvSpPr>
          <p:spPr>
            <a:xfrm>
              <a:off x="2355700" y="2785175"/>
              <a:ext cx="33775" cy="33800"/>
            </a:xfrm>
            <a:custGeom>
              <a:rect b="b" l="l" r="r" t="t"/>
              <a:pathLst>
                <a:path extrusionOk="0" h="1352" w="1351">
                  <a:moveTo>
                    <a:pt x="673" y="1"/>
                  </a:moveTo>
                  <a:cubicBezTo>
                    <a:pt x="555" y="1"/>
                    <a:pt x="460" y="96"/>
                    <a:pt x="460" y="215"/>
                  </a:cubicBezTo>
                  <a:lnTo>
                    <a:pt x="460" y="460"/>
                  </a:lnTo>
                  <a:lnTo>
                    <a:pt x="214" y="460"/>
                  </a:lnTo>
                  <a:cubicBezTo>
                    <a:pt x="96" y="460"/>
                    <a:pt x="0" y="556"/>
                    <a:pt x="0" y="674"/>
                  </a:cubicBezTo>
                  <a:cubicBezTo>
                    <a:pt x="0" y="792"/>
                    <a:pt x="96" y="892"/>
                    <a:pt x="214" y="892"/>
                  </a:cubicBezTo>
                  <a:lnTo>
                    <a:pt x="460" y="892"/>
                  </a:lnTo>
                  <a:lnTo>
                    <a:pt x="460" y="1133"/>
                  </a:lnTo>
                  <a:cubicBezTo>
                    <a:pt x="460" y="1251"/>
                    <a:pt x="555" y="1351"/>
                    <a:pt x="673" y="1351"/>
                  </a:cubicBezTo>
                  <a:cubicBezTo>
                    <a:pt x="792" y="1351"/>
                    <a:pt x="892" y="1251"/>
                    <a:pt x="892" y="1133"/>
                  </a:cubicBezTo>
                  <a:lnTo>
                    <a:pt x="892" y="892"/>
                  </a:lnTo>
                  <a:lnTo>
                    <a:pt x="1133" y="892"/>
                  </a:lnTo>
                  <a:cubicBezTo>
                    <a:pt x="1251" y="892"/>
                    <a:pt x="1351" y="792"/>
                    <a:pt x="1351" y="674"/>
                  </a:cubicBezTo>
                  <a:cubicBezTo>
                    <a:pt x="1351" y="556"/>
                    <a:pt x="1251" y="460"/>
                    <a:pt x="1133" y="460"/>
                  </a:cubicBezTo>
                  <a:lnTo>
                    <a:pt x="892" y="460"/>
                  </a:lnTo>
                  <a:lnTo>
                    <a:pt x="892" y="215"/>
                  </a:lnTo>
                  <a:cubicBezTo>
                    <a:pt x="892" y="96"/>
                    <a:pt x="792" y="1"/>
                    <a:pt x="6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9"/>
            <p:cNvSpPr/>
            <p:nvPr/>
          </p:nvSpPr>
          <p:spPr>
            <a:xfrm>
              <a:off x="2292350" y="2785175"/>
              <a:ext cx="33900" cy="33800"/>
            </a:xfrm>
            <a:custGeom>
              <a:rect b="b" l="l" r="r" t="t"/>
              <a:pathLst>
                <a:path extrusionOk="0" h="1352" w="1356">
                  <a:moveTo>
                    <a:pt x="678" y="1"/>
                  </a:moveTo>
                  <a:cubicBezTo>
                    <a:pt x="559" y="1"/>
                    <a:pt x="464" y="96"/>
                    <a:pt x="464" y="215"/>
                  </a:cubicBezTo>
                  <a:lnTo>
                    <a:pt x="464" y="460"/>
                  </a:lnTo>
                  <a:lnTo>
                    <a:pt x="218" y="460"/>
                  </a:lnTo>
                  <a:cubicBezTo>
                    <a:pt x="100" y="460"/>
                    <a:pt x="0" y="556"/>
                    <a:pt x="0" y="674"/>
                  </a:cubicBezTo>
                  <a:cubicBezTo>
                    <a:pt x="0" y="792"/>
                    <a:pt x="100" y="892"/>
                    <a:pt x="218" y="892"/>
                  </a:cubicBezTo>
                  <a:lnTo>
                    <a:pt x="464" y="892"/>
                  </a:lnTo>
                  <a:lnTo>
                    <a:pt x="464" y="1133"/>
                  </a:lnTo>
                  <a:cubicBezTo>
                    <a:pt x="464" y="1251"/>
                    <a:pt x="559" y="1351"/>
                    <a:pt x="678" y="1351"/>
                  </a:cubicBezTo>
                  <a:cubicBezTo>
                    <a:pt x="796" y="1351"/>
                    <a:pt x="896" y="1251"/>
                    <a:pt x="896" y="1133"/>
                  </a:cubicBezTo>
                  <a:lnTo>
                    <a:pt x="896" y="892"/>
                  </a:lnTo>
                  <a:lnTo>
                    <a:pt x="1137" y="892"/>
                  </a:lnTo>
                  <a:cubicBezTo>
                    <a:pt x="1255" y="892"/>
                    <a:pt x="1355" y="792"/>
                    <a:pt x="1355" y="674"/>
                  </a:cubicBezTo>
                  <a:cubicBezTo>
                    <a:pt x="1355" y="556"/>
                    <a:pt x="1255" y="460"/>
                    <a:pt x="1137" y="460"/>
                  </a:cubicBezTo>
                  <a:lnTo>
                    <a:pt x="896" y="460"/>
                  </a:lnTo>
                  <a:lnTo>
                    <a:pt x="896" y="215"/>
                  </a:lnTo>
                  <a:cubicBezTo>
                    <a:pt x="896" y="96"/>
                    <a:pt x="796" y="1"/>
                    <a:pt x="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59"/>
            <p:cNvSpPr/>
            <p:nvPr/>
          </p:nvSpPr>
          <p:spPr>
            <a:xfrm>
              <a:off x="2355700" y="2848425"/>
              <a:ext cx="33775" cy="33800"/>
            </a:xfrm>
            <a:custGeom>
              <a:rect b="b" l="l" r="r" t="t"/>
              <a:pathLst>
                <a:path extrusionOk="0" h="1352" w="1351">
                  <a:moveTo>
                    <a:pt x="673" y="0"/>
                  </a:moveTo>
                  <a:cubicBezTo>
                    <a:pt x="555" y="0"/>
                    <a:pt x="460" y="96"/>
                    <a:pt x="460" y="214"/>
                  </a:cubicBezTo>
                  <a:lnTo>
                    <a:pt x="460" y="460"/>
                  </a:lnTo>
                  <a:lnTo>
                    <a:pt x="214" y="460"/>
                  </a:lnTo>
                  <a:cubicBezTo>
                    <a:pt x="96" y="460"/>
                    <a:pt x="0" y="555"/>
                    <a:pt x="0" y="673"/>
                  </a:cubicBezTo>
                  <a:cubicBezTo>
                    <a:pt x="0" y="792"/>
                    <a:pt x="96" y="892"/>
                    <a:pt x="214" y="892"/>
                  </a:cubicBezTo>
                  <a:lnTo>
                    <a:pt x="460" y="892"/>
                  </a:lnTo>
                  <a:lnTo>
                    <a:pt x="460" y="1133"/>
                  </a:lnTo>
                  <a:cubicBezTo>
                    <a:pt x="460" y="1256"/>
                    <a:pt x="555" y="1351"/>
                    <a:pt x="673" y="1351"/>
                  </a:cubicBezTo>
                  <a:cubicBezTo>
                    <a:pt x="792" y="1351"/>
                    <a:pt x="892" y="1256"/>
                    <a:pt x="892" y="1133"/>
                  </a:cubicBezTo>
                  <a:lnTo>
                    <a:pt x="892" y="892"/>
                  </a:lnTo>
                  <a:lnTo>
                    <a:pt x="1133" y="892"/>
                  </a:lnTo>
                  <a:cubicBezTo>
                    <a:pt x="1251" y="892"/>
                    <a:pt x="1351" y="792"/>
                    <a:pt x="1351" y="673"/>
                  </a:cubicBezTo>
                  <a:cubicBezTo>
                    <a:pt x="1351" y="555"/>
                    <a:pt x="1251" y="460"/>
                    <a:pt x="1133" y="460"/>
                  </a:cubicBezTo>
                  <a:lnTo>
                    <a:pt x="892" y="460"/>
                  </a:lnTo>
                  <a:lnTo>
                    <a:pt x="892" y="214"/>
                  </a:lnTo>
                  <a:cubicBezTo>
                    <a:pt x="892" y="96"/>
                    <a:pt x="792" y="0"/>
                    <a:pt x="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9"/>
            <p:cNvSpPr/>
            <p:nvPr/>
          </p:nvSpPr>
          <p:spPr>
            <a:xfrm>
              <a:off x="2292350" y="2848425"/>
              <a:ext cx="33900" cy="33800"/>
            </a:xfrm>
            <a:custGeom>
              <a:rect b="b" l="l" r="r" t="t"/>
              <a:pathLst>
                <a:path extrusionOk="0" h="1352" w="1356">
                  <a:moveTo>
                    <a:pt x="678" y="0"/>
                  </a:moveTo>
                  <a:cubicBezTo>
                    <a:pt x="559" y="0"/>
                    <a:pt x="464" y="96"/>
                    <a:pt x="464" y="214"/>
                  </a:cubicBezTo>
                  <a:lnTo>
                    <a:pt x="464" y="460"/>
                  </a:lnTo>
                  <a:lnTo>
                    <a:pt x="218" y="460"/>
                  </a:lnTo>
                  <a:cubicBezTo>
                    <a:pt x="100" y="460"/>
                    <a:pt x="0" y="555"/>
                    <a:pt x="0" y="673"/>
                  </a:cubicBezTo>
                  <a:cubicBezTo>
                    <a:pt x="0" y="792"/>
                    <a:pt x="100" y="892"/>
                    <a:pt x="218" y="892"/>
                  </a:cubicBezTo>
                  <a:lnTo>
                    <a:pt x="464" y="892"/>
                  </a:lnTo>
                  <a:lnTo>
                    <a:pt x="464" y="1133"/>
                  </a:lnTo>
                  <a:cubicBezTo>
                    <a:pt x="464" y="1256"/>
                    <a:pt x="559" y="1351"/>
                    <a:pt x="678" y="1351"/>
                  </a:cubicBezTo>
                  <a:cubicBezTo>
                    <a:pt x="796" y="1351"/>
                    <a:pt x="896" y="1256"/>
                    <a:pt x="896" y="1133"/>
                  </a:cubicBezTo>
                  <a:lnTo>
                    <a:pt x="896" y="892"/>
                  </a:lnTo>
                  <a:lnTo>
                    <a:pt x="1137" y="892"/>
                  </a:lnTo>
                  <a:cubicBezTo>
                    <a:pt x="1255" y="892"/>
                    <a:pt x="1355" y="792"/>
                    <a:pt x="1355" y="673"/>
                  </a:cubicBezTo>
                  <a:cubicBezTo>
                    <a:pt x="1355" y="555"/>
                    <a:pt x="1255" y="460"/>
                    <a:pt x="1137" y="460"/>
                  </a:cubicBezTo>
                  <a:lnTo>
                    <a:pt x="896" y="460"/>
                  </a:lnTo>
                  <a:lnTo>
                    <a:pt x="896" y="214"/>
                  </a:lnTo>
                  <a:cubicBezTo>
                    <a:pt x="896" y="96"/>
                    <a:pt x="796" y="0"/>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9"/>
            <p:cNvSpPr/>
            <p:nvPr/>
          </p:nvSpPr>
          <p:spPr>
            <a:xfrm>
              <a:off x="2533925" y="2848425"/>
              <a:ext cx="33800" cy="33800"/>
            </a:xfrm>
            <a:custGeom>
              <a:rect b="b" l="l" r="r" t="t"/>
              <a:pathLst>
                <a:path extrusionOk="0" h="1352" w="1352">
                  <a:moveTo>
                    <a:pt x="674" y="0"/>
                  </a:moveTo>
                  <a:cubicBezTo>
                    <a:pt x="555" y="0"/>
                    <a:pt x="460" y="96"/>
                    <a:pt x="460" y="214"/>
                  </a:cubicBezTo>
                  <a:lnTo>
                    <a:pt x="460" y="460"/>
                  </a:lnTo>
                  <a:lnTo>
                    <a:pt x="214" y="460"/>
                  </a:lnTo>
                  <a:cubicBezTo>
                    <a:pt x="95" y="460"/>
                    <a:pt x="1" y="555"/>
                    <a:pt x="1" y="673"/>
                  </a:cubicBezTo>
                  <a:cubicBezTo>
                    <a:pt x="1" y="792"/>
                    <a:pt x="95" y="892"/>
                    <a:pt x="214" y="892"/>
                  </a:cubicBezTo>
                  <a:lnTo>
                    <a:pt x="460" y="892"/>
                  </a:lnTo>
                  <a:lnTo>
                    <a:pt x="460" y="1133"/>
                  </a:lnTo>
                  <a:cubicBezTo>
                    <a:pt x="460" y="1256"/>
                    <a:pt x="555" y="1351"/>
                    <a:pt x="674" y="1351"/>
                  </a:cubicBezTo>
                  <a:cubicBezTo>
                    <a:pt x="792" y="1351"/>
                    <a:pt x="891" y="1256"/>
                    <a:pt x="891" y="1133"/>
                  </a:cubicBezTo>
                  <a:lnTo>
                    <a:pt x="891" y="892"/>
                  </a:lnTo>
                  <a:lnTo>
                    <a:pt x="1133" y="892"/>
                  </a:lnTo>
                  <a:cubicBezTo>
                    <a:pt x="1256" y="892"/>
                    <a:pt x="1351" y="792"/>
                    <a:pt x="1351" y="673"/>
                  </a:cubicBezTo>
                  <a:cubicBezTo>
                    <a:pt x="1351" y="555"/>
                    <a:pt x="1256" y="460"/>
                    <a:pt x="1133" y="460"/>
                  </a:cubicBezTo>
                  <a:lnTo>
                    <a:pt x="891" y="460"/>
                  </a:lnTo>
                  <a:lnTo>
                    <a:pt x="891" y="214"/>
                  </a:lnTo>
                  <a:cubicBezTo>
                    <a:pt x="891" y="96"/>
                    <a:pt x="792" y="0"/>
                    <a:pt x="6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9"/>
            <p:cNvSpPr/>
            <p:nvPr/>
          </p:nvSpPr>
          <p:spPr>
            <a:xfrm>
              <a:off x="2470700" y="2848425"/>
              <a:ext cx="33775" cy="33800"/>
            </a:xfrm>
            <a:custGeom>
              <a:rect b="b" l="l" r="r" t="t"/>
              <a:pathLst>
                <a:path extrusionOk="0" h="1352" w="1351">
                  <a:moveTo>
                    <a:pt x="673" y="0"/>
                  </a:moveTo>
                  <a:cubicBezTo>
                    <a:pt x="555" y="0"/>
                    <a:pt x="459" y="96"/>
                    <a:pt x="459" y="214"/>
                  </a:cubicBezTo>
                  <a:lnTo>
                    <a:pt x="459" y="460"/>
                  </a:lnTo>
                  <a:lnTo>
                    <a:pt x="214" y="460"/>
                  </a:lnTo>
                  <a:cubicBezTo>
                    <a:pt x="94" y="460"/>
                    <a:pt x="0" y="555"/>
                    <a:pt x="0" y="673"/>
                  </a:cubicBezTo>
                  <a:cubicBezTo>
                    <a:pt x="0" y="792"/>
                    <a:pt x="94" y="892"/>
                    <a:pt x="214" y="892"/>
                  </a:cubicBezTo>
                  <a:lnTo>
                    <a:pt x="459" y="892"/>
                  </a:lnTo>
                  <a:lnTo>
                    <a:pt x="459" y="1133"/>
                  </a:lnTo>
                  <a:cubicBezTo>
                    <a:pt x="459" y="1256"/>
                    <a:pt x="555" y="1351"/>
                    <a:pt x="673" y="1351"/>
                  </a:cubicBezTo>
                  <a:cubicBezTo>
                    <a:pt x="791" y="1351"/>
                    <a:pt x="890" y="1256"/>
                    <a:pt x="890" y="1133"/>
                  </a:cubicBezTo>
                  <a:lnTo>
                    <a:pt x="890" y="892"/>
                  </a:lnTo>
                  <a:lnTo>
                    <a:pt x="1132" y="892"/>
                  </a:lnTo>
                  <a:cubicBezTo>
                    <a:pt x="1251" y="892"/>
                    <a:pt x="1351" y="792"/>
                    <a:pt x="1351" y="673"/>
                  </a:cubicBezTo>
                  <a:cubicBezTo>
                    <a:pt x="1351" y="555"/>
                    <a:pt x="1251" y="460"/>
                    <a:pt x="1132" y="460"/>
                  </a:cubicBezTo>
                  <a:lnTo>
                    <a:pt x="890" y="460"/>
                  </a:lnTo>
                  <a:lnTo>
                    <a:pt x="890" y="214"/>
                  </a:lnTo>
                  <a:cubicBezTo>
                    <a:pt x="890" y="96"/>
                    <a:pt x="791" y="0"/>
                    <a:pt x="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 name="Google Shape;498;p59"/>
          <p:cNvGrpSpPr/>
          <p:nvPr/>
        </p:nvGrpSpPr>
        <p:grpSpPr>
          <a:xfrm>
            <a:off x="7777313" y="3290114"/>
            <a:ext cx="469028" cy="432291"/>
            <a:chOff x="7776400" y="1545525"/>
            <a:chExt cx="367375" cy="338600"/>
          </a:xfrm>
        </p:grpSpPr>
        <p:sp>
          <p:nvSpPr>
            <p:cNvPr id="499" name="Google Shape;499;p59"/>
            <p:cNvSpPr/>
            <p:nvPr/>
          </p:nvSpPr>
          <p:spPr>
            <a:xfrm>
              <a:off x="7776400" y="1545525"/>
              <a:ext cx="367375" cy="338600"/>
            </a:xfrm>
            <a:custGeom>
              <a:rect b="b" l="l" r="r" t="t"/>
              <a:pathLst>
                <a:path extrusionOk="0" h="13544" w="14695">
                  <a:moveTo>
                    <a:pt x="13785" y="432"/>
                  </a:moveTo>
                  <a:cubicBezTo>
                    <a:pt x="14050" y="432"/>
                    <a:pt x="14260" y="644"/>
                    <a:pt x="14260" y="904"/>
                  </a:cubicBezTo>
                  <a:lnTo>
                    <a:pt x="14260" y="1151"/>
                  </a:lnTo>
                  <a:lnTo>
                    <a:pt x="13156" y="1151"/>
                  </a:lnTo>
                  <a:cubicBezTo>
                    <a:pt x="13037" y="1151"/>
                    <a:pt x="12937" y="1246"/>
                    <a:pt x="12937" y="1365"/>
                  </a:cubicBezTo>
                  <a:cubicBezTo>
                    <a:pt x="12937" y="1483"/>
                    <a:pt x="13037" y="1582"/>
                    <a:pt x="13156" y="1582"/>
                  </a:cubicBezTo>
                  <a:lnTo>
                    <a:pt x="14260" y="1582"/>
                  </a:lnTo>
                  <a:lnTo>
                    <a:pt x="14260" y="9199"/>
                  </a:lnTo>
                  <a:lnTo>
                    <a:pt x="432" y="9199"/>
                  </a:lnTo>
                  <a:lnTo>
                    <a:pt x="432" y="1582"/>
                  </a:lnTo>
                  <a:lnTo>
                    <a:pt x="12118" y="1582"/>
                  </a:lnTo>
                  <a:cubicBezTo>
                    <a:pt x="12237" y="1582"/>
                    <a:pt x="12336" y="1483"/>
                    <a:pt x="12336" y="1365"/>
                  </a:cubicBezTo>
                  <a:cubicBezTo>
                    <a:pt x="12336" y="1246"/>
                    <a:pt x="12237" y="1151"/>
                    <a:pt x="12118" y="1151"/>
                  </a:cubicBezTo>
                  <a:lnTo>
                    <a:pt x="432" y="1151"/>
                  </a:lnTo>
                  <a:lnTo>
                    <a:pt x="432" y="904"/>
                  </a:lnTo>
                  <a:cubicBezTo>
                    <a:pt x="432" y="644"/>
                    <a:pt x="645" y="432"/>
                    <a:pt x="906" y="432"/>
                  </a:cubicBezTo>
                  <a:close/>
                  <a:moveTo>
                    <a:pt x="14260" y="9630"/>
                  </a:moveTo>
                  <a:lnTo>
                    <a:pt x="14260" y="9877"/>
                  </a:lnTo>
                  <a:cubicBezTo>
                    <a:pt x="14260" y="10137"/>
                    <a:pt x="14050" y="10351"/>
                    <a:pt x="13785" y="10351"/>
                  </a:cubicBezTo>
                  <a:lnTo>
                    <a:pt x="906" y="10351"/>
                  </a:lnTo>
                  <a:cubicBezTo>
                    <a:pt x="645" y="10351"/>
                    <a:pt x="432" y="10137"/>
                    <a:pt x="432" y="9877"/>
                  </a:cubicBezTo>
                  <a:lnTo>
                    <a:pt x="432" y="9630"/>
                  </a:lnTo>
                  <a:close/>
                  <a:moveTo>
                    <a:pt x="8514" y="10782"/>
                  </a:moveTo>
                  <a:lnTo>
                    <a:pt x="8514" y="13108"/>
                  </a:lnTo>
                  <a:lnTo>
                    <a:pt x="6183" y="13108"/>
                  </a:lnTo>
                  <a:lnTo>
                    <a:pt x="6183" y="10782"/>
                  </a:lnTo>
                  <a:close/>
                  <a:moveTo>
                    <a:pt x="906" y="1"/>
                  </a:moveTo>
                  <a:cubicBezTo>
                    <a:pt x="408" y="1"/>
                    <a:pt x="1" y="408"/>
                    <a:pt x="1" y="904"/>
                  </a:cubicBezTo>
                  <a:lnTo>
                    <a:pt x="1" y="9877"/>
                  </a:lnTo>
                  <a:cubicBezTo>
                    <a:pt x="1" y="10375"/>
                    <a:pt x="408" y="10782"/>
                    <a:pt x="906" y="10782"/>
                  </a:cubicBezTo>
                  <a:lnTo>
                    <a:pt x="5751" y="10782"/>
                  </a:lnTo>
                  <a:lnTo>
                    <a:pt x="5751" y="13108"/>
                  </a:lnTo>
                  <a:lnTo>
                    <a:pt x="5046" y="13108"/>
                  </a:lnTo>
                  <a:cubicBezTo>
                    <a:pt x="4927" y="13108"/>
                    <a:pt x="4832" y="13207"/>
                    <a:pt x="4832" y="13325"/>
                  </a:cubicBezTo>
                  <a:cubicBezTo>
                    <a:pt x="4832" y="13444"/>
                    <a:pt x="4927" y="13543"/>
                    <a:pt x="5046" y="13543"/>
                  </a:cubicBezTo>
                  <a:lnTo>
                    <a:pt x="9645" y="13543"/>
                  </a:lnTo>
                  <a:cubicBezTo>
                    <a:pt x="9769" y="13543"/>
                    <a:pt x="9863" y="13444"/>
                    <a:pt x="9863" y="13325"/>
                  </a:cubicBezTo>
                  <a:cubicBezTo>
                    <a:pt x="9863" y="13207"/>
                    <a:pt x="9769" y="13108"/>
                    <a:pt x="9645" y="13108"/>
                  </a:cubicBezTo>
                  <a:lnTo>
                    <a:pt x="8945" y="13108"/>
                  </a:lnTo>
                  <a:lnTo>
                    <a:pt x="8945" y="10782"/>
                  </a:lnTo>
                  <a:lnTo>
                    <a:pt x="13785" y="10782"/>
                  </a:lnTo>
                  <a:cubicBezTo>
                    <a:pt x="14288" y="10782"/>
                    <a:pt x="14695" y="10375"/>
                    <a:pt x="14695" y="9877"/>
                  </a:cubicBezTo>
                  <a:lnTo>
                    <a:pt x="14695" y="904"/>
                  </a:lnTo>
                  <a:cubicBezTo>
                    <a:pt x="14695" y="408"/>
                    <a:pt x="14288" y="1"/>
                    <a:pt x="137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9"/>
            <p:cNvSpPr/>
            <p:nvPr/>
          </p:nvSpPr>
          <p:spPr>
            <a:xfrm>
              <a:off x="7862750" y="1597250"/>
              <a:ext cx="189025" cy="166075"/>
            </a:xfrm>
            <a:custGeom>
              <a:rect b="b" l="l" r="r" t="t"/>
              <a:pathLst>
                <a:path extrusionOk="0" h="6643" w="7561">
                  <a:moveTo>
                    <a:pt x="1838" y="433"/>
                  </a:moveTo>
                  <a:lnTo>
                    <a:pt x="1838" y="1380"/>
                  </a:lnTo>
                  <a:lnTo>
                    <a:pt x="431" y="1380"/>
                  </a:lnTo>
                  <a:lnTo>
                    <a:pt x="431" y="433"/>
                  </a:lnTo>
                  <a:close/>
                  <a:moveTo>
                    <a:pt x="1838" y="1811"/>
                  </a:moveTo>
                  <a:lnTo>
                    <a:pt x="1838" y="2530"/>
                  </a:lnTo>
                  <a:lnTo>
                    <a:pt x="431" y="2530"/>
                  </a:lnTo>
                  <a:lnTo>
                    <a:pt x="431" y="1811"/>
                  </a:lnTo>
                  <a:close/>
                  <a:moveTo>
                    <a:pt x="3676" y="433"/>
                  </a:moveTo>
                  <a:lnTo>
                    <a:pt x="3676" y="1631"/>
                  </a:lnTo>
                  <a:cubicBezTo>
                    <a:pt x="3155" y="1735"/>
                    <a:pt x="2758" y="2195"/>
                    <a:pt x="2758" y="2749"/>
                  </a:cubicBezTo>
                  <a:cubicBezTo>
                    <a:pt x="2758" y="2867"/>
                    <a:pt x="2856" y="2962"/>
                    <a:pt x="2975" y="2962"/>
                  </a:cubicBezTo>
                  <a:lnTo>
                    <a:pt x="3676" y="2962"/>
                  </a:lnTo>
                  <a:lnTo>
                    <a:pt x="3676" y="3682"/>
                  </a:lnTo>
                  <a:lnTo>
                    <a:pt x="431" y="3682"/>
                  </a:lnTo>
                  <a:lnTo>
                    <a:pt x="431" y="2962"/>
                  </a:lnTo>
                  <a:lnTo>
                    <a:pt x="2052" y="2962"/>
                  </a:lnTo>
                  <a:cubicBezTo>
                    <a:pt x="2174" y="2962"/>
                    <a:pt x="2269" y="2867"/>
                    <a:pt x="2269" y="2749"/>
                  </a:cubicBezTo>
                  <a:lnTo>
                    <a:pt x="2269" y="433"/>
                  </a:lnTo>
                  <a:close/>
                  <a:moveTo>
                    <a:pt x="5718" y="5757"/>
                  </a:moveTo>
                  <a:cubicBezTo>
                    <a:pt x="5935" y="5823"/>
                    <a:pt x="6106" y="5993"/>
                    <a:pt x="6173" y="6212"/>
                  </a:cubicBezTo>
                  <a:lnTo>
                    <a:pt x="5718" y="6212"/>
                  </a:lnTo>
                  <a:lnTo>
                    <a:pt x="5718" y="5757"/>
                  </a:lnTo>
                  <a:close/>
                  <a:moveTo>
                    <a:pt x="7129" y="433"/>
                  </a:moveTo>
                  <a:lnTo>
                    <a:pt x="7129" y="6212"/>
                  </a:lnTo>
                  <a:lnTo>
                    <a:pt x="6617" y="6212"/>
                  </a:lnTo>
                  <a:cubicBezTo>
                    <a:pt x="6518" y="5685"/>
                    <a:pt x="6055" y="5293"/>
                    <a:pt x="5504" y="5293"/>
                  </a:cubicBezTo>
                  <a:cubicBezTo>
                    <a:pt x="5386" y="5293"/>
                    <a:pt x="5287" y="5387"/>
                    <a:pt x="5287" y="5506"/>
                  </a:cubicBezTo>
                  <a:lnTo>
                    <a:pt x="5287" y="6212"/>
                  </a:lnTo>
                  <a:lnTo>
                    <a:pt x="431" y="6212"/>
                  </a:lnTo>
                  <a:lnTo>
                    <a:pt x="431" y="4113"/>
                  </a:lnTo>
                  <a:lnTo>
                    <a:pt x="3676" y="4113"/>
                  </a:lnTo>
                  <a:lnTo>
                    <a:pt x="3676" y="4819"/>
                  </a:lnTo>
                  <a:cubicBezTo>
                    <a:pt x="3676" y="4937"/>
                    <a:pt x="3775" y="5031"/>
                    <a:pt x="3894" y="5031"/>
                  </a:cubicBezTo>
                  <a:cubicBezTo>
                    <a:pt x="4013" y="5031"/>
                    <a:pt x="4107" y="4937"/>
                    <a:pt x="4107" y="4819"/>
                  </a:cubicBezTo>
                  <a:lnTo>
                    <a:pt x="4107" y="2749"/>
                  </a:lnTo>
                  <a:cubicBezTo>
                    <a:pt x="4107" y="2626"/>
                    <a:pt x="4013" y="2530"/>
                    <a:pt x="3894" y="2530"/>
                  </a:cubicBezTo>
                  <a:lnTo>
                    <a:pt x="3221" y="2530"/>
                  </a:lnTo>
                  <a:cubicBezTo>
                    <a:pt x="3316" y="2246"/>
                    <a:pt x="3582" y="2043"/>
                    <a:pt x="3894" y="2043"/>
                  </a:cubicBezTo>
                  <a:cubicBezTo>
                    <a:pt x="4013" y="2043"/>
                    <a:pt x="4107" y="1948"/>
                    <a:pt x="4107" y="1825"/>
                  </a:cubicBezTo>
                  <a:lnTo>
                    <a:pt x="4107" y="433"/>
                  </a:lnTo>
                  <a:close/>
                  <a:moveTo>
                    <a:pt x="213" y="1"/>
                  </a:moveTo>
                  <a:cubicBezTo>
                    <a:pt x="95" y="1"/>
                    <a:pt x="1" y="96"/>
                    <a:pt x="1" y="219"/>
                  </a:cubicBezTo>
                  <a:lnTo>
                    <a:pt x="1" y="6424"/>
                  </a:lnTo>
                  <a:cubicBezTo>
                    <a:pt x="1" y="6548"/>
                    <a:pt x="95" y="6642"/>
                    <a:pt x="213" y="6642"/>
                  </a:cubicBezTo>
                  <a:lnTo>
                    <a:pt x="7343" y="6642"/>
                  </a:lnTo>
                  <a:cubicBezTo>
                    <a:pt x="7461" y="6642"/>
                    <a:pt x="7561" y="6548"/>
                    <a:pt x="7561" y="6424"/>
                  </a:cubicBezTo>
                  <a:lnTo>
                    <a:pt x="7561" y="219"/>
                  </a:lnTo>
                  <a:cubicBezTo>
                    <a:pt x="7561" y="96"/>
                    <a:pt x="7461" y="1"/>
                    <a:pt x="7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9"/>
            <p:cNvSpPr/>
            <p:nvPr/>
          </p:nvSpPr>
          <p:spPr>
            <a:xfrm>
              <a:off x="7983400" y="1637525"/>
              <a:ext cx="45275" cy="45275"/>
            </a:xfrm>
            <a:custGeom>
              <a:rect b="b" l="l" r="r" t="t"/>
              <a:pathLst>
                <a:path extrusionOk="0" h="1811" w="1811">
                  <a:moveTo>
                    <a:pt x="906" y="432"/>
                  </a:moveTo>
                  <a:cubicBezTo>
                    <a:pt x="1172" y="432"/>
                    <a:pt x="1380" y="645"/>
                    <a:pt x="1380" y="906"/>
                  </a:cubicBezTo>
                  <a:cubicBezTo>
                    <a:pt x="1380" y="1166"/>
                    <a:pt x="1172" y="1380"/>
                    <a:pt x="906" y="1380"/>
                  </a:cubicBezTo>
                  <a:cubicBezTo>
                    <a:pt x="645" y="1380"/>
                    <a:pt x="433" y="1166"/>
                    <a:pt x="433" y="906"/>
                  </a:cubicBezTo>
                  <a:cubicBezTo>
                    <a:pt x="433" y="645"/>
                    <a:pt x="645" y="432"/>
                    <a:pt x="906" y="432"/>
                  </a:cubicBezTo>
                  <a:close/>
                  <a:moveTo>
                    <a:pt x="906" y="1"/>
                  </a:moveTo>
                  <a:cubicBezTo>
                    <a:pt x="409" y="1"/>
                    <a:pt x="1" y="408"/>
                    <a:pt x="1" y="906"/>
                  </a:cubicBezTo>
                  <a:cubicBezTo>
                    <a:pt x="1" y="1403"/>
                    <a:pt x="409" y="1811"/>
                    <a:pt x="906" y="1811"/>
                  </a:cubicBezTo>
                  <a:cubicBezTo>
                    <a:pt x="1408" y="1811"/>
                    <a:pt x="1811" y="1403"/>
                    <a:pt x="1811" y="906"/>
                  </a:cubicBezTo>
                  <a:cubicBezTo>
                    <a:pt x="1811" y="408"/>
                    <a:pt x="1408" y="1"/>
                    <a:pt x="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9"/>
            <p:cNvSpPr/>
            <p:nvPr/>
          </p:nvSpPr>
          <p:spPr>
            <a:xfrm>
              <a:off x="7989225" y="1689300"/>
              <a:ext cx="33775" cy="10775"/>
            </a:xfrm>
            <a:custGeom>
              <a:rect b="b" l="l" r="r" t="t"/>
              <a:pathLst>
                <a:path extrusionOk="0" h="431" w="1351">
                  <a:moveTo>
                    <a:pt x="213" y="0"/>
                  </a:moveTo>
                  <a:cubicBezTo>
                    <a:pt x="95" y="0"/>
                    <a:pt x="1" y="94"/>
                    <a:pt x="1" y="213"/>
                  </a:cubicBezTo>
                  <a:cubicBezTo>
                    <a:pt x="1" y="332"/>
                    <a:pt x="95" y="431"/>
                    <a:pt x="213" y="431"/>
                  </a:cubicBezTo>
                  <a:lnTo>
                    <a:pt x="1132" y="431"/>
                  </a:lnTo>
                  <a:cubicBezTo>
                    <a:pt x="1256" y="431"/>
                    <a:pt x="1350" y="332"/>
                    <a:pt x="1350" y="213"/>
                  </a:cubicBezTo>
                  <a:cubicBezTo>
                    <a:pt x="1350" y="94"/>
                    <a:pt x="125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9"/>
            <p:cNvSpPr/>
            <p:nvPr/>
          </p:nvSpPr>
          <p:spPr>
            <a:xfrm>
              <a:off x="7989225" y="1620250"/>
              <a:ext cx="33775" cy="10800"/>
            </a:xfrm>
            <a:custGeom>
              <a:rect b="b" l="l" r="r" t="t"/>
              <a:pathLst>
                <a:path extrusionOk="0" h="432" w="1351">
                  <a:moveTo>
                    <a:pt x="213" y="1"/>
                  </a:moveTo>
                  <a:cubicBezTo>
                    <a:pt x="95" y="1"/>
                    <a:pt x="1" y="99"/>
                    <a:pt x="1" y="218"/>
                  </a:cubicBezTo>
                  <a:cubicBezTo>
                    <a:pt x="1" y="337"/>
                    <a:pt x="95" y="431"/>
                    <a:pt x="213" y="431"/>
                  </a:cubicBezTo>
                  <a:lnTo>
                    <a:pt x="1132" y="431"/>
                  </a:lnTo>
                  <a:cubicBezTo>
                    <a:pt x="1256" y="431"/>
                    <a:pt x="1350" y="337"/>
                    <a:pt x="1350" y="218"/>
                  </a:cubicBezTo>
                  <a:cubicBezTo>
                    <a:pt x="1350" y="99"/>
                    <a:pt x="1256"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9"/>
            <p:cNvSpPr/>
            <p:nvPr/>
          </p:nvSpPr>
          <p:spPr>
            <a:xfrm>
              <a:off x="7879925" y="1614575"/>
              <a:ext cx="22275" cy="10800"/>
            </a:xfrm>
            <a:custGeom>
              <a:rect b="b" l="l" r="r" t="t"/>
              <a:pathLst>
                <a:path extrusionOk="0" h="432" w="891">
                  <a:moveTo>
                    <a:pt x="217" y="0"/>
                  </a:moveTo>
                  <a:cubicBezTo>
                    <a:pt x="99" y="0"/>
                    <a:pt x="0" y="95"/>
                    <a:pt x="0" y="213"/>
                  </a:cubicBezTo>
                  <a:cubicBezTo>
                    <a:pt x="0" y="331"/>
                    <a:pt x="99" y="431"/>
                    <a:pt x="217" y="431"/>
                  </a:cubicBezTo>
                  <a:lnTo>
                    <a:pt x="678" y="431"/>
                  </a:lnTo>
                  <a:cubicBezTo>
                    <a:pt x="796" y="431"/>
                    <a:pt x="890" y="331"/>
                    <a:pt x="890" y="213"/>
                  </a:cubicBezTo>
                  <a:cubicBezTo>
                    <a:pt x="890" y="95"/>
                    <a:pt x="796" y="0"/>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60"/>
          <p:cNvSpPr txBox="1"/>
          <p:nvPr>
            <p:ph type="ctrTitle"/>
          </p:nvPr>
        </p:nvSpPr>
        <p:spPr>
          <a:xfrm>
            <a:off x="711650" y="3358250"/>
            <a:ext cx="2627100" cy="133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 Do</a:t>
            </a:r>
            <a:endParaRPr/>
          </a:p>
        </p:txBody>
      </p:sp>
      <p:sp>
        <p:nvSpPr>
          <p:cNvPr id="510" name="Google Shape;510;p60"/>
          <p:cNvSpPr txBox="1"/>
          <p:nvPr>
            <p:ph idx="1" type="subTitle"/>
          </p:nvPr>
        </p:nvSpPr>
        <p:spPr>
          <a:xfrm>
            <a:off x="3338750" y="2875400"/>
            <a:ext cx="2473200" cy="110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the biggest planet in the System and the fourth-brightest object in the sky</a:t>
            </a:r>
            <a:endParaRPr/>
          </a:p>
        </p:txBody>
      </p:sp>
      <p:sp>
        <p:nvSpPr>
          <p:cNvPr id="511" name="Google Shape;511;p60"/>
          <p:cNvSpPr txBox="1"/>
          <p:nvPr>
            <p:ph idx="2" type="subTitle"/>
          </p:nvPr>
        </p:nvSpPr>
        <p:spPr>
          <a:xfrm>
            <a:off x="3338763" y="2511425"/>
            <a:ext cx="24732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12" name="Google Shape;512;p60"/>
          <p:cNvSpPr txBox="1"/>
          <p:nvPr>
            <p:ph idx="3" type="subTitle"/>
          </p:nvPr>
        </p:nvSpPr>
        <p:spPr>
          <a:xfrm>
            <a:off x="5957632" y="2875400"/>
            <a:ext cx="2473200" cy="110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and the fourth-largest by diameter in the Solar System</a:t>
            </a:r>
            <a:endParaRPr/>
          </a:p>
          <a:p>
            <a:pPr indent="0" lvl="0" marL="0" rtl="0" algn="l">
              <a:spcBef>
                <a:spcPts val="0"/>
              </a:spcBef>
              <a:spcAft>
                <a:spcPts val="0"/>
              </a:spcAft>
              <a:buNone/>
            </a:pPr>
            <a:r>
              <a:t/>
            </a:r>
            <a:endParaRPr/>
          </a:p>
        </p:txBody>
      </p:sp>
      <p:sp>
        <p:nvSpPr>
          <p:cNvPr id="513" name="Google Shape;513;p60"/>
          <p:cNvSpPr txBox="1"/>
          <p:nvPr>
            <p:ph idx="4" type="subTitle"/>
          </p:nvPr>
        </p:nvSpPr>
        <p:spPr>
          <a:xfrm>
            <a:off x="5957649" y="2511425"/>
            <a:ext cx="24732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514" name="Google Shape;514;p60"/>
          <p:cNvSpPr txBox="1"/>
          <p:nvPr/>
        </p:nvSpPr>
        <p:spPr>
          <a:xfrm>
            <a:off x="1752325" y="401750"/>
            <a:ext cx="5734800" cy="1053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0">
                <a:solidFill>
                  <a:srgbClr val="00FF00"/>
                </a:solidFill>
                <a:latin typeface="Roboto"/>
                <a:ea typeface="Roboto"/>
                <a:cs typeface="Roboto"/>
                <a:sym typeface="Roboto"/>
              </a:rPr>
              <a:t>FOTO</a:t>
            </a:r>
            <a:endParaRPr b="1" sz="10000">
              <a:solidFill>
                <a:srgbClr val="00FF00"/>
              </a:solidFill>
              <a:latin typeface="Roboto"/>
              <a:ea typeface="Roboto"/>
              <a:cs typeface="Roboto"/>
              <a:sym typeface="Roboto"/>
            </a:endParaRPr>
          </a:p>
        </p:txBody>
      </p:sp>
      <p:pic>
        <p:nvPicPr>
          <p:cNvPr id="515" name="Google Shape;515;p60"/>
          <p:cNvPicPr preferRelativeResize="0"/>
          <p:nvPr/>
        </p:nvPicPr>
        <p:blipFill rotWithShape="1">
          <a:blip r:embed="rId3">
            <a:alphaModFix/>
          </a:blip>
          <a:srcRect b="21126" l="0" r="0" t="41321"/>
          <a:stretch/>
        </p:blipFill>
        <p:spPr>
          <a:xfrm>
            <a:off x="152150" y="157050"/>
            <a:ext cx="8839701" cy="221300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 name="Shape 519"/>
        <p:cNvGrpSpPr/>
        <p:nvPr/>
      </p:nvGrpSpPr>
      <p:grpSpPr>
        <a:xfrm>
          <a:off x="0" y="0"/>
          <a:ext cx="0" cy="0"/>
          <a:chOff x="0" y="0"/>
          <a:chExt cx="0" cy="0"/>
        </a:xfrm>
      </p:grpSpPr>
      <p:sp>
        <p:nvSpPr>
          <p:cNvPr id="520" name="Google Shape;520;p61"/>
          <p:cNvSpPr txBox="1"/>
          <p:nvPr>
            <p:ph type="ctrTitle"/>
          </p:nvPr>
        </p:nvSpPr>
        <p:spPr>
          <a:xfrm>
            <a:off x="711650" y="4081850"/>
            <a:ext cx="6908100" cy="48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I Do</a:t>
            </a:r>
            <a:endParaRPr/>
          </a:p>
        </p:txBody>
      </p:sp>
      <p:sp>
        <p:nvSpPr>
          <p:cNvPr id="521" name="Google Shape;521;p61"/>
          <p:cNvSpPr txBox="1"/>
          <p:nvPr>
            <p:ph idx="1" type="subTitle"/>
          </p:nvPr>
        </p:nvSpPr>
        <p:spPr>
          <a:xfrm>
            <a:off x="1411750" y="2089163"/>
            <a:ext cx="1864200" cy="582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 cold place</a:t>
            </a:r>
            <a:endParaRPr/>
          </a:p>
        </p:txBody>
      </p:sp>
      <p:sp>
        <p:nvSpPr>
          <p:cNvPr id="522" name="Google Shape;522;p61"/>
          <p:cNvSpPr txBox="1"/>
          <p:nvPr>
            <p:ph idx="2" type="subTitle"/>
          </p:nvPr>
        </p:nvSpPr>
        <p:spPr>
          <a:xfrm>
            <a:off x="1411771" y="1725189"/>
            <a:ext cx="18642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23" name="Google Shape;523;p61"/>
          <p:cNvSpPr txBox="1"/>
          <p:nvPr>
            <p:ph idx="3" type="subTitle"/>
          </p:nvPr>
        </p:nvSpPr>
        <p:spPr>
          <a:xfrm>
            <a:off x="3639888" y="2089163"/>
            <a:ext cx="1864200" cy="582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the biggest planet in the Solar System</a:t>
            </a:r>
            <a:endParaRPr/>
          </a:p>
        </p:txBody>
      </p:sp>
      <p:sp>
        <p:nvSpPr>
          <p:cNvPr id="524" name="Google Shape;524;p61"/>
          <p:cNvSpPr txBox="1"/>
          <p:nvPr>
            <p:ph idx="4" type="subTitle"/>
          </p:nvPr>
        </p:nvSpPr>
        <p:spPr>
          <a:xfrm>
            <a:off x="3639908" y="1725189"/>
            <a:ext cx="18642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25" name="Google Shape;525;p61"/>
          <p:cNvSpPr txBox="1"/>
          <p:nvPr>
            <p:ph idx="5" type="subTitle"/>
          </p:nvPr>
        </p:nvSpPr>
        <p:spPr>
          <a:xfrm>
            <a:off x="5868026" y="2089163"/>
            <a:ext cx="1864200" cy="582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is the second planet from the Sun</a:t>
            </a:r>
            <a:endParaRPr/>
          </a:p>
        </p:txBody>
      </p:sp>
      <p:sp>
        <p:nvSpPr>
          <p:cNvPr id="526" name="Google Shape;526;p61"/>
          <p:cNvSpPr txBox="1"/>
          <p:nvPr>
            <p:ph idx="6" type="subTitle"/>
          </p:nvPr>
        </p:nvSpPr>
        <p:spPr>
          <a:xfrm>
            <a:off x="5868046" y="1725189"/>
            <a:ext cx="18642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grpSp>
        <p:nvGrpSpPr>
          <p:cNvPr id="527" name="Google Shape;527;p61"/>
          <p:cNvGrpSpPr/>
          <p:nvPr/>
        </p:nvGrpSpPr>
        <p:grpSpPr>
          <a:xfrm>
            <a:off x="3716100" y="1281725"/>
            <a:ext cx="367250" cy="367275"/>
            <a:chOff x="6528325" y="2635625"/>
            <a:chExt cx="367250" cy="367275"/>
          </a:xfrm>
        </p:grpSpPr>
        <p:sp>
          <p:nvSpPr>
            <p:cNvPr id="528" name="Google Shape;528;p61"/>
            <p:cNvSpPr/>
            <p:nvPr/>
          </p:nvSpPr>
          <p:spPr>
            <a:xfrm>
              <a:off x="6792775" y="2911650"/>
              <a:ext cx="79825" cy="68250"/>
            </a:xfrm>
            <a:custGeom>
              <a:rect b="b" l="l" r="r" t="t"/>
              <a:pathLst>
                <a:path extrusionOk="0" h="2730" w="3193">
                  <a:moveTo>
                    <a:pt x="2762" y="432"/>
                  </a:moveTo>
                  <a:lnTo>
                    <a:pt x="2762" y="2299"/>
                  </a:lnTo>
                  <a:lnTo>
                    <a:pt x="431" y="2299"/>
                  </a:lnTo>
                  <a:lnTo>
                    <a:pt x="431" y="432"/>
                  </a:lnTo>
                  <a:close/>
                  <a:moveTo>
                    <a:pt x="217" y="1"/>
                  </a:moveTo>
                  <a:cubicBezTo>
                    <a:pt x="95" y="1"/>
                    <a:pt x="0" y="96"/>
                    <a:pt x="0" y="215"/>
                  </a:cubicBezTo>
                  <a:lnTo>
                    <a:pt x="0" y="2517"/>
                  </a:lnTo>
                  <a:cubicBezTo>
                    <a:pt x="0" y="2635"/>
                    <a:pt x="95" y="2729"/>
                    <a:pt x="217" y="2729"/>
                  </a:cubicBezTo>
                  <a:lnTo>
                    <a:pt x="2974" y="2729"/>
                  </a:lnTo>
                  <a:cubicBezTo>
                    <a:pt x="3094" y="2729"/>
                    <a:pt x="3193" y="2635"/>
                    <a:pt x="3193" y="2517"/>
                  </a:cubicBezTo>
                  <a:lnTo>
                    <a:pt x="3193" y="215"/>
                  </a:lnTo>
                  <a:cubicBezTo>
                    <a:pt x="3193" y="96"/>
                    <a:pt x="3094" y="1"/>
                    <a:pt x="29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61"/>
            <p:cNvSpPr/>
            <p:nvPr/>
          </p:nvSpPr>
          <p:spPr>
            <a:xfrm>
              <a:off x="6792775" y="2831150"/>
              <a:ext cx="79825" cy="68350"/>
            </a:xfrm>
            <a:custGeom>
              <a:rect b="b" l="l" r="r" t="t"/>
              <a:pathLst>
                <a:path extrusionOk="0" h="2734" w="3193">
                  <a:moveTo>
                    <a:pt x="2762" y="431"/>
                  </a:moveTo>
                  <a:lnTo>
                    <a:pt x="2762" y="2298"/>
                  </a:lnTo>
                  <a:lnTo>
                    <a:pt x="431" y="2298"/>
                  </a:lnTo>
                  <a:lnTo>
                    <a:pt x="431" y="431"/>
                  </a:lnTo>
                  <a:close/>
                  <a:moveTo>
                    <a:pt x="217" y="0"/>
                  </a:moveTo>
                  <a:cubicBezTo>
                    <a:pt x="95" y="0"/>
                    <a:pt x="0" y="95"/>
                    <a:pt x="0" y="213"/>
                  </a:cubicBezTo>
                  <a:lnTo>
                    <a:pt x="0" y="2515"/>
                  </a:lnTo>
                  <a:cubicBezTo>
                    <a:pt x="0" y="2634"/>
                    <a:pt x="95" y="2733"/>
                    <a:pt x="217" y="2733"/>
                  </a:cubicBezTo>
                  <a:lnTo>
                    <a:pt x="2974" y="2733"/>
                  </a:lnTo>
                  <a:cubicBezTo>
                    <a:pt x="3094" y="2733"/>
                    <a:pt x="3193" y="2634"/>
                    <a:pt x="3193" y="2515"/>
                  </a:cubicBezTo>
                  <a:lnTo>
                    <a:pt x="3193" y="213"/>
                  </a:lnTo>
                  <a:cubicBezTo>
                    <a:pt x="3193" y="95"/>
                    <a:pt x="3094" y="0"/>
                    <a:pt x="29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61"/>
            <p:cNvSpPr/>
            <p:nvPr/>
          </p:nvSpPr>
          <p:spPr>
            <a:xfrm>
              <a:off x="6607200" y="2823250"/>
              <a:ext cx="101275" cy="100250"/>
            </a:xfrm>
            <a:custGeom>
              <a:rect b="b" l="l" r="r" t="t"/>
              <a:pathLst>
                <a:path extrusionOk="0" h="4010" w="4051">
                  <a:moveTo>
                    <a:pt x="1862" y="520"/>
                  </a:moveTo>
                  <a:lnTo>
                    <a:pt x="3510" y="2168"/>
                  </a:lnTo>
                  <a:lnTo>
                    <a:pt x="2189" y="3490"/>
                  </a:lnTo>
                  <a:lnTo>
                    <a:pt x="541" y="1842"/>
                  </a:lnTo>
                  <a:lnTo>
                    <a:pt x="1862" y="520"/>
                  </a:lnTo>
                  <a:close/>
                  <a:moveTo>
                    <a:pt x="1864" y="1"/>
                  </a:moveTo>
                  <a:cubicBezTo>
                    <a:pt x="1809" y="1"/>
                    <a:pt x="1753" y="22"/>
                    <a:pt x="1710" y="65"/>
                  </a:cubicBezTo>
                  <a:lnTo>
                    <a:pt x="86" y="1690"/>
                  </a:lnTo>
                  <a:cubicBezTo>
                    <a:pt x="1" y="1770"/>
                    <a:pt x="1" y="1912"/>
                    <a:pt x="86" y="1993"/>
                  </a:cubicBezTo>
                  <a:lnTo>
                    <a:pt x="2037" y="3945"/>
                  </a:lnTo>
                  <a:cubicBezTo>
                    <a:pt x="2077" y="3988"/>
                    <a:pt x="2133" y="4009"/>
                    <a:pt x="2188" y="4009"/>
                  </a:cubicBezTo>
                  <a:cubicBezTo>
                    <a:pt x="2244" y="4009"/>
                    <a:pt x="2300" y="3988"/>
                    <a:pt x="2340" y="3945"/>
                  </a:cubicBezTo>
                  <a:lnTo>
                    <a:pt x="3965" y="2319"/>
                  </a:lnTo>
                  <a:cubicBezTo>
                    <a:pt x="4050" y="2234"/>
                    <a:pt x="4050" y="2098"/>
                    <a:pt x="3965" y="2017"/>
                  </a:cubicBezTo>
                  <a:lnTo>
                    <a:pt x="2019" y="65"/>
                  </a:lnTo>
                  <a:cubicBezTo>
                    <a:pt x="1976" y="22"/>
                    <a:pt x="1920" y="1"/>
                    <a:pt x="1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61"/>
            <p:cNvSpPr/>
            <p:nvPr/>
          </p:nvSpPr>
          <p:spPr>
            <a:xfrm>
              <a:off x="6664150" y="2766300"/>
              <a:ext cx="101275" cy="100250"/>
            </a:xfrm>
            <a:custGeom>
              <a:rect b="b" l="l" r="r" t="t"/>
              <a:pathLst>
                <a:path extrusionOk="0" h="4010" w="4051">
                  <a:moveTo>
                    <a:pt x="1862" y="524"/>
                  </a:moveTo>
                  <a:lnTo>
                    <a:pt x="3510" y="2168"/>
                  </a:lnTo>
                  <a:lnTo>
                    <a:pt x="2189" y="3489"/>
                  </a:lnTo>
                  <a:lnTo>
                    <a:pt x="541" y="1846"/>
                  </a:lnTo>
                  <a:lnTo>
                    <a:pt x="1862" y="524"/>
                  </a:lnTo>
                  <a:close/>
                  <a:moveTo>
                    <a:pt x="1863" y="1"/>
                  </a:moveTo>
                  <a:cubicBezTo>
                    <a:pt x="1808" y="1"/>
                    <a:pt x="1753" y="22"/>
                    <a:pt x="1711" y="65"/>
                  </a:cubicBezTo>
                  <a:lnTo>
                    <a:pt x="82" y="1689"/>
                  </a:lnTo>
                  <a:cubicBezTo>
                    <a:pt x="1" y="1774"/>
                    <a:pt x="1" y="1912"/>
                    <a:pt x="82" y="1997"/>
                  </a:cubicBezTo>
                  <a:lnTo>
                    <a:pt x="2032" y="3949"/>
                  </a:lnTo>
                  <a:cubicBezTo>
                    <a:pt x="2075" y="3989"/>
                    <a:pt x="2131" y="4009"/>
                    <a:pt x="2187" y="4009"/>
                  </a:cubicBezTo>
                  <a:cubicBezTo>
                    <a:pt x="2242" y="4009"/>
                    <a:pt x="2298" y="3989"/>
                    <a:pt x="2341" y="3949"/>
                  </a:cubicBezTo>
                  <a:lnTo>
                    <a:pt x="3965" y="2319"/>
                  </a:lnTo>
                  <a:cubicBezTo>
                    <a:pt x="4050" y="2238"/>
                    <a:pt x="4050" y="2102"/>
                    <a:pt x="3965" y="2017"/>
                  </a:cubicBezTo>
                  <a:lnTo>
                    <a:pt x="2014" y="65"/>
                  </a:lnTo>
                  <a:cubicBezTo>
                    <a:pt x="1972" y="22"/>
                    <a:pt x="1917" y="1"/>
                    <a:pt x="18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61"/>
            <p:cNvSpPr/>
            <p:nvPr/>
          </p:nvSpPr>
          <p:spPr>
            <a:xfrm>
              <a:off x="6528325" y="2635625"/>
              <a:ext cx="367250" cy="367275"/>
            </a:xfrm>
            <a:custGeom>
              <a:rect b="b" l="l" r="r" t="t"/>
              <a:pathLst>
                <a:path extrusionOk="0" h="14691" w="14690">
                  <a:moveTo>
                    <a:pt x="11142" y="5031"/>
                  </a:moveTo>
                  <a:cubicBezTo>
                    <a:pt x="11151" y="5049"/>
                    <a:pt x="11165" y="5064"/>
                    <a:pt x="11180" y="5078"/>
                  </a:cubicBezTo>
                  <a:lnTo>
                    <a:pt x="11217" y="5121"/>
                  </a:lnTo>
                  <a:lnTo>
                    <a:pt x="9896" y="6438"/>
                  </a:lnTo>
                  <a:lnTo>
                    <a:pt x="8489" y="5031"/>
                  </a:lnTo>
                  <a:close/>
                  <a:moveTo>
                    <a:pt x="13340" y="5031"/>
                  </a:moveTo>
                  <a:lnTo>
                    <a:pt x="13340" y="6903"/>
                  </a:lnTo>
                  <a:lnTo>
                    <a:pt x="11346" y="6903"/>
                  </a:lnTo>
                  <a:lnTo>
                    <a:pt x="13211" y="5036"/>
                  </a:lnTo>
                  <a:cubicBezTo>
                    <a:pt x="13211" y="5036"/>
                    <a:pt x="13217" y="5036"/>
                    <a:pt x="13217" y="5031"/>
                  </a:cubicBezTo>
                  <a:close/>
                  <a:moveTo>
                    <a:pt x="12653" y="4988"/>
                  </a:moveTo>
                  <a:lnTo>
                    <a:pt x="5344" y="12293"/>
                  </a:lnTo>
                  <a:lnTo>
                    <a:pt x="2397" y="9347"/>
                  </a:lnTo>
                  <a:lnTo>
                    <a:pt x="6713" y="5031"/>
                  </a:lnTo>
                  <a:lnTo>
                    <a:pt x="7892" y="5031"/>
                  </a:lnTo>
                  <a:cubicBezTo>
                    <a:pt x="7902" y="5049"/>
                    <a:pt x="9744" y="6897"/>
                    <a:pt x="9744" y="6897"/>
                  </a:cubicBezTo>
                  <a:cubicBezTo>
                    <a:pt x="9786" y="6940"/>
                    <a:pt x="9842" y="6961"/>
                    <a:pt x="9897" y="6961"/>
                  </a:cubicBezTo>
                  <a:cubicBezTo>
                    <a:pt x="9952" y="6961"/>
                    <a:pt x="10007" y="6940"/>
                    <a:pt x="10047" y="6897"/>
                  </a:cubicBezTo>
                  <a:lnTo>
                    <a:pt x="11677" y="5272"/>
                  </a:lnTo>
                  <a:cubicBezTo>
                    <a:pt x="11739" y="5206"/>
                    <a:pt x="11757" y="5112"/>
                    <a:pt x="11720" y="5031"/>
                  </a:cubicBezTo>
                  <a:lnTo>
                    <a:pt x="12174" y="5031"/>
                  </a:lnTo>
                  <a:cubicBezTo>
                    <a:pt x="12336" y="5031"/>
                    <a:pt x="12496" y="5016"/>
                    <a:pt x="12653" y="4988"/>
                  </a:cubicBezTo>
                  <a:close/>
                  <a:moveTo>
                    <a:pt x="14258" y="3923"/>
                  </a:moveTo>
                  <a:lnTo>
                    <a:pt x="14258" y="14258"/>
                  </a:lnTo>
                  <a:lnTo>
                    <a:pt x="10091" y="14258"/>
                  </a:lnTo>
                  <a:lnTo>
                    <a:pt x="10091" y="8182"/>
                  </a:lnTo>
                  <a:lnTo>
                    <a:pt x="10091" y="8158"/>
                  </a:lnTo>
                  <a:lnTo>
                    <a:pt x="10919" y="7329"/>
                  </a:lnTo>
                  <a:cubicBezTo>
                    <a:pt x="10928" y="7333"/>
                    <a:pt x="10943" y="7333"/>
                    <a:pt x="10952" y="7333"/>
                  </a:cubicBezTo>
                  <a:lnTo>
                    <a:pt x="13552" y="7333"/>
                  </a:lnTo>
                  <a:cubicBezTo>
                    <a:pt x="13672" y="7333"/>
                    <a:pt x="13771" y="7233"/>
                    <a:pt x="13771" y="7115"/>
                  </a:cubicBezTo>
                  <a:lnTo>
                    <a:pt x="13771" y="4818"/>
                  </a:lnTo>
                  <a:cubicBezTo>
                    <a:pt x="13771" y="4704"/>
                    <a:pt x="13685" y="4614"/>
                    <a:pt x="13576" y="4605"/>
                  </a:cubicBezTo>
                  <a:cubicBezTo>
                    <a:pt x="13847" y="4420"/>
                    <a:pt x="14079" y="4192"/>
                    <a:pt x="14258" y="3923"/>
                  </a:cubicBezTo>
                  <a:close/>
                  <a:moveTo>
                    <a:pt x="213" y="1"/>
                  </a:moveTo>
                  <a:cubicBezTo>
                    <a:pt x="95" y="1"/>
                    <a:pt x="1" y="99"/>
                    <a:pt x="1" y="218"/>
                  </a:cubicBezTo>
                  <a:lnTo>
                    <a:pt x="1" y="4818"/>
                  </a:lnTo>
                  <a:cubicBezTo>
                    <a:pt x="1" y="4936"/>
                    <a:pt x="95" y="5031"/>
                    <a:pt x="213" y="5031"/>
                  </a:cubicBezTo>
                  <a:lnTo>
                    <a:pt x="1824" y="5031"/>
                  </a:lnTo>
                  <a:cubicBezTo>
                    <a:pt x="1942" y="5031"/>
                    <a:pt x="2041" y="4936"/>
                    <a:pt x="2041" y="4818"/>
                  </a:cubicBezTo>
                  <a:cubicBezTo>
                    <a:pt x="2041" y="4699"/>
                    <a:pt x="1942" y="4600"/>
                    <a:pt x="1824" y="4600"/>
                  </a:cubicBezTo>
                  <a:lnTo>
                    <a:pt x="432" y="4600"/>
                  </a:lnTo>
                  <a:lnTo>
                    <a:pt x="432" y="431"/>
                  </a:lnTo>
                  <a:lnTo>
                    <a:pt x="12174" y="431"/>
                  </a:lnTo>
                  <a:cubicBezTo>
                    <a:pt x="13325" y="431"/>
                    <a:pt x="14258" y="1369"/>
                    <a:pt x="14258" y="2515"/>
                  </a:cubicBezTo>
                  <a:cubicBezTo>
                    <a:pt x="14258" y="3667"/>
                    <a:pt x="13325" y="4600"/>
                    <a:pt x="12174" y="4600"/>
                  </a:cubicBezTo>
                  <a:lnTo>
                    <a:pt x="2847" y="4600"/>
                  </a:lnTo>
                  <a:cubicBezTo>
                    <a:pt x="2724" y="4600"/>
                    <a:pt x="2629" y="4699"/>
                    <a:pt x="2629" y="4818"/>
                  </a:cubicBezTo>
                  <a:cubicBezTo>
                    <a:pt x="2629" y="4936"/>
                    <a:pt x="2724" y="5031"/>
                    <a:pt x="2847" y="5031"/>
                  </a:cubicBezTo>
                  <a:lnTo>
                    <a:pt x="6101" y="5031"/>
                  </a:lnTo>
                  <a:lnTo>
                    <a:pt x="1938" y="9195"/>
                  </a:lnTo>
                  <a:cubicBezTo>
                    <a:pt x="1857" y="9280"/>
                    <a:pt x="1857" y="9417"/>
                    <a:pt x="1938" y="9498"/>
                  </a:cubicBezTo>
                  <a:lnTo>
                    <a:pt x="5192" y="12752"/>
                  </a:lnTo>
                  <a:cubicBezTo>
                    <a:pt x="5232" y="12792"/>
                    <a:pt x="5288" y="12812"/>
                    <a:pt x="5343" y="12812"/>
                  </a:cubicBezTo>
                  <a:cubicBezTo>
                    <a:pt x="5399" y="12812"/>
                    <a:pt x="5455" y="12792"/>
                    <a:pt x="5495" y="12752"/>
                  </a:cubicBezTo>
                  <a:lnTo>
                    <a:pt x="9659" y="8589"/>
                  </a:lnTo>
                  <a:lnTo>
                    <a:pt x="9659" y="14476"/>
                  </a:lnTo>
                  <a:cubicBezTo>
                    <a:pt x="9659" y="14595"/>
                    <a:pt x="9754" y="14690"/>
                    <a:pt x="9872" y="14690"/>
                  </a:cubicBezTo>
                  <a:lnTo>
                    <a:pt x="14472" y="14690"/>
                  </a:lnTo>
                  <a:cubicBezTo>
                    <a:pt x="14595" y="14690"/>
                    <a:pt x="14689" y="14595"/>
                    <a:pt x="14689" y="14476"/>
                  </a:cubicBezTo>
                  <a:lnTo>
                    <a:pt x="14689" y="2515"/>
                  </a:lnTo>
                  <a:cubicBezTo>
                    <a:pt x="14689" y="1127"/>
                    <a:pt x="13563" y="1"/>
                    <a:pt x="121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61"/>
            <p:cNvSpPr/>
            <p:nvPr/>
          </p:nvSpPr>
          <p:spPr>
            <a:xfrm>
              <a:off x="6551300" y="2658600"/>
              <a:ext cx="68225" cy="79825"/>
            </a:xfrm>
            <a:custGeom>
              <a:rect b="b" l="l" r="r" t="t"/>
              <a:pathLst>
                <a:path extrusionOk="0" h="3193" w="2729">
                  <a:moveTo>
                    <a:pt x="2298" y="431"/>
                  </a:moveTo>
                  <a:lnTo>
                    <a:pt x="2298" y="2762"/>
                  </a:lnTo>
                  <a:lnTo>
                    <a:pt x="431" y="2762"/>
                  </a:lnTo>
                  <a:lnTo>
                    <a:pt x="431" y="431"/>
                  </a:lnTo>
                  <a:close/>
                  <a:moveTo>
                    <a:pt x="213" y="0"/>
                  </a:moveTo>
                  <a:cubicBezTo>
                    <a:pt x="95" y="0"/>
                    <a:pt x="0" y="100"/>
                    <a:pt x="0" y="218"/>
                  </a:cubicBezTo>
                  <a:lnTo>
                    <a:pt x="0" y="2980"/>
                  </a:lnTo>
                  <a:cubicBezTo>
                    <a:pt x="0" y="3098"/>
                    <a:pt x="95" y="3193"/>
                    <a:pt x="213" y="3193"/>
                  </a:cubicBezTo>
                  <a:lnTo>
                    <a:pt x="2515" y="3193"/>
                  </a:lnTo>
                  <a:cubicBezTo>
                    <a:pt x="2634" y="3193"/>
                    <a:pt x="2729" y="3098"/>
                    <a:pt x="2729" y="2980"/>
                  </a:cubicBezTo>
                  <a:lnTo>
                    <a:pt x="2729" y="218"/>
                  </a:lnTo>
                  <a:cubicBezTo>
                    <a:pt x="2729" y="100"/>
                    <a:pt x="2634" y="0"/>
                    <a:pt x="2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61"/>
            <p:cNvSpPr/>
            <p:nvPr/>
          </p:nvSpPr>
          <p:spPr>
            <a:xfrm>
              <a:off x="6631825" y="2658600"/>
              <a:ext cx="68225" cy="79825"/>
            </a:xfrm>
            <a:custGeom>
              <a:rect b="b" l="l" r="r" t="t"/>
              <a:pathLst>
                <a:path extrusionOk="0" h="3193" w="2729">
                  <a:moveTo>
                    <a:pt x="2298" y="431"/>
                  </a:moveTo>
                  <a:lnTo>
                    <a:pt x="2298" y="2762"/>
                  </a:lnTo>
                  <a:lnTo>
                    <a:pt x="431" y="2762"/>
                  </a:lnTo>
                  <a:lnTo>
                    <a:pt x="431" y="431"/>
                  </a:lnTo>
                  <a:close/>
                  <a:moveTo>
                    <a:pt x="214" y="0"/>
                  </a:moveTo>
                  <a:cubicBezTo>
                    <a:pt x="96" y="0"/>
                    <a:pt x="0" y="100"/>
                    <a:pt x="0" y="218"/>
                  </a:cubicBezTo>
                  <a:lnTo>
                    <a:pt x="0" y="2980"/>
                  </a:lnTo>
                  <a:cubicBezTo>
                    <a:pt x="0" y="3098"/>
                    <a:pt x="96" y="3193"/>
                    <a:pt x="214" y="3193"/>
                  </a:cubicBezTo>
                  <a:lnTo>
                    <a:pt x="2516" y="3193"/>
                  </a:lnTo>
                  <a:cubicBezTo>
                    <a:pt x="2634" y="3193"/>
                    <a:pt x="2729" y="3098"/>
                    <a:pt x="2729" y="2980"/>
                  </a:cubicBezTo>
                  <a:lnTo>
                    <a:pt x="2729" y="218"/>
                  </a:lnTo>
                  <a:cubicBezTo>
                    <a:pt x="2729" y="100"/>
                    <a:pt x="2634" y="0"/>
                    <a:pt x="25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61"/>
            <p:cNvSpPr/>
            <p:nvPr/>
          </p:nvSpPr>
          <p:spPr>
            <a:xfrm>
              <a:off x="6712225" y="2658600"/>
              <a:ext cx="68375" cy="79825"/>
            </a:xfrm>
            <a:custGeom>
              <a:rect b="b" l="l" r="r" t="t"/>
              <a:pathLst>
                <a:path extrusionOk="0" h="3193" w="2735">
                  <a:moveTo>
                    <a:pt x="2303" y="431"/>
                  </a:moveTo>
                  <a:lnTo>
                    <a:pt x="2303" y="2762"/>
                  </a:lnTo>
                  <a:lnTo>
                    <a:pt x="432" y="2762"/>
                  </a:lnTo>
                  <a:lnTo>
                    <a:pt x="432" y="431"/>
                  </a:lnTo>
                  <a:close/>
                  <a:moveTo>
                    <a:pt x="219" y="0"/>
                  </a:moveTo>
                  <a:cubicBezTo>
                    <a:pt x="100" y="0"/>
                    <a:pt x="0" y="100"/>
                    <a:pt x="0" y="218"/>
                  </a:cubicBezTo>
                  <a:lnTo>
                    <a:pt x="0" y="2980"/>
                  </a:lnTo>
                  <a:cubicBezTo>
                    <a:pt x="0" y="3098"/>
                    <a:pt x="100" y="3193"/>
                    <a:pt x="219" y="3193"/>
                  </a:cubicBezTo>
                  <a:lnTo>
                    <a:pt x="2516" y="3193"/>
                  </a:lnTo>
                  <a:cubicBezTo>
                    <a:pt x="2639" y="3193"/>
                    <a:pt x="2735" y="3098"/>
                    <a:pt x="2735" y="2980"/>
                  </a:cubicBezTo>
                  <a:lnTo>
                    <a:pt x="2735" y="218"/>
                  </a:lnTo>
                  <a:cubicBezTo>
                    <a:pt x="2735" y="100"/>
                    <a:pt x="2639" y="0"/>
                    <a:pt x="25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61"/>
            <p:cNvSpPr/>
            <p:nvPr/>
          </p:nvSpPr>
          <p:spPr>
            <a:xfrm>
              <a:off x="6804250" y="2670200"/>
              <a:ext cx="56875" cy="56750"/>
            </a:xfrm>
            <a:custGeom>
              <a:rect b="b" l="l" r="r" t="t"/>
              <a:pathLst>
                <a:path extrusionOk="0" h="2270" w="2275">
                  <a:moveTo>
                    <a:pt x="1137" y="432"/>
                  </a:moveTo>
                  <a:cubicBezTo>
                    <a:pt x="1526" y="432"/>
                    <a:pt x="1843" y="745"/>
                    <a:pt x="1843" y="1132"/>
                  </a:cubicBezTo>
                  <a:cubicBezTo>
                    <a:pt x="1843" y="1521"/>
                    <a:pt x="1526" y="1838"/>
                    <a:pt x="1137" y="1838"/>
                  </a:cubicBezTo>
                  <a:cubicBezTo>
                    <a:pt x="749" y="1838"/>
                    <a:pt x="431" y="1521"/>
                    <a:pt x="431" y="1132"/>
                  </a:cubicBezTo>
                  <a:cubicBezTo>
                    <a:pt x="431" y="745"/>
                    <a:pt x="749" y="432"/>
                    <a:pt x="1137" y="432"/>
                  </a:cubicBezTo>
                  <a:close/>
                  <a:moveTo>
                    <a:pt x="1137" y="0"/>
                  </a:moveTo>
                  <a:cubicBezTo>
                    <a:pt x="512" y="0"/>
                    <a:pt x="1" y="507"/>
                    <a:pt x="1" y="1132"/>
                  </a:cubicBezTo>
                  <a:cubicBezTo>
                    <a:pt x="1" y="1758"/>
                    <a:pt x="512" y="2269"/>
                    <a:pt x="1137" y="2269"/>
                  </a:cubicBezTo>
                  <a:cubicBezTo>
                    <a:pt x="1763" y="2269"/>
                    <a:pt x="2274" y="1758"/>
                    <a:pt x="2274" y="1132"/>
                  </a:cubicBezTo>
                  <a:cubicBezTo>
                    <a:pt x="2274" y="507"/>
                    <a:pt x="1763" y="0"/>
                    <a:pt x="11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 name="Google Shape;537;p61"/>
          <p:cNvGrpSpPr/>
          <p:nvPr/>
        </p:nvGrpSpPr>
        <p:grpSpPr>
          <a:xfrm>
            <a:off x="1487975" y="1281725"/>
            <a:ext cx="368450" cy="367275"/>
            <a:chOff x="3459075" y="2635625"/>
            <a:chExt cx="368450" cy="367275"/>
          </a:xfrm>
        </p:grpSpPr>
        <p:sp>
          <p:nvSpPr>
            <p:cNvPr id="538" name="Google Shape;538;p61"/>
            <p:cNvSpPr/>
            <p:nvPr/>
          </p:nvSpPr>
          <p:spPr>
            <a:xfrm>
              <a:off x="3459075" y="2658600"/>
              <a:ext cx="316100" cy="309825"/>
            </a:xfrm>
            <a:custGeom>
              <a:rect b="b" l="l" r="r" t="t"/>
              <a:pathLst>
                <a:path extrusionOk="0" h="12393" w="12644">
                  <a:moveTo>
                    <a:pt x="9537" y="2965"/>
                  </a:moveTo>
                  <a:lnTo>
                    <a:pt x="7058" y="5064"/>
                  </a:lnTo>
                  <a:lnTo>
                    <a:pt x="2204" y="5064"/>
                  </a:lnTo>
                  <a:lnTo>
                    <a:pt x="4686" y="2965"/>
                  </a:lnTo>
                  <a:close/>
                  <a:moveTo>
                    <a:pt x="6922" y="5495"/>
                  </a:moveTo>
                  <a:lnTo>
                    <a:pt x="6922" y="10582"/>
                  </a:lnTo>
                  <a:lnTo>
                    <a:pt x="1834" y="10582"/>
                  </a:lnTo>
                  <a:lnTo>
                    <a:pt x="1834" y="5495"/>
                  </a:lnTo>
                  <a:close/>
                  <a:moveTo>
                    <a:pt x="4605" y="0"/>
                  </a:moveTo>
                  <a:cubicBezTo>
                    <a:pt x="4487" y="0"/>
                    <a:pt x="4392" y="100"/>
                    <a:pt x="4392" y="218"/>
                  </a:cubicBezTo>
                  <a:lnTo>
                    <a:pt x="4392" y="2648"/>
                  </a:lnTo>
                  <a:lnTo>
                    <a:pt x="1478" y="5112"/>
                  </a:lnTo>
                  <a:cubicBezTo>
                    <a:pt x="1431" y="5154"/>
                    <a:pt x="1402" y="5216"/>
                    <a:pt x="1402" y="5278"/>
                  </a:cubicBezTo>
                  <a:lnTo>
                    <a:pt x="1402" y="10706"/>
                  </a:lnTo>
                  <a:lnTo>
                    <a:pt x="86" y="12023"/>
                  </a:lnTo>
                  <a:cubicBezTo>
                    <a:pt x="0" y="12108"/>
                    <a:pt x="0" y="12246"/>
                    <a:pt x="86" y="12331"/>
                  </a:cubicBezTo>
                  <a:cubicBezTo>
                    <a:pt x="129" y="12373"/>
                    <a:pt x="180" y="12392"/>
                    <a:pt x="237" y="12392"/>
                  </a:cubicBezTo>
                  <a:cubicBezTo>
                    <a:pt x="294" y="12392"/>
                    <a:pt x="346" y="12373"/>
                    <a:pt x="389" y="12331"/>
                  </a:cubicBezTo>
                  <a:lnTo>
                    <a:pt x="1706" y="11014"/>
                  </a:lnTo>
                  <a:lnTo>
                    <a:pt x="7134" y="11014"/>
                  </a:lnTo>
                  <a:cubicBezTo>
                    <a:pt x="7187" y="11014"/>
                    <a:pt x="7239" y="10995"/>
                    <a:pt x="7276" y="10962"/>
                  </a:cubicBezTo>
                  <a:lnTo>
                    <a:pt x="10204" y="8485"/>
                  </a:lnTo>
                  <a:lnTo>
                    <a:pt x="12425" y="8485"/>
                  </a:lnTo>
                  <a:cubicBezTo>
                    <a:pt x="12544" y="8485"/>
                    <a:pt x="12644" y="8385"/>
                    <a:pt x="12644" y="8266"/>
                  </a:cubicBezTo>
                  <a:cubicBezTo>
                    <a:pt x="12644" y="8148"/>
                    <a:pt x="12544" y="8053"/>
                    <a:pt x="12425" y="8053"/>
                  </a:cubicBezTo>
                  <a:lnTo>
                    <a:pt x="10342" y="8053"/>
                  </a:lnTo>
                  <a:lnTo>
                    <a:pt x="10342" y="5149"/>
                  </a:lnTo>
                  <a:cubicBezTo>
                    <a:pt x="10342" y="5031"/>
                    <a:pt x="10247" y="4932"/>
                    <a:pt x="10128" y="4932"/>
                  </a:cubicBezTo>
                  <a:cubicBezTo>
                    <a:pt x="10005" y="4932"/>
                    <a:pt x="9911" y="5031"/>
                    <a:pt x="9911" y="5149"/>
                  </a:cubicBezTo>
                  <a:lnTo>
                    <a:pt x="9911" y="8166"/>
                  </a:lnTo>
                  <a:lnTo>
                    <a:pt x="7353" y="10332"/>
                  </a:lnTo>
                  <a:lnTo>
                    <a:pt x="7353" y="5376"/>
                  </a:lnTo>
                  <a:lnTo>
                    <a:pt x="9911" y="3212"/>
                  </a:lnTo>
                  <a:lnTo>
                    <a:pt x="9911" y="4154"/>
                  </a:lnTo>
                  <a:cubicBezTo>
                    <a:pt x="9911" y="4278"/>
                    <a:pt x="10005" y="4373"/>
                    <a:pt x="10128" y="4373"/>
                  </a:cubicBezTo>
                  <a:cubicBezTo>
                    <a:pt x="10247" y="4373"/>
                    <a:pt x="10342" y="4278"/>
                    <a:pt x="10342" y="4154"/>
                  </a:cubicBezTo>
                  <a:lnTo>
                    <a:pt x="10342" y="2748"/>
                  </a:lnTo>
                  <a:cubicBezTo>
                    <a:pt x="10342" y="2630"/>
                    <a:pt x="10241" y="2530"/>
                    <a:pt x="10128" y="2530"/>
                  </a:cubicBezTo>
                  <a:lnTo>
                    <a:pt x="4823" y="2530"/>
                  </a:lnTo>
                  <a:lnTo>
                    <a:pt x="4823" y="218"/>
                  </a:lnTo>
                  <a:cubicBezTo>
                    <a:pt x="4823" y="100"/>
                    <a:pt x="4723" y="0"/>
                    <a:pt x="46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61"/>
            <p:cNvSpPr/>
            <p:nvPr/>
          </p:nvSpPr>
          <p:spPr>
            <a:xfrm>
              <a:off x="3577500" y="2635625"/>
              <a:ext cx="42900" cy="45400"/>
            </a:xfrm>
            <a:custGeom>
              <a:rect b="b" l="l" r="r" t="t"/>
              <a:pathLst>
                <a:path extrusionOk="0" h="1816" w="1716">
                  <a:moveTo>
                    <a:pt x="1480" y="0"/>
                  </a:moveTo>
                  <a:cubicBezTo>
                    <a:pt x="1423" y="0"/>
                    <a:pt x="1366" y="23"/>
                    <a:pt x="1322" y="67"/>
                  </a:cubicBezTo>
                  <a:lnTo>
                    <a:pt x="830" y="583"/>
                  </a:lnTo>
                  <a:lnTo>
                    <a:pt x="408" y="81"/>
                  </a:lnTo>
                  <a:cubicBezTo>
                    <a:pt x="366" y="28"/>
                    <a:pt x="305" y="2"/>
                    <a:pt x="244" y="2"/>
                  </a:cubicBezTo>
                  <a:cubicBezTo>
                    <a:pt x="194" y="2"/>
                    <a:pt x="145" y="19"/>
                    <a:pt x="104" y="53"/>
                  </a:cubicBezTo>
                  <a:cubicBezTo>
                    <a:pt x="14" y="128"/>
                    <a:pt x="1" y="265"/>
                    <a:pt x="76" y="355"/>
                  </a:cubicBezTo>
                  <a:lnTo>
                    <a:pt x="602" y="985"/>
                  </a:lnTo>
                  <a:lnTo>
                    <a:pt x="602" y="1597"/>
                  </a:lnTo>
                  <a:cubicBezTo>
                    <a:pt x="602" y="1715"/>
                    <a:pt x="697" y="1815"/>
                    <a:pt x="821" y="1815"/>
                  </a:cubicBezTo>
                  <a:cubicBezTo>
                    <a:pt x="939" y="1815"/>
                    <a:pt x="1033" y="1715"/>
                    <a:pt x="1033" y="1597"/>
                  </a:cubicBezTo>
                  <a:lnTo>
                    <a:pt x="1033" y="995"/>
                  </a:lnTo>
                  <a:lnTo>
                    <a:pt x="1635" y="366"/>
                  </a:lnTo>
                  <a:cubicBezTo>
                    <a:pt x="1715" y="280"/>
                    <a:pt x="1715" y="143"/>
                    <a:pt x="1630" y="62"/>
                  </a:cubicBezTo>
                  <a:cubicBezTo>
                    <a:pt x="1588" y="20"/>
                    <a:pt x="1535" y="0"/>
                    <a:pt x="14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61"/>
            <p:cNvSpPr/>
            <p:nvPr/>
          </p:nvSpPr>
          <p:spPr>
            <a:xfrm>
              <a:off x="3486175" y="2957625"/>
              <a:ext cx="37475" cy="45275"/>
            </a:xfrm>
            <a:custGeom>
              <a:rect b="b" l="l" r="r" t="t"/>
              <a:pathLst>
                <a:path extrusionOk="0" h="1811" w="1499">
                  <a:moveTo>
                    <a:pt x="305" y="0"/>
                  </a:moveTo>
                  <a:cubicBezTo>
                    <a:pt x="182" y="0"/>
                    <a:pt x="86" y="95"/>
                    <a:pt x="86" y="219"/>
                  </a:cubicBezTo>
                  <a:cubicBezTo>
                    <a:pt x="86" y="337"/>
                    <a:pt x="182" y="431"/>
                    <a:pt x="305" y="431"/>
                  </a:cubicBezTo>
                  <a:lnTo>
                    <a:pt x="812" y="431"/>
                  </a:lnTo>
                  <a:lnTo>
                    <a:pt x="96" y="1474"/>
                  </a:lnTo>
                  <a:cubicBezTo>
                    <a:pt x="1" y="1616"/>
                    <a:pt x="106" y="1810"/>
                    <a:pt x="276" y="1810"/>
                  </a:cubicBezTo>
                  <a:lnTo>
                    <a:pt x="1138" y="1810"/>
                  </a:lnTo>
                  <a:cubicBezTo>
                    <a:pt x="1256" y="1810"/>
                    <a:pt x="1352" y="1715"/>
                    <a:pt x="1352" y="1596"/>
                  </a:cubicBezTo>
                  <a:cubicBezTo>
                    <a:pt x="1352" y="1478"/>
                    <a:pt x="1256" y="1378"/>
                    <a:pt x="1138" y="1378"/>
                  </a:cubicBezTo>
                  <a:lnTo>
                    <a:pt x="683" y="1378"/>
                  </a:lnTo>
                  <a:lnTo>
                    <a:pt x="1398" y="337"/>
                  </a:lnTo>
                  <a:cubicBezTo>
                    <a:pt x="1498" y="199"/>
                    <a:pt x="1394" y="0"/>
                    <a:pt x="1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61"/>
            <p:cNvSpPr/>
            <p:nvPr/>
          </p:nvSpPr>
          <p:spPr>
            <a:xfrm>
              <a:off x="3786650" y="2842650"/>
              <a:ext cx="40875" cy="45300"/>
            </a:xfrm>
            <a:custGeom>
              <a:rect b="b" l="l" r="r" t="t"/>
              <a:pathLst>
                <a:path extrusionOk="0" h="1812" w="1635">
                  <a:moveTo>
                    <a:pt x="246" y="1"/>
                  </a:moveTo>
                  <a:cubicBezTo>
                    <a:pt x="197" y="1"/>
                    <a:pt x="147" y="18"/>
                    <a:pt x="105" y="52"/>
                  </a:cubicBezTo>
                  <a:cubicBezTo>
                    <a:pt x="15" y="128"/>
                    <a:pt x="0" y="260"/>
                    <a:pt x="76" y="355"/>
                  </a:cubicBezTo>
                  <a:lnTo>
                    <a:pt x="536" y="904"/>
                  </a:lnTo>
                  <a:lnTo>
                    <a:pt x="76" y="1458"/>
                  </a:lnTo>
                  <a:cubicBezTo>
                    <a:pt x="9" y="1539"/>
                    <a:pt x="15" y="1667"/>
                    <a:pt x="85" y="1742"/>
                  </a:cubicBezTo>
                  <a:cubicBezTo>
                    <a:pt x="129" y="1788"/>
                    <a:pt x="187" y="1811"/>
                    <a:pt x="244" y="1811"/>
                  </a:cubicBezTo>
                  <a:cubicBezTo>
                    <a:pt x="305" y="1811"/>
                    <a:pt x="366" y="1785"/>
                    <a:pt x="407" y="1733"/>
                  </a:cubicBezTo>
                  <a:lnTo>
                    <a:pt x="820" y="1241"/>
                  </a:lnTo>
                  <a:lnTo>
                    <a:pt x="1227" y="1733"/>
                  </a:lnTo>
                  <a:cubicBezTo>
                    <a:pt x="1269" y="1785"/>
                    <a:pt x="1329" y="1811"/>
                    <a:pt x="1391" y="1811"/>
                  </a:cubicBezTo>
                  <a:cubicBezTo>
                    <a:pt x="1448" y="1811"/>
                    <a:pt x="1506" y="1788"/>
                    <a:pt x="1550" y="1742"/>
                  </a:cubicBezTo>
                  <a:cubicBezTo>
                    <a:pt x="1625" y="1667"/>
                    <a:pt x="1629" y="1539"/>
                    <a:pt x="1559" y="1458"/>
                  </a:cubicBezTo>
                  <a:lnTo>
                    <a:pt x="1099" y="904"/>
                  </a:lnTo>
                  <a:lnTo>
                    <a:pt x="1559" y="355"/>
                  </a:lnTo>
                  <a:cubicBezTo>
                    <a:pt x="1635" y="260"/>
                    <a:pt x="1625" y="128"/>
                    <a:pt x="1530" y="52"/>
                  </a:cubicBezTo>
                  <a:cubicBezTo>
                    <a:pt x="1490" y="18"/>
                    <a:pt x="1440" y="1"/>
                    <a:pt x="1390" y="1"/>
                  </a:cubicBezTo>
                  <a:cubicBezTo>
                    <a:pt x="1329" y="1"/>
                    <a:pt x="1269" y="26"/>
                    <a:pt x="1227" y="76"/>
                  </a:cubicBezTo>
                  <a:lnTo>
                    <a:pt x="820" y="568"/>
                  </a:lnTo>
                  <a:lnTo>
                    <a:pt x="407" y="76"/>
                  </a:lnTo>
                  <a:cubicBezTo>
                    <a:pt x="366" y="26"/>
                    <a:pt x="307" y="1"/>
                    <a:pt x="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61"/>
          <p:cNvGrpSpPr/>
          <p:nvPr/>
        </p:nvGrpSpPr>
        <p:grpSpPr>
          <a:xfrm>
            <a:off x="5943025" y="1311788"/>
            <a:ext cx="367375" cy="307150"/>
            <a:chOff x="7166150" y="2140550"/>
            <a:chExt cx="367375" cy="307150"/>
          </a:xfrm>
        </p:grpSpPr>
        <p:sp>
          <p:nvSpPr>
            <p:cNvPr id="543" name="Google Shape;543;p61"/>
            <p:cNvSpPr/>
            <p:nvPr/>
          </p:nvSpPr>
          <p:spPr>
            <a:xfrm>
              <a:off x="7166150" y="2379350"/>
              <a:ext cx="367375" cy="68350"/>
            </a:xfrm>
            <a:custGeom>
              <a:rect b="b" l="l" r="r" t="t"/>
              <a:pathLst>
                <a:path extrusionOk="0" h="2734" w="14695">
                  <a:moveTo>
                    <a:pt x="219" y="0"/>
                  </a:moveTo>
                  <a:cubicBezTo>
                    <a:pt x="101" y="0"/>
                    <a:pt x="1" y="100"/>
                    <a:pt x="1" y="219"/>
                  </a:cubicBezTo>
                  <a:lnTo>
                    <a:pt x="1" y="2516"/>
                  </a:lnTo>
                  <a:cubicBezTo>
                    <a:pt x="1" y="2634"/>
                    <a:pt x="101" y="2733"/>
                    <a:pt x="219" y="2733"/>
                  </a:cubicBezTo>
                  <a:lnTo>
                    <a:pt x="9764" y="2733"/>
                  </a:lnTo>
                  <a:cubicBezTo>
                    <a:pt x="9882" y="2733"/>
                    <a:pt x="9977" y="2634"/>
                    <a:pt x="9977" y="2516"/>
                  </a:cubicBezTo>
                  <a:cubicBezTo>
                    <a:pt x="9977" y="2397"/>
                    <a:pt x="9882" y="2303"/>
                    <a:pt x="9764" y="2303"/>
                  </a:cubicBezTo>
                  <a:lnTo>
                    <a:pt x="431" y="2303"/>
                  </a:lnTo>
                  <a:lnTo>
                    <a:pt x="431" y="431"/>
                  </a:lnTo>
                  <a:lnTo>
                    <a:pt x="1384" y="431"/>
                  </a:lnTo>
                  <a:lnTo>
                    <a:pt x="1384" y="905"/>
                  </a:lnTo>
                  <a:cubicBezTo>
                    <a:pt x="1384" y="1028"/>
                    <a:pt x="1479" y="1124"/>
                    <a:pt x="1597" y="1124"/>
                  </a:cubicBezTo>
                  <a:cubicBezTo>
                    <a:pt x="1716" y="1124"/>
                    <a:pt x="1815" y="1028"/>
                    <a:pt x="1815" y="905"/>
                  </a:cubicBezTo>
                  <a:lnTo>
                    <a:pt x="1815" y="431"/>
                  </a:lnTo>
                  <a:lnTo>
                    <a:pt x="2995" y="431"/>
                  </a:lnTo>
                  <a:lnTo>
                    <a:pt x="2995" y="905"/>
                  </a:lnTo>
                  <a:cubicBezTo>
                    <a:pt x="2995" y="1028"/>
                    <a:pt x="3090" y="1124"/>
                    <a:pt x="3208" y="1124"/>
                  </a:cubicBezTo>
                  <a:cubicBezTo>
                    <a:pt x="3326" y="1124"/>
                    <a:pt x="3426" y="1028"/>
                    <a:pt x="3426" y="905"/>
                  </a:cubicBezTo>
                  <a:lnTo>
                    <a:pt x="3426" y="431"/>
                  </a:lnTo>
                  <a:lnTo>
                    <a:pt x="4600" y="431"/>
                  </a:lnTo>
                  <a:lnTo>
                    <a:pt x="4600" y="905"/>
                  </a:lnTo>
                  <a:cubicBezTo>
                    <a:pt x="4600" y="1028"/>
                    <a:pt x="4700" y="1124"/>
                    <a:pt x="4819" y="1124"/>
                  </a:cubicBezTo>
                  <a:cubicBezTo>
                    <a:pt x="4937" y="1124"/>
                    <a:pt x="5036" y="1028"/>
                    <a:pt x="5036" y="905"/>
                  </a:cubicBezTo>
                  <a:lnTo>
                    <a:pt x="5036" y="431"/>
                  </a:lnTo>
                  <a:lnTo>
                    <a:pt x="6211" y="431"/>
                  </a:lnTo>
                  <a:lnTo>
                    <a:pt x="6211" y="905"/>
                  </a:lnTo>
                  <a:cubicBezTo>
                    <a:pt x="6211" y="1028"/>
                    <a:pt x="6310" y="1124"/>
                    <a:pt x="6429" y="1124"/>
                  </a:cubicBezTo>
                  <a:cubicBezTo>
                    <a:pt x="6548" y="1124"/>
                    <a:pt x="6642" y="1028"/>
                    <a:pt x="6642" y="905"/>
                  </a:cubicBezTo>
                  <a:lnTo>
                    <a:pt x="6642" y="431"/>
                  </a:lnTo>
                  <a:lnTo>
                    <a:pt x="7821" y="431"/>
                  </a:lnTo>
                  <a:lnTo>
                    <a:pt x="7821" y="905"/>
                  </a:lnTo>
                  <a:cubicBezTo>
                    <a:pt x="7821" y="1028"/>
                    <a:pt x="7921" y="1124"/>
                    <a:pt x="8040" y="1124"/>
                  </a:cubicBezTo>
                  <a:cubicBezTo>
                    <a:pt x="8158" y="1124"/>
                    <a:pt x="8253" y="1028"/>
                    <a:pt x="8253" y="905"/>
                  </a:cubicBezTo>
                  <a:lnTo>
                    <a:pt x="8253" y="431"/>
                  </a:lnTo>
                  <a:lnTo>
                    <a:pt x="9432" y="431"/>
                  </a:lnTo>
                  <a:lnTo>
                    <a:pt x="9432" y="905"/>
                  </a:lnTo>
                  <a:cubicBezTo>
                    <a:pt x="9432" y="1028"/>
                    <a:pt x="9527" y="1124"/>
                    <a:pt x="9650" y="1124"/>
                  </a:cubicBezTo>
                  <a:cubicBezTo>
                    <a:pt x="9769" y="1124"/>
                    <a:pt x="9863" y="1028"/>
                    <a:pt x="9863" y="905"/>
                  </a:cubicBezTo>
                  <a:lnTo>
                    <a:pt x="9863" y="431"/>
                  </a:lnTo>
                  <a:lnTo>
                    <a:pt x="11043" y="431"/>
                  </a:lnTo>
                  <a:lnTo>
                    <a:pt x="11043" y="905"/>
                  </a:lnTo>
                  <a:cubicBezTo>
                    <a:pt x="11043" y="1028"/>
                    <a:pt x="11138" y="1124"/>
                    <a:pt x="11256" y="1124"/>
                  </a:cubicBezTo>
                  <a:cubicBezTo>
                    <a:pt x="11380" y="1124"/>
                    <a:pt x="11474" y="1028"/>
                    <a:pt x="11474" y="905"/>
                  </a:cubicBezTo>
                  <a:lnTo>
                    <a:pt x="11474" y="431"/>
                  </a:lnTo>
                  <a:lnTo>
                    <a:pt x="12653" y="431"/>
                  </a:lnTo>
                  <a:lnTo>
                    <a:pt x="12653" y="905"/>
                  </a:lnTo>
                  <a:cubicBezTo>
                    <a:pt x="12653" y="1028"/>
                    <a:pt x="12749" y="1124"/>
                    <a:pt x="12867" y="1124"/>
                  </a:cubicBezTo>
                  <a:cubicBezTo>
                    <a:pt x="12985" y="1124"/>
                    <a:pt x="13085" y="1028"/>
                    <a:pt x="13085" y="905"/>
                  </a:cubicBezTo>
                  <a:lnTo>
                    <a:pt x="13085" y="431"/>
                  </a:lnTo>
                  <a:lnTo>
                    <a:pt x="14264" y="431"/>
                  </a:lnTo>
                  <a:lnTo>
                    <a:pt x="14264" y="2303"/>
                  </a:lnTo>
                  <a:lnTo>
                    <a:pt x="10796" y="2303"/>
                  </a:lnTo>
                  <a:cubicBezTo>
                    <a:pt x="10678" y="2303"/>
                    <a:pt x="10584" y="2397"/>
                    <a:pt x="10584" y="2516"/>
                  </a:cubicBezTo>
                  <a:cubicBezTo>
                    <a:pt x="10584" y="2634"/>
                    <a:pt x="10678" y="2733"/>
                    <a:pt x="10796" y="2733"/>
                  </a:cubicBezTo>
                  <a:lnTo>
                    <a:pt x="14478" y="2733"/>
                  </a:lnTo>
                  <a:cubicBezTo>
                    <a:pt x="14596" y="2733"/>
                    <a:pt x="14695" y="2634"/>
                    <a:pt x="14695" y="2516"/>
                  </a:cubicBezTo>
                  <a:lnTo>
                    <a:pt x="14695" y="219"/>
                  </a:lnTo>
                  <a:cubicBezTo>
                    <a:pt x="14695" y="100"/>
                    <a:pt x="14596" y="0"/>
                    <a:pt x="144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61"/>
            <p:cNvSpPr/>
            <p:nvPr/>
          </p:nvSpPr>
          <p:spPr>
            <a:xfrm>
              <a:off x="7229400" y="2236850"/>
              <a:ext cx="100100" cy="95850"/>
            </a:xfrm>
            <a:custGeom>
              <a:rect b="b" l="l" r="r" t="t"/>
              <a:pathLst>
                <a:path extrusionOk="0" h="3834" w="4004">
                  <a:moveTo>
                    <a:pt x="437" y="722"/>
                  </a:moveTo>
                  <a:lnTo>
                    <a:pt x="3188" y="3403"/>
                  </a:lnTo>
                  <a:lnTo>
                    <a:pt x="437" y="3403"/>
                  </a:lnTo>
                  <a:lnTo>
                    <a:pt x="437" y="722"/>
                  </a:lnTo>
                  <a:close/>
                  <a:moveTo>
                    <a:pt x="221" y="0"/>
                  </a:moveTo>
                  <a:cubicBezTo>
                    <a:pt x="108" y="0"/>
                    <a:pt x="0" y="85"/>
                    <a:pt x="0" y="215"/>
                  </a:cubicBezTo>
                  <a:lnTo>
                    <a:pt x="0" y="3616"/>
                  </a:lnTo>
                  <a:cubicBezTo>
                    <a:pt x="0" y="3735"/>
                    <a:pt x="100" y="3834"/>
                    <a:pt x="218" y="3834"/>
                  </a:cubicBezTo>
                  <a:lnTo>
                    <a:pt x="3719" y="3834"/>
                  </a:lnTo>
                  <a:cubicBezTo>
                    <a:pt x="3909" y="3834"/>
                    <a:pt x="4003" y="3597"/>
                    <a:pt x="3870" y="3464"/>
                  </a:cubicBezTo>
                  <a:lnTo>
                    <a:pt x="370" y="59"/>
                  </a:lnTo>
                  <a:cubicBezTo>
                    <a:pt x="326" y="18"/>
                    <a:pt x="273" y="0"/>
                    <a:pt x="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61"/>
            <p:cNvSpPr/>
            <p:nvPr/>
          </p:nvSpPr>
          <p:spPr>
            <a:xfrm>
              <a:off x="7194950" y="2155200"/>
              <a:ext cx="219575" cy="211975"/>
            </a:xfrm>
            <a:custGeom>
              <a:rect b="b" l="l" r="r" t="t"/>
              <a:pathLst>
                <a:path extrusionOk="0" h="8479" w="8783">
                  <a:moveTo>
                    <a:pt x="431" y="724"/>
                  </a:moveTo>
                  <a:lnTo>
                    <a:pt x="7963" y="8048"/>
                  </a:lnTo>
                  <a:lnTo>
                    <a:pt x="7101" y="8048"/>
                  </a:lnTo>
                  <a:lnTo>
                    <a:pt x="7101" y="7574"/>
                  </a:lnTo>
                  <a:cubicBezTo>
                    <a:pt x="7101" y="7455"/>
                    <a:pt x="7006" y="7355"/>
                    <a:pt x="6888" y="7355"/>
                  </a:cubicBezTo>
                  <a:cubicBezTo>
                    <a:pt x="6769" y="7355"/>
                    <a:pt x="6669" y="7455"/>
                    <a:pt x="6669" y="7574"/>
                  </a:cubicBezTo>
                  <a:lnTo>
                    <a:pt x="6669" y="8048"/>
                  </a:lnTo>
                  <a:lnTo>
                    <a:pt x="5722" y="8048"/>
                  </a:lnTo>
                  <a:lnTo>
                    <a:pt x="5722" y="7574"/>
                  </a:lnTo>
                  <a:cubicBezTo>
                    <a:pt x="5722" y="7455"/>
                    <a:pt x="5628" y="7355"/>
                    <a:pt x="5504" y="7355"/>
                  </a:cubicBezTo>
                  <a:cubicBezTo>
                    <a:pt x="5386" y="7355"/>
                    <a:pt x="5291" y="7455"/>
                    <a:pt x="5291" y="7574"/>
                  </a:cubicBezTo>
                  <a:lnTo>
                    <a:pt x="5291" y="8048"/>
                  </a:lnTo>
                  <a:lnTo>
                    <a:pt x="4344" y="8048"/>
                  </a:lnTo>
                  <a:lnTo>
                    <a:pt x="4344" y="7574"/>
                  </a:lnTo>
                  <a:cubicBezTo>
                    <a:pt x="4344" y="7455"/>
                    <a:pt x="4244" y="7355"/>
                    <a:pt x="4126" y="7355"/>
                  </a:cubicBezTo>
                  <a:cubicBezTo>
                    <a:pt x="4008" y="7355"/>
                    <a:pt x="3912" y="7455"/>
                    <a:pt x="3912" y="7574"/>
                  </a:cubicBezTo>
                  <a:lnTo>
                    <a:pt x="3912" y="8048"/>
                  </a:lnTo>
                  <a:lnTo>
                    <a:pt x="2961" y="8048"/>
                  </a:lnTo>
                  <a:lnTo>
                    <a:pt x="2961" y="7574"/>
                  </a:lnTo>
                  <a:cubicBezTo>
                    <a:pt x="2961" y="7455"/>
                    <a:pt x="2866" y="7355"/>
                    <a:pt x="2747" y="7355"/>
                  </a:cubicBezTo>
                  <a:cubicBezTo>
                    <a:pt x="2629" y="7355"/>
                    <a:pt x="2530" y="7455"/>
                    <a:pt x="2530" y="7574"/>
                  </a:cubicBezTo>
                  <a:lnTo>
                    <a:pt x="2530" y="8048"/>
                  </a:lnTo>
                  <a:lnTo>
                    <a:pt x="1582" y="8048"/>
                  </a:lnTo>
                  <a:lnTo>
                    <a:pt x="1582" y="7574"/>
                  </a:lnTo>
                  <a:cubicBezTo>
                    <a:pt x="1582" y="7455"/>
                    <a:pt x="1487" y="7355"/>
                    <a:pt x="1365" y="7355"/>
                  </a:cubicBezTo>
                  <a:cubicBezTo>
                    <a:pt x="1246" y="7355"/>
                    <a:pt x="1151" y="7455"/>
                    <a:pt x="1151" y="7574"/>
                  </a:cubicBezTo>
                  <a:lnTo>
                    <a:pt x="1151" y="8048"/>
                  </a:lnTo>
                  <a:lnTo>
                    <a:pt x="431" y="8048"/>
                  </a:lnTo>
                  <a:lnTo>
                    <a:pt x="431" y="6868"/>
                  </a:lnTo>
                  <a:lnTo>
                    <a:pt x="905" y="6868"/>
                  </a:lnTo>
                  <a:cubicBezTo>
                    <a:pt x="1028" y="6868"/>
                    <a:pt x="1122" y="6773"/>
                    <a:pt x="1122" y="6655"/>
                  </a:cubicBezTo>
                  <a:cubicBezTo>
                    <a:pt x="1122" y="6537"/>
                    <a:pt x="1028" y="6437"/>
                    <a:pt x="905" y="6437"/>
                  </a:cubicBezTo>
                  <a:lnTo>
                    <a:pt x="431" y="6437"/>
                  </a:lnTo>
                  <a:lnTo>
                    <a:pt x="431" y="5490"/>
                  </a:lnTo>
                  <a:lnTo>
                    <a:pt x="905" y="5490"/>
                  </a:lnTo>
                  <a:cubicBezTo>
                    <a:pt x="1028" y="5490"/>
                    <a:pt x="1122" y="5394"/>
                    <a:pt x="1122" y="5271"/>
                  </a:cubicBezTo>
                  <a:cubicBezTo>
                    <a:pt x="1122" y="5153"/>
                    <a:pt x="1028" y="5059"/>
                    <a:pt x="905" y="5059"/>
                  </a:cubicBezTo>
                  <a:lnTo>
                    <a:pt x="431" y="5059"/>
                  </a:lnTo>
                  <a:lnTo>
                    <a:pt x="431" y="4111"/>
                  </a:lnTo>
                  <a:lnTo>
                    <a:pt x="905" y="4111"/>
                  </a:lnTo>
                  <a:cubicBezTo>
                    <a:pt x="1028" y="4111"/>
                    <a:pt x="1122" y="4012"/>
                    <a:pt x="1122" y="3894"/>
                  </a:cubicBezTo>
                  <a:cubicBezTo>
                    <a:pt x="1122" y="3774"/>
                    <a:pt x="1028" y="3680"/>
                    <a:pt x="905" y="3680"/>
                  </a:cubicBezTo>
                  <a:lnTo>
                    <a:pt x="431" y="3680"/>
                  </a:lnTo>
                  <a:lnTo>
                    <a:pt x="431" y="2728"/>
                  </a:lnTo>
                  <a:lnTo>
                    <a:pt x="905" y="2728"/>
                  </a:lnTo>
                  <a:cubicBezTo>
                    <a:pt x="1028" y="2728"/>
                    <a:pt x="1122" y="2633"/>
                    <a:pt x="1122" y="2515"/>
                  </a:cubicBezTo>
                  <a:cubicBezTo>
                    <a:pt x="1122" y="2396"/>
                    <a:pt x="1028" y="2296"/>
                    <a:pt x="905" y="2296"/>
                  </a:cubicBezTo>
                  <a:lnTo>
                    <a:pt x="431" y="2296"/>
                  </a:lnTo>
                  <a:lnTo>
                    <a:pt x="431" y="724"/>
                  </a:lnTo>
                  <a:close/>
                  <a:moveTo>
                    <a:pt x="219" y="0"/>
                  </a:moveTo>
                  <a:cubicBezTo>
                    <a:pt x="108" y="0"/>
                    <a:pt x="0" y="87"/>
                    <a:pt x="0" y="212"/>
                  </a:cubicBezTo>
                  <a:lnTo>
                    <a:pt x="0" y="8265"/>
                  </a:lnTo>
                  <a:cubicBezTo>
                    <a:pt x="0" y="8384"/>
                    <a:pt x="99" y="8479"/>
                    <a:pt x="217" y="8479"/>
                  </a:cubicBezTo>
                  <a:lnTo>
                    <a:pt x="8498" y="8479"/>
                  </a:lnTo>
                  <a:cubicBezTo>
                    <a:pt x="8687" y="8479"/>
                    <a:pt x="8783" y="8242"/>
                    <a:pt x="8645" y="8109"/>
                  </a:cubicBezTo>
                  <a:lnTo>
                    <a:pt x="365" y="61"/>
                  </a:lnTo>
                  <a:cubicBezTo>
                    <a:pt x="323" y="19"/>
                    <a:pt x="271" y="0"/>
                    <a:pt x="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61"/>
            <p:cNvSpPr/>
            <p:nvPr/>
          </p:nvSpPr>
          <p:spPr>
            <a:xfrm>
              <a:off x="7271800" y="2140550"/>
              <a:ext cx="239950" cy="226600"/>
            </a:xfrm>
            <a:custGeom>
              <a:rect b="b" l="l" r="r" t="t"/>
              <a:pathLst>
                <a:path extrusionOk="0" h="9064" w="9598">
                  <a:moveTo>
                    <a:pt x="3815" y="430"/>
                  </a:moveTo>
                  <a:cubicBezTo>
                    <a:pt x="5055" y="430"/>
                    <a:pt x="6295" y="901"/>
                    <a:pt x="7239" y="1845"/>
                  </a:cubicBezTo>
                  <a:cubicBezTo>
                    <a:pt x="9076" y="3684"/>
                    <a:pt x="9124" y="6644"/>
                    <a:pt x="7386" y="8538"/>
                  </a:cubicBezTo>
                  <a:lnTo>
                    <a:pt x="6883" y="8037"/>
                  </a:lnTo>
                  <a:lnTo>
                    <a:pt x="7220" y="7700"/>
                  </a:lnTo>
                  <a:cubicBezTo>
                    <a:pt x="7300" y="7615"/>
                    <a:pt x="7300" y="7482"/>
                    <a:pt x="7220" y="7397"/>
                  </a:cubicBezTo>
                  <a:cubicBezTo>
                    <a:pt x="7177" y="7354"/>
                    <a:pt x="7121" y="7333"/>
                    <a:pt x="7066" y="7333"/>
                  </a:cubicBezTo>
                  <a:cubicBezTo>
                    <a:pt x="7010" y="7333"/>
                    <a:pt x="6954" y="7354"/>
                    <a:pt x="6912" y="7397"/>
                  </a:cubicBezTo>
                  <a:lnTo>
                    <a:pt x="6575" y="7733"/>
                  </a:lnTo>
                  <a:lnTo>
                    <a:pt x="5742" y="6900"/>
                  </a:lnTo>
                  <a:lnTo>
                    <a:pt x="6078" y="6563"/>
                  </a:lnTo>
                  <a:cubicBezTo>
                    <a:pt x="6163" y="6478"/>
                    <a:pt x="6163" y="6341"/>
                    <a:pt x="6078" y="6255"/>
                  </a:cubicBezTo>
                  <a:cubicBezTo>
                    <a:pt x="6036" y="6215"/>
                    <a:pt x="5981" y="6195"/>
                    <a:pt x="5926" y="6195"/>
                  </a:cubicBezTo>
                  <a:cubicBezTo>
                    <a:pt x="5872" y="6195"/>
                    <a:pt x="5817" y="6215"/>
                    <a:pt x="5775" y="6255"/>
                  </a:cubicBezTo>
                  <a:lnTo>
                    <a:pt x="5438" y="6592"/>
                  </a:lnTo>
                  <a:lnTo>
                    <a:pt x="4605" y="5759"/>
                  </a:lnTo>
                  <a:lnTo>
                    <a:pt x="4941" y="5422"/>
                  </a:lnTo>
                  <a:cubicBezTo>
                    <a:pt x="5027" y="5341"/>
                    <a:pt x="5027" y="5204"/>
                    <a:pt x="4941" y="5118"/>
                  </a:cubicBezTo>
                  <a:cubicBezTo>
                    <a:pt x="4899" y="5076"/>
                    <a:pt x="4843" y="5055"/>
                    <a:pt x="4788" y="5055"/>
                  </a:cubicBezTo>
                  <a:cubicBezTo>
                    <a:pt x="4733" y="5055"/>
                    <a:pt x="4678" y="5076"/>
                    <a:pt x="4638" y="5118"/>
                  </a:cubicBezTo>
                  <a:lnTo>
                    <a:pt x="4301" y="5455"/>
                  </a:lnTo>
                  <a:lnTo>
                    <a:pt x="3468" y="4622"/>
                  </a:lnTo>
                  <a:lnTo>
                    <a:pt x="3804" y="4285"/>
                  </a:lnTo>
                  <a:cubicBezTo>
                    <a:pt x="3885" y="4200"/>
                    <a:pt x="3885" y="4067"/>
                    <a:pt x="3804" y="3982"/>
                  </a:cubicBezTo>
                  <a:cubicBezTo>
                    <a:pt x="3762" y="3939"/>
                    <a:pt x="3706" y="3918"/>
                    <a:pt x="3650" y="3918"/>
                  </a:cubicBezTo>
                  <a:cubicBezTo>
                    <a:pt x="3595" y="3918"/>
                    <a:pt x="3539" y="3939"/>
                    <a:pt x="3496" y="3982"/>
                  </a:cubicBezTo>
                  <a:lnTo>
                    <a:pt x="3160" y="4318"/>
                  </a:lnTo>
                  <a:lnTo>
                    <a:pt x="2326" y="3485"/>
                  </a:lnTo>
                  <a:lnTo>
                    <a:pt x="2663" y="3148"/>
                  </a:lnTo>
                  <a:cubicBezTo>
                    <a:pt x="2748" y="3063"/>
                    <a:pt x="2748" y="2925"/>
                    <a:pt x="2663" y="2840"/>
                  </a:cubicBezTo>
                  <a:cubicBezTo>
                    <a:pt x="2620" y="2800"/>
                    <a:pt x="2566" y="2780"/>
                    <a:pt x="2511" y="2780"/>
                  </a:cubicBezTo>
                  <a:cubicBezTo>
                    <a:pt x="2457" y="2780"/>
                    <a:pt x="2402" y="2800"/>
                    <a:pt x="2359" y="2840"/>
                  </a:cubicBezTo>
                  <a:lnTo>
                    <a:pt x="2023" y="3177"/>
                  </a:lnTo>
                  <a:lnTo>
                    <a:pt x="1190" y="2342"/>
                  </a:lnTo>
                  <a:lnTo>
                    <a:pt x="1526" y="2007"/>
                  </a:lnTo>
                  <a:cubicBezTo>
                    <a:pt x="1611" y="1926"/>
                    <a:pt x="1611" y="1789"/>
                    <a:pt x="1526" y="1703"/>
                  </a:cubicBezTo>
                  <a:cubicBezTo>
                    <a:pt x="1483" y="1661"/>
                    <a:pt x="1428" y="1639"/>
                    <a:pt x="1373" y="1639"/>
                  </a:cubicBezTo>
                  <a:cubicBezTo>
                    <a:pt x="1317" y="1639"/>
                    <a:pt x="1263" y="1661"/>
                    <a:pt x="1223" y="1703"/>
                  </a:cubicBezTo>
                  <a:lnTo>
                    <a:pt x="886" y="2040"/>
                  </a:lnTo>
                  <a:lnTo>
                    <a:pt x="545" y="1699"/>
                  </a:lnTo>
                  <a:cubicBezTo>
                    <a:pt x="1467" y="853"/>
                    <a:pt x="2641" y="430"/>
                    <a:pt x="3815" y="430"/>
                  </a:cubicBezTo>
                  <a:close/>
                  <a:moveTo>
                    <a:pt x="3811" y="0"/>
                  </a:moveTo>
                  <a:cubicBezTo>
                    <a:pt x="2460" y="0"/>
                    <a:pt x="1109" y="514"/>
                    <a:pt x="81" y="1542"/>
                  </a:cubicBezTo>
                  <a:cubicBezTo>
                    <a:pt x="0" y="1623"/>
                    <a:pt x="0" y="1765"/>
                    <a:pt x="81" y="1845"/>
                  </a:cubicBezTo>
                  <a:lnTo>
                    <a:pt x="7239" y="9003"/>
                  </a:lnTo>
                  <a:cubicBezTo>
                    <a:pt x="7279" y="9044"/>
                    <a:pt x="7334" y="9064"/>
                    <a:pt x="7390" y="9064"/>
                  </a:cubicBezTo>
                  <a:cubicBezTo>
                    <a:pt x="7445" y="9064"/>
                    <a:pt x="7501" y="9044"/>
                    <a:pt x="7541" y="9003"/>
                  </a:cubicBezTo>
                  <a:cubicBezTo>
                    <a:pt x="9598" y="6947"/>
                    <a:pt x="9598" y="3598"/>
                    <a:pt x="7541" y="1542"/>
                  </a:cubicBezTo>
                  <a:cubicBezTo>
                    <a:pt x="6514" y="514"/>
                    <a:pt x="5162" y="0"/>
                    <a:pt x="3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61"/>
            <p:cNvSpPr/>
            <p:nvPr/>
          </p:nvSpPr>
          <p:spPr>
            <a:xfrm>
              <a:off x="7325575" y="2174975"/>
              <a:ext cx="140700" cy="138675"/>
            </a:xfrm>
            <a:custGeom>
              <a:rect b="b" l="l" r="r" t="t"/>
              <a:pathLst>
                <a:path extrusionOk="0" h="5547" w="5628">
                  <a:moveTo>
                    <a:pt x="1664" y="429"/>
                  </a:moveTo>
                  <a:cubicBezTo>
                    <a:pt x="2564" y="429"/>
                    <a:pt x="3447" y="780"/>
                    <a:pt x="4111" y="1444"/>
                  </a:cubicBezTo>
                  <a:cubicBezTo>
                    <a:pt x="5036" y="2368"/>
                    <a:pt x="5353" y="3713"/>
                    <a:pt x="4964" y="4940"/>
                  </a:cubicBezTo>
                  <a:lnTo>
                    <a:pt x="615" y="591"/>
                  </a:lnTo>
                  <a:cubicBezTo>
                    <a:pt x="960" y="482"/>
                    <a:pt x="1313" y="429"/>
                    <a:pt x="1664" y="429"/>
                  </a:cubicBezTo>
                  <a:close/>
                  <a:moveTo>
                    <a:pt x="1659" y="1"/>
                  </a:moveTo>
                  <a:cubicBezTo>
                    <a:pt x="1140" y="1"/>
                    <a:pt x="625" y="103"/>
                    <a:pt x="143" y="307"/>
                  </a:cubicBezTo>
                  <a:cubicBezTo>
                    <a:pt x="75" y="335"/>
                    <a:pt x="29" y="392"/>
                    <a:pt x="14" y="464"/>
                  </a:cubicBezTo>
                  <a:cubicBezTo>
                    <a:pt x="0" y="534"/>
                    <a:pt x="23" y="611"/>
                    <a:pt x="71" y="658"/>
                  </a:cubicBezTo>
                  <a:lnTo>
                    <a:pt x="4898" y="5484"/>
                  </a:lnTo>
                  <a:cubicBezTo>
                    <a:pt x="4936" y="5523"/>
                    <a:pt x="4992" y="5547"/>
                    <a:pt x="5049" y="5547"/>
                  </a:cubicBezTo>
                  <a:cubicBezTo>
                    <a:pt x="5064" y="5547"/>
                    <a:pt x="5078" y="5547"/>
                    <a:pt x="5093" y="5541"/>
                  </a:cubicBezTo>
                  <a:cubicBezTo>
                    <a:pt x="5163" y="5528"/>
                    <a:pt x="5220" y="5480"/>
                    <a:pt x="5248" y="5414"/>
                  </a:cubicBezTo>
                  <a:cubicBezTo>
                    <a:pt x="5547" y="4708"/>
                    <a:pt x="5628" y="3936"/>
                    <a:pt x="5490" y="3178"/>
                  </a:cubicBezTo>
                  <a:cubicBezTo>
                    <a:pt x="5344" y="2401"/>
                    <a:pt x="4974" y="1700"/>
                    <a:pt x="4415" y="1141"/>
                  </a:cubicBezTo>
                  <a:cubicBezTo>
                    <a:pt x="3856" y="582"/>
                    <a:pt x="3150" y="213"/>
                    <a:pt x="2378" y="66"/>
                  </a:cubicBezTo>
                  <a:cubicBezTo>
                    <a:pt x="2139" y="23"/>
                    <a:pt x="1898" y="1"/>
                    <a:pt x="16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 name="Shape 551"/>
        <p:cNvGrpSpPr/>
        <p:nvPr/>
      </p:nvGrpSpPr>
      <p:grpSpPr>
        <a:xfrm>
          <a:off x="0" y="0"/>
          <a:ext cx="0" cy="0"/>
          <a:chOff x="0" y="0"/>
          <a:chExt cx="0" cy="0"/>
        </a:xfrm>
      </p:grpSpPr>
      <p:sp>
        <p:nvSpPr>
          <p:cNvPr id="552" name="Google Shape;552;p62"/>
          <p:cNvSpPr txBox="1"/>
          <p:nvPr>
            <p:ph type="ctrTitle"/>
          </p:nvPr>
        </p:nvSpPr>
        <p:spPr>
          <a:xfrm>
            <a:off x="2938950" y="1808217"/>
            <a:ext cx="3266100" cy="79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553" name="Google Shape;553;p62"/>
          <p:cNvSpPr txBox="1"/>
          <p:nvPr>
            <p:ph idx="1" type="subTitle"/>
          </p:nvPr>
        </p:nvSpPr>
        <p:spPr>
          <a:xfrm>
            <a:off x="2939073" y="2601717"/>
            <a:ext cx="3266100" cy="74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a:t>
            </a:r>
            <a:r>
              <a:rPr lang="en"/>
              <a:t>can</a:t>
            </a:r>
            <a:r>
              <a:rPr lang="en"/>
              <a:t> be the part of the presentation where you </a:t>
            </a:r>
            <a:r>
              <a:rPr lang="en"/>
              <a:t>can </a:t>
            </a:r>
            <a:r>
              <a:rPr lang="en"/>
              <a:t>introduce yourself, write your email...</a:t>
            </a:r>
            <a:endParaRPr/>
          </a:p>
        </p:txBody>
      </p:sp>
      <p:cxnSp>
        <p:nvCxnSpPr>
          <p:cNvPr id="554" name="Google Shape;554;p62"/>
          <p:cNvCxnSpPr/>
          <p:nvPr/>
        </p:nvCxnSpPr>
        <p:spPr>
          <a:xfrm>
            <a:off x="4571950" y="160200"/>
            <a:ext cx="0" cy="1295700"/>
          </a:xfrm>
          <a:prstGeom prst="straightConnector1">
            <a:avLst/>
          </a:prstGeom>
          <a:noFill/>
          <a:ln cap="flat" cmpd="sng" w="19050">
            <a:solidFill>
              <a:schemeClr val="dk1"/>
            </a:solidFill>
            <a:prstDash val="solid"/>
            <a:round/>
            <a:headEnd len="med" w="med" type="none"/>
            <a:tailEnd len="med" w="med" type="none"/>
          </a:ln>
        </p:spPr>
      </p:cxnSp>
      <p:cxnSp>
        <p:nvCxnSpPr>
          <p:cNvPr id="555" name="Google Shape;555;p62"/>
          <p:cNvCxnSpPr/>
          <p:nvPr/>
        </p:nvCxnSpPr>
        <p:spPr>
          <a:xfrm rot="10800000">
            <a:off x="4571950" y="3844800"/>
            <a:ext cx="0" cy="11385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5DDDA"/>
        </a:solidFill>
      </p:bgPr>
    </p:bg>
    <p:spTree>
      <p:nvGrpSpPr>
        <p:cNvPr id="559" name="Shape 559"/>
        <p:cNvGrpSpPr/>
        <p:nvPr/>
      </p:nvGrpSpPr>
      <p:grpSpPr>
        <a:xfrm>
          <a:off x="0" y="0"/>
          <a:ext cx="0" cy="0"/>
          <a:chOff x="0" y="0"/>
          <a:chExt cx="0" cy="0"/>
        </a:xfrm>
      </p:grpSpPr>
      <p:cxnSp>
        <p:nvCxnSpPr>
          <p:cNvPr id="560" name="Google Shape;560;p63"/>
          <p:cNvCxnSpPr/>
          <p:nvPr/>
        </p:nvCxnSpPr>
        <p:spPr>
          <a:xfrm>
            <a:off x="6066000" y="419100"/>
            <a:ext cx="0" cy="2495700"/>
          </a:xfrm>
          <a:prstGeom prst="straightConnector1">
            <a:avLst/>
          </a:prstGeom>
          <a:noFill/>
          <a:ln cap="flat" cmpd="sng" w="19050">
            <a:solidFill>
              <a:schemeClr val="lt1"/>
            </a:solidFill>
            <a:prstDash val="solid"/>
            <a:round/>
            <a:headEnd len="med" w="med" type="none"/>
            <a:tailEnd len="med" w="med" type="none"/>
          </a:ln>
        </p:spPr>
      </p:cxnSp>
      <p:cxnSp>
        <p:nvCxnSpPr>
          <p:cNvPr id="561" name="Google Shape;561;p63"/>
          <p:cNvCxnSpPr/>
          <p:nvPr/>
        </p:nvCxnSpPr>
        <p:spPr>
          <a:xfrm>
            <a:off x="2170275" y="419100"/>
            <a:ext cx="0" cy="4743600"/>
          </a:xfrm>
          <a:prstGeom prst="straightConnector1">
            <a:avLst/>
          </a:prstGeom>
          <a:noFill/>
          <a:ln cap="flat" cmpd="sng" w="19050">
            <a:solidFill>
              <a:schemeClr val="lt1"/>
            </a:solidFill>
            <a:prstDash val="solid"/>
            <a:round/>
            <a:headEnd len="med" w="med" type="none"/>
            <a:tailEnd len="med" w="med" type="none"/>
          </a:ln>
        </p:spPr>
      </p:cxnSp>
      <p:sp>
        <p:nvSpPr>
          <p:cNvPr id="562" name="Google Shape;562;p63"/>
          <p:cNvSpPr txBox="1"/>
          <p:nvPr/>
        </p:nvSpPr>
        <p:spPr>
          <a:xfrm flipH="1">
            <a:off x="2230500" y="457875"/>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Institution</a:t>
            </a:r>
            <a:endParaRPr>
              <a:solidFill>
                <a:schemeClr val="lt1"/>
              </a:solidFill>
              <a:latin typeface="Prata"/>
              <a:ea typeface="Prata"/>
              <a:cs typeface="Prata"/>
              <a:sym typeface="Prata"/>
            </a:endParaRPr>
          </a:p>
        </p:txBody>
      </p:sp>
      <p:sp>
        <p:nvSpPr>
          <p:cNvPr id="563" name="Google Shape;563;p63"/>
          <p:cNvSpPr txBox="1"/>
          <p:nvPr/>
        </p:nvSpPr>
        <p:spPr>
          <a:xfrm>
            <a:off x="1047750" y="514775"/>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2009 - 2011</a:t>
            </a:r>
            <a:endParaRPr sz="1200">
              <a:solidFill>
                <a:schemeClr val="lt1"/>
              </a:solidFill>
              <a:latin typeface="Roboto"/>
              <a:ea typeface="Roboto"/>
              <a:cs typeface="Roboto"/>
              <a:sym typeface="Roboto"/>
            </a:endParaRPr>
          </a:p>
        </p:txBody>
      </p:sp>
      <p:sp>
        <p:nvSpPr>
          <p:cNvPr id="564" name="Google Shape;564;p63"/>
          <p:cNvSpPr txBox="1"/>
          <p:nvPr/>
        </p:nvSpPr>
        <p:spPr>
          <a:xfrm flipH="1">
            <a:off x="2230425" y="819575"/>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Despite being red, Mars is a cold place</a:t>
            </a:r>
            <a:endParaRPr sz="1200">
              <a:solidFill>
                <a:schemeClr val="lt1"/>
              </a:solidFill>
              <a:latin typeface="Roboto Light"/>
              <a:ea typeface="Roboto Light"/>
              <a:cs typeface="Roboto Light"/>
              <a:sym typeface="Roboto Light"/>
            </a:endParaRPr>
          </a:p>
        </p:txBody>
      </p:sp>
      <p:sp>
        <p:nvSpPr>
          <p:cNvPr id="565" name="Google Shape;565;p63"/>
          <p:cNvSpPr txBox="1"/>
          <p:nvPr/>
        </p:nvSpPr>
        <p:spPr>
          <a:xfrm flipH="1">
            <a:off x="2230500" y="1968663"/>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Institution</a:t>
            </a:r>
            <a:endParaRPr>
              <a:solidFill>
                <a:schemeClr val="lt1"/>
              </a:solidFill>
              <a:latin typeface="Prata"/>
              <a:ea typeface="Prata"/>
              <a:cs typeface="Prata"/>
              <a:sym typeface="Prata"/>
            </a:endParaRPr>
          </a:p>
        </p:txBody>
      </p:sp>
      <p:sp>
        <p:nvSpPr>
          <p:cNvPr id="566" name="Google Shape;566;p63"/>
          <p:cNvSpPr txBox="1"/>
          <p:nvPr/>
        </p:nvSpPr>
        <p:spPr>
          <a:xfrm>
            <a:off x="1047750" y="2025563"/>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2009 - 2011</a:t>
            </a:r>
            <a:endParaRPr sz="1200">
              <a:solidFill>
                <a:schemeClr val="lt1"/>
              </a:solidFill>
              <a:latin typeface="Roboto"/>
              <a:ea typeface="Roboto"/>
              <a:cs typeface="Roboto"/>
              <a:sym typeface="Roboto"/>
            </a:endParaRPr>
          </a:p>
        </p:txBody>
      </p:sp>
      <p:sp>
        <p:nvSpPr>
          <p:cNvPr id="567" name="Google Shape;567;p63"/>
          <p:cNvSpPr txBox="1"/>
          <p:nvPr/>
        </p:nvSpPr>
        <p:spPr>
          <a:xfrm flipH="1">
            <a:off x="2230425" y="2330363"/>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Mercury is the closest planet to the Sun</a:t>
            </a:r>
            <a:endParaRPr sz="1200">
              <a:solidFill>
                <a:schemeClr val="lt1"/>
              </a:solidFill>
              <a:latin typeface="Roboto Light"/>
              <a:ea typeface="Roboto Light"/>
              <a:cs typeface="Roboto Light"/>
              <a:sym typeface="Roboto Light"/>
            </a:endParaRPr>
          </a:p>
        </p:txBody>
      </p:sp>
      <p:sp>
        <p:nvSpPr>
          <p:cNvPr id="568" name="Google Shape;568;p63"/>
          <p:cNvSpPr txBox="1"/>
          <p:nvPr/>
        </p:nvSpPr>
        <p:spPr>
          <a:xfrm flipH="1">
            <a:off x="6133122" y="457875"/>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Institution</a:t>
            </a:r>
            <a:endParaRPr>
              <a:solidFill>
                <a:schemeClr val="lt1"/>
              </a:solidFill>
              <a:latin typeface="Prata"/>
              <a:ea typeface="Prata"/>
              <a:cs typeface="Prata"/>
              <a:sym typeface="Prata"/>
            </a:endParaRPr>
          </a:p>
        </p:txBody>
      </p:sp>
      <p:sp>
        <p:nvSpPr>
          <p:cNvPr id="569" name="Google Shape;569;p63"/>
          <p:cNvSpPr txBox="1"/>
          <p:nvPr/>
        </p:nvSpPr>
        <p:spPr>
          <a:xfrm>
            <a:off x="4942876" y="514775"/>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2009 - 2011</a:t>
            </a:r>
            <a:endParaRPr sz="1200">
              <a:solidFill>
                <a:schemeClr val="lt1"/>
              </a:solidFill>
              <a:latin typeface="Roboto"/>
              <a:ea typeface="Roboto"/>
              <a:cs typeface="Roboto"/>
              <a:sym typeface="Roboto"/>
            </a:endParaRPr>
          </a:p>
        </p:txBody>
      </p:sp>
      <p:sp>
        <p:nvSpPr>
          <p:cNvPr id="570" name="Google Shape;570;p63"/>
          <p:cNvSpPr txBox="1"/>
          <p:nvPr/>
        </p:nvSpPr>
        <p:spPr>
          <a:xfrm flipH="1">
            <a:off x="6133047" y="819575"/>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It’s composed of hydrogen and helium</a:t>
            </a:r>
            <a:endParaRPr sz="1200">
              <a:solidFill>
                <a:schemeClr val="lt1"/>
              </a:solidFill>
              <a:latin typeface="Roboto Light"/>
              <a:ea typeface="Roboto Light"/>
              <a:cs typeface="Roboto Light"/>
              <a:sym typeface="Roboto Light"/>
            </a:endParaRPr>
          </a:p>
        </p:txBody>
      </p:sp>
      <p:sp>
        <p:nvSpPr>
          <p:cNvPr id="571" name="Google Shape;571;p63"/>
          <p:cNvSpPr txBox="1"/>
          <p:nvPr/>
        </p:nvSpPr>
        <p:spPr>
          <a:xfrm flipH="1">
            <a:off x="6133122" y="1968663"/>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Institution</a:t>
            </a:r>
            <a:endParaRPr>
              <a:solidFill>
                <a:schemeClr val="lt1"/>
              </a:solidFill>
              <a:latin typeface="Prata"/>
              <a:ea typeface="Prata"/>
              <a:cs typeface="Prata"/>
              <a:sym typeface="Prata"/>
            </a:endParaRPr>
          </a:p>
        </p:txBody>
      </p:sp>
      <p:sp>
        <p:nvSpPr>
          <p:cNvPr id="572" name="Google Shape;572;p63"/>
          <p:cNvSpPr txBox="1"/>
          <p:nvPr/>
        </p:nvSpPr>
        <p:spPr>
          <a:xfrm>
            <a:off x="4942876" y="2025563"/>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2009 - 2011</a:t>
            </a:r>
            <a:endParaRPr sz="1200">
              <a:solidFill>
                <a:schemeClr val="lt1"/>
              </a:solidFill>
              <a:latin typeface="Roboto"/>
              <a:ea typeface="Roboto"/>
              <a:cs typeface="Roboto"/>
              <a:sym typeface="Roboto"/>
            </a:endParaRPr>
          </a:p>
        </p:txBody>
      </p:sp>
      <p:sp>
        <p:nvSpPr>
          <p:cNvPr id="573" name="Google Shape;573;p63"/>
          <p:cNvSpPr txBox="1"/>
          <p:nvPr/>
        </p:nvSpPr>
        <p:spPr>
          <a:xfrm flipH="1">
            <a:off x="6133047" y="2330363"/>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It’s the farthest planet from the Sun</a:t>
            </a:r>
            <a:endParaRPr sz="1200">
              <a:solidFill>
                <a:schemeClr val="lt1"/>
              </a:solidFill>
              <a:latin typeface="Roboto Light"/>
              <a:ea typeface="Roboto Light"/>
              <a:cs typeface="Roboto Light"/>
              <a:sym typeface="Roboto Light"/>
            </a:endParaRPr>
          </a:p>
        </p:txBody>
      </p:sp>
      <p:sp>
        <p:nvSpPr>
          <p:cNvPr id="574" name="Google Shape;574;p63"/>
          <p:cNvSpPr txBox="1"/>
          <p:nvPr/>
        </p:nvSpPr>
        <p:spPr>
          <a:xfrm flipH="1">
            <a:off x="2230500" y="3479463"/>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Institution</a:t>
            </a:r>
            <a:endParaRPr>
              <a:solidFill>
                <a:schemeClr val="lt1"/>
              </a:solidFill>
              <a:latin typeface="Prata"/>
              <a:ea typeface="Prata"/>
              <a:cs typeface="Prata"/>
              <a:sym typeface="Prata"/>
            </a:endParaRPr>
          </a:p>
        </p:txBody>
      </p:sp>
      <p:sp>
        <p:nvSpPr>
          <p:cNvPr id="575" name="Google Shape;575;p63"/>
          <p:cNvSpPr txBox="1"/>
          <p:nvPr/>
        </p:nvSpPr>
        <p:spPr>
          <a:xfrm>
            <a:off x="1047750" y="3536363"/>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2009 - 2011</a:t>
            </a:r>
            <a:endParaRPr sz="1200">
              <a:solidFill>
                <a:schemeClr val="lt1"/>
              </a:solidFill>
              <a:latin typeface="Roboto"/>
              <a:ea typeface="Roboto"/>
              <a:cs typeface="Roboto"/>
              <a:sym typeface="Roboto"/>
            </a:endParaRPr>
          </a:p>
        </p:txBody>
      </p:sp>
      <p:sp>
        <p:nvSpPr>
          <p:cNvPr id="576" name="Google Shape;576;p63"/>
          <p:cNvSpPr txBox="1"/>
          <p:nvPr/>
        </p:nvSpPr>
        <p:spPr>
          <a:xfrm flipH="1">
            <a:off x="2230425" y="3841163"/>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Venus is the second planet from the Sun</a:t>
            </a:r>
            <a:endParaRPr sz="1200">
              <a:solidFill>
                <a:schemeClr val="lt1"/>
              </a:solidFill>
              <a:latin typeface="Roboto Light"/>
              <a:ea typeface="Roboto Light"/>
              <a:cs typeface="Roboto Light"/>
              <a:sym typeface="Roboto Light"/>
            </a:endParaRPr>
          </a:p>
        </p:txBody>
      </p:sp>
      <p:sp>
        <p:nvSpPr>
          <p:cNvPr id="577" name="Google Shape;577;p63"/>
          <p:cNvSpPr txBox="1"/>
          <p:nvPr>
            <p:ph type="ctrTitle"/>
          </p:nvPr>
        </p:nvSpPr>
        <p:spPr>
          <a:xfrm>
            <a:off x="4641175" y="3307600"/>
            <a:ext cx="3819600" cy="1381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My Education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81" name="Shape 581"/>
        <p:cNvGrpSpPr/>
        <p:nvPr/>
      </p:nvGrpSpPr>
      <p:grpSpPr>
        <a:xfrm>
          <a:off x="0" y="0"/>
          <a:ext cx="0" cy="0"/>
          <a:chOff x="0" y="0"/>
          <a:chExt cx="0" cy="0"/>
        </a:xfrm>
      </p:grpSpPr>
      <p:cxnSp>
        <p:nvCxnSpPr>
          <p:cNvPr id="582" name="Google Shape;582;p64"/>
          <p:cNvCxnSpPr/>
          <p:nvPr/>
        </p:nvCxnSpPr>
        <p:spPr>
          <a:xfrm>
            <a:off x="6037650" y="52350"/>
            <a:ext cx="0" cy="5038800"/>
          </a:xfrm>
          <a:prstGeom prst="straightConnector1">
            <a:avLst/>
          </a:prstGeom>
          <a:noFill/>
          <a:ln cap="flat" cmpd="sng" w="19050">
            <a:solidFill>
              <a:schemeClr val="lt1"/>
            </a:solidFill>
            <a:prstDash val="solid"/>
            <a:round/>
            <a:headEnd len="med" w="med" type="none"/>
            <a:tailEnd len="med" w="med" type="none"/>
          </a:ln>
        </p:spPr>
      </p:cxnSp>
      <p:sp>
        <p:nvSpPr>
          <p:cNvPr id="583" name="Google Shape;583;p64"/>
          <p:cNvSpPr txBox="1"/>
          <p:nvPr/>
        </p:nvSpPr>
        <p:spPr>
          <a:xfrm flipH="1">
            <a:off x="6097875" y="888675"/>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Company</a:t>
            </a:r>
            <a:endParaRPr>
              <a:solidFill>
                <a:schemeClr val="lt1"/>
              </a:solidFill>
              <a:latin typeface="Prata"/>
              <a:ea typeface="Prata"/>
              <a:cs typeface="Prata"/>
              <a:sym typeface="Prata"/>
            </a:endParaRPr>
          </a:p>
        </p:txBody>
      </p:sp>
      <p:sp>
        <p:nvSpPr>
          <p:cNvPr id="584" name="Google Shape;584;p64"/>
          <p:cNvSpPr txBox="1"/>
          <p:nvPr/>
        </p:nvSpPr>
        <p:spPr>
          <a:xfrm>
            <a:off x="4915125" y="945575"/>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2011 - 2015</a:t>
            </a:r>
            <a:endParaRPr sz="1200">
              <a:solidFill>
                <a:schemeClr val="lt1"/>
              </a:solidFill>
              <a:latin typeface="Roboto"/>
              <a:ea typeface="Roboto"/>
              <a:cs typeface="Roboto"/>
              <a:sym typeface="Roboto"/>
            </a:endParaRPr>
          </a:p>
        </p:txBody>
      </p:sp>
      <p:sp>
        <p:nvSpPr>
          <p:cNvPr id="585" name="Google Shape;585;p64"/>
          <p:cNvSpPr txBox="1"/>
          <p:nvPr/>
        </p:nvSpPr>
        <p:spPr>
          <a:xfrm flipH="1">
            <a:off x="6097800" y="1250375"/>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Despite being red, Mars is a cold place</a:t>
            </a:r>
            <a:endParaRPr sz="1200">
              <a:solidFill>
                <a:schemeClr val="lt1"/>
              </a:solidFill>
              <a:latin typeface="Roboto Light"/>
              <a:ea typeface="Roboto Light"/>
              <a:cs typeface="Roboto Light"/>
              <a:sym typeface="Roboto Light"/>
            </a:endParaRPr>
          </a:p>
        </p:txBody>
      </p:sp>
      <p:sp>
        <p:nvSpPr>
          <p:cNvPr id="586" name="Google Shape;586;p64"/>
          <p:cNvSpPr txBox="1"/>
          <p:nvPr/>
        </p:nvSpPr>
        <p:spPr>
          <a:xfrm flipH="1">
            <a:off x="6097875" y="2121963"/>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Company</a:t>
            </a:r>
            <a:endParaRPr>
              <a:solidFill>
                <a:schemeClr val="lt1"/>
              </a:solidFill>
              <a:latin typeface="Prata"/>
              <a:ea typeface="Prata"/>
              <a:cs typeface="Prata"/>
              <a:sym typeface="Prata"/>
            </a:endParaRPr>
          </a:p>
        </p:txBody>
      </p:sp>
      <p:sp>
        <p:nvSpPr>
          <p:cNvPr id="587" name="Google Shape;587;p64"/>
          <p:cNvSpPr txBox="1"/>
          <p:nvPr/>
        </p:nvSpPr>
        <p:spPr>
          <a:xfrm>
            <a:off x="4915125" y="2178863"/>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2011 - 2015</a:t>
            </a:r>
            <a:endParaRPr sz="1200">
              <a:solidFill>
                <a:schemeClr val="lt1"/>
              </a:solidFill>
              <a:latin typeface="Roboto"/>
              <a:ea typeface="Roboto"/>
              <a:cs typeface="Roboto"/>
              <a:sym typeface="Roboto"/>
            </a:endParaRPr>
          </a:p>
        </p:txBody>
      </p:sp>
      <p:sp>
        <p:nvSpPr>
          <p:cNvPr id="588" name="Google Shape;588;p64"/>
          <p:cNvSpPr txBox="1"/>
          <p:nvPr/>
        </p:nvSpPr>
        <p:spPr>
          <a:xfrm flipH="1">
            <a:off x="6097800" y="2483663"/>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Mercury is the closest planet to the Sun</a:t>
            </a:r>
            <a:endParaRPr sz="1200">
              <a:solidFill>
                <a:schemeClr val="lt1"/>
              </a:solidFill>
              <a:latin typeface="Roboto Light"/>
              <a:ea typeface="Roboto Light"/>
              <a:cs typeface="Roboto Light"/>
              <a:sym typeface="Roboto Light"/>
            </a:endParaRPr>
          </a:p>
        </p:txBody>
      </p:sp>
      <p:sp>
        <p:nvSpPr>
          <p:cNvPr id="589" name="Google Shape;589;p64"/>
          <p:cNvSpPr txBox="1"/>
          <p:nvPr/>
        </p:nvSpPr>
        <p:spPr>
          <a:xfrm flipH="1">
            <a:off x="6097875" y="3355263"/>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Company</a:t>
            </a:r>
            <a:endParaRPr>
              <a:solidFill>
                <a:schemeClr val="lt1"/>
              </a:solidFill>
              <a:latin typeface="Prata"/>
              <a:ea typeface="Prata"/>
              <a:cs typeface="Prata"/>
              <a:sym typeface="Prata"/>
            </a:endParaRPr>
          </a:p>
        </p:txBody>
      </p:sp>
      <p:sp>
        <p:nvSpPr>
          <p:cNvPr id="590" name="Google Shape;590;p64"/>
          <p:cNvSpPr txBox="1"/>
          <p:nvPr/>
        </p:nvSpPr>
        <p:spPr>
          <a:xfrm>
            <a:off x="4915125" y="3412163"/>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2011 - 2015</a:t>
            </a:r>
            <a:endParaRPr sz="1200">
              <a:solidFill>
                <a:schemeClr val="lt1"/>
              </a:solidFill>
              <a:latin typeface="Roboto"/>
              <a:ea typeface="Roboto"/>
              <a:cs typeface="Roboto"/>
              <a:sym typeface="Roboto"/>
            </a:endParaRPr>
          </a:p>
        </p:txBody>
      </p:sp>
      <p:sp>
        <p:nvSpPr>
          <p:cNvPr id="591" name="Google Shape;591;p64"/>
          <p:cNvSpPr txBox="1"/>
          <p:nvPr/>
        </p:nvSpPr>
        <p:spPr>
          <a:xfrm flipH="1">
            <a:off x="6097800" y="3716963"/>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Venus is the second planet from the Sun</a:t>
            </a:r>
            <a:endParaRPr sz="1200">
              <a:solidFill>
                <a:schemeClr val="lt1"/>
              </a:solidFill>
              <a:latin typeface="Roboto Light"/>
              <a:ea typeface="Roboto Light"/>
              <a:cs typeface="Roboto Light"/>
              <a:sym typeface="Roboto Light"/>
            </a:endParaRPr>
          </a:p>
        </p:txBody>
      </p:sp>
      <p:sp>
        <p:nvSpPr>
          <p:cNvPr id="592" name="Google Shape;592;p64"/>
          <p:cNvSpPr txBox="1"/>
          <p:nvPr>
            <p:ph type="ctrTitle"/>
          </p:nvPr>
        </p:nvSpPr>
        <p:spPr>
          <a:xfrm>
            <a:off x="711650" y="2443946"/>
            <a:ext cx="3646500" cy="224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My Experience</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 name="Shape 596"/>
        <p:cNvGrpSpPr/>
        <p:nvPr/>
      </p:nvGrpSpPr>
      <p:grpSpPr>
        <a:xfrm>
          <a:off x="0" y="0"/>
          <a:ext cx="0" cy="0"/>
          <a:chOff x="0" y="0"/>
          <a:chExt cx="0" cy="0"/>
        </a:xfrm>
      </p:grpSpPr>
      <p:sp>
        <p:nvSpPr>
          <p:cNvPr id="597" name="Google Shape;597;p65"/>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Skills</a:t>
            </a:r>
            <a:endParaRPr/>
          </a:p>
        </p:txBody>
      </p:sp>
      <p:cxnSp>
        <p:nvCxnSpPr>
          <p:cNvPr id="598" name="Google Shape;598;p65"/>
          <p:cNvCxnSpPr/>
          <p:nvPr/>
        </p:nvCxnSpPr>
        <p:spPr>
          <a:xfrm>
            <a:off x="6037650" y="52350"/>
            <a:ext cx="0" cy="5038800"/>
          </a:xfrm>
          <a:prstGeom prst="straightConnector1">
            <a:avLst/>
          </a:prstGeom>
          <a:noFill/>
          <a:ln cap="flat" cmpd="sng" w="19050">
            <a:solidFill>
              <a:schemeClr val="lt1"/>
            </a:solidFill>
            <a:prstDash val="solid"/>
            <a:round/>
            <a:headEnd len="med" w="med" type="none"/>
            <a:tailEnd len="med" w="med" type="none"/>
          </a:ln>
        </p:spPr>
      </p:cxnSp>
      <p:sp>
        <p:nvSpPr>
          <p:cNvPr id="599" name="Google Shape;599;p65"/>
          <p:cNvSpPr txBox="1"/>
          <p:nvPr/>
        </p:nvSpPr>
        <p:spPr>
          <a:xfrm flipH="1">
            <a:off x="6097875" y="888675"/>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Skill</a:t>
            </a:r>
            <a:endParaRPr>
              <a:solidFill>
                <a:schemeClr val="lt1"/>
              </a:solidFill>
              <a:latin typeface="Prata"/>
              <a:ea typeface="Prata"/>
              <a:cs typeface="Prata"/>
              <a:sym typeface="Prata"/>
            </a:endParaRPr>
          </a:p>
        </p:txBody>
      </p:sp>
      <p:sp>
        <p:nvSpPr>
          <p:cNvPr id="600" name="Google Shape;600;p65"/>
          <p:cNvSpPr txBox="1"/>
          <p:nvPr/>
        </p:nvSpPr>
        <p:spPr>
          <a:xfrm>
            <a:off x="4915125" y="869375"/>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2011 - 2015</a:t>
            </a:r>
            <a:endParaRPr sz="1200">
              <a:solidFill>
                <a:schemeClr val="lt1"/>
              </a:solidFill>
              <a:latin typeface="Roboto"/>
              <a:ea typeface="Roboto"/>
              <a:cs typeface="Roboto"/>
              <a:sym typeface="Roboto"/>
            </a:endParaRPr>
          </a:p>
        </p:txBody>
      </p:sp>
      <p:sp>
        <p:nvSpPr>
          <p:cNvPr id="601" name="Google Shape;601;p65"/>
          <p:cNvSpPr txBox="1"/>
          <p:nvPr/>
        </p:nvSpPr>
        <p:spPr>
          <a:xfrm flipH="1">
            <a:off x="6097800" y="1250375"/>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Venus is the second planet from the Sun</a:t>
            </a:r>
            <a:endParaRPr sz="1200">
              <a:solidFill>
                <a:schemeClr val="lt1"/>
              </a:solidFill>
              <a:latin typeface="Roboto Light"/>
              <a:ea typeface="Roboto Light"/>
              <a:cs typeface="Roboto Light"/>
              <a:sym typeface="Roboto Light"/>
            </a:endParaRPr>
          </a:p>
        </p:txBody>
      </p:sp>
      <p:sp>
        <p:nvSpPr>
          <p:cNvPr id="602" name="Google Shape;602;p65"/>
          <p:cNvSpPr txBox="1"/>
          <p:nvPr/>
        </p:nvSpPr>
        <p:spPr>
          <a:xfrm flipH="1">
            <a:off x="6097875" y="2121963"/>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Skill</a:t>
            </a:r>
            <a:endParaRPr>
              <a:solidFill>
                <a:schemeClr val="lt1"/>
              </a:solidFill>
              <a:latin typeface="Prata"/>
              <a:ea typeface="Prata"/>
              <a:cs typeface="Prata"/>
              <a:sym typeface="Prata"/>
            </a:endParaRPr>
          </a:p>
        </p:txBody>
      </p:sp>
      <p:sp>
        <p:nvSpPr>
          <p:cNvPr id="603" name="Google Shape;603;p65"/>
          <p:cNvSpPr txBox="1"/>
          <p:nvPr/>
        </p:nvSpPr>
        <p:spPr>
          <a:xfrm>
            <a:off x="4915125" y="2102663"/>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2011 - 2015</a:t>
            </a:r>
            <a:endParaRPr sz="1200">
              <a:solidFill>
                <a:schemeClr val="lt1"/>
              </a:solidFill>
              <a:latin typeface="Roboto"/>
              <a:ea typeface="Roboto"/>
              <a:cs typeface="Roboto"/>
              <a:sym typeface="Roboto"/>
            </a:endParaRPr>
          </a:p>
        </p:txBody>
      </p:sp>
      <p:sp>
        <p:nvSpPr>
          <p:cNvPr id="604" name="Google Shape;604;p65"/>
          <p:cNvSpPr txBox="1"/>
          <p:nvPr/>
        </p:nvSpPr>
        <p:spPr>
          <a:xfrm flipH="1">
            <a:off x="6097800" y="2483663"/>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It’s composed of hydrogen and helium</a:t>
            </a:r>
            <a:endParaRPr sz="1200">
              <a:solidFill>
                <a:schemeClr val="lt1"/>
              </a:solidFill>
              <a:latin typeface="Roboto Light"/>
              <a:ea typeface="Roboto Light"/>
              <a:cs typeface="Roboto Light"/>
              <a:sym typeface="Roboto Light"/>
            </a:endParaRPr>
          </a:p>
        </p:txBody>
      </p:sp>
      <p:sp>
        <p:nvSpPr>
          <p:cNvPr id="605" name="Google Shape;605;p65"/>
          <p:cNvSpPr txBox="1"/>
          <p:nvPr/>
        </p:nvSpPr>
        <p:spPr>
          <a:xfrm flipH="1">
            <a:off x="6097875" y="3355263"/>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Skill</a:t>
            </a:r>
            <a:endParaRPr>
              <a:solidFill>
                <a:schemeClr val="lt1"/>
              </a:solidFill>
              <a:latin typeface="Prata"/>
              <a:ea typeface="Prata"/>
              <a:cs typeface="Prata"/>
              <a:sym typeface="Prata"/>
            </a:endParaRPr>
          </a:p>
        </p:txBody>
      </p:sp>
      <p:sp>
        <p:nvSpPr>
          <p:cNvPr id="606" name="Google Shape;606;p65"/>
          <p:cNvSpPr txBox="1"/>
          <p:nvPr/>
        </p:nvSpPr>
        <p:spPr>
          <a:xfrm>
            <a:off x="4915125" y="3335963"/>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2011 - 2015</a:t>
            </a:r>
            <a:endParaRPr sz="1200">
              <a:solidFill>
                <a:schemeClr val="lt1"/>
              </a:solidFill>
              <a:latin typeface="Roboto"/>
              <a:ea typeface="Roboto"/>
              <a:cs typeface="Roboto"/>
              <a:sym typeface="Roboto"/>
            </a:endParaRPr>
          </a:p>
        </p:txBody>
      </p:sp>
      <p:sp>
        <p:nvSpPr>
          <p:cNvPr id="607" name="Google Shape;607;p65"/>
          <p:cNvSpPr txBox="1"/>
          <p:nvPr/>
        </p:nvSpPr>
        <p:spPr>
          <a:xfrm flipH="1">
            <a:off x="6097800" y="3716963"/>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It’s the farthest planet from the Sun</a:t>
            </a:r>
            <a:endParaRPr sz="1200">
              <a:solidFill>
                <a:schemeClr val="lt1"/>
              </a:solidFill>
              <a:latin typeface="Roboto Light"/>
              <a:ea typeface="Roboto Light"/>
              <a:cs typeface="Roboto Light"/>
              <a:sym typeface="Roboto Light"/>
            </a:endParaRPr>
          </a:p>
        </p:txBody>
      </p:sp>
      <p:cxnSp>
        <p:nvCxnSpPr>
          <p:cNvPr id="608" name="Google Shape;608;p65"/>
          <p:cNvCxnSpPr/>
          <p:nvPr/>
        </p:nvCxnSpPr>
        <p:spPr>
          <a:xfrm>
            <a:off x="2165300" y="1658775"/>
            <a:ext cx="0" cy="3432300"/>
          </a:xfrm>
          <a:prstGeom prst="straightConnector1">
            <a:avLst/>
          </a:prstGeom>
          <a:noFill/>
          <a:ln cap="flat" cmpd="sng" w="19050">
            <a:solidFill>
              <a:schemeClr val="lt1"/>
            </a:solidFill>
            <a:prstDash val="solid"/>
            <a:round/>
            <a:headEnd len="med" w="med" type="none"/>
            <a:tailEnd len="med" w="med" type="none"/>
          </a:ln>
        </p:spPr>
      </p:cxnSp>
      <p:sp>
        <p:nvSpPr>
          <p:cNvPr id="609" name="Google Shape;609;p65"/>
          <p:cNvSpPr txBox="1"/>
          <p:nvPr/>
        </p:nvSpPr>
        <p:spPr>
          <a:xfrm flipH="1">
            <a:off x="2225515" y="2121963"/>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Skill</a:t>
            </a:r>
            <a:endParaRPr>
              <a:solidFill>
                <a:schemeClr val="lt1"/>
              </a:solidFill>
              <a:latin typeface="Prata"/>
              <a:ea typeface="Prata"/>
              <a:cs typeface="Prata"/>
              <a:sym typeface="Prata"/>
            </a:endParaRPr>
          </a:p>
        </p:txBody>
      </p:sp>
      <p:sp>
        <p:nvSpPr>
          <p:cNvPr id="610" name="Google Shape;610;p65"/>
          <p:cNvSpPr txBox="1"/>
          <p:nvPr/>
        </p:nvSpPr>
        <p:spPr>
          <a:xfrm>
            <a:off x="1042765" y="2102663"/>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2011 - 2015</a:t>
            </a:r>
            <a:endParaRPr sz="1200">
              <a:solidFill>
                <a:schemeClr val="lt1"/>
              </a:solidFill>
              <a:latin typeface="Roboto"/>
              <a:ea typeface="Roboto"/>
              <a:cs typeface="Roboto"/>
              <a:sym typeface="Roboto"/>
            </a:endParaRPr>
          </a:p>
        </p:txBody>
      </p:sp>
      <p:sp>
        <p:nvSpPr>
          <p:cNvPr id="611" name="Google Shape;611;p65"/>
          <p:cNvSpPr txBox="1"/>
          <p:nvPr/>
        </p:nvSpPr>
        <p:spPr>
          <a:xfrm flipH="1">
            <a:off x="2225440" y="2483663"/>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Despite being red, Mars is a cold place</a:t>
            </a:r>
            <a:endParaRPr sz="1200">
              <a:solidFill>
                <a:schemeClr val="lt1"/>
              </a:solidFill>
              <a:latin typeface="Roboto Light"/>
              <a:ea typeface="Roboto Light"/>
              <a:cs typeface="Roboto Light"/>
              <a:sym typeface="Roboto Light"/>
            </a:endParaRPr>
          </a:p>
        </p:txBody>
      </p:sp>
      <p:sp>
        <p:nvSpPr>
          <p:cNvPr id="612" name="Google Shape;612;p65"/>
          <p:cNvSpPr txBox="1"/>
          <p:nvPr/>
        </p:nvSpPr>
        <p:spPr>
          <a:xfrm flipH="1">
            <a:off x="2225515" y="3355263"/>
            <a:ext cx="19986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lt1"/>
                </a:solidFill>
                <a:latin typeface="Prata"/>
                <a:ea typeface="Prata"/>
                <a:cs typeface="Prata"/>
                <a:sym typeface="Prata"/>
              </a:rPr>
              <a:t>Name of the Skill</a:t>
            </a:r>
            <a:endParaRPr>
              <a:solidFill>
                <a:schemeClr val="lt1"/>
              </a:solidFill>
              <a:latin typeface="Prata"/>
              <a:ea typeface="Prata"/>
              <a:cs typeface="Prata"/>
              <a:sym typeface="Prata"/>
            </a:endParaRPr>
          </a:p>
        </p:txBody>
      </p:sp>
      <p:sp>
        <p:nvSpPr>
          <p:cNvPr id="613" name="Google Shape;613;p65"/>
          <p:cNvSpPr txBox="1"/>
          <p:nvPr/>
        </p:nvSpPr>
        <p:spPr>
          <a:xfrm>
            <a:off x="1042765" y="3335963"/>
            <a:ext cx="1074900" cy="3018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lt1"/>
                </a:solidFill>
                <a:latin typeface="Roboto"/>
                <a:ea typeface="Roboto"/>
                <a:cs typeface="Roboto"/>
                <a:sym typeface="Roboto"/>
              </a:rPr>
              <a:t>2011 - 2015</a:t>
            </a:r>
            <a:endParaRPr sz="1200">
              <a:solidFill>
                <a:schemeClr val="lt1"/>
              </a:solidFill>
              <a:latin typeface="Roboto"/>
              <a:ea typeface="Roboto"/>
              <a:cs typeface="Roboto"/>
              <a:sym typeface="Roboto"/>
            </a:endParaRPr>
          </a:p>
        </p:txBody>
      </p:sp>
      <p:sp>
        <p:nvSpPr>
          <p:cNvPr id="614" name="Google Shape;614;p65"/>
          <p:cNvSpPr txBox="1"/>
          <p:nvPr/>
        </p:nvSpPr>
        <p:spPr>
          <a:xfrm flipH="1">
            <a:off x="2225440" y="3716963"/>
            <a:ext cx="1998600" cy="8568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lt1"/>
                </a:solidFill>
                <a:latin typeface="Roboto Light"/>
                <a:ea typeface="Roboto Light"/>
                <a:cs typeface="Roboto Light"/>
                <a:sym typeface="Roboto Light"/>
              </a:rPr>
              <a:t>Mercury is the closest planet to the Sun</a:t>
            </a:r>
            <a:endParaRPr sz="1200">
              <a:solidFill>
                <a:schemeClr val="lt1"/>
              </a:solidFill>
              <a:latin typeface="Roboto Light"/>
              <a:ea typeface="Roboto Light"/>
              <a:cs typeface="Roboto Light"/>
              <a:sym typeface="Roboto Light"/>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 name="Shape 618"/>
        <p:cNvGrpSpPr/>
        <p:nvPr/>
      </p:nvGrpSpPr>
      <p:grpSpPr>
        <a:xfrm>
          <a:off x="0" y="0"/>
          <a:ext cx="0" cy="0"/>
          <a:chOff x="0" y="0"/>
          <a:chExt cx="0" cy="0"/>
        </a:xfrm>
      </p:grpSpPr>
      <p:sp>
        <p:nvSpPr>
          <p:cNvPr id="619" name="Google Shape;619;p66"/>
          <p:cNvSpPr txBox="1"/>
          <p:nvPr>
            <p:ph type="ctrTitle"/>
          </p:nvPr>
        </p:nvSpPr>
        <p:spPr>
          <a:xfrm>
            <a:off x="3115075" y="3831975"/>
            <a:ext cx="5315700" cy="86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My Resume</a:t>
            </a:r>
            <a:endParaRPr/>
          </a:p>
        </p:txBody>
      </p:sp>
      <p:cxnSp>
        <p:nvCxnSpPr>
          <p:cNvPr id="620" name="Google Shape;620;p66"/>
          <p:cNvCxnSpPr/>
          <p:nvPr/>
        </p:nvCxnSpPr>
        <p:spPr>
          <a:xfrm>
            <a:off x="1331375" y="1301700"/>
            <a:ext cx="0" cy="2530200"/>
          </a:xfrm>
          <a:prstGeom prst="straightConnector1">
            <a:avLst/>
          </a:prstGeom>
          <a:noFill/>
          <a:ln cap="flat" cmpd="sng" w="19050">
            <a:solidFill>
              <a:schemeClr val="dk1"/>
            </a:solidFill>
            <a:prstDash val="solid"/>
            <a:round/>
            <a:headEnd len="med" w="med" type="none"/>
            <a:tailEnd len="med" w="med" type="none"/>
          </a:ln>
        </p:spPr>
      </p:cxnSp>
      <p:sp>
        <p:nvSpPr>
          <p:cNvPr id="621" name="Google Shape;621;p66"/>
          <p:cNvSpPr txBox="1"/>
          <p:nvPr/>
        </p:nvSpPr>
        <p:spPr>
          <a:xfrm flipH="1">
            <a:off x="1391650" y="1450414"/>
            <a:ext cx="15657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Company</a:t>
            </a:r>
            <a:endParaRPr>
              <a:solidFill>
                <a:schemeClr val="dk1"/>
              </a:solidFill>
              <a:latin typeface="Prata"/>
              <a:ea typeface="Prata"/>
              <a:cs typeface="Prata"/>
              <a:sym typeface="Prata"/>
            </a:endParaRPr>
          </a:p>
        </p:txBody>
      </p:sp>
      <p:sp>
        <p:nvSpPr>
          <p:cNvPr id="622" name="Google Shape;622;p66"/>
          <p:cNvSpPr txBox="1"/>
          <p:nvPr/>
        </p:nvSpPr>
        <p:spPr>
          <a:xfrm>
            <a:off x="713225" y="1478975"/>
            <a:ext cx="570600" cy="5502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dk1"/>
                </a:solidFill>
                <a:latin typeface="Roboto"/>
                <a:ea typeface="Roboto"/>
                <a:cs typeface="Roboto"/>
                <a:sym typeface="Roboto"/>
              </a:rPr>
              <a:t>2011  2015</a:t>
            </a:r>
            <a:endParaRPr sz="1200">
              <a:solidFill>
                <a:schemeClr val="dk1"/>
              </a:solidFill>
              <a:latin typeface="Roboto"/>
              <a:ea typeface="Roboto"/>
              <a:cs typeface="Roboto"/>
              <a:sym typeface="Roboto"/>
            </a:endParaRPr>
          </a:p>
        </p:txBody>
      </p:sp>
      <p:sp>
        <p:nvSpPr>
          <p:cNvPr id="623" name="Google Shape;623;p66"/>
          <p:cNvSpPr txBox="1"/>
          <p:nvPr/>
        </p:nvSpPr>
        <p:spPr>
          <a:xfrm flipH="1">
            <a:off x="1391600" y="1812114"/>
            <a:ext cx="15657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Despite being red, Mars is a cold place</a:t>
            </a:r>
            <a:endParaRPr sz="1200">
              <a:solidFill>
                <a:schemeClr val="dk1"/>
              </a:solidFill>
              <a:latin typeface="Roboto Light"/>
              <a:ea typeface="Roboto Light"/>
              <a:cs typeface="Roboto Light"/>
              <a:sym typeface="Roboto Light"/>
            </a:endParaRPr>
          </a:p>
        </p:txBody>
      </p:sp>
      <p:sp>
        <p:nvSpPr>
          <p:cNvPr id="624" name="Google Shape;624;p66"/>
          <p:cNvSpPr txBox="1"/>
          <p:nvPr/>
        </p:nvSpPr>
        <p:spPr>
          <a:xfrm flipH="1">
            <a:off x="1391650" y="2683706"/>
            <a:ext cx="15657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Company</a:t>
            </a:r>
            <a:endParaRPr>
              <a:solidFill>
                <a:schemeClr val="dk1"/>
              </a:solidFill>
              <a:latin typeface="Prata"/>
              <a:ea typeface="Prata"/>
              <a:cs typeface="Prata"/>
              <a:sym typeface="Prata"/>
            </a:endParaRPr>
          </a:p>
        </p:txBody>
      </p:sp>
      <p:sp>
        <p:nvSpPr>
          <p:cNvPr id="625" name="Google Shape;625;p66"/>
          <p:cNvSpPr txBox="1"/>
          <p:nvPr/>
        </p:nvSpPr>
        <p:spPr>
          <a:xfrm>
            <a:off x="713225" y="2712279"/>
            <a:ext cx="570600" cy="5502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dk1"/>
                </a:solidFill>
                <a:latin typeface="Roboto"/>
                <a:ea typeface="Roboto"/>
                <a:cs typeface="Roboto"/>
                <a:sym typeface="Roboto"/>
              </a:rPr>
              <a:t>2011  2015</a:t>
            </a:r>
            <a:endParaRPr sz="1200">
              <a:solidFill>
                <a:schemeClr val="dk1"/>
              </a:solidFill>
              <a:latin typeface="Roboto"/>
              <a:ea typeface="Roboto"/>
              <a:cs typeface="Roboto"/>
              <a:sym typeface="Roboto"/>
            </a:endParaRPr>
          </a:p>
        </p:txBody>
      </p:sp>
      <p:sp>
        <p:nvSpPr>
          <p:cNvPr id="626" name="Google Shape;626;p66"/>
          <p:cNvSpPr txBox="1"/>
          <p:nvPr/>
        </p:nvSpPr>
        <p:spPr>
          <a:xfrm flipH="1">
            <a:off x="1391600" y="3045411"/>
            <a:ext cx="15657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Mercury is the closest to the Sun</a:t>
            </a:r>
            <a:endParaRPr sz="1200">
              <a:solidFill>
                <a:schemeClr val="dk1"/>
              </a:solidFill>
              <a:latin typeface="Roboto Light"/>
              <a:ea typeface="Roboto Light"/>
              <a:cs typeface="Roboto Light"/>
              <a:sym typeface="Roboto Light"/>
            </a:endParaRPr>
          </a:p>
        </p:txBody>
      </p:sp>
      <p:sp>
        <p:nvSpPr>
          <p:cNvPr id="627" name="Google Shape;627;p66"/>
          <p:cNvSpPr txBox="1"/>
          <p:nvPr/>
        </p:nvSpPr>
        <p:spPr>
          <a:xfrm flipH="1">
            <a:off x="713350" y="768100"/>
            <a:ext cx="22440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sz="1800">
                <a:solidFill>
                  <a:schemeClr val="dk1"/>
                </a:solidFill>
                <a:latin typeface="Prata"/>
                <a:ea typeface="Prata"/>
                <a:cs typeface="Prata"/>
                <a:sym typeface="Prata"/>
              </a:rPr>
              <a:t>My Experience</a:t>
            </a:r>
            <a:endParaRPr sz="1800">
              <a:solidFill>
                <a:schemeClr val="dk1"/>
              </a:solidFill>
              <a:latin typeface="Prata"/>
              <a:ea typeface="Prata"/>
              <a:cs typeface="Prata"/>
              <a:sym typeface="Prata"/>
            </a:endParaRPr>
          </a:p>
        </p:txBody>
      </p:sp>
      <p:cxnSp>
        <p:nvCxnSpPr>
          <p:cNvPr id="628" name="Google Shape;628;p66"/>
          <p:cNvCxnSpPr/>
          <p:nvPr/>
        </p:nvCxnSpPr>
        <p:spPr>
          <a:xfrm>
            <a:off x="4068125" y="1301700"/>
            <a:ext cx="0" cy="2530200"/>
          </a:xfrm>
          <a:prstGeom prst="straightConnector1">
            <a:avLst/>
          </a:prstGeom>
          <a:noFill/>
          <a:ln cap="flat" cmpd="sng" w="19050">
            <a:solidFill>
              <a:schemeClr val="dk1"/>
            </a:solidFill>
            <a:prstDash val="solid"/>
            <a:round/>
            <a:headEnd len="med" w="med" type="none"/>
            <a:tailEnd len="med" w="med" type="none"/>
          </a:ln>
        </p:spPr>
      </p:cxnSp>
      <p:sp>
        <p:nvSpPr>
          <p:cNvPr id="629" name="Google Shape;629;p66"/>
          <p:cNvSpPr txBox="1"/>
          <p:nvPr/>
        </p:nvSpPr>
        <p:spPr>
          <a:xfrm flipH="1">
            <a:off x="4128388" y="1450414"/>
            <a:ext cx="15657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Institution</a:t>
            </a:r>
            <a:endParaRPr>
              <a:solidFill>
                <a:schemeClr val="dk1"/>
              </a:solidFill>
              <a:latin typeface="Prata"/>
              <a:ea typeface="Prata"/>
              <a:cs typeface="Prata"/>
              <a:sym typeface="Prata"/>
            </a:endParaRPr>
          </a:p>
        </p:txBody>
      </p:sp>
      <p:sp>
        <p:nvSpPr>
          <p:cNvPr id="630" name="Google Shape;630;p66"/>
          <p:cNvSpPr txBox="1"/>
          <p:nvPr/>
        </p:nvSpPr>
        <p:spPr>
          <a:xfrm>
            <a:off x="3449975" y="1478975"/>
            <a:ext cx="570600" cy="5502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dk1"/>
                </a:solidFill>
                <a:latin typeface="Roboto"/>
                <a:ea typeface="Roboto"/>
                <a:cs typeface="Roboto"/>
                <a:sym typeface="Roboto"/>
              </a:rPr>
              <a:t>2011  </a:t>
            </a:r>
            <a:r>
              <a:rPr lang="en" sz="1200">
                <a:solidFill>
                  <a:schemeClr val="dk1"/>
                </a:solidFill>
                <a:latin typeface="Roboto"/>
                <a:ea typeface="Roboto"/>
                <a:cs typeface="Roboto"/>
                <a:sym typeface="Roboto"/>
              </a:rPr>
              <a:t>2015</a:t>
            </a:r>
            <a:endParaRPr sz="1200">
              <a:solidFill>
                <a:schemeClr val="dk1"/>
              </a:solidFill>
              <a:latin typeface="Roboto"/>
              <a:ea typeface="Roboto"/>
              <a:cs typeface="Roboto"/>
              <a:sym typeface="Roboto"/>
            </a:endParaRPr>
          </a:p>
        </p:txBody>
      </p:sp>
      <p:sp>
        <p:nvSpPr>
          <p:cNvPr id="631" name="Google Shape;631;p66"/>
          <p:cNvSpPr txBox="1"/>
          <p:nvPr/>
        </p:nvSpPr>
        <p:spPr>
          <a:xfrm flipH="1">
            <a:off x="4128338" y="1812114"/>
            <a:ext cx="15657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Saturn is a gas giant and has rings</a:t>
            </a:r>
            <a:endParaRPr sz="1200">
              <a:solidFill>
                <a:schemeClr val="dk1"/>
              </a:solidFill>
              <a:latin typeface="Roboto Light"/>
              <a:ea typeface="Roboto Light"/>
              <a:cs typeface="Roboto Light"/>
              <a:sym typeface="Roboto Light"/>
            </a:endParaRPr>
          </a:p>
        </p:txBody>
      </p:sp>
      <p:sp>
        <p:nvSpPr>
          <p:cNvPr id="632" name="Google Shape;632;p66"/>
          <p:cNvSpPr txBox="1"/>
          <p:nvPr/>
        </p:nvSpPr>
        <p:spPr>
          <a:xfrm flipH="1">
            <a:off x="4128388" y="2683706"/>
            <a:ext cx="15657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Institution</a:t>
            </a:r>
            <a:endParaRPr>
              <a:solidFill>
                <a:schemeClr val="dk1"/>
              </a:solidFill>
              <a:latin typeface="Prata"/>
              <a:ea typeface="Prata"/>
              <a:cs typeface="Prata"/>
              <a:sym typeface="Prata"/>
            </a:endParaRPr>
          </a:p>
        </p:txBody>
      </p:sp>
      <p:sp>
        <p:nvSpPr>
          <p:cNvPr id="633" name="Google Shape;633;p66"/>
          <p:cNvSpPr txBox="1"/>
          <p:nvPr/>
        </p:nvSpPr>
        <p:spPr>
          <a:xfrm>
            <a:off x="3449975" y="2712279"/>
            <a:ext cx="570600" cy="550200"/>
          </a:xfrm>
          <a:prstGeom prst="rect">
            <a:avLst/>
          </a:prstGeom>
          <a:noFill/>
          <a:ln>
            <a:noFill/>
          </a:ln>
        </p:spPr>
        <p:txBody>
          <a:bodyPr anchorCtr="0" anchor="t" bIns="0"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dk1"/>
                </a:solidFill>
                <a:latin typeface="Roboto"/>
                <a:ea typeface="Roboto"/>
                <a:cs typeface="Roboto"/>
                <a:sym typeface="Roboto"/>
              </a:rPr>
              <a:t>2011  2015</a:t>
            </a:r>
            <a:endParaRPr sz="1200">
              <a:solidFill>
                <a:schemeClr val="dk1"/>
              </a:solidFill>
              <a:latin typeface="Roboto"/>
              <a:ea typeface="Roboto"/>
              <a:cs typeface="Roboto"/>
              <a:sym typeface="Roboto"/>
            </a:endParaRPr>
          </a:p>
        </p:txBody>
      </p:sp>
      <p:sp>
        <p:nvSpPr>
          <p:cNvPr id="634" name="Google Shape;634;p66"/>
          <p:cNvSpPr txBox="1"/>
          <p:nvPr/>
        </p:nvSpPr>
        <p:spPr>
          <a:xfrm flipH="1">
            <a:off x="4128338" y="3045411"/>
            <a:ext cx="15657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It’s the farthest planet from the Sun</a:t>
            </a:r>
            <a:endParaRPr sz="1200">
              <a:solidFill>
                <a:schemeClr val="dk1"/>
              </a:solidFill>
              <a:latin typeface="Roboto Light"/>
              <a:ea typeface="Roboto Light"/>
              <a:cs typeface="Roboto Light"/>
              <a:sym typeface="Roboto Light"/>
            </a:endParaRPr>
          </a:p>
        </p:txBody>
      </p:sp>
      <p:sp>
        <p:nvSpPr>
          <p:cNvPr id="635" name="Google Shape;635;p66"/>
          <p:cNvSpPr txBox="1"/>
          <p:nvPr/>
        </p:nvSpPr>
        <p:spPr>
          <a:xfrm flipH="1">
            <a:off x="3450100" y="768100"/>
            <a:ext cx="22440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sz="1800">
                <a:solidFill>
                  <a:schemeClr val="dk1"/>
                </a:solidFill>
                <a:latin typeface="Prata"/>
                <a:ea typeface="Prata"/>
                <a:cs typeface="Prata"/>
                <a:sym typeface="Prata"/>
              </a:rPr>
              <a:t>My Education</a:t>
            </a:r>
            <a:endParaRPr sz="1800">
              <a:solidFill>
                <a:schemeClr val="dk1"/>
              </a:solidFill>
              <a:latin typeface="Prata"/>
              <a:ea typeface="Prata"/>
              <a:cs typeface="Prata"/>
              <a:sym typeface="Prata"/>
            </a:endParaRPr>
          </a:p>
        </p:txBody>
      </p:sp>
      <p:sp>
        <p:nvSpPr>
          <p:cNvPr id="636" name="Google Shape;636;p66"/>
          <p:cNvSpPr txBox="1"/>
          <p:nvPr/>
        </p:nvSpPr>
        <p:spPr>
          <a:xfrm flipH="1">
            <a:off x="6186725" y="768100"/>
            <a:ext cx="22440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sz="1800">
                <a:solidFill>
                  <a:schemeClr val="dk1"/>
                </a:solidFill>
                <a:latin typeface="Prata"/>
                <a:ea typeface="Prata"/>
                <a:cs typeface="Prata"/>
                <a:sym typeface="Prata"/>
              </a:rPr>
              <a:t>My Skills</a:t>
            </a:r>
            <a:endParaRPr sz="1800">
              <a:solidFill>
                <a:schemeClr val="dk1"/>
              </a:solidFill>
              <a:latin typeface="Prata"/>
              <a:ea typeface="Prata"/>
              <a:cs typeface="Prata"/>
              <a:sym typeface="Prata"/>
            </a:endParaRPr>
          </a:p>
        </p:txBody>
      </p:sp>
      <p:grpSp>
        <p:nvGrpSpPr>
          <p:cNvPr id="637" name="Google Shape;637;p66"/>
          <p:cNvGrpSpPr/>
          <p:nvPr/>
        </p:nvGrpSpPr>
        <p:grpSpPr>
          <a:xfrm>
            <a:off x="6474865" y="2329270"/>
            <a:ext cx="374154" cy="284050"/>
            <a:chOff x="3963652" y="1999759"/>
            <a:chExt cx="374154" cy="284050"/>
          </a:xfrm>
        </p:grpSpPr>
        <p:sp>
          <p:nvSpPr>
            <p:cNvPr id="638" name="Google Shape;638;p6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6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6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66"/>
          <p:cNvGrpSpPr/>
          <p:nvPr/>
        </p:nvGrpSpPr>
        <p:grpSpPr>
          <a:xfrm>
            <a:off x="6474875" y="2838267"/>
            <a:ext cx="374154" cy="169680"/>
            <a:chOff x="1309875" y="2057326"/>
            <a:chExt cx="374154" cy="169680"/>
          </a:xfrm>
        </p:grpSpPr>
        <p:sp>
          <p:nvSpPr>
            <p:cNvPr id="642" name="Google Shape;642;p66"/>
            <p:cNvSpPr/>
            <p:nvPr/>
          </p:nvSpPr>
          <p:spPr>
            <a:xfrm>
              <a:off x="1480668" y="2212566"/>
              <a:ext cx="32" cy="32"/>
            </a:xfrm>
            <a:custGeom>
              <a:rect b="b" l="l" r="r" t="t"/>
              <a:pathLst>
                <a:path extrusionOk="0" h="1" w="1">
                  <a:moveTo>
                    <a:pt x="0" y="1"/>
                  </a:move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66"/>
            <p:cNvSpPr/>
            <p:nvPr/>
          </p:nvSpPr>
          <p:spPr>
            <a:xfrm>
              <a:off x="1480668" y="2212566"/>
              <a:ext cx="32" cy="32"/>
            </a:xfrm>
            <a:custGeom>
              <a:rect b="b" l="l" r="r" t="t"/>
              <a:pathLst>
                <a:path extrusionOk="0" h="1" w="1">
                  <a:moveTo>
                    <a:pt x="0" y="1"/>
                  </a:move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66"/>
            <p:cNvSpPr/>
            <p:nvPr/>
          </p:nvSpPr>
          <p:spPr>
            <a:xfrm>
              <a:off x="1480668" y="2212566"/>
              <a:ext cx="32" cy="32"/>
            </a:xfrm>
            <a:custGeom>
              <a:rect b="b" l="l" r="r" t="t"/>
              <a:pathLst>
                <a:path extrusionOk="0" h="1" w="1">
                  <a:moveTo>
                    <a:pt x="0" y="1"/>
                  </a:move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6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66"/>
            <p:cNvSpPr/>
            <p:nvPr/>
          </p:nvSpPr>
          <p:spPr>
            <a:xfrm>
              <a:off x="1480668" y="2212566"/>
              <a:ext cx="32" cy="32"/>
            </a:xfrm>
            <a:custGeom>
              <a:rect b="b" l="l" r="r" t="t"/>
              <a:pathLst>
                <a:path extrusionOk="0" h="1" w="1">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6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66"/>
            <p:cNvSpPr/>
            <p:nvPr/>
          </p:nvSpPr>
          <p:spPr>
            <a:xfrm>
              <a:off x="1480668" y="2212566"/>
              <a:ext cx="32" cy="32"/>
            </a:xfrm>
            <a:custGeom>
              <a:rect b="b" l="l" r="r" t="t"/>
              <a:pathLst>
                <a:path extrusionOk="0" h="1" w="1">
                  <a:moveTo>
                    <a:pt x="0" y="1"/>
                  </a:move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66"/>
            <p:cNvSpPr/>
            <p:nvPr/>
          </p:nvSpPr>
          <p:spPr>
            <a:xfrm>
              <a:off x="1480668" y="2212566"/>
              <a:ext cx="32" cy="32"/>
            </a:xfrm>
            <a:custGeom>
              <a:rect b="b" l="l" r="r" t="t"/>
              <a:pathLst>
                <a:path extrusionOk="0" h="1" w="1">
                  <a:moveTo>
                    <a:pt x="0" y="1"/>
                  </a:move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6"/>
            <p:cNvSpPr/>
            <p:nvPr/>
          </p:nvSpPr>
          <p:spPr>
            <a:xfrm>
              <a:off x="1397339" y="2183433"/>
              <a:ext cx="32" cy="32"/>
            </a:xfrm>
            <a:custGeom>
              <a:rect b="b" l="l" r="r" t="t"/>
              <a:pathLst>
                <a:path extrusionOk="0" h="1" w="1">
                  <a:moveTo>
                    <a:pt x="1" y="0"/>
                  </a:move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6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6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 name="Google Shape;653;p66"/>
          <p:cNvGrpSpPr/>
          <p:nvPr/>
        </p:nvGrpSpPr>
        <p:grpSpPr>
          <a:xfrm>
            <a:off x="6475062" y="1887027"/>
            <a:ext cx="373772" cy="284050"/>
            <a:chOff x="3531200" y="1999759"/>
            <a:chExt cx="373772" cy="284050"/>
          </a:xfrm>
        </p:grpSpPr>
        <p:sp>
          <p:nvSpPr>
            <p:cNvPr id="654" name="Google Shape;654;p6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6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6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6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 name="Google Shape;658;p66"/>
          <p:cNvGrpSpPr/>
          <p:nvPr/>
        </p:nvGrpSpPr>
        <p:grpSpPr>
          <a:xfrm>
            <a:off x="6491358" y="1388426"/>
            <a:ext cx="341204" cy="359301"/>
            <a:chOff x="862283" y="4274771"/>
            <a:chExt cx="341204" cy="359301"/>
          </a:xfrm>
        </p:grpSpPr>
        <p:sp>
          <p:nvSpPr>
            <p:cNvPr id="659" name="Google Shape;659;p6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6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6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 name="Google Shape;662;p66"/>
          <p:cNvGrpSpPr/>
          <p:nvPr/>
        </p:nvGrpSpPr>
        <p:grpSpPr>
          <a:xfrm>
            <a:off x="6483764" y="3185662"/>
            <a:ext cx="356343" cy="356757"/>
            <a:chOff x="1323901" y="3807173"/>
            <a:chExt cx="356343" cy="356757"/>
          </a:xfrm>
        </p:grpSpPr>
        <p:sp>
          <p:nvSpPr>
            <p:cNvPr id="663" name="Google Shape;663;p6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6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6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6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6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6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6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6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6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6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6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6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6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6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6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6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6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6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6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6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6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6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6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6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 name="Google Shape;687;p66"/>
          <p:cNvGrpSpPr/>
          <p:nvPr/>
        </p:nvGrpSpPr>
        <p:grpSpPr>
          <a:xfrm>
            <a:off x="6962875" y="1483168"/>
            <a:ext cx="1204700" cy="169800"/>
            <a:chOff x="6841000" y="1235675"/>
            <a:chExt cx="1204700" cy="169800"/>
          </a:xfrm>
        </p:grpSpPr>
        <p:sp>
          <p:nvSpPr>
            <p:cNvPr id="688" name="Google Shape;688;p66"/>
            <p:cNvSpPr/>
            <p:nvPr/>
          </p:nvSpPr>
          <p:spPr>
            <a:xfrm>
              <a:off x="684100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66"/>
            <p:cNvSpPr/>
            <p:nvPr/>
          </p:nvSpPr>
          <p:spPr>
            <a:xfrm>
              <a:off x="7099725"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66"/>
            <p:cNvSpPr/>
            <p:nvPr/>
          </p:nvSpPr>
          <p:spPr>
            <a:xfrm>
              <a:off x="735845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66"/>
            <p:cNvSpPr/>
            <p:nvPr/>
          </p:nvSpPr>
          <p:spPr>
            <a:xfrm>
              <a:off x="7617175" y="1235675"/>
              <a:ext cx="169800" cy="16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66"/>
            <p:cNvSpPr/>
            <p:nvPr/>
          </p:nvSpPr>
          <p:spPr>
            <a:xfrm>
              <a:off x="7875900" y="1235675"/>
              <a:ext cx="169800" cy="16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 name="Google Shape;693;p66"/>
          <p:cNvGrpSpPr/>
          <p:nvPr/>
        </p:nvGrpSpPr>
        <p:grpSpPr>
          <a:xfrm>
            <a:off x="6962875" y="1932210"/>
            <a:ext cx="1204700" cy="169800"/>
            <a:chOff x="6841000" y="1235675"/>
            <a:chExt cx="1204700" cy="169800"/>
          </a:xfrm>
        </p:grpSpPr>
        <p:sp>
          <p:nvSpPr>
            <p:cNvPr id="694" name="Google Shape;694;p66"/>
            <p:cNvSpPr/>
            <p:nvPr/>
          </p:nvSpPr>
          <p:spPr>
            <a:xfrm>
              <a:off x="684100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66"/>
            <p:cNvSpPr/>
            <p:nvPr/>
          </p:nvSpPr>
          <p:spPr>
            <a:xfrm>
              <a:off x="7099725"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6"/>
            <p:cNvSpPr/>
            <p:nvPr/>
          </p:nvSpPr>
          <p:spPr>
            <a:xfrm>
              <a:off x="735845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66"/>
            <p:cNvSpPr/>
            <p:nvPr/>
          </p:nvSpPr>
          <p:spPr>
            <a:xfrm>
              <a:off x="7617175"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66"/>
            <p:cNvSpPr/>
            <p:nvPr/>
          </p:nvSpPr>
          <p:spPr>
            <a:xfrm>
              <a:off x="7875900" y="1235675"/>
              <a:ext cx="169800" cy="16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66"/>
          <p:cNvGrpSpPr/>
          <p:nvPr/>
        </p:nvGrpSpPr>
        <p:grpSpPr>
          <a:xfrm>
            <a:off x="6962875" y="2381253"/>
            <a:ext cx="1204700" cy="169800"/>
            <a:chOff x="6841000" y="1235675"/>
            <a:chExt cx="1204700" cy="169800"/>
          </a:xfrm>
        </p:grpSpPr>
        <p:sp>
          <p:nvSpPr>
            <p:cNvPr id="700" name="Google Shape;700;p66"/>
            <p:cNvSpPr/>
            <p:nvPr/>
          </p:nvSpPr>
          <p:spPr>
            <a:xfrm>
              <a:off x="684100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6"/>
            <p:cNvSpPr/>
            <p:nvPr/>
          </p:nvSpPr>
          <p:spPr>
            <a:xfrm>
              <a:off x="7099725"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6"/>
            <p:cNvSpPr/>
            <p:nvPr/>
          </p:nvSpPr>
          <p:spPr>
            <a:xfrm>
              <a:off x="735845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6"/>
            <p:cNvSpPr/>
            <p:nvPr/>
          </p:nvSpPr>
          <p:spPr>
            <a:xfrm>
              <a:off x="7617175"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66"/>
            <p:cNvSpPr/>
            <p:nvPr/>
          </p:nvSpPr>
          <p:spPr>
            <a:xfrm>
              <a:off x="7875900" y="1235675"/>
              <a:ext cx="169800" cy="16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66"/>
          <p:cNvGrpSpPr/>
          <p:nvPr/>
        </p:nvGrpSpPr>
        <p:grpSpPr>
          <a:xfrm>
            <a:off x="6962875" y="2830926"/>
            <a:ext cx="1204700" cy="169800"/>
            <a:chOff x="6841000" y="1235675"/>
            <a:chExt cx="1204700" cy="169800"/>
          </a:xfrm>
        </p:grpSpPr>
        <p:sp>
          <p:nvSpPr>
            <p:cNvPr id="706" name="Google Shape;706;p66"/>
            <p:cNvSpPr/>
            <p:nvPr/>
          </p:nvSpPr>
          <p:spPr>
            <a:xfrm>
              <a:off x="684100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66"/>
            <p:cNvSpPr/>
            <p:nvPr/>
          </p:nvSpPr>
          <p:spPr>
            <a:xfrm>
              <a:off x="7099725"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6"/>
            <p:cNvSpPr/>
            <p:nvPr/>
          </p:nvSpPr>
          <p:spPr>
            <a:xfrm>
              <a:off x="735845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6"/>
            <p:cNvSpPr/>
            <p:nvPr/>
          </p:nvSpPr>
          <p:spPr>
            <a:xfrm>
              <a:off x="7617175"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66"/>
            <p:cNvSpPr/>
            <p:nvPr/>
          </p:nvSpPr>
          <p:spPr>
            <a:xfrm>
              <a:off x="787590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66"/>
          <p:cNvGrpSpPr/>
          <p:nvPr/>
        </p:nvGrpSpPr>
        <p:grpSpPr>
          <a:xfrm>
            <a:off x="6962875" y="3280599"/>
            <a:ext cx="1204700" cy="169800"/>
            <a:chOff x="6841000" y="1235675"/>
            <a:chExt cx="1204700" cy="169800"/>
          </a:xfrm>
        </p:grpSpPr>
        <p:sp>
          <p:nvSpPr>
            <p:cNvPr id="712" name="Google Shape;712;p66"/>
            <p:cNvSpPr/>
            <p:nvPr/>
          </p:nvSpPr>
          <p:spPr>
            <a:xfrm>
              <a:off x="684100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66"/>
            <p:cNvSpPr/>
            <p:nvPr/>
          </p:nvSpPr>
          <p:spPr>
            <a:xfrm>
              <a:off x="7099725"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6"/>
            <p:cNvSpPr/>
            <p:nvPr/>
          </p:nvSpPr>
          <p:spPr>
            <a:xfrm>
              <a:off x="7358450" y="1235675"/>
              <a:ext cx="169800" cy="1698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6"/>
            <p:cNvSpPr/>
            <p:nvPr/>
          </p:nvSpPr>
          <p:spPr>
            <a:xfrm>
              <a:off x="7617175" y="1235675"/>
              <a:ext cx="169800" cy="16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6"/>
            <p:cNvSpPr/>
            <p:nvPr/>
          </p:nvSpPr>
          <p:spPr>
            <a:xfrm>
              <a:off x="7875900" y="1235675"/>
              <a:ext cx="169800" cy="169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 name="Shape 720"/>
        <p:cNvGrpSpPr/>
        <p:nvPr/>
      </p:nvGrpSpPr>
      <p:grpSpPr>
        <a:xfrm>
          <a:off x="0" y="0"/>
          <a:ext cx="0" cy="0"/>
          <a:chOff x="0" y="0"/>
          <a:chExt cx="0" cy="0"/>
        </a:xfrm>
      </p:grpSpPr>
      <p:sp>
        <p:nvSpPr>
          <p:cNvPr id="721" name="Google Shape;721;p67"/>
          <p:cNvSpPr txBox="1"/>
          <p:nvPr>
            <p:ph type="ctrTitle"/>
          </p:nvPr>
        </p:nvSpPr>
        <p:spPr>
          <a:xfrm>
            <a:off x="711650" y="3340000"/>
            <a:ext cx="2043900" cy="135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My Resume</a:t>
            </a:r>
            <a:endParaRPr/>
          </a:p>
        </p:txBody>
      </p:sp>
      <p:sp>
        <p:nvSpPr>
          <p:cNvPr id="722" name="Google Shape;722;p67"/>
          <p:cNvSpPr txBox="1"/>
          <p:nvPr/>
        </p:nvSpPr>
        <p:spPr>
          <a:xfrm flipH="1">
            <a:off x="2755561" y="1221818"/>
            <a:ext cx="17709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Company</a:t>
            </a:r>
            <a:endParaRPr>
              <a:solidFill>
                <a:schemeClr val="dk1"/>
              </a:solidFill>
              <a:latin typeface="Prata"/>
              <a:ea typeface="Prata"/>
              <a:cs typeface="Prata"/>
              <a:sym typeface="Prata"/>
            </a:endParaRPr>
          </a:p>
        </p:txBody>
      </p:sp>
      <p:sp>
        <p:nvSpPr>
          <p:cNvPr id="723" name="Google Shape;723;p67"/>
          <p:cNvSpPr txBox="1"/>
          <p:nvPr/>
        </p:nvSpPr>
        <p:spPr>
          <a:xfrm>
            <a:off x="2755538" y="589925"/>
            <a:ext cx="1770900" cy="348300"/>
          </a:xfrm>
          <a:prstGeom prst="rect">
            <a:avLst/>
          </a:prstGeom>
          <a:noFill/>
          <a:ln>
            <a:noFill/>
          </a:ln>
        </p:spPr>
        <p:txBody>
          <a:bodyPr anchorCtr="0" anchor="t" bIns="0"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Roboto"/>
                <a:ea typeface="Roboto"/>
                <a:cs typeface="Roboto"/>
                <a:sym typeface="Roboto"/>
              </a:rPr>
              <a:t>2011 - 2015</a:t>
            </a:r>
            <a:endParaRPr sz="1200">
              <a:solidFill>
                <a:schemeClr val="dk1"/>
              </a:solidFill>
              <a:latin typeface="Roboto"/>
              <a:ea typeface="Roboto"/>
              <a:cs typeface="Roboto"/>
              <a:sym typeface="Roboto"/>
            </a:endParaRPr>
          </a:p>
        </p:txBody>
      </p:sp>
      <p:sp>
        <p:nvSpPr>
          <p:cNvPr id="724" name="Google Shape;724;p67"/>
          <p:cNvSpPr txBox="1"/>
          <p:nvPr/>
        </p:nvSpPr>
        <p:spPr>
          <a:xfrm flipH="1">
            <a:off x="2755561" y="1583521"/>
            <a:ext cx="17709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Despite being red, Mars is a cold place</a:t>
            </a:r>
            <a:endParaRPr sz="1200">
              <a:solidFill>
                <a:schemeClr val="dk1"/>
              </a:solidFill>
              <a:latin typeface="Roboto Light"/>
              <a:ea typeface="Roboto Light"/>
              <a:cs typeface="Roboto Light"/>
              <a:sym typeface="Roboto Light"/>
            </a:endParaRPr>
          </a:p>
        </p:txBody>
      </p:sp>
      <p:cxnSp>
        <p:nvCxnSpPr>
          <p:cNvPr id="725" name="Google Shape;725;p67"/>
          <p:cNvCxnSpPr/>
          <p:nvPr/>
        </p:nvCxnSpPr>
        <p:spPr>
          <a:xfrm>
            <a:off x="155525" y="1025450"/>
            <a:ext cx="8837100" cy="0"/>
          </a:xfrm>
          <a:prstGeom prst="straightConnector1">
            <a:avLst/>
          </a:prstGeom>
          <a:noFill/>
          <a:ln cap="flat" cmpd="sng" w="9525">
            <a:solidFill>
              <a:schemeClr val="dk1"/>
            </a:solidFill>
            <a:prstDash val="solid"/>
            <a:round/>
            <a:headEnd len="med" w="med" type="none"/>
            <a:tailEnd len="med" w="med" type="none"/>
          </a:ln>
        </p:spPr>
      </p:cxnSp>
      <p:sp>
        <p:nvSpPr>
          <p:cNvPr id="726" name="Google Shape;726;p67"/>
          <p:cNvSpPr txBox="1"/>
          <p:nvPr/>
        </p:nvSpPr>
        <p:spPr>
          <a:xfrm flipH="1">
            <a:off x="4712937" y="1221818"/>
            <a:ext cx="17709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Company</a:t>
            </a:r>
            <a:endParaRPr>
              <a:solidFill>
                <a:schemeClr val="dk1"/>
              </a:solidFill>
              <a:latin typeface="Prata"/>
              <a:ea typeface="Prata"/>
              <a:cs typeface="Prata"/>
              <a:sym typeface="Prata"/>
            </a:endParaRPr>
          </a:p>
        </p:txBody>
      </p:sp>
      <p:sp>
        <p:nvSpPr>
          <p:cNvPr id="727" name="Google Shape;727;p67"/>
          <p:cNvSpPr txBox="1"/>
          <p:nvPr/>
        </p:nvSpPr>
        <p:spPr>
          <a:xfrm>
            <a:off x="4712913" y="589925"/>
            <a:ext cx="1770900" cy="348300"/>
          </a:xfrm>
          <a:prstGeom prst="rect">
            <a:avLst/>
          </a:prstGeom>
          <a:noFill/>
          <a:ln>
            <a:noFill/>
          </a:ln>
        </p:spPr>
        <p:txBody>
          <a:bodyPr anchorCtr="0" anchor="t" bIns="0"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Roboto"/>
                <a:ea typeface="Roboto"/>
                <a:cs typeface="Roboto"/>
                <a:sym typeface="Roboto"/>
              </a:rPr>
              <a:t>2011 - 2015</a:t>
            </a:r>
            <a:endParaRPr sz="1200">
              <a:solidFill>
                <a:schemeClr val="dk1"/>
              </a:solidFill>
              <a:latin typeface="Roboto"/>
              <a:ea typeface="Roboto"/>
              <a:cs typeface="Roboto"/>
              <a:sym typeface="Roboto"/>
            </a:endParaRPr>
          </a:p>
        </p:txBody>
      </p:sp>
      <p:sp>
        <p:nvSpPr>
          <p:cNvPr id="728" name="Google Shape;728;p67"/>
          <p:cNvSpPr txBox="1"/>
          <p:nvPr/>
        </p:nvSpPr>
        <p:spPr>
          <a:xfrm flipH="1">
            <a:off x="4712937" y="1583521"/>
            <a:ext cx="17709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Mercury is the closest planet to the Sun</a:t>
            </a:r>
            <a:endParaRPr sz="1200">
              <a:solidFill>
                <a:schemeClr val="dk1"/>
              </a:solidFill>
              <a:latin typeface="Roboto Light"/>
              <a:ea typeface="Roboto Light"/>
              <a:cs typeface="Roboto Light"/>
              <a:sym typeface="Roboto Light"/>
            </a:endParaRPr>
          </a:p>
        </p:txBody>
      </p:sp>
      <p:sp>
        <p:nvSpPr>
          <p:cNvPr id="729" name="Google Shape;729;p67"/>
          <p:cNvSpPr txBox="1"/>
          <p:nvPr/>
        </p:nvSpPr>
        <p:spPr>
          <a:xfrm flipH="1">
            <a:off x="6670325" y="1221818"/>
            <a:ext cx="17709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Company</a:t>
            </a:r>
            <a:endParaRPr>
              <a:solidFill>
                <a:schemeClr val="dk1"/>
              </a:solidFill>
              <a:latin typeface="Prata"/>
              <a:ea typeface="Prata"/>
              <a:cs typeface="Prata"/>
              <a:sym typeface="Prata"/>
            </a:endParaRPr>
          </a:p>
        </p:txBody>
      </p:sp>
      <p:sp>
        <p:nvSpPr>
          <p:cNvPr id="730" name="Google Shape;730;p67"/>
          <p:cNvSpPr txBox="1"/>
          <p:nvPr/>
        </p:nvSpPr>
        <p:spPr>
          <a:xfrm>
            <a:off x="6670302" y="589925"/>
            <a:ext cx="1770900" cy="348300"/>
          </a:xfrm>
          <a:prstGeom prst="rect">
            <a:avLst/>
          </a:prstGeom>
          <a:noFill/>
          <a:ln>
            <a:noFill/>
          </a:ln>
        </p:spPr>
        <p:txBody>
          <a:bodyPr anchorCtr="0" anchor="t" bIns="0"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Roboto"/>
                <a:ea typeface="Roboto"/>
                <a:cs typeface="Roboto"/>
                <a:sym typeface="Roboto"/>
              </a:rPr>
              <a:t>2011 - 2015</a:t>
            </a:r>
            <a:endParaRPr sz="1200">
              <a:solidFill>
                <a:schemeClr val="dk1"/>
              </a:solidFill>
              <a:latin typeface="Roboto"/>
              <a:ea typeface="Roboto"/>
              <a:cs typeface="Roboto"/>
              <a:sym typeface="Roboto"/>
            </a:endParaRPr>
          </a:p>
        </p:txBody>
      </p:sp>
      <p:sp>
        <p:nvSpPr>
          <p:cNvPr id="731" name="Google Shape;731;p67"/>
          <p:cNvSpPr txBox="1"/>
          <p:nvPr/>
        </p:nvSpPr>
        <p:spPr>
          <a:xfrm flipH="1">
            <a:off x="6670325" y="1583521"/>
            <a:ext cx="17709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Venus is the second planet from the Sun</a:t>
            </a:r>
            <a:endParaRPr sz="1200">
              <a:solidFill>
                <a:schemeClr val="dk1"/>
              </a:solidFill>
              <a:latin typeface="Roboto Light"/>
              <a:ea typeface="Roboto Light"/>
              <a:cs typeface="Roboto Light"/>
              <a:sym typeface="Roboto Light"/>
            </a:endParaRPr>
          </a:p>
        </p:txBody>
      </p:sp>
      <p:sp>
        <p:nvSpPr>
          <p:cNvPr id="732" name="Google Shape;732;p67"/>
          <p:cNvSpPr txBox="1"/>
          <p:nvPr/>
        </p:nvSpPr>
        <p:spPr>
          <a:xfrm flipH="1">
            <a:off x="713175" y="589925"/>
            <a:ext cx="1659000" cy="3483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sz="1600">
                <a:solidFill>
                  <a:schemeClr val="dk1"/>
                </a:solidFill>
                <a:latin typeface="Prata"/>
                <a:ea typeface="Prata"/>
                <a:cs typeface="Prata"/>
                <a:sym typeface="Prata"/>
              </a:rPr>
              <a:t>My Experience</a:t>
            </a:r>
            <a:endParaRPr sz="1600">
              <a:solidFill>
                <a:schemeClr val="dk1"/>
              </a:solidFill>
              <a:latin typeface="Prata"/>
              <a:ea typeface="Prata"/>
              <a:cs typeface="Prata"/>
              <a:sym typeface="Prata"/>
            </a:endParaRPr>
          </a:p>
        </p:txBody>
      </p:sp>
      <p:sp>
        <p:nvSpPr>
          <p:cNvPr id="733" name="Google Shape;733;p67"/>
          <p:cNvSpPr txBox="1"/>
          <p:nvPr/>
        </p:nvSpPr>
        <p:spPr>
          <a:xfrm flipH="1">
            <a:off x="2755561" y="3070418"/>
            <a:ext cx="17709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Institution</a:t>
            </a:r>
            <a:endParaRPr>
              <a:solidFill>
                <a:schemeClr val="dk1"/>
              </a:solidFill>
              <a:latin typeface="Prata"/>
              <a:ea typeface="Prata"/>
              <a:cs typeface="Prata"/>
              <a:sym typeface="Prata"/>
            </a:endParaRPr>
          </a:p>
        </p:txBody>
      </p:sp>
      <p:sp>
        <p:nvSpPr>
          <p:cNvPr id="734" name="Google Shape;734;p67"/>
          <p:cNvSpPr txBox="1"/>
          <p:nvPr/>
        </p:nvSpPr>
        <p:spPr>
          <a:xfrm>
            <a:off x="2755538" y="2438525"/>
            <a:ext cx="1770900" cy="348300"/>
          </a:xfrm>
          <a:prstGeom prst="rect">
            <a:avLst/>
          </a:prstGeom>
          <a:noFill/>
          <a:ln>
            <a:noFill/>
          </a:ln>
        </p:spPr>
        <p:txBody>
          <a:bodyPr anchorCtr="0" anchor="t" bIns="0"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Roboto"/>
                <a:ea typeface="Roboto"/>
                <a:cs typeface="Roboto"/>
                <a:sym typeface="Roboto"/>
              </a:rPr>
              <a:t>2011 - 2015</a:t>
            </a:r>
            <a:endParaRPr sz="1200">
              <a:solidFill>
                <a:schemeClr val="dk1"/>
              </a:solidFill>
              <a:latin typeface="Roboto"/>
              <a:ea typeface="Roboto"/>
              <a:cs typeface="Roboto"/>
              <a:sym typeface="Roboto"/>
            </a:endParaRPr>
          </a:p>
        </p:txBody>
      </p:sp>
      <p:sp>
        <p:nvSpPr>
          <p:cNvPr id="735" name="Google Shape;735;p67"/>
          <p:cNvSpPr txBox="1"/>
          <p:nvPr/>
        </p:nvSpPr>
        <p:spPr>
          <a:xfrm flipH="1">
            <a:off x="2755561" y="3432121"/>
            <a:ext cx="17709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It’s composed of hydrogen and helium</a:t>
            </a:r>
            <a:endParaRPr sz="1200">
              <a:solidFill>
                <a:schemeClr val="dk1"/>
              </a:solidFill>
              <a:latin typeface="Roboto Light"/>
              <a:ea typeface="Roboto Light"/>
              <a:cs typeface="Roboto Light"/>
              <a:sym typeface="Roboto Light"/>
            </a:endParaRPr>
          </a:p>
        </p:txBody>
      </p:sp>
      <p:cxnSp>
        <p:nvCxnSpPr>
          <p:cNvPr id="736" name="Google Shape;736;p67"/>
          <p:cNvCxnSpPr/>
          <p:nvPr/>
        </p:nvCxnSpPr>
        <p:spPr>
          <a:xfrm>
            <a:off x="155525" y="2874050"/>
            <a:ext cx="8837100" cy="0"/>
          </a:xfrm>
          <a:prstGeom prst="straightConnector1">
            <a:avLst/>
          </a:prstGeom>
          <a:noFill/>
          <a:ln cap="flat" cmpd="sng" w="9525">
            <a:solidFill>
              <a:schemeClr val="dk1"/>
            </a:solidFill>
            <a:prstDash val="solid"/>
            <a:round/>
            <a:headEnd len="med" w="med" type="none"/>
            <a:tailEnd len="med" w="med" type="none"/>
          </a:ln>
        </p:spPr>
      </p:cxnSp>
      <p:sp>
        <p:nvSpPr>
          <p:cNvPr id="737" name="Google Shape;737;p67"/>
          <p:cNvSpPr txBox="1"/>
          <p:nvPr/>
        </p:nvSpPr>
        <p:spPr>
          <a:xfrm flipH="1">
            <a:off x="4712937" y="3070418"/>
            <a:ext cx="17709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Institution</a:t>
            </a:r>
            <a:endParaRPr>
              <a:solidFill>
                <a:schemeClr val="dk1"/>
              </a:solidFill>
              <a:latin typeface="Prata"/>
              <a:ea typeface="Prata"/>
              <a:cs typeface="Prata"/>
              <a:sym typeface="Prata"/>
            </a:endParaRPr>
          </a:p>
        </p:txBody>
      </p:sp>
      <p:sp>
        <p:nvSpPr>
          <p:cNvPr id="738" name="Google Shape;738;p67"/>
          <p:cNvSpPr txBox="1"/>
          <p:nvPr/>
        </p:nvSpPr>
        <p:spPr>
          <a:xfrm>
            <a:off x="4712913" y="2438525"/>
            <a:ext cx="1770900" cy="348300"/>
          </a:xfrm>
          <a:prstGeom prst="rect">
            <a:avLst/>
          </a:prstGeom>
          <a:noFill/>
          <a:ln>
            <a:noFill/>
          </a:ln>
        </p:spPr>
        <p:txBody>
          <a:bodyPr anchorCtr="0" anchor="t" bIns="0"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Roboto"/>
                <a:ea typeface="Roboto"/>
                <a:cs typeface="Roboto"/>
                <a:sym typeface="Roboto"/>
              </a:rPr>
              <a:t>2011 - 2015</a:t>
            </a:r>
            <a:endParaRPr sz="1200">
              <a:solidFill>
                <a:schemeClr val="dk1"/>
              </a:solidFill>
              <a:latin typeface="Roboto"/>
              <a:ea typeface="Roboto"/>
              <a:cs typeface="Roboto"/>
              <a:sym typeface="Roboto"/>
            </a:endParaRPr>
          </a:p>
        </p:txBody>
      </p:sp>
      <p:sp>
        <p:nvSpPr>
          <p:cNvPr id="739" name="Google Shape;739;p67"/>
          <p:cNvSpPr txBox="1"/>
          <p:nvPr/>
        </p:nvSpPr>
        <p:spPr>
          <a:xfrm flipH="1">
            <a:off x="4712937" y="3432121"/>
            <a:ext cx="17709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It’s the farthest planet from the Sun</a:t>
            </a:r>
            <a:endParaRPr sz="1200">
              <a:solidFill>
                <a:schemeClr val="dk1"/>
              </a:solidFill>
              <a:latin typeface="Roboto Light"/>
              <a:ea typeface="Roboto Light"/>
              <a:cs typeface="Roboto Light"/>
              <a:sym typeface="Roboto Light"/>
            </a:endParaRPr>
          </a:p>
        </p:txBody>
      </p:sp>
      <p:sp>
        <p:nvSpPr>
          <p:cNvPr id="740" name="Google Shape;740;p67"/>
          <p:cNvSpPr txBox="1"/>
          <p:nvPr/>
        </p:nvSpPr>
        <p:spPr>
          <a:xfrm flipH="1">
            <a:off x="6670325" y="3070418"/>
            <a:ext cx="17709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a:solidFill>
                  <a:schemeClr val="dk1"/>
                </a:solidFill>
                <a:latin typeface="Prata"/>
                <a:ea typeface="Prata"/>
                <a:cs typeface="Prata"/>
                <a:sym typeface="Prata"/>
              </a:rPr>
              <a:t>Name of the Institution</a:t>
            </a:r>
            <a:endParaRPr>
              <a:solidFill>
                <a:schemeClr val="dk1"/>
              </a:solidFill>
              <a:latin typeface="Prata"/>
              <a:ea typeface="Prata"/>
              <a:cs typeface="Prata"/>
              <a:sym typeface="Prata"/>
            </a:endParaRPr>
          </a:p>
        </p:txBody>
      </p:sp>
      <p:sp>
        <p:nvSpPr>
          <p:cNvPr id="741" name="Google Shape;741;p67"/>
          <p:cNvSpPr txBox="1"/>
          <p:nvPr/>
        </p:nvSpPr>
        <p:spPr>
          <a:xfrm>
            <a:off x="6670302" y="2438525"/>
            <a:ext cx="1770900" cy="348300"/>
          </a:xfrm>
          <a:prstGeom prst="rect">
            <a:avLst/>
          </a:prstGeom>
          <a:noFill/>
          <a:ln>
            <a:noFill/>
          </a:ln>
        </p:spPr>
        <p:txBody>
          <a:bodyPr anchorCtr="0" anchor="t" bIns="0"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Roboto"/>
                <a:ea typeface="Roboto"/>
                <a:cs typeface="Roboto"/>
                <a:sym typeface="Roboto"/>
              </a:rPr>
              <a:t>2011 - 2015</a:t>
            </a:r>
            <a:endParaRPr sz="1200">
              <a:solidFill>
                <a:schemeClr val="dk1"/>
              </a:solidFill>
              <a:latin typeface="Roboto"/>
              <a:ea typeface="Roboto"/>
              <a:cs typeface="Roboto"/>
              <a:sym typeface="Roboto"/>
            </a:endParaRPr>
          </a:p>
        </p:txBody>
      </p:sp>
      <p:sp>
        <p:nvSpPr>
          <p:cNvPr id="742" name="Google Shape;742;p67"/>
          <p:cNvSpPr txBox="1"/>
          <p:nvPr/>
        </p:nvSpPr>
        <p:spPr>
          <a:xfrm flipH="1">
            <a:off x="6670325" y="3432121"/>
            <a:ext cx="1770900" cy="5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Light"/>
                <a:ea typeface="Roboto Light"/>
                <a:cs typeface="Roboto Light"/>
                <a:sym typeface="Roboto Light"/>
              </a:rPr>
              <a:t>It’s the biggest planet in the Solar System</a:t>
            </a:r>
            <a:endParaRPr sz="1200">
              <a:solidFill>
                <a:schemeClr val="dk1"/>
              </a:solidFill>
              <a:latin typeface="Roboto Light"/>
              <a:ea typeface="Roboto Light"/>
              <a:cs typeface="Roboto Light"/>
              <a:sym typeface="Roboto Light"/>
            </a:endParaRPr>
          </a:p>
        </p:txBody>
      </p:sp>
      <p:sp>
        <p:nvSpPr>
          <p:cNvPr id="743" name="Google Shape;743;p67"/>
          <p:cNvSpPr txBox="1"/>
          <p:nvPr/>
        </p:nvSpPr>
        <p:spPr>
          <a:xfrm flipH="1">
            <a:off x="713175" y="2438525"/>
            <a:ext cx="1659000" cy="3483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lang="en" sz="1600">
                <a:solidFill>
                  <a:schemeClr val="dk1"/>
                </a:solidFill>
                <a:latin typeface="Prata"/>
                <a:ea typeface="Prata"/>
                <a:cs typeface="Prata"/>
                <a:sym typeface="Prata"/>
              </a:rPr>
              <a:t>My Education</a:t>
            </a:r>
            <a:endParaRPr sz="1600">
              <a:solidFill>
                <a:schemeClr val="dk1"/>
              </a:solidFill>
              <a:latin typeface="Prata"/>
              <a:ea typeface="Prata"/>
              <a:cs typeface="Prata"/>
              <a:sym typeface="Prata"/>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7" name="Shape 747"/>
        <p:cNvGrpSpPr/>
        <p:nvPr/>
      </p:nvGrpSpPr>
      <p:grpSpPr>
        <a:xfrm>
          <a:off x="0" y="0"/>
          <a:ext cx="0" cy="0"/>
          <a:chOff x="0" y="0"/>
          <a:chExt cx="0" cy="0"/>
        </a:xfrm>
      </p:grpSpPr>
      <p:sp>
        <p:nvSpPr>
          <p:cNvPr id="748" name="Google Shape;748;p68"/>
          <p:cNvSpPr/>
          <p:nvPr/>
        </p:nvSpPr>
        <p:spPr>
          <a:xfrm flipH="1">
            <a:off x="152225" y="157050"/>
            <a:ext cx="52773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8"/>
          <p:cNvSpPr txBox="1"/>
          <p:nvPr>
            <p:ph type="ctrTitle"/>
          </p:nvPr>
        </p:nvSpPr>
        <p:spPr>
          <a:xfrm flipH="1">
            <a:off x="5598225" y="2443950"/>
            <a:ext cx="2834400" cy="2244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My </a:t>
            </a:r>
            <a:r>
              <a:rPr lang="en"/>
              <a:t>Objectives</a:t>
            </a:r>
            <a:r>
              <a:rPr lang="en"/>
              <a:t>  </a:t>
            </a:r>
            <a:endParaRPr/>
          </a:p>
        </p:txBody>
      </p:sp>
      <p:sp>
        <p:nvSpPr>
          <p:cNvPr id="750" name="Google Shape;750;p68"/>
          <p:cNvSpPr txBox="1"/>
          <p:nvPr>
            <p:ph idx="1" type="subTitle"/>
          </p:nvPr>
        </p:nvSpPr>
        <p:spPr>
          <a:xfrm>
            <a:off x="720000" y="1348538"/>
            <a:ext cx="1673100" cy="64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 cold place</a:t>
            </a:r>
            <a:endParaRPr/>
          </a:p>
        </p:txBody>
      </p:sp>
      <p:sp>
        <p:nvSpPr>
          <p:cNvPr id="751" name="Google Shape;751;p68"/>
          <p:cNvSpPr txBox="1"/>
          <p:nvPr>
            <p:ph idx="2" type="subTitle"/>
          </p:nvPr>
        </p:nvSpPr>
        <p:spPr>
          <a:xfrm>
            <a:off x="720000" y="544913"/>
            <a:ext cx="1673100" cy="846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52" name="Google Shape;752;p68"/>
          <p:cNvSpPr txBox="1"/>
          <p:nvPr>
            <p:ph idx="3" type="subTitle"/>
          </p:nvPr>
        </p:nvSpPr>
        <p:spPr>
          <a:xfrm>
            <a:off x="2932825" y="1348538"/>
            <a:ext cx="1673100" cy="64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a:t>
            </a:r>
            <a:endParaRPr/>
          </a:p>
        </p:txBody>
      </p:sp>
      <p:sp>
        <p:nvSpPr>
          <p:cNvPr id="753" name="Google Shape;753;p68"/>
          <p:cNvSpPr txBox="1"/>
          <p:nvPr>
            <p:ph idx="4" type="subTitle"/>
          </p:nvPr>
        </p:nvSpPr>
        <p:spPr>
          <a:xfrm>
            <a:off x="2932825" y="544913"/>
            <a:ext cx="1673100" cy="846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54" name="Google Shape;754;p68"/>
          <p:cNvSpPr txBox="1"/>
          <p:nvPr>
            <p:ph idx="5" type="subTitle"/>
          </p:nvPr>
        </p:nvSpPr>
        <p:spPr>
          <a:xfrm>
            <a:off x="720000" y="2648963"/>
            <a:ext cx="1673100" cy="64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is the second planet from the Sun</a:t>
            </a:r>
            <a:endParaRPr/>
          </a:p>
        </p:txBody>
      </p:sp>
      <p:sp>
        <p:nvSpPr>
          <p:cNvPr id="755" name="Google Shape;755;p68"/>
          <p:cNvSpPr txBox="1"/>
          <p:nvPr>
            <p:ph idx="6" type="subTitle"/>
          </p:nvPr>
        </p:nvSpPr>
        <p:spPr>
          <a:xfrm>
            <a:off x="720000" y="1845338"/>
            <a:ext cx="1673100" cy="846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56" name="Google Shape;756;p68"/>
          <p:cNvSpPr txBox="1"/>
          <p:nvPr>
            <p:ph idx="7" type="subTitle"/>
          </p:nvPr>
        </p:nvSpPr>
        <p:spPr>
          <a:xfrm>
            <a:off x="2932825" y="2648963"/>
            <a:ext cx="1673100" cy="64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a:t>
            </a:r>
            <a:r>
              <a:rPr lang="en"/>
              <a:t>s composed of hydrogen and helium</a:t>
            </a:r>
            <a:endParaRPr/>
          </a:p>
        </p:txBody>
      </p:sp>
      <p:sp>
        <p:nvSpPr>
          <p:cNvPr id="757" name="Google Shape;757;p68"/>
          <p:cNvSpPr txBox="1"/>
          <p:nvPr>
            <p:ph idx="8" type="subTitle"/>
          </p:nvPr>
        </p:nvSpPr>
        <p:spPr>
          <a:xfrm>
            <a:off x="2932825" y="1845338"/>
            <a:ext cx="1673100" cy="846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58" name="Google Shape;758;p68"/>
          <p:cNvSpPr txBox="1"/>
          <p:nvPr>
            <p:ph idx="9" type="subTitle"/>
          </p:nvPr>
        </p:nvSpPr>
        <p:spPr>
          <a:xfrm>
            <a:off x="720000" y="3949388"/>
            <a:ext cx="1673100" cy="64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the farthest planet from the Sun</a:t>
            </a:r>
            <a:endParaRPr/>
          </a:p>
        </p:txBody>
      </p:sp>
      <p:sp>
        <p:nvSpPr>
          <p:cNvPr id="759" name="Google Shape;759;p68"/>
          <p:cNvSpPr txBox="1"/>
          <p:nvPr>
            <p:ph idx="13" type="subTitle"/>
          </p:nvPr>
        </p:nvSpPr>
        <p:spPr>
          <a:xfrm>
            <a:off x="720000" y="3145763"/>
            <a:ext cx="1673100" cy="846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60" name="Google Shape;760;p68"/>
          <p:cNvSpPr txBox="1"/>
          <p:nvPr>
            <p:ph idx="14" type="subTitle"/>
          </p:nvPr>
        </p:nvSpPr>
        <p:spPr>
          <a:xfrm>
            <a:off x="2932825" y="3949388"/>
            <a:ext cx="1673100" cy="64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the biggest planet in the Solar System</a:t>
            </a:r>
            <a:endParaRPr/>
          </a:p>
        </p:txBody>
      </p:sp>
      <p:sp>
        <p:nvSpPr>
          <p:cNvPr id="761" name="Google Shape;761;p68"/>
          <p:cNvSpPr txBox="1"/>
          <p:nvPr>
            <p:ph idx="15" type="subTitle"/>
          </p:nvPr>
        </p:nvSpPr>
        <p:spPr>
          <a:xfrm>
            <a:off x="2932825" y="3145763"/>
            <a:ext cx="1673100" cy="846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749"/>
                                        </p:tgtEl>
                                        <p:attrNameLst>
                                          <p:attrName>style.visibility</p:attrName>
                                        </p:attrNameLst>
                                      </p:cBhvr>
                                      <p:to>
                                        <p:strVal val="visible"/>
                                      </p:to>
                                    </p:set>
                                    <p:anim calcmode="lin" valueType="num">
                                      <p:cBhvr additive="base">
                                        <p:cTn dur="500"/>
                                        <p:tgtEl>
                                          <p:spTgt spid="749"/>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8">
                                  <p:stCondLst>
                                    <p:cond delay="0"/>
                                  </p:stCondLst>
                                  <p:childTnLst>
                                    <p:set>
                                      <p:cBhvr>
                                        <p:cTn dur="1" fill="hold">
                                          <p:stCondLst>
                                            <p:cond delay="0"/>
                                          </p:stCondLst>
                                        </p:cTn>
                                        <p:tgtEl>
                                          <p:spTgt spid="748"/>
                                        </p:tgtEl>
                                        <p:attrNameLst>
                                          <p:attrName>style.visibility</p:attrName>
                                        </p:attrNameLst>
                                      </p:cBhvr>
                                      <p:to>
                                        <p:strVal val="visible"/>
                                      </p:to>
                                    </p:set>
                                    <p:anim calcmode="lin" valueType="num">
                                      <p:cBhvr additive="base">
                                        <p:cTn dur="500"/>
                                        <p:tgtEl>
                                          <p:spTgt spid="748"/>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69"/>
          <p:cNvSpPr txBox="1"/>
          <p:nvPr>
            <p:ph idx="1" type="subTitle"/>
          </p:nvPr>
        </p:nvSpPr>
        <p:spPr>
          <a:xfrm>
            <a:off x="933200" y="1419325"/>
            <a:ext cx="19965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Despite being red, Mars is a cold place</a:t>
            </a:r>
            <a:endParaRPr sz="1400"/>
          </a:p>
        </p:txBody>
      </p:sp>
      <p:sp>
        <p:nvSpPr>
          <p:cNvPr id="767" name="Google Shape;767;p69"/>
          <p:cNvSpPr txBox="1"/>
          <p:nvPr>
            <p:ph idx="2" type="subTitle"/>
          </p:nvPr>
        </p:nvSpPr>
        <p:spPr>
          <a:xfrm>
            <a:off x="933200" y="894250"/>
            <a:ext cx="1996500" cy="56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68" name="Google Shape;768;p69"/>
          <p:cNvSpPr txBox="1"/>
          <p:nvPr>
            <p:ph idx="3" type="subTitle"/>
          </p:nvPr>
        </p:nvSpPr>
        <p:spPr>
          <a:xfrm>
            <a:off x="3573746" y="1419325"/>
            <a:ext cx="19965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Mercury is the closest planet to the Sun</a:t>
            </a:r>
            <a:endParaRPr sz="1400"/>
          </a:p>
        </p:txBody>
      </p:sp>
      <p:sp>
        <p:nvSpPr>
          <p:cNvPr id="769" name="Google Shape;769;p69"/>
          <p:cNvSpPr txBox="1"/>
          <p:nvPr>
            <p:ph idx="4" type="subTitle"/>
          </p:nvPr>
        </p:nvSpPr>
        <p:spPr>
          <a:xfrm>
            <a:off x="3573744" y="894250"/>
            <a:ext cx="1996500" cy="56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70" name="Google Shape;770;p69"/>
          <p:cNvSpPr txBox="1"/>
          <p:nvPr>
            <p:ph idx="5" type="subTitle"/>
          </p:nvPr>
        </p:nvSpPr>
        <p:spPr>
          <a:xfrm>
            <a:off x="933200" y="3100750"/>
            <a:ext cx="19965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It’s composed of hydrogen and helium</a:t>
            </a:r>
            <a:endParaRPr sz="1400"/>
          </a:p>
        </p:txBody>
      </p:sp>
      <p:sp>
        <p:nvSpPr>
          <p:cNvPr id="771" name="Google Shape;771;p69"/>
          <p:cNvSpPr txBox="1"/>
          <p:nvPr>
            <p:ph idx="6" type="subTitle"/>
          </p:nvPr>
        </p:nvSpPr>
        <p:spPr>
          <a:xfrm>
            <a:off x="933200" y="2575525"/>
            <a:ext cx="1996500" cy="56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772" name="Google Shape;772;p69"/>
          <p:cNvSpPr txBox="1"/>
          <p:nvPr>
            <p:ph idx="7" type="subTitle"/>
          </p:nvPr>
        </p:nvSpPr>
        <p:spPr>
          <a:xfrm>
            <a:off x="3573746" y="3100750"/>
            <a:ext cx="19965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It’s the farthest planet from the Sun</a:t>
            </a:r>
            <a:endParaRPr sz="1400"/>
          </a:p>
        </p:txBody>
      </p:sp>
      <p:sp>
        <p:nvSpPr>
          <p:cNvPr id="773" name="Google Shape;773;p69"/>
          <p:cNvSpPr txBox="1"/>
          <p:nvPr>
            <p:ph idx="8" type="subTitle"/>
          </p:nvPr>
        </p:nvSpPr>
        <p:spPr>
          <a:xfrm>
            <a:off x="3573744" y="2575525"/>
            <a:ext cx="1996500" cy="56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74" name="Google Shape;774;p69"/>
          <p:cNvSpPr txBox="1"/>
          <p:nvPr>
            <p:ph idx="9" type="subTitle"/>
          </p:nvPr>
        </p:nvSpPr>
        <p:spPr>
          <a:xfrm>
            <a:off x="6214292" y="1419325"/>
            <a:ext cx="19965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Venus is the second planet from the Sun</a:t>
            </a:r>
            <a:endParaRPr sz="1400"/>
          </a:p>
        </p:txBody>
      </p:sp>
      <p:sp>
        <p:nvSpPr>
          <p:cNvPr id="775" name="Google Shape;775;p69"/>
          <p:cNvSpPr txBox="1"/>
          <p:nvPr>
            <p:ph idx="13" type="subTitle"/>
          </p:nvPr>
        </p:nvSpPr>
        <p:spPr>
          <a:xfrm>
            <a:off x="6214287" y="894250"/>
            <a:ext cx="1996500" cy="56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76" name="Google Shape;776;p69"/>
          <p:cNvSpPr txBox="1"/>
          <p:nvPr>
            <p:ph idx="14" type="subTitle"/>
          </p:nvPr>
        </p:nvSpPr>
        <p:spPr>
          <a:xfrm>
            <a:off x="6214292" y="3100750"/>
            <a:ext cx="19965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It’s the biggest planet in the Solar System</a:t>
            </a:r>
            <a:endParaRPr sz="1400"/>
          </a:p>
        </p:txBody>
      </p:sp>
      <p:sp>
        <p:nvSpPr>
          <p:cNvPr id="777" name="Google Shape;777;p69"/>
          <p:cNvSpPr txBox="1"/>
          <p:nvPr>
            <p:ph idx="15" type="subTitle"/>
          </p:nvPr>
        </p:nvSpPr>
        <p:spPr>
          <a:xfrm>
            <a:off x="6214287" y="2575525"/>
            <a:ext cx="1996500" cy="56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778" name="Google Shape;778;p69"/>
          <p:cNvSpPr txBox="1"/>
          <p:nvPr>
            <p:ph type="ctrTitle"/>
          </p:nvPr>
        </p:nvSpPr>
        <p:spPr>
          <a:xfrm>
            <a:off x="711650" y="4081850"/>
            <a:ext cx="6908100" cy="48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My Objectives</a:t>
            </a:r>
            <a:endParaRPr/>
          </a:p>
        </p:txBody>
      </p:sp>
      <p:sp>
        <p:nvSpPr>
          <p:cNvPr id="779" name="Google Shape;779;p69"/>
          <p:cNvSpPr/>
          <p:nvPr/>
        </p:nvSpPr>
        <p:spPr>
          <a:xfrm>
            <a:off x="1850150" y="731650"/>
            <a:ext cx="162600" cy="162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9"/>
          <p:cNvSpPr/>
          <p:nvPr/>
        </p:nvSpPr>
        <p:spPr>
          <a:xfrm>
            <a:off x="4490688" y="731650"/>
            <a:ext cx="162600" cy="162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9"/>
          <p:cNvSpPr/>
          <p:nvPr/>
        </p:nvSpPr>
        <p:spPr>
          <a:xfrm>
            <a:off x="7131238" y="731650"/>
            <a:ext cx="162600" cy="162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9"/>
          <p:cNvSpPr/>
          <p:nvPr/>
        </p:nvSpPr>
        <p:spPr>
          <a:xfrm>
            <a:off x="1850150" y="2406750"/>
            <a:ext cx="162600" cy="162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9"/>
          <p:cNvSpPr/>
          <p:nvPr/>
        </p:nvSpPr>
        <p:spPr>
          <a:xfrm>
            <a:off x="4490688" y="2406750"/>
            <a:ext cx="162600" cy="162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9"/>
          <p:cNvSpPr/>
          <p:nvPr/>
        </p:nvSpPr>
        <p:spPr>
          <a:xfrm>
            <a:off x="7131238" y="2406750"/>
            <a:ext cx="162600" cy="162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788" name="Shape 788"/>
        <p:cNvGrpSpPr/>
        <p:nvPr/>
      </p:nvGrpSpPr>
      <p:grpSpPr>
        <a:xfrm>
          <a:off x="0" y="0"/>
          <a:ext cx="0" cy="0"/>
          <a:chOff x="0" y="0"/>
          <a:chExt cx="0" cy="0"/>
        </a:xfrm>
      </p:grpSpPr>
      <p:sp>
        <p:nvSpPr>
          <p:cNvPr id="789" name="Google Shape;789;p70"/>
          <p:cNvSpPr txBox="1"/>
          <p:nvPr>
            <p:ph type="ctrTitle"/>
          </p:nvPr>
        </p:nvSpPr>
        <p:spPr>
          <a:xfrm>
            <a:off x="1943702" y="3401925"/>
            <a:ext cx="5289300" cy="65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790" name="Google Shape;790;p70"/>
          <p:cNvSpPr txBox="1"/>
          <p:nvPr>
            <p:ph idx="1" type="subTitle"/>
          </p:nvPr>
        </p:nvSpPr>
        <p:spPr>
          <a:xfrm>
            <a:off x="1943702" y="2044125"/>
            <a:ext cx="5289300" cy="1213800"/>
          </a:xfrm>
          <a:prstGeom prst="rect">
            <a:avLst/>
          </a:prstGeom>
        </p:spPr>
        <p:txBody>
          <a:bodyPr anchorCtr="0" anchor="ctr" bIns="91425" lIns="91425" spcFirstLastPara="1" rIns="91425" wrap="square" tIns="274300">
            <a:noAutofit/>
          </a:bodyPr>
          <a:lstStyle/>
          <a:p>
            <a:pPr indent="0" lvl="0" marL="0" rtl="0" algn="ctr">
              <a:spcBef>
                <a:spcPts val="0"/>
              </a:spcBef>
              <a:spcAft>
                <a:spcPts val="1600"/>
              </a:spcAft>
              <a:buNone/>
            </a:pPr>
            <a:r>
              <a:rPr lang="en"/>
              <a:t>“This is a quote, words full of wisdom that someone important said and can make the reader get inspired.”</a:t>
            </a:r>
            <a:endParaRPr/>
          </a:p>
        </p:txBody>
      </p:sp>
      <p:sp>
        <p:nvSpPr>
          <p:cNvPr id="791" name="Google Shape;791;p70"/>
          <p:cNvSpPr txBox="1"/>
          <p:nvPr>
            <p:ph type="ctrTitle"/>
          </p:nvPr>
        </p:nvSpPr>
        <p:spPr>
          <a:xfrm>
            <a:off x="1943702" y="1536925"/>
            <a:ext cx="5289300" cy="65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200"/>
              <a:t>”</a:t>
            </a:r>
            <a:endParaRPr sz="7200"/>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pic>
        <p:nvPicPr>
          <p:cNvPr id="796" name="Google Shape;796;p71"/>
          <p:cNvPicPr preferRelativeResize="0"/>
          <p:nvPr/>
        </p:nvPicPr>
        <p:blipFill rotWithShape="1">
          <a:blip r:embed="rId3">
            <a:alphaModFix/>
          </a:blip>
          <a:srcRect b="0" l="0" r="11987" t="0"/>
          <a:stretch/>
        </p:blipFill>
        <p:spPr>
          <a:xfrm>
            <a:off x="152050" y="157050"/>
            <a:ext cx="3251574" cy="4829400"/>
          </a:xfrm>
          <a:prstGeom prst="rect">
            <a:avLst/>
          </a:prstGeom>
          <a:noFill/>
          <a:ln>
            <a:noFill/>
          </a:ln>
        </p:spPr>
      </p:pic>
      <p:sp>
        <p:nvSpPr>
          <p:cNvPr id="797" name="Google Shape;797;p71"/>
          <p:cNvSpPr txBox="1"/>
          <p:nvPr>
            <p:ph type="ctrTitle"/>
          </p:nvPr>
        </p:nvSpPr>
        <p:spPr>
          <a:xfrm>
            <a:off x="3784325" y="2793350"/>
            <a:ext cx="4646400" cy="65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798" name="Google Shape;798;p71"/>
          <p:cNvSpPr txBox="1"/>
          <p:nvPr>
            <p:ph idx="1" type="subTitle"/>
          </p:nvPr>
        </p:nvSpPr>
        <p:spPr>
          <a:xfrm>
            <a:off x="3784325" y="1690750"/>
            <a:ext cx="4646400" cy="1213800"/>
          </a:xfrm>
          <a:prstGeom prst="rect">
            <a:avLst/>
          </a:prstGeom>
        </p:spPr>
        <p:txBody>
          <a:bodyPr anchorCtr="0" anchor="ctr" bIns="91425" lIns="91425" spcFirstLastPara="1" rIns="91425" wrap="square" tIns="274300">
            <a:noAutofit/>
          </a:bodyPr>
          <a:lstStyle/>
          <a:p>
            <a:pPr indent="0" lvl="0" marL="0" rtl="0" algn="l">
              <a:spcBef>
                <a:spcPts val="0"/>
              </a:spcBef>
              <a:spcAft>
                <a:spcPts val="1600"/>
              </a:spcAft>
              <a:buNone/>
            </a:pPr>
            <a:r>
              <a:rPr lang="en"/>
              <a:t>“This is a quote, words full of wisdom that someone important said and can make the reader get inspired.”</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802" name="Shape 802"/>
        <p:cNvGrpSpPr/>
        <p:nvPr/>
      </p:nvGrpSpPr>
      <p:grpSpPr>
        <a:xfrm>
          <a:off x="0" y="0"/>
          <a:ext cx="0" cy="0"/>
          <a:chOff x="0" y="0"/>
          <a:chExt cx="0" cy="0"/>
        </a:xfrm>
      </p:grpSpPr>
      <p:sp>
        <p:nvSpPr>
          <p:cNvPr id="803" name="Google Shape;803;p72"/>
          <p:cNvSpPr/>
          <p:nvPr/>
        </p:nvSpPr>
        <p:spPr>
          <a:xfrm>
            <a:off x="6414850" y="157050"/>
            <a:ext cx="25770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72"/>
          <p:cNvSpPr txBox="1"/>
          <p:nvPr>
            <p:ph type="title"/>
          </p:nvPr>
        </p:nvSpPr>
        <p:spPr>
          <a:xfrm>
            <a:off x="6878350" y="2481300"/>
            <a:ext cx="1802100" cy="252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805" name="Google Shape;805;p72"/>
          <p:cNvSpPr txBox="1"/>
          <p:nvPr>
            <p:ph idx="1" type="subTitle"/>
          </p:nvPr>
        </p:nvSpPr>
        <p:spPr>
          <a:xfrm>
            <a:off x="711650" y="3971594"/>
            <a:ext cx="3883500" cy="783900"/>
          </a:xfrm>
          <a:prstGeom prst="rect">
            <a:avLst/>
          </a:prstGeom>
        </p:spPr>
        <p:txBody>
          <a:bodyPr anchorCtr="0" anchor="ctr" bIns="91425" lIns="91425" spcFirstLastPara="1" rIns="378000" wrap="square" tIns="91425">
            <a:noAutofit/>
          </a:bodyPr>
          <a:lstStyle/>
          <a:p>
            <a:pPr indent="0" lvl="0" marL="0" rtl="0" algn="l">
              <a:spcBef>
                <a:spcPts val="0"/>
              </a:spcBef>
              <a:spcAft>
                <a:spcPts val="1600"/>
              </a:spcAft>
              <a:buNone/>
            </a:pPr>
            <a:r>
              <a:rPr lang="en"/>
              <a:t>You </a:t>
            </a:r>
            <a:r>
              <a:rPr lang="en"/>
              <a:t>can</a:t>
            </a:r>
            <a:r>
              <a:rPr lang="en"/>
              <a:t> enter a subtitle here if you need it</a:t>
            </a:r>
            <a:endParaRPr/>
          </a:p>
        </p:txBody>
      </p:sp>
      <p:sp>
        <p:nvSpPr>
          <p:cNvPr id="806" name="Google Shape;806;p72"/>
          <p:cNvSpPr txBox="1"/>
          <p:nvPr>
            <p:ph idx="2" type="ctrTitle"/>
          </p:nvPr>
        </p:nvSpPr>
        <p:spPr>
          <a:xfrm>
            <a:off x="711650" y="1367100"/>
            <a:ext cx="5222400" cy="2409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807" name="Google Shape;807;p72">
            <a:hlinkClick action="ppaction://hlinksldjump" r:id="rId3"/>
          </p:cNvPr>
          <p:cNvSpPr/>
          <p:nvPr/>
        </p:nvSpPr>
        <p:spPr>
          <a:xfrm>
            <a:off x="156050" y="157061"/>
            <a:ext cx="555600" cy="555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72"/>
          <p:cNvSpPr/>
          <p:nvPr/>
        </p:nvSpPr>
        <p:spPr>
          <a:xfrm>
            <a:off x="255748" y="270647"/>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804"/>
                                        </p:tgtEl>
                                        <p:attrNameLst>
                                          <p:attrName>style.visibility</p:attrName>
                                        </p:attrNameLst>
                                      </p:cBhvr>
                                      <p:to>
                                        <p:strVal val="visible"/>
                                      </p:to>
                                    </p:set>
                                    <p:anim calcmode="lin" valueType="num">
                                      <p:cBhvr additive="base">
                                        <p:cTn dur="500"/>
                                        <p:tgtEl>
                                          <p:spTgt spid="804"/>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803"/>
                                        </p:tgtEl>
                                        <p:attrNameLst>
                                          <p:attrName>style.visibility</p:attrName>
                                        </p:attrNameLst>
                                      </p:cBhvr>
                                      <p:to>
                                        <p:strVal val="visible"/>
                                      </p:to>
                                    </p:set>
                                    <p:anim calcmode="lin" valueType="num">
                                      <p:cBhvr additive="base">
                                        <p:cTn dur="500"/>
                                        <p:tgtEl>
                                          <p:spTgt spid="80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 name="Shape 812"/>
        <p:cNvGrpSpPr/>
        <p:nvPr/>
      </p:nvGrpSpPr>
      <p:grpSpPr>
        <a:xfrm>
          <a:off x="0" y="0"/>
          <a:ext cx="0" cy="0"/>
          <a:chOff x="0" y="0"/>
          <a:chExt cx="0" cy="0"/>
        </a:xfrm>
      </p:grpSpPr>
      <p:sp>
        <p:nvSpPr>
          <p:cNvPr id="813" name="Google Shape;813;p73"/>
          <p:cNvSpPr txBox="1"/>
          <p:nvPr>
            <p:ph type="title"/>
          </p:nvPr>
        </p:nvSpPr>
        <p:spPr>
          <a:xfrm>
            <a:off x="-82900" y="1311944"/>
            <a:ext cx="1802100" cy="252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814" name="Google Shape;814;p73"/>
          <p:cNvSpPr txBox="1"/>
          <p:nvPr>
            <p:ph idx="2" type="ctrTitle"/>
          </p:nvPr>
        </p:nvSpPr>
        <p:spPr>
          <a:xfrm>
            <a:off x="1609350" y="1521288"/>
            <a:ext cx="3946500" cy="171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815" name="Google Shape;815;p73"/>
          <p:cNvSpPr txBox="1"/>
          <p:nvPr>
            <p:ph idx="1" type="subTitle"/>
          </p:nvPr>
        </p:nvSpPr>
        <p:spPr>
          <a:xfrm>
            <a:off x="1609350" y="3103288"/>
            <a:ext cx="3946500" cy="523500"/>
          </a:xfrm>
          <a:prstGeom prst="rect">
            <a:avLst/>
          </a:prstGeom>
        </p:spPr>
        <p:txBody>
          <a:bodyPr anchorCtr="0" anchor="ctr" bIns="91425" lIns="91425" spcFirstLastPara="1" rIns="378000" wrap="square" tIns="91425">
            <a:noAutofit/>
          </a:bodyPr>
          <a:lstStyle/>
          <a:p>
            <a:pPr indent="0" lvl="0" marL="0" rtl="0" algn="l">
              <a:spcBef>
                <a:spcPts val="0"/>
              </a:spcBef>
              <a:spcAft>
                <a:spcPts val="1600"/>
              </a:spcAft>
              <a:buNone/>
            </a:pPr>
            <a:r>
              <a:rPr lang="en"/>
              <a:t>You can enter a subtitle here if you need it</a:t>
            </a:r>
            <a:endParaRPr/>
          </a:p>
        </p:txBody>
      </p:sp>
      <p:pic>
        <p:nvPicPr>
          <p:cNvPr id="816" name="Google Shape;816;p73"/>
          <p:cNvPicPr preferRelativeResize="0"/>
          <p:nvPr/>
        </p:nvPicPr>
        <p:blipFill rotWithShape="1">
          <a:blip r:embed="rId3">
            <a:alphaModFix/>
          </a:blip>
          <a:srcRect b="4278" l="56059" r="0" t="1479"/>
          <a:stretch/>
        </p:blipFill>
        <p:spPr>
          <a:xfrm>
            <a:off x="5612325" y="150350"/>
            <a:ext cx="3387325" cy="4847374"/>
          </a:xfrm>
          <a:prstGeom prst="rect">
            <a:avLst/>
          </a:prstGeom>
          <a:noFill/>
          <a:ln>
            <a:noFill/>
          </a:ln>
        </p:spPr>
      </p:pic>
      <p:sp>
        <p:nvSpPr>
          <p:cNvPr id="817" name="Google Shape;817;p73">
            <a:hlinkClick action="ppaction://hlinksldjump" r:id="rId4"/>
          </p:cNvPr>
          <p:cNvSpPr/>
          <p:nvPr/>
        </p:nvSpPr>
        <p:spPr>
          <a:xfrm>
            <a:off x="8438875" y="4429586"/>
            <a:ext cx="555600" cy="555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73"/>
          <p:cNvSpPr/>
          <p:nvPr/>
        </p:nvSpPr>
        <p:spPr>
          <a:xfrm>
            <a:off x="8538573" y="4543172"/>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822" name="Shape 822"/>
        <p:cNvGrpSpPr/>
        <p:nvPr/>
      </p:nvGrpSpPr>
      <p:grpSpPr>
        <a:xfrm>
          <a:off x="0" y="0"/>
          <a:ext cx="0" cy="0"/>
          <a:chOff x="0" y="0"/>
          <a:chExt cx="0" cy="0"/>
        </a:xfrm>
      </p:grpSpPr>
      <p:sp>
        <p:nvSpPr>
          <p:cNvPr id="823" name="Google Shape;823;p74"/>
          <p:cNvSpPr/>
          <p:nvPr/>
        </p:nvSpPr>
        <p:spPr>
          <a:xfrm>
            <a:off x="2748400" y="157050"/>
            <a:ext cx="6243600" cy="4822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74"/>
          <p:cNvSpPr txBox="1"/>
          <p:nvPr>
            <p:ph idx="1" type="subTitle"/>
          </p:nvPr>
        </p:nvSpPr>
        <p:spPr>
          <a:xfrm>
            <a:off x="5124475" y="1366550"/>
            <a:ext cx="1491300" cy="852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the Solar System</a:t>
            </a:r>
            <a:endParaRPr/>
          </a:p>
        </p:txBody>
      </p:sp>
      <p:sp>
        <p:nvSpPr>
          <p:cNvPr id="825" name="Google Shape;825;p74"/>
          <p:cNvSpPr txBox="1"/>
          <p:nvPr>
            <p:ph idx="2" type="subTitle"/>
          </p:nvPr>
        </p:nvSpPr>
        <p:spPr>
          <a:xfrm>
            <a:off x="7193850" y="3774225"/>
            <a:ext cx="1491300" cy="852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826" name="Google Shape;826;p74"/>
          <p:cNvSpPr txBox="1"/>
          <p:nvPr>
            <p:ph type="ctrTitle"/>
          </p:nvPr>
        </p:nvSpPr>
        <p:spPr>
          <a:xfrm>
            <a:off x="711650" y="2443946"/>
            <a:ext cx="1841100" cy="224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My Work</a:t>
            </a:r>
            <a:endParaRPr/>
          </a:p>
        </p:txBody>
      </p:sp>
      <p:pic>
        <p:nvPicPr>
          <p:cNvPr id="827" name="Google Shape;827;p74"/>
          <p:cNvPicPr preferRelativeResize="0"/>
          <p:nvPr/>
        </p:nvPicPr>
        <p:blipFill rotWithShape="1">
          <a:blip r:embed="rId3">
            <a:alphaModFix/>
          </a:blip>
          <a:srcRect b="0" l="20166" r="31264" t="0"/>
          <a:stretch/>
        </p:blipFill>
        <p:spPr>
          <a:xfrm>
            <a:off x="4832525" y="2571750"/>
            <a:ext cx="2085000" cy="2414699"/>
          </a:xfrm>
          <a:prstGeom prst="rect">
            <a:avLst/>
          </a:prstGeom>
          <a:noFill/>
          <a:ln>
            <a:noFill/>
          </a:ln>
        </p:spPr>
      </p:pic>
      <p:pic>
        <p:nvPicPr>
          <p:cNvPr id="828" name="Google Shape;828;p74"/>
          <p:cNvPicPr preferRelativeResize="0"/>
          <p:nvPr/>
        </p:nvPicPr>
        <p:blipFill rotWithShape="1">
          <a:blip r:embed="rId4">
            <a:alphaModFix/>
          </a:blip>
          <a:srcRect b="0" l="0" r="51430" t="0"/>
          <a:stretch/>
        </p:blipFill>
        <p:spPr>
          <a:xfrm>
            <a:off x="2748400" y="157050"/>
            <a:ext cx="2085000" cy="2414699"/>
          </a:xfrm>
          <a:prstGeom prst="rect">
            <a:avLst/>
          </a:prstGeom>
          <a:noFill/>
          <a:ln>
            <a:noFill/>
          </a:ln>
        </p:spPr>
      </p:pic>
      <p:pic>
        <p:nvPicPr>
          <p:cNvPr id="829" name="Google Shape;829;p74"/>
          <p:cNvPicPr preferRelativeResize="0"/>
          <p:nvPr/>
        </p:nvPicPr>
        <p:blipFill rotWithShape="1">
          <a:blip r:embed="rId5">
            <a:alphaModFix/>
          </a:blip>
          <a:srcRect b="0" l="63678" r="0" t="25216"/>
          <a:stretch/>
        </p:blipFill>
        <p:spPr>
          <a:xfrm>
            <a:off x="6906850" y="157050"/>
            <a:ext cx="2085000" cy="2414699"/>
          </a:xfrm>
          <a:prstGeom prst="rect">
            <a:avLst/>
          </a:prstGeom>
          <a:noFill/>
          <a:ln>
            <a:noFill/>
          </a:ln>
        </p:spPr>
      </p:pic>
      <p:grpSp>
        <p:nvGrpSpPr>
          <p:cNvPr id="830" name="Google Shape;830;p74"/>
          <p:cNvGrpSpPr/>
          <p:nvPr/>
        </p:nvGrpSpPr>
        <p:grpSpPr>
          <a:xfrm>
            <a:off x="3561341" y="3095548"/>
            <a:ext cx="439408" cy="363736"/>
            <a:chOff x="4710575" y="3892925"/>
            <a:chExt cx="367275" cy="304025"/>
          </a:xfrm>
        </p:grpSpPr>
        <p:sp>
          <p:nvSpPr>
            <p:cNvPr id="831" name="Google Shape;831;p74"/>
            <p:cNvSpPr/>
            <p:nvPr/>
          </p:nvSpPr>
          <p:spPr>
            <a:xfrm>
              <a:off x="4727900" y="4082650"/>
              <a:ext cx="332800" cy="68350"/>
            </a:xfrm>
            <a:custGeom>
              <a:rect b="b" l="l" r="r" t="t"/>
              <a:pathLst>
                <a:path extrusionOk="0" h="2734" w="13312">
                  <a:moveTo>
                    <a:pt x="213" y="0"/>
                  </a:moveTo>
                  <a:cubicBezTo>
                    <a:pt x="95" y="0"/>
                    <a:pt x="0" y="100"/>
                    <a:pt x="0" y="219"/>
                  </a:cubicBezTo>
                  <a:lnTo>
                    <a:pt x="0" y="2521"/>
                  </a:lnTo>
                  <a:cubicBezTo>
                    <a:pt x="0" y="2639"/>
                    <a:pt x="95" y="2734"/>
                    <a:pt x="213" y="2734"/>
                  </a:cubicBezTo>
                  <a:lnTo>
                    <a:pt x="10436" y="2734"/>
                  </a:lnTo>
                  <a:cubicBezTo>
                    <a:pt x="10554" y="2734"/>
                    <a:pt x="10648" y="2639"/>
                    <a:pt x="10648" y="2521"/>
                  </a:cubicBezTo>
                  <a:cubicBezTo>
                    <a:pt x="10648" y="2398"/>
                    <a:pt x="10554" y="2303"/>
                    <a:pt x="10436" y="2303"/>
                  </a:cubicBezTo>
                  <a:lnTo>
                    <a:pt x="431" y="2303"/>
                  </a:lnTo>
                  <a:lnTo>
                    <a:pt x="431" y="437"/>
                  </a:lnTo>
                  <a:lnTo>
                    <a:pt x="12880" y="437"/>
                  </a:lnTo>
                  <a:lnTo>
                    <a:pt x="12880" y="2303"/>
                  </a:lnTo>
                  <a:lnTo>
                    <a:pt x="11516" y="2303"/>
                  </a:lnTo>
                  <a:cubicBezTo>
                    <a:pt x="11393" y="2303"/>
                    <a:pt x="11298" y="2398"/>
                    <a:pt x="11298" y="2521"/>
                  </a:cubicBezTo>
                  <a:cubicBezTo>
                    <a:pt x="11298" y="2639"/>
                    <a:pt x="11393" y="2734"/>
                    <a:pt x="11516" y="2734"/>
                  </a:cubicBezTo>
                  <a:lnTo>
                    <a:pt x="13093" y="2734"/>
                  </a:lnTo>
                  <a:cubicBezTo>
                    <a:pt x="13212" y="2734"/>
                    <a:pt x="13311" y="2639"/>
                    <a:pt x="13311" y="2521"/>
                  </a:cubicBezTo>
                  <a:lnTo>
                    <a:pt x="13311" y="219"/>
                  </a:lnTo>
                  <a:cubicBezTo>
                    <a:pt x="13311" y="100"/>
                    <a:pt x="13212" y="0"/>
                    <a:pt x="130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74"/>
            <p:cNvSpPr/>
            <p:nvPr/>
          </p:nvSpPr>
          <p:spPr>
            <a:xfrm>
              <a:off x="4750850" y="4099950"/>
              <a:ext cx="33800" cy="33775"/>
            </a:xfrm>
            <a:custGeom>
              <a:rect b="b" l="l" r="r" t="t"/>
              <a:pathLst>
                <a:path extrusionOk="0" h="1351" w="1352">
                  <a:moveTo>
                    <a:pt x="679" y="432"/>
                  </a:moveTo>
                  <a:cubicBezTo>
                    <a:pt x="812" y="432"/>
                    <a:pt x="920" y="541"/>
                    <a:pt x="920" y="677"/>
                  </a:cubicBezTo>
                  <a:cubicBezTo>
                    <a:pt x="920" y="810"/>
                    <a:pt x="812" y="919"/>
                    <a:pt x="679" y="919"/>
                  </a:cubicBezTo>
                  <a:cubicBezTo>
                    <a:pt x="541" y="919"/>
                    <a:pt x="432" y="810"/>
                    <a:pt x="432" y="677"/>
                  </a:cubicBezTo>
                  <a:cubicBezTo>
                    <a:pt x="432" y="541"/>
                    <a:pt x="541" y="432"/>
                    <a:pt x="679" y="432"/>
                  </a:cubicBezTo>
                  <a:close/>
                  <a:moveTo>
                    <a:pt x="679" y="1"/>
                  </a:moveTo>
                  <a:cubicBezTo>
                    <a:pt x="305" y="1"/>
                    <a:pt x="1" y="303"/>
                    <a:pt x="1" y="677"/>
                  </a:cubicBezTo>
                  <a:cubicBezTo>
                    <a:pt x="1" y="1047"/>
                    <a:pt x="305" y="1350"/>
                    <a:pt x="679" y="1350"/>
                  </a:cubicBezTo>
                  <a:cubicBezTo>
                    <a:pt x="1048" y="1350"/>
                    <a:pt x="1352" y="1047"/>
                    <a:pt x="1352" y="677"/>
                  </a:cubicBezTo>
                  <a:cubicBezTo>
                    <a:pt x="1352" y="303"/>
                    <a:pt x="1048" y="1"/>
                    <a:pt x="6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74"/>
            <p:cNvSpPr/>
            <p:nvPr/>
          </p:nvSpPr>
          <p:spPr>
            <a:xfrm>
              <a:off x="5003825" y="4099950"/>
              <a:ext cx="33900" cy="33775"/>
            </a:xfrm>
            <a:custGeom>
              <a:rect b="b" l="l" r="r" t="t"/>
              <a:pathLst>
                <a:path extrusionOk="0" h="1351" w="1356">
                  <a:moveTo>
                    <a:pt x="678" y="432"/>
                  </a:moveTo>
                  <a:cubicBezTo>
                    <a:pt x="811" y="432"/>
                    <a:pt x="925" y="541"/>
                    <a:pt x="925" y="677"/>
                  </a:cubicBezTo>
                  <a:cubicBezTo>
                    <a:pt x="925" y="810"/>
                    <a:pt x="811" y="919"/>
                    <a:pt x="678" y="919"/>
                  </a:cubicBezTo>
                  <a:cubicBezTo>
                    <a:pt x="545" y="919"/>
                    <a:pt x="431" y="810"/>
                    <a:pt x="431" y="677"/>
                  </a:cubicBezTo>
                  <a:cubicBezTo>
                    <a:pt x="431" y="541"/>
                    <a:pt x="545" y="432"/>
                    <a:pt x="678" y="432"/>
                  </a:cubicBezTo>
                  <a:close/>
                  <a:moveTo>
                    <a:pt x="678" y="1"/>
                  </a:moveTo>
                  <a:cubicBezTo>
                    <a:pt x="304" y="1"/>
                    <a:pt x="0" y="303"/>
                    <a:pt x="0" y="677"/>
                  </a:cubicBezTo>
                  <a:cubicBezTo>
                    <a:pt x="0" y="1047"/>
                    <a:pt x="304" y="1350"/>
                    <a:pt x="678" y="1350"/>
                  </a:cubicBezTo>
                  <a:cubicBezTo>
                    <a:pt x="1052" y="1350"/>
                    <a:pt x="1355" y="1047"/>
                    <a:pt x="1355" y="677"/>
                  </a:cubicBezTo>
                  <a:cubicBezTo>
                    <a:pt x="1355" y="303"/>
                    <a:pt x="1052" y="1"/>
                    <a:pt x="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74"/>
            <p:cNvSpPr/>
            <p:nvPr/>
          </p:nvSpPr>
          <p:spPr>
            <a:xfrm>
              <a:off x="4957850" y="4105750"/>
              <a:ext cx="10825" cy="22275"/>
            </a:xfrm>
            <a:custGeom>
              <a:rect b="b" l="l" r="r" t="t"/>
              <a:pathLst>
                <a:path extrusionOk="0" h="891" w="433">
                  <a:moveTo>
                    <a:pt x="215" y="1"/>
                  </a:moveTo>
                  <a:cubicBezTo>
                    <a:pt x="96" y="1"/>
                    <a:pt x="1" y="95"/>
                    <a:pt x="1" y="213"/>
                  </a:cubicBezTo>
                  <a:lnTo>
                    <a:pt x="1" y="673"/>
                  </a:lnTo>
                  <a:cubicBezTo>
                    <a:pt x="1" y="792"/>
                    <a:pt x="96" y="891"/>
                    <a:pt x="215" y="891"/>
                  </a:cubicBezTo>
                  <a:cubicBezTo>
                    <a:pt x="337" y="891"/>
                    <a:pt x="433" y="792"/>
                    <a:pt x="433" y="673"/>
                  </a:cubicBezTo>
                  <a:lnTo>
                    <a:pt x="433" y="213"/>
                  </a:lnTo>
                  <a:cubicBezTo>
                    <a:pt x="433" y="95"/>
                    <a:pt x="337"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74"/>
            <p:cNvSpPr/>
            <p:nvPr/>
          </p:nvSpPr>
          <p:spPr>
            <a:xfrm>
              <a:off x="4980850" y="4105750"/>
              <a:ext cx="10800" cy="22275"/>
            </a:xfrm>
            <a:custGeom>
              <a:rect b="b" l="l" r="r" t="t"/>
              <a:pathLst>
                <a:path extrusionOk="0" h="891" w="432">
                  <a:moveTo>
                    <a:pt x="218" y="1"/>
                  </a:moveTo>
                  <a:cubicBezTo>
                    <a:pt x="100" y="1"/>
                    <a:pt x="1" y="95"/>
                    <a:pt x="1" y="213"/>
                  </a:cubicBezTo>
                  <a:lnTo>
                    <a:pt x="1" y="673"/>
                  </a:lnTo>
                  <a:cubicBezTo>
                    <a:pt x="1" y="792"/>
                    <a:pt x="100" y="891"/>
                    <a:pt x="218" y="891"/>
                  </a:cubicBezTo>
                  <a:cubicBezTo>
                    <a:pt x="337" y="891"/>
                    <a:pt x="432" y="792"/>
                    <a:pt x="432" y="673"/>
                  </a:cubicBezTo>
                  <a:lnTo>
                    <a:pt x="432" y="213"/>
                  </a:lnTo>
                  <a:cubicBezTo>
                    <a:pt x="432" y="95"/>
                    <a:pt x="337"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74"/>
            <p:cNvSpPr/>
            <p:nvPr/>
          </p:nvSpPr>
          <p:spPr>
            <a:xfrm>
              <a:off x="4819900" y="4105750"/>
              <a:ext cx="10800" cy="22275"/>
            </a:xfrm>
            <a:custGeom>
              <a:rect b="b" l="l" r="r" t="t"/>
              <a:pathLst>
                <a:path extrusionOk="0" h="891" w="432">
                  <a:moveTo>
                    <a:pt x="214" y="1"/>
                  </a:moveTo>
                  <a:cubicBezTo>
                    <a:pt x="96" y="1"/>
                    <a:pt x="0" y="95"/>
                    <a:pt x="0" y="213"/>
                  </a:cubicBezTo>
                  <a:lnTo>
                    <a:pt x="0" y="673"/>
                  </a:lnTo>
                  <a:cubicBezTo>
                    <a:pt x="0" y="792"/>
                    <a:pt x="96" y="891"/>
                    <a:pt x="214" y="891"/>
                  </a:cubicBezTo>
                  <a:cubicBezTo>
                    <a:pt x="332" y="891"/>
                    <a:pt x="431" y="792"/>
                    <a:pt x="431" y="673"/>
                  </a:cubicBezTo>
                  <a:lnTo>
                    <a:pt x="431" y="213"/>
                  </a:lnTo>
                  <a:cubicBezTo>
                    <a:pt x="431" y="95"/>
                    <a:pt x="332"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74"/>
            <p:cNvSpPr/>
            <p:nvPr/>
          </p:nvSpPr>
          <p:spPr>
            <a:xfrm>
              <a:off x="4796825" y="4105750"/>
              <a:ext cx="10900" cy="22275"/>
            </a:xfrm>
            <a:custGeom>
              <a:rect b="b" l="l" r="r" t="t"/>
              <a:pathLst>
                <a:path extrusionOk="0" h="891" w="436">
                  <a:moveTo>
                    <a:pt x="217" y="1"/>
                  </a:moveTo>
                  <a:cubicBezTo>
                    <a:pt x="99" y="1"/>
                    <a:pt x="0" y="95"/>
                    <a:pt x="0" y="213"/>
                  </a:cubicBezTo>
                  <a:lnTo>
                    <a:pt x="0" y="673"/>
                  </a:lnTo>
                  <a:cubicBezTo>
                    <a:pt x="0" y="792"/>
                    <a:pt x="99" y="891"/>
                    <a:pt x="217" y="891"/>
                  </a:cubicBezTo>
                  <a:cubicBezTo>
                    <a:pt x="337" y="891"/>
                    <a:pt x="436" y="792"/>
                    <a:pt x="436" y="673"/>
                  </a:cubicBezTo>
                  <a:lnTo>
                    <a:pt x="436" y="213"/>
                  </a:lnTo>
                  <a:cubicBezTo>
                    <a:pt x="436" y="95"/>
                    <a:pt x="337"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74"/>
            <p:cNvSpPr/>
            <p:nvPr/>
          </p:nvSpPr>
          <p:spPr>
            <a:xfrm>
              <a:off x="4837075" y="4099950"/>
              <a:ext cx="114300" cy="33775"/>
            </a:xfrm>
            <a:custGeom>
              <a:rect b="b" l="l" r="r" t="t"/>
              <a:pathLst>
                <a:path extrusionOk="0" h="1351" w="4572">
                  <a:moveTo>
                    <a:pt x="4141" y="432"/>
                  </a:moveTo>
                  <a:lnTo>
                    <a:pt x="4141" y="919"/>
                  </a:lnTo>
                  <a:lnTo>
                    <a:pt x="432" y="919"/>
                  </a:lnTo>
                  <a:lnTo>
                    <a:pt x="432" y="432"/>
                  </a:lnTo>
                  <a:close/>
                  <a:moveTo>
                    <a:pt x="218" y="1"/>
                  </a:moveTo>
                  <a:cubicBezTo>
                    <a:pt x="100" y="1"/>
                    <a:pt x="0" y="100"/>
                    <a:pt x="0" y="218"/>
                  </a:cubicBezTo>
                  <a:lnTo>
                    <a:pt x="0" y="1138"/>
                  </a:lnTo>
                  <a:cubicBezTo>
                    <a:pt x="0" y="1256"/>
                    <a:pt x="100" y="1350"/>
                    <a:pt x="218" y="1350"/>
                  </a:cubicBezTo>
                  <a:lnTo>
                    <a:pt x="4359" y="1350"/>
                  </a:lnTo>
                  <a:cubicBezTo>
                    <a:pt x="4477" y="1350"/>
                    <a:pt x="4572" y="1256"/>
                    <a:pt x="4572" y="1138"/>
                  </a:cubicBezTo>
                  <a:lnTo>
                    <a:pt x="4572" y="218"/>
                  </a:lnTo>
                  <a:cubicBezTo>
                    <a:pt x="4572" y="100"/>
                    <a:pt x="4477" y="1"/>
                    <a:pt x="4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74"/>
            <p:cNvSpPr/>
            <p:nvPr/>
          </p:nvSpPr>
          <p:spPr>
            <a:xfrm>
              <a:off x="4710575" y="3892925"/>
              <a:ext cx="367275" cy="304025"/>
            </a:xfrm>
            <a:custGeom>
              <a:rect b="b" l="l" r="r" t="t"/>
              <a:pathLst>
                <a:path extrusionOk="0" h="12161" w="14691">
                  <a:moveTo>
                    <a:pt x="2764" y="432"/>
                  </a:moveTo>
                  <a:lnTo>
                    <a:pt x="2764" y="6903"/>
                  </a:lnTo>
                  <a:lnTo>
                    <a:pt x="433" y="6903"/>
                  </a:lnTo>
                  <a:lnTo>
                    <a:pt x="433" y="432"/>
                  </a:lnTo>
                  <a:close/>
                  <a:moveTo>
                    <a:pt x="11503" y="432"/>
                  </a:moveTo>
                  <a:lnTo>
                    <a:pt x="11503" y="6903"/>
                  </a:lnTo>
                  <a:lnTo>
                    <a:pt x="3195" y="6903"/>
                  </a:lnTo>
                  <a:lnTo>
                    <a:pt x="3195" y="432"/>
                  </a:lnTo>
                  <a:close/>
                  <a:moveTo>
                    <a:pt x="14260" y="432"/>
                  </a:moveTo>
                  <a:lnTo>
                    <a:pt x="14260" y="6903"/>
                  </a:lnTo>
                  <a:lnTo>
                    <a:pt x="11934" y="6903"/>
                  </a:lnTo>
                  <a:lnTo>
                    <a:pt x="11934" y="432"/>
                  </a:lnTo>
                  <a:close/>
                  <a:moveTo>
                    <a:pt x="14260" y="7334"/>
                  </a:moveTo>
                  <a:lnTo>
                    <a:pt x="14260" y="10584"/>
                  </a:lnTo>
                  <a:lnTo>
                    <a:pt x="433" y="10584"/>
                  </a:lnTo>
                  <a:lnTo>
                    <a:pt x="433" y="7334"/>
                  </a:lnTo>
                  <a:close/>
                  <a:moveTo>
                    <a:pt x="873" y="11015"/>
                  </a:moveTo>
                  <a:lnTo>
                    <a:pt x="731" y="11730"/>
                  </a:lnTo>
                  <a:lnTo>
                    <a:pt x="433" y="11730"/>
                  </a:lnTo>
                  <a:lnTo>
                    <a:pt x="433" y="11015"/>
                  </a:lnTo>
                  <a:close/>
                  <a:moveTo>
                    <a:pt x="14260" y="11015"/>
                  </a:moveTo>
                  <a:lnTo>
                    <a:pt x="14260" y="11730"/>
                  </a:lnTo>
                  <a:lnTo>
                    <a:pt x="13967" y="11730"/>
                  </a:lnTo>
                  <a:lnTo>
                    <a:pt x="13820" y="11015"/>
                  </a:lnTo>
                  <a:close/>
                  <a:moveTo>
                    <a:pt x="219" y="1"/>
                  </a:moveTo>
                  <a:cubicBezTo>
                    <a:pt x="101" y="1"/>
                    <a:pt x="1" y="101"/>
                    <a:pt x="1" y="219"/>
                  </a:cubicBezTo>
                  <a:lnTo>
                    <a:pt x="1" y="11948"/>
                  </a:lnTo>
                  <a:cubicBezTo>
                    <a:pt x="1" y="12066"/>
                    <a:pt x="101" y="12161"/>
                    <a:pt x="219" y="12161"/>
                  </a:cubicBezTo>
                  <a:lnTo>
                    <a:pt x="906" y="12161"/>
                  </a:lnTo>
                  <a:cubicBezTo>
                    <a:pt x="1011" y="12161"/>
                    <a:pt x="1100" y="12090"/>
                    <a:pt x="1120" y="11990"/>
                  </a:cubicBezTo>
                  <a:lnTo>
                    <a:pt x="1314" y="11015"/>
                  </a:lnTo>
                  <a:lnTo>
                    <a:pt x="13379" y="11015"/>
                  </a:lnTo>
                  <a:lnTo>
                    <a:pt x="13578" y="11990"/>
                  </a:lnTo>
                  <a:cubicBezTo>
                    <a:pt x="13597" y="12090"/>
                    <a:pt x="13687" y="12161"/>
                    <a:pt x="13786" y="12161"/>
                  </a:cubicBezTo>
                  <a:lnTo>
                    <a:pt x="14478" y="12161"/>
                  </a:lnTo>
                  <a:cubicBezTo>
                    <a:pt x="14596" y="12161"/>
                    <a:pt x="14691" y="12066"/>
                    <a:pt x="14691" y="11948"/>
                  </a:cubicBezTo>
                  <a:lnTo>
                    <a:pt x="14691" y="219"/>
                  </a:lnTo>
                  <a:cubicBezTo>
                    <a:pt x="14691" y="101"/>
                    <a:pt x="14596" y="1"/>
                    <a:pt x="14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74"/>
            <p:cNvSpPr/>
            <p:nvPr/>
          </p:nvSpPr>
          <p:spPr>
            <a:xfrm>
              <a:off x="4727900" y="3927525"/>
              <a:ext cx="45250" cy="45275"/>
            </a:xfrm>
            <a:custGeom>
              <a:rect b="b" l="l" r="r" t="t"/>
              <a:pathLst>
                <a:path extrusionOk="0" h="1811" w="1810">
                  <a:moveTo>
                    <a:pt x="905" y="431"/>
                  </a:moveTo>
                  <a:cubicBezTo>
                    <a:pt x="1166" y="431"/>
                    <a:pt x="1378" y="645"/>
                    <a:pt x="1378" y="905"/>
                  </a:cubicBezTo>
                  <a:cubicBezTo>
                    <a:pt x="1378" y="1166"/>
                    <a:pt x="1166" y="1378"/>
                    <a:pt x="905" y="1378"/>
                  </a:cubicBezTo>
                  <a:cubicBezTo>
                    <a:pt x="644" y="1378"/>
                    <a:pt x="431" y="1166"/>
                    <a:pt x="431" y="905"/>
                  </a:cubicBezTo>
                  <a:cubicBezTo>
                    <a:pt x="431" y="645"/>
                    <a:pt x="644" y="431"/>
                    <a:pt x="905" y="431"/>
                  </a:cubicBezTo>
                  <a:close/>
                  <a:moveTo>
                    <a:pt x="905" y="0"/>
                  </a:moveTo>
                  <a:cubicBezTo>
                    <a:pt x="407" y="0"/>
                    <a:pt x="0" y="403"/>
                    <a:pt x="0" y="905"/>
                  </a:cubicBezTo>
                  <a:cubicBezTo>
                    <a:pt x="0" y="1402"/>
                    <a:pt x="407" y="1810"/>
                    <a:pt x="905" y="1810"/>
                  </a:cubicBezTo>
                  <a:cubicBezTo>
                    <a:pt x="1402" y="1810"/>
                    <a:pt x="1809" y="1402"/>
                    <a:pt x="1809" y="905"/>
                  </a:cubicBezTo>
                  <a:cubicBezTo>
                    <a:pt x="1809" y="403"/>
                    <a:pt x="1402" y="0"/>
                    <a:pt x="9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74"/>
            <p:cNvSpPr/>
            <p:nvPr/>
          </p:nvSpPr>
          <p:spPr>
            <a:xfrm>
              <a:off x="4727900" y="3996450"/>
              <a:ext cx="45250" cy="45375"/>
            </a:xfrm>
            <a:custGeom>
              <a:rect b="b" l="l" r="r" t="t"/>
              <a:pathLst>
                <a:path extrusionOk="0" h="1815" w="1810">
                  <a:moveTo>
                    <a:pt x="905" y="431"/>
                  </a:moveTo>
                  <a:cubicBezTo>
                    <a:pt x="1166" y="431"/>
                    <a:pt x="1378" y="645"/>
                    <a:pt x="1378" y="905"/>
                  </a:cubicBezTo>
                  <a:cubicBezTo>
                    <a:pt x="1378" y="1170"/>
                    <a:pt x="1166" y="1384"/>
                    <a:pt x="905" y="1384"/>
                  </a:cubicBezTo>
                  <a:cubicBezTo>
                    <a:pt x="644" y="1384"/>
                    <a:pt x="431" y="1170"/>
                    <a:pt x="431" y="905"/>
                  </a:cubicBezTo>
                  <a:cubicBezTo>
                    <a:pt x="431" y="645"/>
                    <a:pt x="644" y="431"/>
                    <a:pt x="905" y="431"/>
                  </a:cubicBezTo>
                  <a:close/>
                  <a:moveTo>
                    <a:pt x="905" y="0"/>
                  </a:moveTo>
                  <a:cubicBezTo>
                    <a:pt x="407" y="0"/>
                    <a:pt x="0" y="407"/>
                    <a:pt x="0" y="905"/>
                  </a:cubicBezTo>
                  <a:cubicBezTo>
                    <a:pt x="0" y="1407"/>
                    <a:pt x="407" y="1815"/>
                    <a:pt x="905" y="1815"/>
                  </a:cubicBezTo>
                  <a:cubicBezTo>
                    <a:pt x="1402" y="1815"/>
                    <a:pt x="1809" y="1407"/>
                    <a:pt x="1809" y="905"/>
                  </a:cubicBezTo>
                  <a:cubicBezTo>
                    <a:pt x="1809" y="407"/>
                    <a:pt x="1402" y="0"/>
                    <a:pt x="9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74"/>
            <p:cNvSpPr/>
            <p:nvPr/>
          </p:nvSpPr>
          <p:spPr>
            <a:xfrm>
              <a:off x="5015300" y="3927525"/>
              <a:ext cx="45400" cy="45275"/>
            </a:xfrm>
            <a:custGeom>
              <a:rect b="b" l="l" r="r" t="t"/>
              <a:pathLst>
                <a:path extrusionOk="0" h="1811" w="1816">
                  <a:moveTo>
                    <a:pt x="910" y="431"/>
                  </a:moveTo>
                  <a:cubicBezTo>
                    <a:pt x="1170" y="431"/>
                    <a:pt x="1384" y="645"/>
                    <a:pt x="1384" y="905"/>
                  </a:cubicBezTo>
                  <a:cubicBezTo>
                    <a:pt x="1384" y="1166"/>
                    <a:pt x="1170" y="1378"/>
                    <a:pt x="910" y="1378"/>
                  </a:cubicBezTo>
                  <a:cubicBezTo>
                    <a:pt x="645" y="1378"/>
                    <a:pt x="431" y="1166"/>
                    <a:pt x="431" y="905"/>
                  </a:cubicBezTo>
                  <a:cubicBezTo>
                    <a:pt x="431" y="645"/>
                    <a:pt x="645" y="431"/>
                    <a:pt x="910" y="431"/>
                  </a:cubicBezTo>
                  <a:close/>
                  <a:moveTo>
                    <a:pt x="910" y="0"/>
                  </a:moveTo>
                  <a:cubicBezTo>
                    <a:pt x="409" y="0"/>
                    <a:pt x="1" y="403"/>
                    <a:pt x="1" y="905"/>
                  </a:cubicBezTo>
                  <a:cubicBezTo>
                    <a:pt x="1" y="1402"/>
                    <a:pt x="409" y="1810"/>
                    <a:pt x="910" y="1810"/>
                  </a:cubicBezTo>
                  <a:cubicBezTo>
                    <a:pt x="1408" y="1810"/>
                    <a:pt x="1815" y="1402"/>
                    <a:pt x="1815" y="905"/>
                  </a:cubicBezTo>
                  <a:cubicBezTo>
                    <a:pt x="1815" y="403"/>
                    <a:pt x="1408" y="0"/>
                    <a:pt x="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74"/>
            <p:cNvSpPr/>
            <p:nvPr/>
          </p:nvSpPr>
          <p:spPr>
            <a:xfrm>
              <a:off x="5015300" y="3996450"/>
              <a:ext cx="45400" cy="45375"/>
            </a:xfrm>
            <a:custGeom>
              <a:rect b="b" l="l" r="r" t="t"/>
              <a:pathLst>
                <a:path extrusionOk="0" h="1815" w="1816">
                  <a:moveTo>
                    <a:pt x="910" y="431"/>
                  </a:moveTo>
                  <a:cubicBezTo>
                    <a:pt x="1170" y="431"/>
                    <a:pt x="1384" y="645"/>
                    <a:pt x="1384" y="905"/>
                  </a:cubicBezTo>
                  <a:cubicBezTo>
                    <a:pt x="1384" y="1170"/>
                    <a:pt x="1170" y="1384"/>
                    <a:pt x="910" y="1384"/>
                  </a:cubicBezTo>
                  <a:cubicBezTo>
                    <a:pt x="645" y="1384"/>
                    <a:pt x="431" y="1170"/>
                    <a:pt x="431" y="905"/>
                  </a:cubicBezTo>
                  <a:cubicBezTo>
                    <a:pt x="431" y="645"/>
                    <a:pt x="645" y="431"/>
                    <a:pt x="910" y="431"/>
                  </a:cubicBezTo>
                  <a:close/>
                  <a:moveTo>
                    <a:pt x="910" y="0"/>
                  </a:moveTo>
                  <a:cubicBezTo>
                    <a:pt x="409" y="0"/>
                    <a:pt x="1" y="407"/>
                    <a:pt x="1" y="905"/>
                  </a:cubicBezTo>
                  <a:cubicBezTo>
                    <a:pt x="1" y="1407"/>
                    <a:pt x="409" y="1815"/>
                    <a:pt x="910" y="1815"/>
                  </a:cubicBezTo>
                  <a:cubicBezTo>
                    <a:pt x="1408" y="1815"/>
                    <a:pt x="1815" y="1407"/>
                    <a:pt x="1815" y="905"/>
                  </a:cubicBezTo>
                  <a:cubicBezTo>
                    <a:pt x="1815" y="407"/>
                    <a:pt x="1408" y="0"/>
                    <a:pt x="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74"/>
            <p:cNvSpPr/>
            <p:nvPr/>
          </p:nvSpPr>
          <p:spPr>
            <a:xfrm>
              <a:off x="4819900" y="3921750"/>
              <a:ext cx="79725" cy="91300"/>
            </a:xfrm>
            <a:custGeom>
              <a:rect b="b" l="l" r="r" t="t"/>
              <a:pathLst>
                <a:path extrusionOk="0" h="3652" w="3189">
                  <a:moveTo>
                    <a:pt x="2516" y="1808"/>
                  </a:moveTo>
                  <a:cubicBezTo>
                    <a:pt x="2648" y="1808"/>
                    <a:pt x="2757" y="1922"/>
                    <a:pt x="2757" y="2055"/>
                  </a:cubicBezTo>
                  <a:cubicBezTo>
                    <a:pt x="2757" y="2188"/>
                    <a:pt x="2648" y="2302"/>
                    <a:pt x="2516" y="2302"/>
                  </a:cubicBezTo>
                  <a:cubicBezTo>
                    <a:pt x="2379" y="2302"/>
                    <a:pt x="2270" y="2188"/>
                    <a:pt x="2270" y="2055"/>
                  </a:cubicBezTo>
                  <a:cubicBezTo>
                    <a:pt x="2270" y="1922"/>
                    <a:pt x="2379" y="1808"/>
                    <a:pt x="2516" y="1808"/>
                  </a:cubicBezTo>
                  <a:close/>
                  <a:moveTo>
                    <a:pt x="674" y="2732"/>
                  </a:moveTo>
                  <a:cubicBezTo>
                    <a:pt x="811" y="2732"/>
                    <a:pt x="920" y="2842"/>
                    <a:pt x="920" y="2974"/>
                  </a:cubicBezTo>
                  <a:cubicBezTo>
                    <a:pt x="920" y="3111"/>
                    <a:pt x="811" y="3220"/>
                    <a:pt x="674" y="3220"/>
                  </a:cubicBezTo>
                  <a:cubicBezTo>
                    <a:pt x="540" y="3220"/>
                    <a:pt x="431" y="3111"/>
                    <a:pt x="431" y="2974"/>
                  </a:cubicBezTo>
                  <a:cubicBezTo>
                    <a:pt x="431" y="2842"/>
                    <a:pt x="540" y="2732"/>
                    <a:pt x="674" y="2732"/>
                  </a:cubicBezTo>
                  <a:close/>
                  <a:moveTo>
                    <a:pt x="2972" y="0"/>
                  </a:moveTo>
                  <a:cubicBezTo>
                    <a:pt x="2935" y="0"/>
                    <a:pt x="2897" y="10"/>
                    <a:pt x="2862" y="32"/>
                  </a:cubicBezTo>
                  <a:lnTo>
                    <a:pt x="1019" y="1183"/>
                  </a:lnTo>
                  <a:cubicBezTo>
                    <a:pt x="958" y="1222"/>
                    <a:pt x="920" y="1292"/>
                    <a:pt x="920" y="1364"/>
                  </a:cubicBezTo>
                  <a:lnTo>
                    <a:pt x="920" y="2344"/>
                  </a:lnTo>
                  <a:cubicBezTo>
                    <a:pt x="844" y="2315"/>
                    <a:pt x="763" y="2302"/>
                    <a:pt x="674" y="2302"/>
                  </a:cubicBezTo>
                  <a:cubicBezTo>
                    <a:pt x="304" y="2302"/>
                    <a:pt x="0" y="2604"/>
                    <a:pt x="0" y="2974"/>
                  </a:cubicBezTo>
                  <a:cubicBezTo>
                    <a:pt x="0" y="3349"/>
                    <a:pt x="304" y="3651"/>
                    <a:pt x="674" y="3651"/>
                  </a:cubicBezTo>
                  <a:cubicBezTo>
                    <a:pt x="1048" y="3651"/>
                    <a:pt x="1351" y="3349"/>
                    <a:pt x="1351" y="2974"/>
                  </a:cubicBezTo>
                  <a:lnTo>
                    <a:pt x="1351" y="1486"/>
                  </a:lnTo>
                  <a:lnTo>
                    <a:pt x="2757" y="605"/>
                  </a:lnTo>
                  <a:lnTo>
                    <a:pt x="2757" y="1425"/>
                  </a:lnTo>
                  <a:cubicBezTo>
                    <a:pt x="2682" y="1397"/>
                    <a:pt x="2602" y="1377"/>
                    <a:pt x="2516" y="1377"/>
                  </a:cubicBezTo>
                  <a:cubicBezTo>
                    <a:pt x="2142" y="1377"/>
                    <a:pt x="1839" y="1681"/>
                    <a:pt x="1839" y="2055"/>
                  </a:cubicBezTo>
                  <a:cubicBezTo>
                    <a:pt x="1839" y="2429"/>
                    <a:pt x="2142" y="2732"/>
                    <a:pt x="2516" y="2732"/>
                  </a:cubicBezTo>
                  <a:cubicBezTo>
                    <a:pt x="2886" y="2732"/>
                    <a:pt x="3188" y="2429"/>
                    <a:pt x="3188" y="2055"/>
                  </a:cubicBezTo>
                  <a:lnTo>
                    <a:pt x="3188" y="217"/>
                  </a:lnTo>
                  <a:cubicBezTo>
                    <a:pt x="3188" y="93"/>
                    <a:pt x="3084" y="0"/>
                    <a:pt x="29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74"/>
            <p:cNvSpPr/>
            <p:nvPr/>
          </p:nvSpPr>
          <p:spPr>
            <a:xfrm>
              <a:off x="4883150" y="3956225"/>
              <a:ext cx="79700" cy="91300"/>
            </a:xfrm>
            <a:custGeom>
              <a:rect b="b" l="l" r="r" t="t"/>
              <a:pathLst>
                <a:path extrusionOk="0" h="3652" w="3188">
                  <a:moveTo>
                    <a:pt x="2516" y="1813"/>
                  </a:moveTo>
                  <a:cubicBezTo>
                    <a:pt x="2648" y="1813"/>
                    <a:pt x="2757" y="1922"/>
                    <a:pt x="2757" y="2055"/>
                  </a:cubicBezTo>
                  <a:cubicBezTo>
                    <a:pt x="2757" y="2191"/>
                    <a:pt x="2648" y="2301"/>
                    <a:pt x="2516" y="2301"/>
                  </a:cubicBezTo>
                  <a:cubicBezTo>
                    <a:pt x="2378" y="2301"/>
                    <a:pt x="2269" y="2191"/>
                    <a:pt x="2269" y="2055"/>
                  </a:cubicBezTo>
                  <a:cubicBezTo>
                    <a:pt x="2269" y="1922"/>
                    <a:pt x="2378" y="1813"/>
                    <a:pt x="2516" y="1813"/>
                  </a:cubicBezTo>
                  <a:close/>
                  <a:moveTo>
                    <a:pt x="673" y="2731"/>
                  </a:moveTo>
                  <a:cubicBezTo>
                    <a:pt x="811" y="2731"/>
                    <a:pt x="920" y="2841"/>
                    <a:pt x="920" y="2974"/>
                  </a:cubicBezTo>
                  <a:cubicBezTo>
                    <a:pt x="920" y="3111"/>
                    <a:pt x="811" y="3220"/>
                    <a:pt x="673" y="3220"/>
                  </a:cubicBezTo>
                  <a:cubicBezTo>
                    <a:pt x="540" y="3220"/>
                    <a:pt x="431" y="3111"/>
                    <a:pt x="431" y="2974"/>
                  </a:cubicBezTo>
                  <a:cubicBezTo>
                    <a:pt x="431" y="2841"/>
                    <a:pt x="540" y="2731"/>
                    <a:pt x="673" y="2731"/>
                  </a:cubicBezTo>
                  <a:close/>
                  <a:moveTo>
                    <a:pt x="2970" y="1"/>
                  </a:moveTo>
                  <a:cubicBezTo>
                    <a:pt x="2934" y="1"/>
                    <a:pt x="2896" y="10"/>
                    <a:pt x="2862" y="31"/>
                  </a:cubicBezTo>
                  <a:lnTo>
                    <a:pt x="1019" y="1183"/>
                  </a:lnTo>
                  <a:cubicBezTo>
                    <a:pt x="957" y="1220"/>
                    <a:pt x="920" y="1292"/>
                    <a:pt x="920" y="1367"/>
                  </a:cubicBezTo>
                  <a:lnTo>
                    <a:pt x="920" y="2348"/>
                  </a:lnTo>
                  <a:cubicBezTo>
                    <a:pt x="844" y="2315"/>
                    <a:pt x="763" y="2301"/>
                    <a:pt x="673" y="2301"/>
                  </a:cubicBezTo>
                  <a:cubicBezTo>
                    <a:pt x="304" y="2301"/>
                    <a:pt x="0" y="2604"/>
                    <a:pt x="0" y="2974"/>
                  </a:cubicBezTo>
                  <a:cubicBezTo>
                    <a:pt x="0" y="3348"/>
                    <a:pt x="304" y="3651"/>
                    <a:pt x="673" y="3651"/>
                  </a:cubicBezTo>
                  <a:cubicBezTo>
                    <a:pt x="1047" y="3651"/>
                    <a:pt x="1351" y="3348"/>
                    <a:pt x="1351" y="2974"/>
                  </a:cubicBezTo>
                  <a:lnTo>
                    <a:pt x="1351" y="1487"/>
                  </a:lnTo>
                  <a:lnTo>
                    <a:pt x="2757" y="605"/>
                  </a:lnTo>
                  <a:lnTo>
                    <a:pt x="2757" y="1424"/>
                  </a:lnTo>
                  <a:cubicBezTo>
                    <a:pt x="2682" y="1396"/>
                    <a:pt x="2601" y="1382"/>
                    <a:pt x="2516" y="1382"/>
                  </a:cubicBezTo>
                  <a:cubicBezTo>
                    <a:pt x="2142" y="1382"/>
                    <a:pt x="1838" y="1685"/>
                    <a:pt x="1838" y="2055"/>
                  </a:cubicBezTo>
                  <a:cubicBezTo>
                    <a:pt x="1838" y="2429"/>
                    <a:pt x="2142" y="2731"/>
                    <a:pt x="2516" y="2731"/>
                  </a:cubicBezTo>
                  <a:cubicBezTo>
                    <a:pt x="2885" y="2731"/>
                    <a:pt x="3188" y="2429"/>
                    <a:pt x="3188" y="2055"/>
                  </a:cubicBezTo>
                  <a:lnTo>
                    <a:pt x="3188" y="217"/>
                  </a:lnTo>
                  <a:cubicBezTo>
                    <a:pt x="3188" y="91"/>
                    <a:pt x="3083" y="1"/>
                    <a:pt x="29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74"/>
            <p:cNvSpPr/>
            <p:nvPr/>
          </p:nvSpPr>
          <p:spPr>
            <a:xfrm>
              <a:off x="4745175" y="3944700"/>
              <a:ext cx="10800" cy="10775"/>
            </a:xfrm>
            <a:custGeom>
              <a:rect b="b" l="l" r="r" t="t"/>
              <a:pathLst>
                <a:path extrusionOk="0" h="431" w="432">
                  <a:moveTo>
                    <a:pt x="214" y="0"/>
                  </a:moveTo>
                  <a:cubicBezTo>
                    <a:pt x="95" y="0"/>
                    <a:pt x="1" y="100"/>
                    <a:pt x="1" y="218"/>
                  </a:cubicBezTo>
                  <a:cubicBezTo>
                    <a:pt x="1" y="337"/>
                    <a:pt x="95" y="431"/>
                    <a:pt x="214" y="431"/>
                  </a:cubicBezTo>
                  <a:cubicBezTo>
                    <a:pt x="333" y="431"/>
                    <a:pt x="431" y="337"/>
                    <a:pt x="431" y="218"/>
                  </a:cubicBezTo>
                  <a:cubicBezTo>
                    <a:pt x="431" y="100"/>
                    <a:pt x="333"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74"/>
            <p:cNvSpPr/>
            <p:nvPr/>
          </p:nvSpPr>
          <p:spPr>
            <a:xfrm>
              <a:off x="4745550" y="4013375"/>
              <a:ext cx="10800" cy="10800"/>
            </a:xfrm>
            <a:custGeom>
              <a:rect b="b" l="l" r="r" t="t"/>
              <a:pathLst>
                <a:path extrusionOk="0" h="432" w="432">
                  <a:moveTo>
                    <a:pt x="213" y="1"/>
                  </a:moveTo>
                  <a:cubicBezTo>
                    <a:pt x="95" y="1"/>
                    <a:pt x="0" y="95"/>
                    <a:pt x="0" y="213"/>
                  </a:cubicBezTo>
                  <a:cubicBezTo>
                    <a:pt x="0" y="332"/>
                    <a:pt x="95" y="432"/>
                    <a:pt x="213" y="432"/>
                  </a:cubicBezTo>
                  <a:cubicBezTo>
                    <a:pt x="331" y="432"/>
                    <a:pt x="431" y="332"/>
                    <a:pt x="431" y="213"/>
                  </a:cubicBezTo>
                  <a:cubicBezTo>
                    <a:pt x="431" y="95"/>
                    <a:pt x="331"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74"/>
            <p:cNvSpPr/>
            <p:nvPr/>
          </p:nvSpPr>
          <p:spPr>
            <a:xfrm>
              <a:off x="5032250" y="3944700"/>
              <a:ext cx="10800" cy="10775"/>
            </a:xfrm>
            <a:custGeom>
              <a:rect b="b" l="l" r="r" t="t"/>
              <a:pathLst>
                <a:path extrusionOk="0" h="431" w="432">
                  <a:moveTo>
                    <a:pt x="218" y="0"/>
                  </a:moveTo>
                  <a:cubicBezTo>
                    <a:pt x="95" y="0"/>
                    <a:pt x="0" y="100"/>
                    <a:pt x="0" y="218"/>
                  </a:cubicBezTo>
                  <a:cubicBezTo>
                    <a:pt x="0" y="337"/>
                    <a:pt x="95" y="431"/>
                    <a:pt x="218" y="431"/>
                  </a:cubicBezTo>
                  <a:cubicBezTo>
                    <a:pt x="337" y="431"/>
                    <a:pt x="431" y="337"/>
                    <a:pt x="431" y="218"/>
                  </a:cubicBezTo>
                  <a:cubicBezTo>
                    <a:pt x="431" y="100"/>
                    <a:pt x="337" y="0"/>
                    <a:pt x="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4"/>
            <p:cNvSpPr/>
            <p:nvPr/>
          </p:nvSpPr>
          <p:spPr>
            <a:xfrm>
              <a:off x="5032600" y="4013375"/>
              <a:ext cx="10800" cy="10800"/>
            </a:xfrm>
            <a:custGeom>
              <a:rect b="b" l="l" r="r" t="t"/>
              <a:pathLst>
                <a:path extrusionOk="0" h="432" w="432">
                  <a:moveTo>
                    <a:pt x="218" y="1"/>
                  </a:moveTo>
                  <a:cubicBezTo>
                    <a:pt x="100" y="1"/>
                    <a:pt x="1" y="95"/>
                    <a:pt x="1" y="213"/>
                  </a:cubicBezTo>
                  <a:cubicBezTo>
                    <a:pt x="1" y="332"/>
                    <a:pt x="100" y="432"/>
                    <a:pt x="218" y="432"/>
                  </a:cubicBezTo>
                  <a:cubicBezTo>
                    <a:pt x="336" y="432"/>
                    <a:pt x="432" y="332"/>
                    <a:pt x="432" y="213"/>
                  </a:cubicBezTo>
                  <a:cubicBezTo>
                    <a:pt x="432" y="95"/>
                    <a:pt x="336"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74"/>
          <p:cNvGrpSpPr/>
          <p:nvPr/>
        </p:nvGrpSpPr>
        <p:grpSpPr>
          <a:xfrm>
            <a:off x="5664105" y="680924"/>
            <a:ext cx="412040" cy="439438"/>
            <a:chOff x="7787900" y="2635625"/>
            <a:chExt cx="344400" cy="367300"/>
          </a:xfrm>
        </p:grpSpPr>
        <p:sp>
          <p:nvSpPr>
            <p:cNvPr id="851" name="Google Shape;851;p74"/>
            <p:cNvSpPr/>
            <p:nvPr/>
          </p:nvSpPr>
          <p:spPr>
            <a:xfrm>
              <a:off x="7787900" y="2635625"/>
              <a:ext cx="301875" cy="367300"/>
            </a:xfrm>
            <a:custGeom>
              <a:rect b="b" l="l" r="r" t="t"/>
              <a:pathLst>
                <a:path extrusionOk="0" h="14692" w="12075">
                  <a:moveTo>
                    <a:pt x="8148" y="431"/>
                  </a:moveTo>
                  <a:lnTo>
                    <a:pt x="7906" y="919"/>
                  </a:lnTo>
                  <a:lnTo>
                    <a:pt x="5870" y="919"/>
                  </a:lnTo>
                  <a:lnTo>
                    <a:pt x="5628" y="431"/>
                  </a:lnTo>
                  <a:close/>
                  <a:moveTo>
                    <a:pt x="3207" y="2672"/>
                  </a:moveTo>
                  <a:cubicBezTo>
                    <a:pt x="3415" y="3003"/>
                    <a:pt x="3681" y="3515"/>
                    <a:pt x="3681" y="3899"/>
                  </a:cubicBezTo>
                  <a:cubicBezTo>
                    <a:pt x="3681" y="4349"/>
                    <a:pt x="3449" y="4695"/>
                    <a:pt x="3340" y="4832"/>
                  </a:cubicBezTo>
                  <a:lnTo>
                    <a:pt x="3074" y="4832"/>
                  </a:lnTo>
                  <a:cubicBezTo>
                    <a:pt x="2966" y="4695"/>
                    <a:pt x="2733" y="4349"/>
                    <a:pt x="2733" y="3899"/>
                  </a:cubicBezTo>
                  <a:cubicBezTo>
                    <a:pt x="2733" y="3515"/>
                    <a:pt x="2999" y="3003"/>
                    <a:pt x="3207" y="2672"/>
                  </a:cubicBezTo>
                  <a:close/>
                  <a:moveTo>
                    <a:pt x="10569" y="2672"/>
                  </a:moveTo>
                  <a:cubicBezTo>
                    <a:pt x="10777" y="3003"/>
                    <a:pt x="11043" y="3515"/>
                    <a:pt x="11043" y="3899"/>
                  </a:cubicBezTo>
                  <a:cubicBezTo>
                    <a:pt x="11043" y="4349"/>
                    <a:pt x="10811" y="4695"/>
                    <a:pt x="10702" y="4832"/>
                  </a:cubicBezTo>
                  <a:lnTo>
                    <a:pt x="10436" y="4832"/>
                  </a:lnTo>
                  <a:cubicBezTo>
                    <a:pt x="10328" y="4695"/>
                    <a:pt x="10094" y="4349"/>
                    <a:pt x="10094" y="3899"/>
                  </a:cubicBezTo>
                  <a:cubicBezTo>
                    <a:pt x="10094" y="3515"/>
                    <a:pt x="10360" y="3003"/>
                    <a:pt x="10569" y="2672"/>
                  </a:cubicBezTo>
                  <a:close/>
                  <a:moveTo>
                    <a:pt x="905" y="4050"/>
                  </a:moveTo>
                  <a:cubicBezTo>
                    <a:pt x="1113" y="4382"/>
                    <a:pt x="1384" y="4894"/>
                    <a:pt x="1384" y="5277"/>
                  </a:cubicBezTo>
                  <a:cubicBezTo>
                    <a:pt x="1384" y="5732"/>
                    <a:pt x="1147" y="6073"/>
                    <a:pt x="1038" y="6210"/>
                  </a:cubicBezTo>
                  <a:lnTo>
                    <a:pt x="778" y="6210"/>
                  </a:lnTo>
                  <a:cubicBezTo>
                    <a:pt x="669" y="6073"/>
                    <a:pt x="431" y="5727"/>
                    <a:pt x="431" y="5277"/>
                  </a:cubicBezTo>
                  <a:cubicBezTo>
                    <a:pt x="431" y="4894"/>
                    <a:pt x="701" y="4382"/>
                    <a:pt x="905" y="4050"/>
                  </a:cubicBezTo>
                  <a:close/>
                  <a:moveTo>
                    <a:pt x="5509" y="11933"/>
                  </a:moveTo>
                  <a:cubicBezTo>
                    <a:pt x="5642" y="11933"/>
                    <a:pt x="5752" y="12041"/>
                    <a:pt x="5752" y="12179"/>
                  </a:cubicBezTo>
                  <a:cubicBezTo>
                    <a:pt x="5752" y="12312"/>
                    <a:pt x="5642" y="12421"/>
                    <a:pt x="5509" y="12421"/>
                  </a:cubicBezTo>
                  <a:cubicBezTo>
                    <a:pt x="5372" y="12421"/>
                    <a:pt x="5263" y="12312"/>
                    <a:pt x="5263" y="12179"/>
                  </a:cubicBezTo>
                  <a:cubicBezTo>
                    <a:pt x="5263" y="12041"/>
                    <a:pt x="5372" y="11933"/>
                    <a:pt x="5509" y="11933"/>
                  </a:cubicBezTo>
                  <a:close/>
                  <a:moveTo>
                    <a:pt x="8266" y="11933"/>
                  </a:moveTo>
                  <a:cubicBezTo>
                    <a:pt x="8404" y="11933"/>
                    <a:pt x="8513" y="12041"/>
                    <a:pt x="8513" y="12179"/>
                  </a:cubicBezTo>
                  <a:cubicBezTo>
                    <a:pt x="8513" y="12312"/>
                    <a:pt x="8404" y="12421"/>
                    <a:pt x="8266" y="12421"/>
                  </a:cubicBezTo>
                  <a:cubicBezTo>
                    <a:pt x="8133" y="12421"/>
                    <a:pt x="8025" y="12312"/>
                    <a:pt x="8025" y="12179"/>
                  </a:cubicBezTo>
                  <a:cubicBezTo>
                    <a:pt x="8025" y="12041"/>
                    <a:pt x="8133" y="11933"/>
                    <a:pt x="8266" y="11933"/>
                  </a:cubicBezTo>
                  <a:close/>
                  <a:moveTo>
                    <a:pt x="6888" y="13174"/>
                  </a:moveTo>
                  <a:lnTo>
                    <a:pt x="7291" y="13576"/>
                  </a:lnTo>
                  <a:lnTo>
                    <a:pt x="6888" y="14116"/>
                  </a:lnTo>
                  <a:lnTo>
                    <a:pt x="6480" y="13576"/>
                  </a:lnTo>
                  <a:lnTo>
                    <a:pt x="6888" y="13174"/>
                  </a:lnTo>
                  <a:close/>
                  <a:moveTo>
                    <a:pt x="5277" y="1"/>
                  </a:moveTo>
                  <a:cubicBezTo>
                    <a:pt x="5121" y="1"/>
                    <a:pt x="5013" y="171"/>
                    <a:pt x="5083" y="313"/>
                  </a:cubicBezTo>
                  <a:lnTo>
                    <a:pt x="5542" y="1232"/>
                  </a:lnTo>
                  <a:cubicBezTo>
                    <a:pt x="5581" y="1308"/>
                    <a:pt x="5656" y="1350"/>
                    <a:pt x="5737" y="1350"/>
                  </a:cubicBezTo>
                  <a:lnTo>
                    <a:pt x="6670" y="1350"/>
                  </a:lnTo>
                  <a:lnTo>
                    <a:pt x="6670" y="1369"/>
                  </a:lnTo>
                  <a:lnTo>
                    <a:pt x="6670" y="5045"/>
                  </a:lnTo>
                  <a:cubicBezTo>
                    <a:pt x="6670" y="5945"/>
                    <a:pt x="5945" y="6670"/>
                    <a:pt x="5046" y="6670"/>
                  </a:cubicBezTo>
                  <a:cubicBezTo>
                    <a:pt x="4226" y="6670"/>
                    <a:pt x="3544" y="6059"/>
                    <a:pt x="3439" y="5263"/>
                  </a:cubicBezTo>
                  <a:lnTo>
                    <a:pt x="3898" y="5263"/>
                  </a:lnTo>
                  <a:cubicBezTo>
                    <a:pt x="4018" y="5263"/>
                    <a:pt x="4112" y="5169"/>
                    <a:pt x="4112" y="5045"/>
                  </a:cubicBezTo>
                  <a:cubicBezTo>
                    <a:pt x="4112" y="4927"/>
                    <a:pt x="4018" y="4832"/>
                    <a:pt x="3898" y="4832"/>
                  </a:cubicBezTo>
                  <a:lnTo>
                    <a:pt x="3856" y="4832"/>
                  </a:lnTo>
                  <a:cubicBezTo>
                    <a:pt x="3984" y="4605"/>
                    <a:pt x="4112" y="4282"/>
                    <a:pt x="4112" y="3899"/>
                  </a:cubicBezTo>
                  <a:cubicBezTo>
                    <a:pt x="4112" y="3145"/>
                    <a:pt x="3411" y="2198"/>
                    <a:pt x="3378" y="2156"/>
                  </a:cubicBezTo>
                  <a:cubicBezTo>
                    <a:pt x="3335" y="2102"/>
                    <a:pt x="3270" y="2074"/>
                    <a:pt x="3205" y="2074"/>
                  </a:cubicBezTo>
                  <a:cubicBezTo>
                    <a:pt x="3141" y="2074"/>
                    <a:pt x="3077" y="2102"/>
                    <a:pt x="3037" y="2156"/>
                  </a:cubicBezTo>
                  <a:cubicBezTo>
                    <a:pt x="3004" y="2198"/>
                    <a:pt x="2302" y="3145"/>
                    <a:pt x="2302" y="3899"/>
                  </a:cubicBezTo>
                  <a:cubicBezTo>
                    <a:pt x="2302" y="4282"/>
                    <a:pt x="2426" y="4605"/>
                    <a:pt x="2558" y="4832"/>
                  </a:cubicBezTo>
                  <a:lnTo>
                    <a:pt x="2516" y="4832"/>
                  </a:lnTo>
                  <a:cubicBezTo>
                    <a:pt x="2398" y="4832"/>
                    <a:pt x="2302" y="4927"/>
                    <a:pt x="2302" y="5045"/>
                  </a:cubicBezTo>
                  <a:cubicBezTo>
                    <a:pt x="2302" y="5169"/>
                    <a:pt x="2398" y="5263"/>
                    <a:pt x="2516" y="5263"/>
                  </a:cubicBezTo>
                  <a:lnTo>
                    <a:pt x="3004" y="5263"/>
                  </a:lnTo>
                  <a:cubicBezTo>
                    <a:pt x="3113" y="6295"/>
                    <a:pt x="3984" y="7102"/>
                    <a:pt x="5046" y="7102"/>
                  </a:cubicBezTo>
                  <a:cubicBezTo>
                    <a:pt x="5708" y="7102"/>
                    <a:pt x="6296" y="6789"/>
                    <a:pt x="6670" y="6306"/>
                  </a:cubicBezTo>
                  <a:lnTo>
                    <a:pt x="6670" y="6429"/>
                  </a:lnTo>
                  <a:cubicBezTo>
                    <a:pt x="6670" y="7959"/>
                    <a:pt x="5429" y="9199"/>
                    <a:pt x="3898" y="9199"/>
                  </a:cubicBezTo>
                  <a:cubicBezTo>
                    <a:pt x="2440" y="9199"/>
                    <a:pt x="1241" y="8072"/>
                    <a:pt x="1132" y="6641"/>
                  </a:cubicBezTo>
                  <a:lnTo>
                    <a:pt x="1596" y="6641"/>
                  </a:lnTo>
                  <a:cubicBezTo>
                    <a:pt x="1716" y="6641"/>
                    <a:pt x="1814" y="6547"/>
                    <a:pt x="1814" y="6429"/>
                  </a:cubicBezTo>
                  <a:cubicBezTo>
                    <a:pt x="1814" y="6310"/>
                    <a:pt x="1716" y="6210"/>
                    <a:pt x="1596" y="6210"/>
                  </a:cubicBezTo>
                  <a:lnTo>
                    <a:pt x="1559" y="6210"/>
                  </a:lnTo>
                  <a:cubicBezTo>
                    <a:pt x="1687" y="5983"/>
                    <a:pt x="1814" y="5666"/>
                    <a:pt x="1814" y="5277"/>
                  </a:cubicBezTo>
                  <a:cubicBezTo>
                    <a:pt x="1814" y="4524"/>
                    <a:pt x="1108" y="3577"/>
                    <a:pt x="1080" y="3539"/>
                  </a:cubicBezTo>
                  <a:cubicBezTo>
                    <a:pt x="1037" y="3482"/>
                    <a:pt x="972" y="3453"/>
                    <a:pt x="907" y="3453"/>
                  </a:cubicBezTo>
                  <a:cubicBezTo>
                    <a:pt x="842" y="3453"/>
                    <a:pt x="777" y="3482"/>
                    <a:pt x="734" y="3539"/>
                  </a:cubicBezTo>
                  <a:cubicBezTo>
                    <a:pt x="706" y="3577"/>
                    <a:pt x="0" y="4524"/>
                    <a:pt x="0" y="5277"/>
                  </a:cubicBezTo>
                  <a:cubicBezTo>
                    <a:pt x="0" y="5666"/>
                    <a:pt x="128" y="5983"/>
                    <a:pt x="256" y="6210"/>
                  </a:cubicBezTo>
                  <a:lnTo>
                    <a:pt x="218" y="6210"/>
                  </a:lnTo>
                  <a:cubicBezTo>
                    <a:pt x="100" y="6210"/>
                    <a:pt x="0" y="6310"/>
                    <a:pt x="0" y="6429"/>
                  </a:cubicBezTo>
                  <a:cubicBezTo>
                    <a:pt x="0" y="6547"/>
                    <a:pt x="100" y="6641"/>
                    <a:pt x="218" y="6641"/>
                  </a:cubicBezTo>
                  <a:lnTo>
                    <a:pt x="697" y="6641"/>
                  </a:lnTo>
                  <a:cubicBezTo>
                    <a:pt x="811" y="8309"/>
                    <a:pt x="2203" y="9636"/>
                    <a:pt x="3898" y="9636"/>
                  </a:cubicBezTo>
                  <a:cubicBezTo>
                    <a:pt x="5078" y="9636"/>
                    <a:pt x="6115" y="8986"/>
                    <a:pt x="6670" y="8029"/>
                  </a:cubicBezTo>
                  <a:lnTo>
                    <a:pt x="6670" y="10137"/>
                  </a:lnTo>
                  <a:cubicBezTo>
                    <a:pt x="5955" y="10233"/>
                    <a:pt x="5387" y="10810"/>
                    <a:pt x="5301" y="11535"/>
                  </a:cubicBezTo>
                  <a:cubicBezTo>
                    <a:pt x="5031" y="11621"/>
                    <a:pt x="4832" y="11876"/>
                    <a:pt x="4832" y="12179"/>
                  </a:cubicBezTo>
                  <a:cubicBezTo>
                    <a:pt x="4832" y="12548"/>
                    <a:pt x="5135" y="12852"/>
                    <a:pt x="5509" y="12852"/>
                  </a:cubicBezTo>
                  <a:cubicBezTo>
                    <a:pt x="5879" y="12852"/>
                    <a:pt x="6182" y="12548"/>
                    <a:pt x="6182" y="12179"/>
                  </a:cubicBezTo>
                  <a:cubicBezTo>
                    <a:pt x="6182" y="11886"/>
                    <a:pt x="5997" y="11634"/>
                    <a:pt x="5737" y="11540"/>
                  </a:cubicBezTo>
                  <a:cubicBezTo>
                    <a:pt x="5813" y="11052"/>
                    <a:pt x="6187" y="10663"/>
                    <a:pt x="6670" y="10574"/>
                  </a:cubicBezTo>
                  <a:lnTo>
                    <a:pt x="6670" y="12776"/>
                  </a:lnTo>
                  <a:lnTo>
                    <a:pt x="6045" y="13406"/>
                  </a:lnTo>
                  <a:cubicBezTo>
                    <a:pt x="5969" y="13482"/>
                    <a:pt x="5960" y="13600"/>
                    <a:pt x="6026" y="13685"/>
                  </a:cubicBezTo>
                  <a:lnTo>
                    <a:pt x="6712" y="14609"/>
                  </a:lnTo>
                  <a:cubicBezTo>
                    <a:pt x="6755" y="14664"/>
                    <a:pt x="6820" y="14691"/>
                    <a:pt x="6886" y="14691"/>
                  </a:cubicBezTo>
                  <a:cubicBezTo>
                    <a:pt x="6951" y="14691"/>
                    <a:pt x="7016" y="14664"/>
                    <a:pt x="7059" y="14609"/>
                  </a:cubicBezTo>
                  <a:lnTo>
                    <a:pt x="7750" y="13685"/>
                  </a:lnTo>
                  <a:cubicBezTo>
                    <a:pt x="7816" y="13600"/>
                    <a:pt x="7807" y="13482"/>
                    <a:pt x="7731" y="13406"/>
                  </a:cubicBezTo>
                  <a:lnTo>
                    <a:pt x="7101" y="12776"/>
                  </a:lnTo>
                  <a:lnTo>
                    <a:pt x="7101" y="10574"/>
                  </a:lnTo>
                  <a:cubicBezTo>
                    <a:pt x="7584" y="10663"/>
                    <a:pt x="7963" y="11052"/>
                    <a:pt x="8039" y="11540"/>
                  </a:cubicBezTo>
                  <a:cubicBezTo>
                    <a:pt x="7779" y="11634"/>
                    <a:pt x="7593" y="11886"/>
                    <a:pt x="7593" y="12179"/>
                  </a:cubicBezTo>
                  <a:cubicBezTo>
                    <a:pt x="7593" y="12548"/>
                    <a:pt x="7897" y="12852"/>
                    <a:pt x="8266" y="12852"/>
                  </a:cubicBezTo>
                  <a:cubicBezTo>
                    <a:pt x="8640" y="12852"/>
                    <a:pt x="8944" y="12548"/>
                    <a:pt x="8944" y="12179"/>
                  </a:cubicBezTo>
                  <a:cubicBezTo>
                    <a:pt x="8944" y="11876"/>
                    <a:pt x="8745" y="11621"/>
                    <a:pt x="8470" y="11535"/>
                  </a:cubicBezTo>
                  <a:cubicBezTo>
                    <a:pt x="8389" y="10810"/>
                    <a:pt x="7821" y="10233"/>
                    <a:pt x="7101" y="10137"/>
                  </a:cubicBezTo>
                  <a:lnTo>
                    <a:pt x="7101" y="8029"/>
                  </a:lnTo>
                  <a:cubicBezTo>
                    <a:pt x="7660" y="8986"/>
                    <a:pt x="8693" y="9636"/>
                    <a:pt x="9877" y="9636"/>
                  </a:cubicBezTo>
                  <a:cubicBezTo>
                    <a:pt x="10649" y="9636"/>
                    <a:pt x="11397" y="9356"/>
                    <a:pt x="11976" y="8849"/>
                  </a:cubicBezTo>
                  <a:cubicBezTo>
                    <a:pt x="12066" y="8773"/>
                    <a:pt x="12075" y="8636"/>
                    <a:pt x="11999" y="8545"/>
                  </a:cubicBezTo>
                  <a:cubicBezTo>
                    <a:pt x="11958" y="8496"/>
                    <a:pt x="11898" y="8471"/>
                    <a:pt x="11837" y="8471"/>
                  </a:cubicBezTo>
                  <a:cubicBezTo>
                    <a:pt x="11787" y="8471"/>
                    <a:pt x="11737" y="8488"/>
                    <a:pt x="11696" y="8523"/>
                  </a:cubicBezTo>
                  <a:cubicBezTo>
                    <a:pt x="11189" y="8963"/>
                    <a:pt x="10545" y="9199"/>
                    <a:pt x="9877" y="9199"/>
                  </a:cubicBezTo>
                  <a:cubicBezTo>
                    <a:pt x="8347" y="9199"/>
                    <a:pt x="7101" y="7959"/>
                    <a:pt x="7101" y="6429"/>
                  </a:cubicBezTo>
                  <a:lnTo>
                    <a:pt x="7101" y="6306"/>
                  </a:lnTo>
                  <a:cubicBezTo>
                    <a:pt x="7480" y="6789"/>
                    <a:pt x="8067" y="7102"/>
                    <a:pt x="8726" y="7102"/>
                  </a:cubicBezTo>
                  <a:cubicBezTo>
                    <a:pt x="9787" y="7102"/>
                    <a:pt x="10663" y="6295"/>
                    <a:pt x="10772" y="5263"/>
                  </a:cubicBezTo>
                  <a:lnTo>
                    <a:pt x="11255" y="5263"/>
                  </a:lnTo>
                  <a:cubicBezTo>
                    <a:pt x="11379" y="5263"/>
                    <a:pt x="11473" y="5169"/>
                    <a:pt x="11473" y="5045"/>
                  </a:cubicBezTo>
                  <a:cubicBezTo>
                    <a:pt x="11473" y="4927"/>
                    <a:pt x="11379" y="4832"/>
                    <a:pt x="11255" y="4832"/>
                  </a:cubicBezTo>
                  <a:lnTo>
                    <a:pt x="11218" y="4832"/>
                  </a:lnTo>
                  <a:cubicBezTo>
                    <a:pt x="11345" y="4605"/>
                    <a:pt x="11473" y="4282"/>
                    <a:pt x="11473" y="3899"/>
                  </a:cubicBezTo>
                  <a:cubicBezTo>
                    <a:pt x="11473" y="3145"/>
                    <a:pt x="10772" y="2198"/>
                    <a:pt x="10739" y="2156"/>
                  </a:cubicBezTo>
                  <a:cubicBezTo>
                    <a:pt x="10696" y="2102"/>
                    <a:pt x="10631" y="2074"/>
                    <a:pt x="10566" y="2074"/>
                  </a:cubicBezTo>
                  <a:cubicBezTo>
                    <a:pt x="10501" y="2074"/>
                    <a:pt x="10436" y="2102"/>
                    <a:pt x="10393" y="2156"/>
                  </a:cubicBezTo>
                  <a:cubicBezTo>
                    <a:pt x="10365" y="2198"/>
                    <a:pt x="9664" y="3145"/>
                    <a:pt x="9664" y="3899"/>
                  </a:cubicBezTo>
                  <a:cubicBezTo>
                    <a:pt x="9664" y="4282"/>
                    <a:pt x="9787" y="4605"/>
                    <a:pt x="9915" y="4832"/>
                  </a:cubicBezTo>
                  <a:lnTo>
                    <a:pt x="9877" y="4832"/>
                  </a:lnTo>
                  <a:cubicBezTo>
                    <a:pt x="9759" y="4832"/>
                    <a:pt x="9664" y="4927"/>
                    <a:pt x="9664" y="5045"/>
                  </a:cubicBezTo>
                  <a:cubicBezTo>
                    <a:pt x="9664" y="5169"/>
                    <a:pt x="9759" y="5263"/>
                    <a:pt x="9877" y="5263"/>
                  </a:cubicBezTo>
                  <a:lnTo>
                    <a:pt x="10337" y="5263"/>
                  </a:lnTo>
                  <a:cubicBezTo>
                    <a:pt x="10232" y="6059"/>
                    <a:pt x="9550" y="6670"/>
                    <a:pt x="8726" y="6670"/>
                  </a:cubicBezTo>
                  <a:cubicBezTo>
                    <a:pt x="7831" y="6670"/>
                    <a:pt x="7101" y="5945"/>
                    <a:pt x="7101" y="5045"/>
                  </a:cubicBezTo>
                  <a:lnTo>
                    <a:pt x="7101" y="1369"/>
                  </a:lnTo>
                  <a:lnTo>
                    <a:pt x="7101" y="1350"/>
                  </a:lnTo>
                  <a:lnTo>
                    <a:pt x="8039" y="1350"/>
                  </a:lnTo>
                  <a:cubicBezTo>
                    <a:pt x="8120" y="1350"/>
                    <a:pt x="8196" y="1308"/>
                    <a:pt x="8229" y="1232"/>
                  </a:cubicBezTo>
                  <a:lnTo>
                    <a:pt x="8688" y="313"/>
                  </a:lnTo>
                  <a:cubicBezTo>
                    <a:pt x="8759" y="171"/>
                    <a:pt x="8655" y="1"/>
                    <a:pt x="8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74"/>
            <p:cNvSpPr/>
            <p:nvPr/>
          </p:nvSpPr>
          <p:spPr>
            <a:xfrm>
              <a:off x="8086925" y="2721950"/>
              <a:ext cx="45375" cy="115250"/>
            </a:xfrm>
            <a:custGeom>
              <a:rect b="b" l="l" r="r" t="t"/>
              <a:pathLst>
                <a:path extrusionOk="0" h="4610" w="1815">
                  <a:moveTo>
                    <a:pt x="905" y="597"/>
                  </a:moveTo>
                  <a:cubicBezTo>
                    <a:pt x="1113" y="929"/>
                    <a:pt x="1384" y="1441"/>
                    <a:pt x="1384" y="1824"/>
                  </a:cubicBezTo>
                  <a:cubicBezTo>
                    <a:pt x="1384" y="2274"/>
                    <a:pt x="1146" y="2620"/>
                    <a:pt x="1038" y="2757"/>
                  </a:cubicBezTo>
                  <a:lnTo>
                    <a:pt x="777" y="2757"/>
                  </a:lnTo>
                  <a:cubicBezTo>
                    <a:pt x="669" y="2620"/>
                    <a:pt x="431" y="2274"/>
                    <a:pt x="431" y="1824"/>
                  </a:cubicBezTo>
                  <a:cubicBezTo>
                    <a:pt x="431" y="1441"/>
                    <a:pt x="697" y="929"/>
                    <a:pt x="905" y="597"/>
                  </a:cubicBezTo>
                  <a:close/>
                  <a:moveTo>
                    <a:pt x="907" y="0"/>
                  </a:moveTo>
                  <a:cubicBezTo>
                    <a:pt x="842" y="0"/>
                    <a:pt x="777" y="29"/>
                    <a:pt x="735" y="86"/>
                  </a:cubicBezTo>
                  <a:cubicBezTo>
                    <a:pt x="706" y="124"/>
                    <a:pt x="0" y="1071"/>
                    <a:pt x="0" y="1824"/>
                  </a:cubicBezTo>
                  <a:cubicBezTo>
                    <a:pt x="0" y="2213"/>
                    <a:pt x="129" y="2530"/>
                    <a:pt x="256" y="2757"/>
                  </a:cubicBezTo>
                  <a:lnTo>
                    <a:pt x="218" y="2757"/>
                  </a:lnTo>
                  <a:cubicBezTo>
                    <a:pt x="100" y="2757"/>
                    <a:pt x="0" y="2857"/>
                    <a:pt x="0" y="2976"/>
                  </a:cubicBezTo>
                  <a:cubicBezTo>
                    <a:pt x="0" y="3094"/>
                    <a:pt x="100" y="3188"/>
                    <a:pt x="218" y="3188"/>
                  </a:cubicBezTo>
                  <a:lnTo>
                    <a:pt x="682" y="3188"/>
                  </a:lnTo>
                  <a:cubicBezTo>
                    <a:pt x="654" y="3577"/>
                    <a:pt x="540" y="3951"/>
                    <a:pt x="361" y="4287"/>
                  </a:cubicBezTo>
                  <a:cubicBezTo>
                    <a:pt x="304" y="4397"/>
                    <a:pt x="341" y="4524"/>
                    <a:pt x="446" y="4581"/>
                  </a:cubicBezTo>
                  <a:cubicBezTo>
                    <a:pt x="479" y="4600"/>
                    <a:pt x="516" y="4609"/>
                    <a:pt x="549" y="4609"/>
                  </a:cubicBezTo>
                  <a:cubicBezTo>
                    <a:pt x="626" y="4609"/>
                    <a:pt x="702" y="4567"/>
                    <a:pt x="739" y="4496"/>
                  </a:cubicBezTo>
                  <a:cubicBezTo>
                    <a:pt x="957" y="4093"/>
                    <a:pt x="1085" y="3649"/>
                    <a:pt x="1113" y="3188"/>
                  </a:cubicBezTo>
                  <a:lnTo>
                    <a:pt x="1596" y="3188"/>
                  </a:lnTo>
                  <a:cubicBezTo>
                    <a:pt x="1715" y="3188"/>
                    <a:pt x="1815" y="3094"/>
                    <a:pt x="1815" y="2976"/>
                  </a:cubicBezTo>
                  <a:cubicBezTo>
                    <a:pt x="1815" y="2857"/>
                    <a:pt x="1715" y="2757"/>
                    <a:pt x="1596" y="2757"/>
                  </a:cubicBezTo>
                  <a:lnTo>
                    <a:pt x="1559" y="2757"/>
                  </a:lnTo>
                  <a:cubicBezTo>
                    <a:pt x="1686" y="2530"/>
                    <a:pt x="1815" y="2213"/>
                    <a:pt x="1815" y="1824"/>
                  </a:cubicBezTo>
                  <a:cubicBezTo>
                    <a:pt x="1815" y="1071"/>
                    <a:pt x="1109" y="124"/>
                    <a:pt x="1080" y="86"/>
                  </a:cubicBezTo>
                  <a:cubicBezTo>
                    <a:pt x="1038" y="29"/>
                    <a:pt x="973" y="0"/>
                    <a:pt x="9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74"/>
          <p:cNvGrpSpPr/>
          <p:nvPr/>
        </p:nvGrpSpPr>
        <p:grpSpPr>
          <a:xfrm>
            <a:off x="7729659" y="3095760"/>
            <a:ext cx="439378" cy="418860"/>
            <a:chOff x="6528325" y="1534025"/>
            <a:chExt cx="367250" cy="350100"/>
          </a:xfrm>
        </p:grpSpPr>
        <p:sp>
          <p:nvSpPr>
            <p:cNvPr id="854" name="Google Shape;854;p74"/>
            <p:cNvSpPr/>
            <p:nvPr/>
          </p:nvSpPr>
          <p:spPr>
            <a:xfrm>
              <a:off x="6528325" y="1534025"/>
              <a:ext cx="367250" cy="304025"/>
            </a:xfrm>
            <a:custGeom>
              <a:rect b="b" l="l" r="r" t="t"/>
              <a:pathLst>
                <a:path extrusionOk="0" h="12161" w="14690">
                  <a:moveTo>
                    <a:pt x="1824" y="432"/>
                  </a:moveTo>
                  <a:cubicBezTo>
                    <a:pt x="1866" y="461"/>
                    <a:pt x="1971" y="607"/>
                    <a:pt x="2028" y="920"/>
                  </a:cubicBezTo>
                  <a:lnTo>
                    <a:pt x="1621" y="920"/>
                  </a:lnTo>
                  <a:cubicBezTo>
                    <a:pt x="1672" y="631"/>
                    <a:pt x="1772" y="465"/>
                    <a:pt x="1824" y="432"/>
                  </a:cubicBezTo>
                  <a:close/>
                  <a:moveTo>
                    <a:pt x="4586" y="432"/>
                  </a:moveTo>
                  <a:cubicBezTo>
                    <a:pt x="4628" y="461"/>
                    <a:pt x="4732" y="607"/>
                    <a:pt x="4789" y="920"/>
                  </a:cubicBezTo>
                  <a:lnTo>
                    <a:pt x="4378" y="920"/>
                  </a:lnTo>
                  <a:cubicBezTo>
                    <a:pt x="4435" y="631"/>
                    <a:pt x="4529" y="465"/>
                    <a:pt x="4586" y="432"/>
                  </a:cubicBezTo>
                  <a:close/>
                  <a:moveTo>
                    <a:pt x="7343" y="432"/>
                  </a:moveTo>
                  <a:cubicBezTo>
                    <a:pt x="7385" y="461"/>
                    <a:pt x="7489" y="607"/>
                    <a:pt x="7551" y="920"/>
                  </a:cubicBezTo>
                  <a:lnTo>
                    <a:pt x="7139" y="920"/>
                  </a:lnTo>
                  <a:cubicBezTo>
                    <a:pt x="7191" y="631"/>
                    <a:pt x="7290" y="465"/>
                    <a:pt x="7343" y="432"/>
                  </a:cubicBezTo>
                  <a:close/>
                  <a:moveTo>
                    <a:pt x="10104" y="432"/>
                  </a:moveTo>
                  <a:cubicBezTo>
                    <a:pt x="10147" y="461"/>
                    <a:pt x="10251" y="607"/>
                    <a:pt x="10308" y="920"/>
                  </a:cubicBezTo>
                  <a:lnTo>
                    <a:pt x="9901" y="920"/>
                  </a:lnTo>
                  <a:cubicBezTo>
                    <a:pt x="9953" y="631"/>
                    <a:pt x="10052" y="465"/>
                    <a:pt x="10104" y="432"/>
                  </a:cubicBezTo>
                  <a:close/>
                  <a:moveTo>
                    <a:pt x="12866" y="432"/>
                  </a:moveTo>
                  <a:cubicBezTo>
                    <a:pt x="12909" y="461"/>
                    <a:pt x="13012" y="607"/>
                    <a:pt x="13069" y="920"/>
                  </a:cubicBezTo>
                  <a:lnTo>
                    <a:pt x="12658" y="920"/>
                  </a:lnTo>
                  <a:cubicBezTo>
                    <a:pt x="12714" y="631"/>
                    <a:pt x="12809" y="465"/>
                    <a:pt x="12866" y="432"/>
                  </a:cubicBezTo>
                  <a:close/>
                  <a:moveTo>
                    <a:pt x="1824" y="2042"/>
                  </a:moveTo>
                  <a:cubicBezTo>
                    <a:pt x="1871" y="2042"/>
                    <a:pt x="1919" y="2047"/>
                    <a:pt x="1962" y="2061"/>
                  </a:cubicBezTo>
                  <a:cubicBezTo>
                    <a:pt x="1910" y="2217"/>
                    <a:pt x="1848" y="2284"/>
                    <a:pt x="1824" y="2298"/>
                  </a:cubicBezTo>
                  <a:cubicBezTo>
                    <a:pt x="1791" y="2280"/>
                    <a:pt x="1734" y="2199"/>
                    <a:pt x="1687" y="2061"/>
                  </a:cubicBezTo>
                  <a:cubicBezTo>
                    <a:pt x="1729" y="2047"/>
                    <a:pt x="1776" y="2042"/>
                    <a:pt x="1824" y="2042"/>
                  </a:cubicBezTo>
                  <a:close/>
                  <a:moveTo>
                    <a:pt x="4586" y="2042"/>
                  </a:moveTo>
                  <a:cubicBezTo>
                    <a:pt x="4633" y="2042"/>
                    <a:pt x="4680" y="2047"/>
                    <a:pt x="4723" y="2061"/>
                  </a:cubicBezTo>
                  <a:cubicBezTo>
                    <a:pt x="4666" y="2217"/>
                    <a:pt x="4610" y="2284"/>
                    <a:pt x="4586" y="2298"/>
                  </a:cubicBezTo>
                  <a:cubicBezTo>
                    <a:pt x="4548" y="2280"/>
                    <a:pt x="4496" y="2199"/>
                    <a:pt x="4444" y="2061"/>
                  </a:cubicBezTo>
                  <a:cubicBezTo>
                    <a:pt x="4491" y="2047"/>
                    <a:pt x="4533" y="2042"/>
                    <a:pt x="4586" y="2042"/>
                  </a:cubicBezTo>
                  <a:close/>
                  <a:moveTo>
                    <a:pt x="7343" y="2042"/>
                  </a:moveTo>
                  <a:cubicBezTo>
                    <a:pt x="7395" y="2042"/>
                    <a:pt x="7437" y="2047"/>
                    <a:pt x="7485" y="2061"/>
                  </a:cubicBezTo>
                  <a:cubicBezTo>
                    <a:pt x="7428" y="2217"/>
                    <a:pt x="7367" y="2284"/>
                    <a:pt x="7343" y="2298"/>
                  </a:cubicBezTo>
                  <a:cubicBezTo>
                    <a:pt x="7310" y="2280"/>
                    <a:pt x="7253" y="2199"/>
                    <a:pt x="7205" y="2061"/>
                  </a:cubicBezTo>
                  <a:cubicBezTo>
                    <a:pt x="7248" y="2047"/>
                    <a:pt x="7295" y="2042"/>
                    <a:pt x="7343" y="2042"/>
                  </a:cubicBezTo>
                  <a:close/>
                  <a:moveTo>
                    <a:pt x="10104" y="2042"/>
                  </a:moveTo>
                  <a:cubicBezTo>
                    <a:pt x="10152" y="2042"/>
                    <a:pt x="10199" y="2047"/>
                    <a:pt x="10242" y="2061"/>
                  </a:cubicBezTo>
                  <a:cubicBezTo>
                    <a:pt x="10185" y="2217"/>
                    <a:pt x="10128" y="2284"/>
                    <a:pt x="10104" y="2298"/>
                  </a:cubicBezTo>
                  <a:cubicBezTo>
                    <a:pt x="10067" y="2280"/>
                    <a:pt x="10014" y="2199"/>
                    <a:pt x="9967" y="2061"/>
                  </a:cubicBezTo>
                  <a:cubicBezTo>
                    <a:pt x="10010" y="2047"/>
                    <a:pt x="10056" y="2042"/>
                    <a:pt x="10104" y="2042"/>
                  </a:cubicBezTo>
                  <a:close/>
                  <a:moveTo>
                    <a:pt x="12866" y="2042"/>
                  </a:moveTo>
                  <a:cubicBezTo>
                    <a:pt x="12913" y="2042"/>
                    <a:pt x="12961" y="2047"/>
                    <a:pt x="13003" y="2061"/>
                  </a:cubicBezTo>
                  <a:cubicBezTo>
                    <a:pt x="12951" y="2208"/>
                    <a:pt x="12894" y="2280"/>
                    <a:pt x="12866" y="2298"/>
                  </a:cubicBezTo>
                  <a:cubicBezTo>
                    <a:pt x="12828" y="2280"/>
                    <a:pt x="12776" y="2199"/>
                    <a:pt x="12724" y="2061"/>
                  </a:cubicBezTo>
                  <a:cubicBezTo>
                    <a:pt x="12767" y="2047"/>
                    <a:pt x="12813" y="2042"/>
                    <a:pt x="12866" y="2042"/>
                  </a:cubicBezTo>
                  <a:close/>
                  <a:moveTo>
                    <a:pt x="2284" y="2398"/>
                  </a:moveTo>
                  <a:cubicBezTo>
                    <a:pt x="2293" y="2435"/>
                    <a:pt x="2297" y="2473"/>
                    <a:pt x="2297" y="2516"/>
                  </a:cubicBezTo>
                  <a:cubicBezTo>
                    <a:pt x="2297" y="2776"/>
                    <a:pt x="2085" y="2990"/>
                    <a:pt x="1824" y="2990"/>
                  </a:cubicBezTo>
                  <a:cubicBezTo>
                    <a:pt x="1564" y="2990"/>
                    <a:pt x="1350" y="2776"/>
                    <a:pt x="1350" y="2516"/>
                  </a:cubicBezTo>
                  <a:cubicBezTo>
                    <a:pt x="1350" y="2479"/>
                    <a:pt x="1355" y="2440"/>
                    <a:pt x="1365" y="2402"/>
                  </a:cubicBezTo>
                  <a:cubicBezTo>
                    <a:pt x="1473" y="2601"/>
                    <a:pt x="1625" y="2729"/>
                    <a:pt x="1824" y="2729"/>
                  </a:cubicBezTo>
                  <a:cubicBezTo>
                    <a:pt x="2004" y="2729"/>
                    <a:pt x="2165" y="2615"/>
                    <a:pt x="2284" y="2398"/>
                  </a:cubicBezTo>
                  <a:close/>
                  <a:moveTo>
                    <a:pt x="5045" y="2398"/>
                  </a:moveTo>
                  <a:cubicBezTo>
                    <a:pt x="5054" y="2435"/>
                    <a:pt x="5060" y="2473"/>
                    <a:pt x="5060" y="2516"/>
                  </a:cubicBezTo>
                  <a:cubicBezTo>
                    <a:pt x="5060" y="2776"/>
                    <a:pt x="4846" y="2990"/>
                    <a:pt x="4586" y="2990"/>
                  </a:cubicBezTo>
                  <a:cubicBezTo>
                    <a:pt x="4321" y="2990"/>
                    <a:pt x="4112" y="2776"/>
                    <a:pt x="4112" y="2516"/>
                  </a:cubicBezTo>
                  <a:cubicBezTo>
                    <a:pt x="4112" y="2479"/>
                    <a:pt x="4116" y="2440"/>
                    <a:pt x="4126" y="2402"/>
                  </a:cubicBezTo>
                  <a:cubicBezTo>
                    <a:pt x="4236" y="2601"/>
                    <a:pt x="4387" y="2729"/>
                    <a:pt x="4586" y="2729"/>
                  </a:cubicBezTo>
                  <a:cubicBezTo>
                    <a:pt x="4765" y="2729"/>
                    <a:pt x="4927" y="2615"/>
                    <a:pt x="5045" y="2398"/>
                  </a:cubicBezTo>
                  <a:close/>
                  <a:moveTo>
                    <a:pt x="7802" y="2398"/>
                  </a:moveTo>
                  <a:cubicBezTo>
                    <a:pt x="7811" y="2435"/>
                    <a:pt x="7817" y="2473"/>
                    <a:pt x="7817" y="2516"/>
                  </a:cubicBezTo>
                  <a:cubicBezTo>
                    <a:pt x="7817" y="2776"/>
                    <a:pt x="7608" y="2990"/>
                    <a:pt x="7343" y="2990"/>
                  </a:cubicBezTo>
                  <a:cubicBezTo>
                    <a:pt x="7082" y="2990"/>
                    <a:pt x="6869" y="2776"/>
                    <a:pt x="6869" y="2516"/>
                  </a:cubicBezTo>
                  <a:cubicBezTo>
                    <a:pt x="6869" y="2479"/>
                    <a:pt x="6873" y="2440"/>
                    <a:pt x="6883" y="2402"/>
                  </a:cubicBezTo>
                  <a:cubicBezTo>
                    <a:pt x="6993" y="2601"/>
                    <a:pt x="7144" y="2729"/>
                    <a:pt x="7343" y="2729"/>
                  </a:cubicBezTo>
                  <a:cubicBezTo>
                    <a:pt x="7527" y="2729"/>
                    <a:pt x="7684" y="2615"/>
                    <a:pt x="7802" y="2398"/>
                  </a:cubicBezTo>
                  <a:close/>
                  <a:moveTo>
                    <a:pt x="10564" y="2398"/>
                  </a:moveTo>
                  <a:cubicBezTo>
                    <a:pt x="10574" y="2435"/>
                    <a:pt x="10578" y="2473"/>
                    <a:pt x="10578" y="2516"/>
                  </a:cubicBezTo>
                  <a:cubicBezTo>
                    <a:pt x="10578" y="2776"/>
                    <a:pt x="10365" y="2990"/>
                    <a:pt x="10104" y="2990"/>
                  </a:cubicBezTo>
                  <a:cubicBezTo>
                    <a:pt x="9844" y="2990"/>
                    <a:pt x="9630" y="2776"/>
                    <a:pt x="9630" y="2516"/>
                  </a:cubicBezTo>
                  <a:cubicBezTo>
                    <a:pt x="9630" y="2479"/>
                    <a:pt x="9636" y="2440"/>
                    <a:pt x="9645" y="2402"/>
                  </a:cubicBezTo>
                  <a:cubicBezTo>
                    <a:pt x="9754" y="2601"/>
                    <a:pt x="9905" y="2729"/>
                    <a:pt x="10104" y="2729"/>
                  </a:cubicBezTo>
                  <a:cubicBezTo>
                    <a:pt x="10284" y="2729"/>
                    <a:pt x="10445" y="2615"/>
                    <a:pt x="10564" y="2398"/>
                  </a:cubicBezTo>
                  <a:close/>
                  <a:moveTo>
                    <a:pt x="13320" y="2398"/>
                  </a:moveTo>
                  <a:cubicBezTo>
                    <a:pt x="13335" y="2435"/>
                    <a:pt x="13340" y="2473"/>
                    <a:pt x="13340" y="2516"/>
                  </a:cubicBezTo>
                  <a:cubicBezTo>
                    <a:pt x="13340" y="2776"/>
                    <a:pt x="13126" y="2990"/>
                    <a:pt x="12866" y="2990"/>
                  </a:cubicBezTo>
                  <a:cubicBezTo>
                    <a:pt x="12601" y="2990"/>
                    <a:pt x="12387" y="2776"/>
                    <a:pt x="12387" y="2516"/>
                  </a:cubicBezTo>
                  <a:cubicBezTo>
                    <a:pt x="12387" y="2479"/>
                    <a:pt x="12397" y="2440"/>
                    <a:pt x="12402" y="2402"/>
                  </a:cubicBezTo>
                  <a:cubicBezTo>
                    <a:pt x="12516" y="2601"/>
                    <a:pt x="12667" y="2729"/>
                    <a:pt x="12866" y="2729"/>
                  </a:cubicBezTo>
                  <a:cubicBezTo>
                    <a:pt x="13046" y="2729"/>
                    <a:pt x="13207" y="2615"/>
                    <a:pt x="13320" y="2398"/>
                  </a:cubicBezTo>
                  <a:close/>
                  <a:moveTo>
                    <a:pt x="1611" y="10323"/>
                  </a:moveTo>
                  <a:lnTo>
                    <a:pt x="1611" y="11369"/>
                  </a:lnTo>
                  <a:lnTo>
                    <a:pt x="692" y="10323"/>
                  </a:lnTo>
                  <a:close/>
                  <a:moveTo>
                    <a:pt x="432" y="10678"/>
                  </a:moveTo>
                  <a:lnTo>
                    <a:pt x="1350" y="11729"/>
                  </a:lnTo>
                  <a:lnTo>
                    <a:pt x="432" y="11729"/>
                  </a:lnTo>
                  <a:lnTo>
                    <a:pt x="432" y="10678"/>
                  </a:lnTo>
                  <a:close/>
                  <a:moveTo>
                    <a:pt x="1824" y="0"/>
                  </a:moveTo>
                  <a:cubicBezTo>
                    <a:pt x="1464" y="0"/>
                    <a:pt x="1256" y="422"/>
                    <a:pt x="1180" y="920"/>
                  </a:cubicBezTo>
                  <a:lnTo>
                    <a:pt x="213" y="920"/>
                  </a:lnTo>
                  <a:cubicBezTo>
                    <a:pt x="95" y="920"/>
                    <a:pt x="1" y="1014"/>
                    <a:pt x="1" y="1137"/>
                  </a:cubicBezTo>
                  <a:lnTo>
                    <a:pt x="1" y="11948"/>
                  </a:lnTo>
                  <a:cubicBezTo>
                    <a:pt x="1" y="12066"/>
                    <a:pt x="95" y="12160"/>
                    <a:pt x="213" y="12160"/>
                  </a:cubicBezTo>
                  <a:lnTo>
                    <a:pt x="14472" y="12160"/>
                  </a:lnTo>
                  <a:cubicBezTo>
                    <a:pt x="14595" y="12160"/>
                    <a:pt x="14689" y="12066"/>
                    <a:pt x="14689" y="11948"/>
                  </a:cubicBezTo>
                  <a:lnTo>
                    <a:pt x="14689" y="5619"/>
                  </a:lnTo>
                  <a:cubicBezTo>
                    <a:pt x="14689" y="5500"/>
                    <a:pt x="14595" y="5406"/>
                    <a:pt x="14472" y="5406"/>
                  </a:cubicBezTo>
                  <a:cubicBezTo>
                    <a:pt x="14354" y="5406"/>
                    <a:pt x="14258" y="5500"/>
                    <a:pt x="14258" y="5619"/>
                  </a:cubicBezTo>
                  <a:lnTo>
                    <a:pt x="14258" y="11729"/>
                  </a:lnTo>
                  <a:lnTo>
                    <a:pt x="2041" y="11729"/>
                  </a:lnTo>
                  <a:lnTo>
                    <a:pt x="2041" y="10105"/>
                  </a:lnTo>
                  <a:cubicBezTo>
                    <a:pt x="2041" y="9987"/>
                    <a:pt x="1942" y="9891"/>
                    <a:pt x="1824" y="9891"/>
                  </a:cubicBezTo>
                  <a:lnTo>
                    <a:pt x="432" y="9891"/>
                  </a:lnTo>
                  <a:lnTo>
                    <a:pt x="432" y="1351"/>
                  </a:lnTo>
                  <a:lnTo>
                    <a:pt x="1147" y="1351"/>
                  </a:lnTo>
                  <a:lnTo>
                    <a:pt x="1147" y="1364"/>
                  </a:lnTo>
                  <a:cubicBezTo>
                    <a:pt x="1147" y="1535"/>
                    <a:pt x="1160" y="1706"/>
                    <a:pt x="1189" y="1867"/>
                  </a:cubicBezTo>
                  <a:cubicBezTo>
                    <a:pt x="1024" y="2033"/>
                    <a:pt x="919" y="2265"/>
                    <a:pt x="919" y="2516"/>
                  </a:cubicBezTo>
                  <a:cubicBezTo>
                    <a:pt x="919" y="3013"/>
                    <a:pt x="1326" y="3421"/>
                    <a:pt x="1824" y="3421"/>
                  </a:cubicBezTo>
                  <a:cubicBezTo>
                    <a:pt x="2321" y="3421"/>
                    <a:pt x="2729" y="3013"/>
                    <a:pt x="2729" y="2516"/>
                  </a:cubicBezTo>
                  <a:cubicBezTo>
                    <a:pt x="2729" y="2018"/>
                    <a:pt x="2321" y="1611"/>
                    <a:pt x="1824" y="1611"/>
                  </a:cubicBezTo>
                  <a:cubicBezTo>
                    <a:pt x="1744" y="1611"/>
                    <a:pt x="1667" y="1620"/>
                    <a:pt x="1592" y="1640"/>
                  </a:cubicBezTo>
                  <a:cubicBezTo>
                    <a:pt x="1587" y="1554"/>
                    <a:pt x="1578" y="1465"/>
                    <a:pt x="1578" y="1364"/>
                  </a:cubicBezTo>
                  <a:cubicBezTo>
                    <a:pt x="1578" y="1360"/>
                    <a:pt x="1582" y="1355"/>
                    <a:pt x="1582" y="1351"/>
                  </a:cubicBezTo>
                  <a:lnTo>
                    <a:pt x="3908" y="1351"/>
                  </a:lnTo>
                  <a:lnTo>
                    <a:pt x="3908" y="1364"/>
                  </a:lnTo>
                  <a:cubicBezTo>
                    <a:pt x="3908" y="1535"/>
                    <a:pt x="3923" y="1706"/>
                    <a:pt x="3951" y="1867"/>
                  </a:cubicBezTo>
                  <a:cubicBezTo>
                    <a:pt x="3785" y="2033"/>
                    <a:pt x="3681" y="2265"/>
                    <a:pt x="3681" y="2516"/>
                  </a:cubicBezTo>
                  <a:cubicBezTo>
                    <a:pt x="3681" y="3013"/>
                    <a:pt x="4083" y="3421"/>
                    <a:pt x="4586" y="3421"/>
                  </a:cubicBezTo>
                  <a:cubicBezTo>
                    <a:pt x="5083" y="3421"/>
                    <a:pt x="5491" y="3013"/>
                    <a:pt x="5491" y="2516"/>
                  </a:cubicBezTo>
                  <a:cubicBezTo>
                    <a:pt x="5491" y="2018"/>
                    <a:pt x="5083" y="1611"/>
                    <a:pt x="4586" y="1611"/>
                  </a:cubicBezTo>
                  <a:cubicBezTo>
                    <a:pt x="4505" y="1611"/>
                    <a:pt x="4429" y="1620"/>
                    <a:pt x="4354" y="1640"/>
                  </a:cubicBezTo>
                  <a:cubicBezTo>
                    <a:pt x="4344" y="1554"/>
                    <a:pt x="4339" y="1465"/>
                    <a:pt x="4339" y="1364"/>
                  </a:cubicBezTo>
                  <a:lnTo>
                    <a:pt x="4339" y="1351"/>
                  </a:lnTo>
                  <a:lnTo>
                    <a:pt x="6670" y="1351"/>
                  </a:lnTo>
                  <a:lnTo>
                    <a:pt x="6670" y="1364"/>
                  </a:lnTo>
                  <a:cubicBezTo>
                    <a:pt x="6670" y="1535"/>
                    <a:pt x="6684" y="1706"/>
                    <a:pt x="6713" y="1867"/>
                  </a:cubicBezTo>
                  <a:cubicBezTo>
                    <a:pt x="6542" y="2033"/>
                    <a:pt x="6438" y="2265"/>
                    <a:pt x="6438" y="2516"/>
                  </a:cubicBezTo>
                  <a:cubicBezTo>
                    <a:pt x="6438" y="3013"/>
                    <a:pt x="6845" y="3421"/>
                    <a:pt x="7343" y="3421"/>
                  </a:cubicBezTo>
                  <a:cubicBezTo>
                    <a:pt x="7845" y="3421"/>
                    <a:pt x="8248" y="3013"/>
                    <a:pt x="8248" y="2516"/>
                  </a:cubicBezTo>
                  <a:cubicBezTo>
                    <a:pt x="8248" y="2018"/>
                    <a:pt x="7845" y="1611"/>
                    <a:pt x="7343" y="1611"/>
                  </a:cubicBezTo>
                  <a:cubicBezTo>
                    <a:pt x="7267" y="1611"/>
                    <a:pt x="7186" y="1620"/>
                    <a:pt x="7115" y="1640"/>
                  </a:cubicBezTo>
                  <a:cubicBezTo>
                    <a:pt x="7106" y="1554"/>
                    <a:pt x="7101" y="1465"/>
                    <a:pt x="7101" y="1364"/>
                  </a:cubicBezTo>
                  <a:lnTo>
                    <a:pt x="7101" y="1351"/>
                  </a:lnTo>
                  <a:lnTo>
                    <a:pt x="9427" y="1351"/>
                  </a:lnTo>
                  <a:lnTo>
                    <a:pt x="9427" y="1364"/>
                  </a:lnTo>
                  <a:cubicBezTo>
                    <a:pt x="9427" y="1535"/>
                    <a:pt x="9441" y="1706"/>
                    <a:pt x="9470" y="1867"/>
                  </a:cubicBezTo>
                  <a:cubicBezTo>
                    <a:pt x="9304" y="2033"/>
                    <a:pt x="9199" y="2265"/>
                    <a:pt x="9199" y="2516"/>
                  </a:cubicBezTo>
                  <a:cubicBezTo>
                    <a:pt x="9199" y="3013"/>
                    <a:pt x="9607" y="3421"/>
                    <a:pt x="10104" y="3421"/>
                  </a:cubicBezTo>
                  <a:cubicBezTo>
                    <a:pt x="10602" y="3421"/>
                    <a:pt x="11009" y="3013"/>
                    <a:pt x="11009" y="2516"/>
                  </a:cubicBezTo>
                  <a:cubicBezTo>
                    <a:pt x="11009" y="2018"/>
                    <a:pt x="10602" y="1611"/>
                    <a:pt x="10104" y="1611"/>
                  </a:cubicBezTo>
                  <a:cubicBezTo>
                    <a:pt x="10023" y="1611"/>
                    <a:pt x="9948" y="1620"/>
                    <a:pt x="9872" y="1640"/>
                  </a:cubicBezTo>
                  <a:cubicBezTo>
                    <a:pt x="9863" y="1554"/>
                    <a:pt x="9857" y="1465"/>
                    <a:pt x="9857" y="1364"/>
                  </a:cubicBezTo>
                  <a:lnTo>
                    <a:pt x="9857" y="1351"/>
                  </a:lnTo>
                  <a:lnTo>
                    <a:pt x="12188" y="1351"/>
                  </a:lnTo>
                  <a:lnTo>
                    <a:pt x="12188" y="1364"/>
                  </a:lnTo>
                  <a:cubicBezTo>
                    <a:pt x="12188" y="1535"/>
                    <a:pt x="12203" y="1706"/>
                    <a:pt x="12231" y="1867"/>
                  </a:cubicBezTo>
                  <a:cubicBezTo>
                    <a:pt x="12061" y="2033"/>
                    <a:pt x="11956" y="2265"/>
                    <a:pt x="11956" y="2516"/>
                  </a:cubicBezTo>
                  <a:cubicBezTo>
                    <a:pt x="11956" y="3013"/>
                    <a:pt x="12364" y="3421"/>
                    <a:pt x="12866" y="3421"/>
                  </a:cubicBezTo>
                  <a:cubicBezTo>
                    <a:pt x="13364" y="3421"/>
                    <a:pt x="13771" y="3013"/>
                    <a:pt x="13771" y="2516"/>
                  </a:cubicBezTo>
                  <a:cubicBezTo>
                    <a:pt x="13771" y="2213"/>
                    <a:pt x="13624" y="1948"/>
                    <a:pt x="13397" y="1782"/>
                  </a:cubicBezTo>
                  <a:cubicBezTo>
                    <a:pt x="13388" y="1777"/>
                    <a:pt x="13382" y="1773"/>
                    <a:pt x="13373" y="1768"/>
                  </a:cubicBezTo>
                  <a:cubicBezTo>
                    <a:pt x="13226" y="1668"/>
                    <a:pt x="13051" y="1611"/>
                    <a:pt x="12866" y="1611"/>
                  </a:cubicBezTo>
                  <a:cubicBezTo>
                    <a:pt x="12785" y="1611"/>
                    <a:pt x="12705" y="1620"/>
                    <a:pt x="12634" y="1640"/>
                  </a:cubicBezTo>
                  <a:cubicBezTo>
                    <a:pt x="12625" y="1554"/>
                    <a:pt x="12620" y="1465"/>
                    <a:pt x="12620" y="1364"/>
                  </a:cubicBezTo>
                  <a:lnTo>
                    <a:pt x="12620" y="1351"/>
                  </a:lnTo>
                  <a:lnTo>
                    <a:pt x="14258" y="1351"/>
                  </a:lnTo>
                  <a:lnTo>
                    <a:pt x="14258" y="4628"/>
                  </a:lnTo>
                  <a:cubicBezTo>
                    <a:pt x="14258" y="4747"/>
                    <a:pt x="14354" y="4847"/>
                    <a:pt x="14472" y="4847"/>
                  </a:cubicBezTo>
                  <a:cubicBezTo>
                    <a:pt x="14595" y="4847"/>
                    <a:pt x="14689" y="4747"/>
                    <a:pt x="14689" y="4628"/>
                  </a:cubicBezTo>
                  <a:lnTo>
                    <a:pt x="14689" y="1137"/>
                  </a:lnTo>
                  <a:cubicBezTo>
                    <a:pt x="14689" y="1014"/>
                    <a:pt x="14595" y="920"/>
                    <a:pt x="14472" y="920"/>
                  </a:cubicBezTo>
                  <a:lnTo>
                    <a:pt x="13506" y="920"/>
                  </a:lnTo>
                  <a:cubicBezTo>
                    <a:pt x="13421" y="352"/>
                    <a:pt x="13178" y="0"/>
                    <a:pt x="12866" y="0"/>
                  </a:cubicBezTo>
                  <a:cubicBezTo>
                    <a:pt x="12506" y="0"/>
                    <a:pt x="12297" y="422"/>
                    <a:pt x="12222" y="920"/>
                  </a:cubicBezTo>
                  <a:lnTo>
                    <a:pt x="10749" y="920"/>
                  </a:lnTo>
                  <a:cubicBezTo>
                    <a:pt x="10659" y="352"/>
                    <a:pt x="10417" y="0"/>
                    <a:pt x="10104" y="0"/>
                  </a:cubicBezTo>
                  <a:cubicBezTo>
                    <a:pt x="9744" y="0"/>
                    <a:pt x="9536" y="422"/>
                    <a:pt x="9460" y="920"/>
                  </a:cubicBezTo>
                  <a:lnTo>
                    <a:pt x="7987" y="920"/>
                  </a:lnTo>
                  <a:cubicBezTo>
                    <a:pt x="7902" y="352"/>
                    <a:pt x="7655" y="0"/>
                    <a:pt x="7343" y="0"/>
                  </a:cubicBezTo>
                  <a:cubicBezTo>
                    <a:pt x="6987" y="0"/>
                    <a:pt x="6779" y="422"/>
                    <a:pt x="6703" y="920"/>
                  </a:cubicBezTo>
                  <a:lnTo>
                    <a:pt x="5225" y="920"/>
                  </a:lnTo>
                  <a:cubicBezTo>
                    <a:pt x="5139" y="352"/>
                    <a:pt x="4898" y="0"/>
                    <a:pt x="4586" y="0"/>
                  </a:cubicBezTo>
                  <a:cubicBezTo>
                    <a:pt x="4225" y="0"/>
                    <a:pt x="4017" y="422"/>
                    <a:pt x="3941" y="920"/>
                  </a:cubicBezTo>
                  <a:lnTo>
                    <a:pt x="2468" y="920"/>
                  </a:lnTo>
                  <a:cubicBezTo>
                    <a:pt x="2378" y="352"/>
                    <a:pt x="2137" y="0"/>
                    <a:pt x="18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74"/>
            <p:cNvSpPr/>
            <p:nvPr/>
          </p:nvSpPr>
          <p:spPr>
            <a:xfrm>
              <a:off x="6597250" y="1637525"/>
              <a:ext cx="189025" cy="166075"/>
            </a:xfrm>
            <a:custGeom>
              <a:rect b="b" l="l" r="r" t="t"/>
              <a:pathLst>
                <a:path extrusionOk="0" h="6643" w="7561">
                  <a:moveTo>
                    <a:pt x="1842" y="432"/>
                  </a:moveTo>
                  <a:lnTo>
                    <a:pt x="1842" y="1380"/>
                  </a:lnTo>
                  <a:lnTo>
                    <a:pt x="432" y="1380"/>
                  </a:lnTo>
                  <a:lnTo>
                    <a:pt x="432" y="432"/>
                  </a:lnTo>
                  <a:close/>
                  <a:moveTo>
                    <a:pt x="1842" y="1811"/>
                  </a:moveTo>
                  <a:lnTo>
                    <a:pt x="1842" y="2530"/>
                  </a:lnTo>
                  <a:lnTo>
                    <a:pt x="432" y="2530"/>
                  </a:lnTo>
                  <a:lnTo>
                    <a:pt x="432" y="1811"/>
                  </a:lnTo>
                  <a:close/>
                  <a:moveTo>
                    <a:pt x="3681" y="432"/>
                  </a:moveTo>
                  <a:lnTo>
                    <a:pt x="3681" y="1630"/>
                  </a:lnTo>
                  <a:cubicBezTo>
                    <a:pt x="3160" y="1730"/>
                    <a:pt x="2762" y="2194"/>
                    <a:pt x="2762" y="2744"/>
                  </a:cubicBezTo>
                  <a:cubicBezTo>
                    <a:pt x="2762" y="2867"/>
                    <a:pt x="2856" y="2961"/>
                    <a:pt x="2975" y="2961"/>
                  </a:cubicBezTo>
                  <a:lnTo>
                    <a:pt x="3681" y="2961"/>
                  </a:lnTo>
                  <a:lnTo>
                    <a:pt x="3681" y="3682"/>
                  </a:lnTo>
                  <a:lnTo>
                    <a:pt x="432" y="3682"/>
                  </a:lnTo>
                  <a:lnTo>
                    <a:pt x="432" y="2961"/>
                  </a:lnTo>
                  <a:lnTo>
                    <a:pt x="2056" y="2961"/>
                  </a:lnTo>
                  <a:cubicBezTo>
                    <a:pt x="2174" y="2961"/>
                    <a:pt x="2274" y="2867"/>
                    <a:pt x="2274" y="2744"/>
                  </a:cubicBezTo>
                  <a:lnTo>
                    <a:pt x="2274" y="432"/>
                  </a:lnTo>
                  <a:close/>
                  <a:moveTo>
                    <a:pt x="5723" y="5757"/>
                  </a:moveTo>
                  <a:cubicBezTo>
                    <a:pt x="5935" y="5823"/>
                    <a:pt x="6106" y="5993"/>
                    <a:pt x="6177" y="6212"/>
                  </a:cubicBezTo>
                  <a:lnTo>
                    <a:pt x="5723" y="6212"/>
                  </a:lnTo>
                  <a:lnTo>
                    <a:pt x="5723" y="5757"/>
                  </a:lnTo>
                  <a:close/>
                  <a:moveTo>
                    <a:pt x="7129" y="432"/>
                  </a:moveTo>
                  <a:lnTo>
                    <a:pt x="7129" y="6212"/>
                  </a:lnTo>
                  <a:lnTo>
                    <a:pt x="6623" y="6212"/>
                  </a:lnTo>
                  <a:cubicBezTo>
                    <a:pt x="6523" y="5685"/>
                    <a:pt x="6059" y="5292"/>
                    <a:pt x="5509" y="5292"/>
                  </a:cubicBezTo>
                  <a:cubicBezTo>
                    <a:pt x="5386" y="5292"/>
                    <a:pt x="5292" y="5387"/>
                    <a:pt x="5292" y="5506"/>
                  </a:cubicBezTo>
                  <a:lnTo>
                    <a:pt x="5292" y="6212"/>
                  </a:lnTo>
                  <a:lnTo>
                    <a:pt x="432" y="6212"/>
                  </a:lnTo>
                  <a:lnTo>
                    <a:pt x="432" y="4113"/>
                  </a:lnTo>
                  <a:lnTo>
                    <a:pt x="3681" y="4113"/>
                  </a:lnTo>
                  <a:lnTo>
                    <a:pt x="3681" y="4813"/>
                  </a:lnTo>
                  <a:cubicBezTo>
                    <a:pt x="3681" y="4937"/>
                    <a:pt x="3781" y="5031"/>
                    <a:pt x="3899" y="5031"/>
                  </a:cubicBezTo>
                  <a:cubicBezTo>
                    <a:pt x="4017" y="5031"/>
                    <a:pt x="4112" y="4937"/>
                    <a:pt x="4112" y="4813"/>
                  </a:cubicBezTo>
                  <a:lnTo>
                    <a:pt x="4112" y="2744"/>
                  </a:lnTo>
                  <a:cubicBezTo>
                    <a:pt x="4112" y="2625"/>
                    <a:pt x="4017" y="2530"/>
                    <a:pt x="3899" y="2530"/>
                  </a:cubicBezTo>
                  <a:lnTo>
                    <a:pt x="3226" y="2530"/>
                  </a:lnTo>
                  <a:cubicBezTo>
                    <a:pt x="3316" y="2246"/>
                    <a:pt x="3586" y="2043"/>
                    <a:pt x="3899" y="2043"/>
                  </a:cubicBezTo>
                  <a:cubicBezTo>
                    <a:pt x="4017" y="2043"/>
                    <a:pt x="4112" y="1943"/>
                    <a:pt x="4112" y="1824"/>
                  </a:cubicBezTo>
                  <a:lnTo>
                    <a:pt x="4112" y="432"/>
                  </a:lnTo>
                  <a:close/>
                  <a:moveTo>
                    <a:pt x="218" y="1"/>
                  </a:moveTo>
                  <a:cubicBezTo>
                    <a:pt x="100" y="1"/>
                    <a:pt x="1" y="95"/>
                    <a:pt x="1" y="214"/>
                  </a:cubicBezTo>
                  <a:lnTo>
                    <a:pt x="1" y="6424"/>
                  </a:lnTo>
                  <a:cubicBezTo>
                    <a:pt x="1" y="6542"/>
                    <a:pt x="100" y="6642"/>
                    <a:pt x="218" y="6642"/>
                  </a:cubicBezTo>
                  <a:lnTo>
                    <a:pt x="7347" y="6642"/>
                  </a:lnTo>
                  <a:cubicBezTo>
                    <a:pt x="7465" y="6642"/>
                    <a:pt x="7561" y="6542"/>
                    <a:pt x="7561" y="6424"/>
                  </a:cubicBezTo>
                  <a:lnTo>
                    <a:pt x="7561" y="214"/>
                  </a:lnTo>
                  <a:cubicBezTo>
                    <a:pt x="7561" y="95"/>
                    <a:pt x="7465" y="1"/>
                    <a:pt x="7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74"/>
            <p:cNvSpPr/>
            <p:nvPr/>
          </p:nvSpPr>
          <p:spPr>
            <a:xfrm>
              <a:off x="6718050" y="1677800"/>
              <a:ext cx="45250" cy="45250"/>
            </a:xfrm>
            <a:custGeom>
              <a:rect b="b" l="l" r="r" t="t"/>
              <a:pathLst>
                <a:path extrusionOk="0" h="1810" w="1810">
                  <a:moveTo>
                    <a:pt x="904" y="432"/>
                  </a:moveTo>
                  <a:cubicBezTo>
                    <a:pt x="1166" y="432"/>
                    <a:pt x="1378" y="644"/>
                    <a:pt x="1378" y="906"/>
                  </a:cubicBezTo>
                  <a:cubicBezTo>
                    <a:pt x="1378" y="1166"/>
                    <a:pt x="1166" y="1379"/>
                    <a:pt x="904" y="1379"/>
                  </a:cubicBezTo>
                  <a:cubicBezTo>
                    <a:pt x="644" y="1379"/>
                    <a:pt x="431" y="1166"/>
                    <a:pt x="431" y="906"/>
                  </a:cubicBezTo>
                  <a:cubicBezTo>
                    <a:pt x="431" y="644"/>
                    <a:pt x="644" y="432"/>
                    <a:pt x="904" y="432"/>
                  </a:cubicBezTo>
                  <a:close/>
                  <a:moveTo>
                    <a:pt x="904" y="1"/>
                  </a:moveTo>
                  <a:cubicBezTo>
                    <a:pt x="407" y="1"/>
                    <a:pt x="0" y="403"/>
                    <a:pt x="0" y="906"/>
                  </a:cubicBezTo>
                  <a:cubicBezTo>
                    <a:pt x="0" y="1402"/>
                    <a:pt x="407" y="1809"/>
                    <a:pt x="904" y="1809"/>
                  </a:cubicBezTo>
                  <a:cubicBezTo>
                    <a:pt x="1402" y="1809"/>
                    <a:pt x="1809" y="1402"/>
                    <a:pt x="1809" y="906"/>
                  </a:cubicBezTo>
                  <a:cubicBezTo>
                    <a:pt x="1809" y="403"/>
                    <a:pt x="1402" y="1"/>
                    <a:pt x="9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74"/>
            <p:cNvSpPr/>
            <p:nvPr/>
          </p:nvSpPr>
          <p:spPr>
            <a:xfrm>
              <a:off x="6723725" y="1729550"/>
              <a:ext cx="33875" cy="10800"/>
            </a:xfrm>
            <a:custGeom>
              <a:rect b="b" l="l" r="r" t="t"/>
              <a:pathLst>
                <a:path extrusionOk="0" h="432" w="1355">
                  <a:moveTo>
                    <a:pt x="218" y="1"/>
                  </a:moveTo>
                  <a:cubicBezTo>
                    <a:pt x="100" y="1"/>
                    <a:pt x="1" y="95"/>
                    <a:pt x="1" y="214"/>
                  </a:cubicBezTo>
                  <a:cubicBezTo>
                    <a:pt x="1" y="332"/>
                    <a:pt x="100" y="432"/>
                    <a:pt x="218" y="432"/>
                  </a:cubicBezTo>
                  <a:lnTo>
                    <a:pt x="1138" y="432"/>
                  </a:lnTo>
                  <a:cubicBezTo>
                    <a:pt x="1256" y="432"/>
                    <a:pt x="1355" y="332"/>
                    <a:pt x="1355" y="214"/>
                  </a:cubicBezTo>
                  <a:cubicBezTo>
                    <a:pt x="1355" y="95"/>
                    <a:pt x="1256" y="1"/>
                    <a:pt x="1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74"/>
            <p:cNvSpPr/>
            <p:nvPr/>
          </p:nvSpPr>
          <p:spPr>
            <a:xfrm>
              <a:off x="6723725" y="1660500"/>
              <a:ext cx="33875" cy="10825"/>
            </a:xfrm>
            <a:custGeom>
              <a:rect b="b" l="l" r="r" t="t"/>
              <a:pathLst>
                <a:path extrusionOk="0" h="433" w="1355">
                  <a:moveTo>
                    <a:pt x="218" y="0"/>
                  </a:moveTo>
                  <a:cubicBezTo>
                    <a:pt x="100" y="0"/>
                    <a:pt x="1" y="96"/>
                    <a:pt x="1" y="219"/>
                  </a:cubicBezTo>
                  <a:cubicBezTo>
                    <a:pt x="1" y="337"/>
                    <a:pt x="100" y="432"/>
                    <a:pt x="218" y="432"/>
                  </a:cubicBezTo>
                  <a:lnTo>
                    <a:pt x="1138" y="432"/>
                  </a:lnTo>
                  <a:cubicBezTo>
                    <a:pt x="1256" y="432"/>
                    <a:pt x="1355" y="337"/>
                    <a:pt x="1355" y="219"/>
                  </a:cubicBezTo>
                  <a:cubicBezTo>
                    <a:pt x="1355" y="96"/>
                    <a:pt x="1256" y="0"/>
                    <a:pt x="11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74"/>
            <p:cNvSpPr/>
            <p:nvPr/>
          </p:nvSpPr>
          <p:spPr>
            <a:xfrm>
              <a:off x="6614525" y="1654800"/>
              <a:ext cx="22300" cy="10825"/>
            </a:xfrm>
            <a:custGeom>
              <a:rect b="b" l="l" r="r" t="t"/>
              <a:pathLst>
                <a:path extrusionOk="0" h="433" w="892">
                  <a:moveTo>
                    <a:pt x="213" y="1"/>
                  </a:moveTo>
                  <a:cubicBezTo>
                    <a:pt x="95" y="1"/>
                    <a:pt x="1" y="96"/>
                    <a:pt x="1" y="215"/>
                  </a:cubicBezTo>
                  <a:cubicBezTo>
                    <a:pt x="1" y="333"/>
                    <a:pt x="95" y="433"/>
                    <a:pt x="213" y="433"/>
                  </a:cubicBezTo>
                  <a:lnTo>
                    <a:pt x="678" y="433"/>
                  </a:lnTo>
                  <a:cubicBezTo>
                    <a:pt x="797" y="433"/>
                    <a:pt x="891" y="333"/>
                    <a:pt x="891" y="215"/>
                  </a:cubicBezTo>
                  <a:cubicBezTo>
                    <a:pt x="891" y="96"/>
                    <a:pt x="797" y="1"/>
                    <a:pt x="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74"/>
            <p:cNvSpPr/>
            <p:nvPr/>
          </p:nvSpPr>
          <p:spPr>
            <a:xfrm>
              <a:off x="6808875" y="1752500"/>
              <a:ext cx="47600" cy="51025"/>
            </a:xfrm>
            <a:custGeom>
              <a:rect b="b" l="l" r="r" t="t"/>
              <a:pathLst>
                <a:path extrusionOk="0" h="2041" w="1904">
                  <a:moveTo>
                    <a:pt x="952" y="764"/>
                  </a:moveTo>
                  <a:lnTo>
                    <a:pt x="1256" y="1470"/>
                  </a:lnTo>
                  <a:lnTo>
                    <a:pt x="1256" y="1470"/>
                  </a:lnTo>
                  <a:lnTo>
                    <a:pt x="1018" y="1394"/>
                  </a:lnTo>
                  <a:cubicBezTo>
                    <a:pt x="1000" y="1385"/>
                    <a:pt x="976" y="1379"/>
                    <a:pt x="952" y="1379"/>
                  </a:cubicBezTo>
                  <a:cubicBezTo>
                    <a:pt x="929" y="1379"/>
                    <a:pt x="905" y="1385"/>
                    <a:pt x="881" y="1394"/>
                  </a:cubicBezTo>
                  <a:lnTo>
                    <a:pt x="649" y="1470"/>
                  </a:lnTo>
                  <a:lnTo>
                    <a:pt x="952" y="764"/>
                  </a:lnTo>
                  <a:close/>
                  <a:moveTo>
                    <a:pt x="950" y="1"/>
                  </a:moveTo>
                  <a:cubicBezTo>
                    <a:pt x="869" y="1"/>
                    <a:pt x="789" y="44"/>
                    <a:pt x="754" y="129"/>
                  </a:cubicBezTo>
                  <a:lnTo>
                    <a:pt x="62" y="1740"/>
                  </a:lnTo>
                  <a:cubicBezTo>
                    <a:pt x="0" y="1887"/>
                    <a:pt x="116" y="2041"/>
                    <a:pt x="261" y="2041"/>
                  </a:cubicBezTo>
                  <a:cubicBezTo>
                    <a:pt x="284" y="2041"/>
                    <a:pt x="308" y="2037"/>
                    <a:pt x="332" y="2029"/>
                  </a:cubicBezTo>
                  <a:lnTo>
                    <a:pt x="952" y="1825"/>
                  </a:lnTo>
                  <a:lnTo>
                    <a:pt x="1573" y="2029"/>
                  </a:lnTo>
                  <a:cubicBezTo>
                    <a:pt x="1597" y="2037"/>
                    <a:pt x="1621" y="2041"/>
                    <a:pt x="1644" y="2041"/>
                  </a:cubicBezTo>
                  <a:cubicBezTo>
                    <a:pt x="1789" y="2041"/>
                    <a:pt x="1904" y="1887"/>
                    <a:pt x="1838" y="1740"/>
                  </a:cubicBezTo>
                  <a:lnTo>
                    <a:pt x="1151" y="129"/>
                  </a:lnTo>
                  <a:cubicBezTo>
                    <a:pt x="1113" y="44"/>
                    <a:pt x="1031" y="1"/>
                    <a:pt x="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74"/>
            <p:cNvSpPr/>
            <p:nvPr/>
          </p:nvSpPr>
          <p:spPr>
            <a:xfrm>
              <a:off x="6810050" y="1700775"/>
              <a:ext cx="39600" cy="45275"/>
            </a:xfrm>
            <a:custGeom>
              <a:rect b="b" l="l" r="r" t="t"/>
              <a:pathLst>
                <a:path extrusionOk="0" h="1811" w="1584">
                  <a:moveTo>
                    <a:pt x="1365" y="0"/>
                  </a:moveTo>
                  <a:cubicBezTo>
                    <a:pt x="1247" y="0"/>
                    <a:pt x="1146" y="95"/>
                    <a:pt x="1146" y="214"/>
                  </a:cubicBezTo>
                  <a:lnTo>
                    <a:pt x="1146" y="1000"/>
                  </a:lnTo>
                  <a:lnTo>
                    <a:pt x="379" y="76"/>
                  </a:lnTo>
                  <a:cubicBezTo>
                    <a:pt x="337" y="24"/>
                    <a:pt x="279" y="1"/>
                    <a:pt x="222" y="1"/>
                  </a:cubicBezTo>
                  <a:cubicBezTo>
                    <a:pt x="111" y="1"/>
                    <a:pt x="1" y="86"/>
                    <a:pt x="1" y="214"/>
                  </a:cubicBezTo>
                  <a:lnTo>
                    <a:pt x="1" y="1596"/>
                  </a:lnTo>
                  <a:cubicBezTo>
                    <a:pt x="1" y="1715"/>
                    <a:pt x="95" y="1810"/>
                    <a:pt x="214" y="1810"/>
                  </a:cubicBezTo>
                  <a:cubicBezTo>
                    <a:pt x="332" y="1810"/>
                    <a:pt x="431" y="1715"/>
                    <a:pt x="431" y="1596"/>
                  </a:cubicBezTo>
                  <a:lnTo>
                    <a:pt x="431" y="811"/>
                  </a:lnTo>
                  <a:lnTo>
                    <a:pt x="1199" y="1734"/>
                  </a:lnTo>
                  <a:cubicBezTo>
                    <a:pt x="1241" y="1783"/>
                    <a:pt x="1306" y="1811"/>
                    <a:pt x="1370" y="1811"/>
                  </a:cubicBezTo>
                  <a:cubicBezTo>
                    <a:pt x="1393" y="1811"/>
                    <a:pt x="1415" y="1807"/>
                    <a:pt x="1436" y="1800"/>
                  </a:cubicBezTo>
                  <a:cubicBezTo>
                    <a:pt x="1522" y="1767"/>
                    <a:pt x="1583" y="1686"/>
                    <a:pt x="1583" y="1596"/>
                  </a:cubicBezTo>
                  <a:lnTo>
                    <a:pt x="1583" y="214"/>
                  </a:lnTo>
                  <a:cubicBezTo>
                    <a:pt x="1583" y="95"/>
                    <a:pt x="1483" y="0"/>
                    <a:pt x="1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74"/>
            <p:cNvSpPr/>
            <p:nvPr/>
          </p:nvSpPr>
          <p:spPr>
            <a:xfrm>
              <a:off x="6545500" y="1850225"/>
              <a:ext cx="315625" cy="33900"/>
            </a:xfrm>
            <a:custGeom>
              <a:rect b="b" l="l" r="r" t="t"/>
              <a:pathLst>
                <a:path extrusionOk="0" h="1356" w="12625">
                  <a:moveTo>
                    <a:pt x="1610" y="503"/>
                  </a:moveTo>
                  <a:lnTo>
                    <a:pt x="1610" y="853"/>
                  </a:lnTo>
                  <a:lnTo>
                    <a:pt x="1004" y="678"/>
                  </a:lnTo>
                  <a:lnTo>
                    <a:pt x="1610" y="503"/>
                  </a:lnTo>
                  <a:close/>
                  <a:moveTo>
                    <a:pt x="11269" y="432"/>
                  </a:moveTo>
                  <a:lnTo>
                    <a:pt x="11269" y="920"/>
                  </a:lnTo>
                  <a:lnTo>
                    <a:pt x="2042" y="920"/>
                  </a:lnTo>
                  <a:lnTo>
                    <a:pt x="2042" y="432"/>
                  </a:lnTo>
                  <a:close/>
                  <a:moveTo>
                    <a:pt x="11947" y="432"/>
                  </a:moveTo>
                  <a:cubicBezTo>
                    <a:pt x="12080" y="432"/>
                    <a:pt x="12193" y="540"/>
                    <a:pt x="12193" y="678"/>
                  </a:cubicBezTo>
                  <a:cubicBezTo>
                    <a:pt x="12193" y="811"/>
                    <a:pt x="12080" y="920"/>
                    <a:pt x="11947" y="920"/>
                  </a:cubicBezTo>
                  <a:lnTo>
                    <a:pt x="11700" y="920"/>
                  </a:lnTo>
                  <a:lnTo>
                    <a:pt x="11700" y="432"/>
                  </a:lnTo>
                  <a:close/>
                  <a:moveTo>
                    <a:pt x="1828" y="0"/>
                  </a:moveTo>
                  <a:cubicBezTo>
                    <a:pt x="1805" y="0"/>
                    <a:pt x="1781" y="6"/>
                    <a:pt x="1763" y="10"/>
                  </a:cubicBezTo>
                  <a:lnTo>
                    <a:pt x="156" y="470"/>
                  </a:lnTo>
                  <a:cubicBezTo>
                    <a:pt x="66" y="498"/>
                    <a:pt x="0" y="583"/>
                    <a:pt x="0" y="678"/>
                  </a:cubicBezTo>
                  <a:cubicBezTo>
                    <a:pt x="0" y="773"/>
                    <a:pt x="66" y="858"/>
                    <a:pt x="156" y="887"/>
                  </a:cubicBezTo>
                  <a:lnTo>
                    <a:pt x="1763" y="1342"/>
                  </a:lnTo>
                  <a:cubicBezTo>
                    <a:pt x="1781" y="1351"/>
                    <a:pt x="1805" y="1355"/>
                    <a:pt x="1828" y="1355"/>
                  </a:cubicBezTo>
                  <a:lnTo>
                    <a:pt x="11947" y="1355"/>
                  </a:lnTo>
                  <a:cubicBezTo>
                    <a:pt x="12321" y="1355"/>
                    <a:pt x="12624" y="1052"/>
                    <a:pt x="12624" y="678"/>
                  </a:cubicBezTo>
                  <a:cubicBezTo>
                    <a:pt x="12624" y="304"/>
                    <a:pt x="12321" y="0"/>
                    <a:pt x="119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 name="Google Shape;863;p74"/>
          <p:cNvSpPr txBox="1"/>
          <p:nvPr>
            <p:ph idx="3" type="subTitle"/>
          </p:nvPr>
        </p:nvSpPr>
        <p:spPr>
          <a:xfrm>
            <a:off x="3035400" y="3774225"/>
            <a:ext cx="1491300" cy="852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826"/>
                                        </p:tgtEl>
                                        <p:attrNameLst>
                                          <p:attrName>style.visibility</p:attrName>
                                        </p:attrNameLst>
                                      </p:cBhvr>
                                      <p:to>
                                        <p:strVal val="visible"/>
                                      </p:to>
                                    </p:set>
                                    <p:anim calcmode="lin" valueType="num">
                                      <p:cBhvr additive="base">
                                        <p:cTn dur="500"/>
                                        <p:tgtEl>
                                          <p:spTgt spid="826"/>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823"/>
                                        </p:tgtEl>
                                        <p:attrNameLst>
                                          <p:attrName>style.visibility</p:attrName>
                                        </p:attrNameLst>
                                      </p:cBhvr>
                                      <p:to>
                                        <p:strVal val="visible"/>
                                      </p:to>
                                    </p:set>
                                    <p:anim calcmode="lin" valueType="num">
                                      <p:cBhvr additive="base">
                                        <p:cTn dur="500"/>
                                        <p:tgtEl>
                                          <p:spTgt spid="82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7" name="Shape 867"/>
        <p:cNvGrpSpPr/>
        <p:nvPr/>
      </p:nvGrpSpPr>
      <p:grpSpPr>
        <a:xfrm>
          <a:off x="0" y="0"/>
          <a:ext cx="0" cy="0"/>
          <a:chOff x="0" y="0"/>
          <a:chExt cx="0" cy="0"/>
        </a:xfrm>
      </p:grpSpPr>
      <p:sp>
        <p:nvSpPr>
          <p:cNvPr id="868" name="Google Shape;868;p75"/>
          <p:cNvSpPr txBox="1"/>
          <p:nvPr>
            <p:ph type="ctrTitle"/>
          </p:nvPr>
        </p:nvSpPr>
        <p:spPr>
          <a:xfrm>
            <a:off x="711650" y="4081850"/>
            <a:ext cx="6908100" cy="48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My Work</a:t>
            </a:r>
            <a:endParaRPr/>
          </a:p>
        </p:txBody>
      </p:sp>
      <p:sp>
        <p:nvSpPr>
          <p:cNvPr id="869" name="Google Shape;869;p75"/>
          <p:cNvSpPr txBox="1"/>
          <p:nvPr>
            <p:ph idx="1" type="subTitle"/>
          </p:nvPr>
        </p:nvSpPr>
        <p:spPr>
          <a:xfrm>
            <a:off x="713225" y="3227138"/>
            <a:ext cx="18642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870" name="Google Shape;870;p75"/>
          <p:cNvSpPr txBox="1"/>
          <p:nvPr>
            <p:ph idx="2" type="subTitle"/>
          </p:nvPr>
        </p:nvSpPr>
        <p:spPr>
          <a:xfrm>
            <a:off x="713246" y="2863164"/>
            <a:ext cx="18642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871" name="Google Shape;871;p75"/>
          <p:cNvSpPr txBox="1"/>
          <p:nvPr>
            <p:ph idx="3" type="subTitle"/>
          </p:nvPr>
        </p:nvSpPr>
        <p:spPr>
          <a:xfrm>
            <a:off x="2664263" y="3227138"/>
            <a:ext cx="18642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872" name="Google Shape;872;p75"/>
          <p:cNvSpPr txBox="1"/>
          <p:nvPr>
            <p:ph idx="4" type="subTitle"/>
          </p:nvPr>
        </p:nvSpPr>
        <p:spPr>
          <a:xfrm>
            <a:off x="2664283" y="2863164"/>
            <a:ext cx="18642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873" name="Google Shape;873;p75"/>
          <p:cNvSpPr txBox="1"/>
          <p:nvPr>
            <p:ph idx="5" type="subTitle"/>
          </p:nvPr>
        </p:nvSpPr>
        <p:spPr>
          <a:xfrm>
            <a:off x="4615301" y="3227138"/>
            <a:ext cx="18642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874" name="Google Shape;874;p75"/>
          <p:cNvSpPr txBox="1"/>
          <p:nvPr>
            <p:ph idx="6" type="subTitle"/>
          </p:nvPr>
        </p:nvSpPr>
        <p:spPr>
          <a:xfrm>
            <a:off x="4615321" y="2863164"/>
            <a:ext cx="18642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875" name="Google Shape;875;p75"/>
          <p:cNvSpPr txBox="1"/>
          <p:nvPr>
            <p:ph idx="7" type="subTitle"/>
          </p:nvPr>
        </p:nvSpPr>
        <p:spPr>
          <a:xfrm>
            <a:off x="6566340" y="3227138"/>
            <a:ext cx="18642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composed of hydrogen and helium</a:t>
            </a:r>
            <a:endParaRPr/>
          </a:p>
        </p:txBody>
      </p:sp>
      <p:sp>
        <p:nvSpPr>
          <p:cNvPr id="876" name="Google Shape;876;p75"/>
          <p:cNvSpPr txBox="1"/>
          <p:nvPr>
            <p:ph idx="8" type="subTitle"/>
          </p:nvPr>
        </p:nvSpPr>
        <p:spPr>
          <a:xfrm>
            <a:off x="6566361" y="2863164"/>
            <a:ext cx="1864200" cy="47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pic>
        <p:nvPicPr>
          <p:cNvPr id="877" name="Google Shape;877;p75"/>
          <p:cNvPicPr preferRelativeResize="0"/>
          <p:nvPr/>
        </p:nvPicPr>
        <p:blipFill rotWithShape="1">
          <a:blip r:embed="rId3">
            <a:alphaModFix/>
          </a:blip>
          <a:srcRect b="0" l="29866" r="-387" t="0"/>
          <a:stretch/>
        </p:blipFill>
        <p:spPr>
          <a:xfrm>
            <a:off x="713250" y="152400"/>
            <a:ext cx="1864200" cy="2643374"/>
          </a:xfrm>
          <a:prstGeom prst="rect">
            <a:avLst/>
          </a:prstGeom>
          <a:noFill/>
          <a:ln>
            <a:noFill/>
          </a:ln>
        </p:spPr>
      </p:pic>
      <p:pic>
        <p:nvPicPr>
          <p:cNvPr id="878" name="Google Shape;878;p75"/>
          <p:cNvPicPr preferRelativeResize="0"/>
          <p:nvPr/>
        </p:nvPicPr>
        <p:blipFill rotWithShape="1">
          <a:blip r:embed="rId4">
            <a:alphaModFix/>
          </a:blip>
          <a:srcRect b="0" l="1298" r="24097" t="16687"/>
          <a:stretch/>
        </p:blipFill>
        <p:spPr>
          <a:xfrm>
            <a:off x="2664275" y="152400"/>
            <a:ext cx="1864200" cy="2643374"/>
          </a:xfrm>
          <a:prstGeom prst="rect">
            <a:avLst/>
          </a:prstGeom>
          <a:noFill/>
          <a:ln>
            <a:noFill/>
          </a:ln>
        </p:spPr>
      </p:pic>
      <p:pic>
        <p:nvPicPr>
          <p:cNvPr id="879" name="Google Shape;879;p75"/>
          <p:cNvPicPr preferRelativeResize="0"/>
          <p:nvPr/>
        </p:nvPicPr>
        <p:blipFill rotWithShape="1">
          <a:blip r:embed="rId5">
            <a:alphaModFix/>
          </a:blip>
          <a:srcRect b="0" l="249" r="52696" t="0"/>
          <a:stretch/>
        </p:blipFill>
        <p:spPr>
          <a:xfrm>
            <a:off x="4615300" y="152400"/>
            <a:ext cx="1864199" cy="2643374"/>
          </a:xfrm>
          <a:prstGeom prst="rect">
            <a:avLst/>
          </a:prstGeom>
          <a:noFill/>
          <a:ln>
            <a:noFill/>
          </a:ln>
        </p:spPr>
      </p:pic>
      <p:pic>
        <p:nvPicPr>
          <p:cNvPr id="880" name="Google Shape;880;p75"/>
          <p:cNvPicPr preferRelativeResize="0"/>
          <p:nvPr/>
        </p:nvPicPr>
        <p:blipFill rotWithShape="1">
          <a:blip r:embed="rId6">
            <a:alphaModFix/>
          </a:blip>
          <a:srcRect b="0" l="11406" r="11414" t="0"/>
          <a:stretch/>
        </p:blipFill>
        <p:spPr>
          <a:xfrm>
            <a:off x="6566325" y="152400"/>
            <a:ext cx="1864200" cy="2643374"/>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 name="Shape 884"/>
        <p:cNvGrpSpPr/>
        <p:nvPr/>
      </p:nvGrpSpPr>
      <p:grpSpPr>
        <a:xfrm>
          <a:off x="0" y="0"/>
          <a:ext cx="0" cy="0"/>
          <a:chOff x="0" y="0"/>
          <a:chExt cx="0" cy="0"/>
        </a:xfrm>
      </p:grpSpPr>
      <p:sp>
        <p:nvSpPr>
          <p:cNvPr id="885" name="Google Shape;885;p76"/>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Work Area</a:t>
            </a:r>
            <a:endParaRPr/>
          </a:p>
        </p:txBody>
      </p:sp>
      <p:sp>
        <p:nvSpPr>
          <p:cNvPr id="886" name="Google Shape;886;p76"/>
          <p:cNvSpPr txBox="1"/>
          <p:nvPr/>
        </p:nvSpPr>
        <p:spPr>
          <a:xfrm>
            <a:off x="4770763" y="4129100"/>
            <a:ext cx="3660000" cy="474900"/>
          </a:xfrm>
          <a:prstGeom prst="rect">
            <a:avLst/>
          </a:prstGeom>
          <a:noFill/>
          <a:ln>
            <a:noFill/>
          </a:ln>
        </p:spPr>
        <p:txBody>
          <a:bodyPr anchorCtr="0" anchor="ctr" bIns="0" lIns="90000" spcFirstLastPara="1" rIns="91425" wrap="square" tIns="0">
            <a:noAutofit/>
          </a:bodyPr>
          <a:lstStyle/>
          <a:p>
            <a:pPr indent="0" lvl="0" marL="0" rtl="0" algn="ctr">
              <a:lnSpc>
                <a:spcPct val="100000"/>
              </a:lnSpc>
              <a:spcBef>
                <a:spcPts val="0"/>
              </a:spcBef>
              <a:spcAft>
                <a:spcPts val="0"/>
              </a:spcAft>
              <a:buNone/>
            </a:pPr>
            <a:r>
              <a:rPr lang="en" sz="1200">
                <a:solidFill>
                  <a:schemeClr val="lt1"/>
                </a:solidFill>
                <a:latin typeface="Roboto Light"/>
                <a:ea typeface="Roboto Light"/>
                <a:cs typeface="Roboto Light"/>
                <a:sym typeface="Roboto Light"/>
              </a:rPr>
              <a:t>To modify this graph, click on it, follow the link, change the data and paste the new graph here </a:t>
            </a:r>
            <a:endParaRPr sz="1200">
              <a:solidFill>
                <a:schemeClr val="lt1"/>
              </a:solidFill>
              <a:latin typeface="Roboto Light"/>
              <a:ea typeface="Roboto Light"/>
              <a:cs typeface="Roboto Light"/>
              <a:sym typeface="Roboto Light"/>
            </a:endParaRPr>
          </a:p>
        </p:txBody>
      </p:sp>
      <p:sp>
        <p:nvSpPr>
          <p:cNvPr id="887" name="Google Shape;887;p76"/>
          <p:cNvSpPr/>
          <p:nvPr/>
        </p:nvSpPr>
        <p:spPr>
          <a:xfrm>
            <a:off x="1506100" y="1311086"/>
            <a:ext cx="555600" cy="555600"/>
          </a:xfrm>
          <a:prstGeom prst="rect">
            <a:avLst/>
          </a:pr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76"/>
          <p:cNvSpPr/>
          <p:nvPr/>
        </p:nvSpPr>
        <p:spPr>
          <a:xfrm>
            <a:off x="1506100" y="3097098"/>
            <a:ext cx="555600" cy="555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76"/>
          <p:cNvSpPr/>
          <p:nvPr/>
        </p:nvSpPr>
        <p:spPr>
          <a:xfrm>
            <a:off x="3518200" y="1311086"/>
            <a:ext cx="555600" cy="555600"/>
          </a:xfrm>
          <a:prstGeom prst="rect">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76"/>
          <p:cNvSpPr txBox="1"/>
          <p:nvPr/>
        </p:nvSpPr>
        <p:spPr>
          <a:xfrm>
            <a:off x="848500" y="1960600"/>
            <a:ext cx="1870800" cy="30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Prata"/>
                <a:ea typeface="Prata"/>
                <a:cs typeface="Prata"/>
                <a:sym typeface="Prata"/>
              </a:rPr>
              <a:t>Mars</a:t>
            </a:r>
            <a:endParaRPr sz="1800">
              <a:solidFill>
                <a:schemeClr val="lt1"/>
              </a:solidFill>
              <a:latin typeface="Prata"/>
              <a:ea typeface="Prata"/>
              <a:cs typeface="Prata"/>
              <a:sym typeface="Prata"/>
            </a:endParaRPr>
          </a:p>
        </p:txBody>
      </p:sp>
      <p:sp>
        <p:nvSpPr>
          <p:cNvPr id="891" name="Google Shape;891;p76"/>
          <p:cNvSpPr txBox="1"/>
          <p:nvPr/>
        </p:nvSpPr>
        <p:spPr>
          <a:xfrm>
            <a:off x="848500" y="2343100"/>
            <a:ext cx="1870800" cy="47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Despite being red, Mars is a cold place</a:t>
            </a:r>
            <a:endParaRPr>
              <a:solidFill>
                <a:schemeClr val="lt1"/>
              </a:solidFill>
              <a:latin typeface="Roboto Light"/>
              <a:ea typeface="Roboto Light"/>
              <a:cs typeface="Roboto Light"/>
              <a:sym typeface="Roboto Light"/>
            </a:endParaRPr>
          </a:p>
        </p:txBody>
      </p:sp>
      <p:sp>
        <p:nvSpPr>
          <p:cNvPr id="892" name="Google Shape;892;p76"/>
          <p:cNvSpPr txBox="1"/>
          <p:nvPr/>
        </p:nvSpPr>
        <p:spPr>
          <a:xfrm>
            <a:off x="848500" y="3746600"/>
            <a:ext cx="1870800" cy="30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Prata"/>
                <a:ea typeface="Prata"/>
                <a:cs typeface="Prata"/>
                <a:sym typeface="Prata"/>
              </a:rPr>
              <a:t>Mercury</a:t>
            </a:r>
            <a:endParaRPr sz="1800">
              <a:solidFill>
                <a:schemeClr val="lt1"/>
              </a:solidFill>
              <a:latin typeface="Prata"/>
              <a:ea typeface="Prata"/>
              <a:cs typeface="Prata"/>
              <a:sym typeface="Prata"/>
            </a:endParaRPr>
          </a:p>
        </p:txBody>
      </p:sp>
      <p:sp>
        <p:nvSpPr>
          <p:cNvPr id="893" name="Google Shape;893;p76"/>
          <p:cNvSpPr txBox="1"/>
          <p:nvPr/>
        </p:nvSpPr>
        <p:spPr>
          <a:xfrm>
            <a:off x="848500" y="4129100"/>
            <a:ext cx="1870800" cy="47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It’s the smallest planet of them all</a:t>
            </a:r>
            <a:endParaRPr>
              <a:solidFill>
                <a:schemeClr val="lt1"/>
              </a:solidFill>
              <a:latin typeface="Roboto Light"/>
              <a:ea typeface="Roboto Light"/>
              <a:cs typeface="Roboto Light"/>
              <a:sym typeface="Roboto Light"/>
            </a:endParaRPr>
          </a:p>
        </p:txBody>
      </p:sp>
      <p:sp>
        <p:nvSpPr>
          <p:cNvPr id="894" name="Google Shape;894;p76"/>
          <p:cNvSpPr txBox="1"/>
          <p:nvPr/>
        </p:nvSpPr>
        <p:spPr>
          <a:xfrm>
            <a:off x="2856438" y="1960600"/>
            <a:ext cx="1870800" cy="30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Prata"/>
                <a:ea typeface="Prata"/>
                <a:cs typeface="Prata"/>
                <a:sym typeface="Prata"/>
              </a:rPr>
              <a:t>Venus</a:t>
            </a:r>
            <a:endParaRPr sz="1800">
              <a:solidFill>
                <a:schemeClr val="lt1"/>
              </a:solidFill>
              <a:latin typeface="Prata"/>
              <a:ea typeface="Prata"/>
              <a:cs typeface="Prata"/>
              <a:sym typeface="Prata"/>
            </a:endParaRPr>
          </a:p>
        </p:txBody>
      </p:sp>
      <p:sp>
        <p:nvSpPr>
          <p:cNvPr id="895" name="Google Shape;895;p76"/>
          <p:cNvSpPr txBox="1"/>
          <p:nvPr/>
        </p:nvSpPr>
        <p:spPr>
          <a:xfrm>
            <a:off x="2856438" y="2343100"/>
            <a:ext cx="1870800" cy="474900"/>
          </a:xfrm>
          <a:prstGeom prst="rect">
            <a:avLst/>
          </a:prstGeom>
          <a:noFill/>
          <a:ln>
            <a:noFill/>
          </a:ln>
        </p:spPr>
        <p:txBody>
          <a:bodyPr anchorCtr="0" anchor="ctr" bIns="91425" lIns="114300" spcFirstLastPara="1" rIns="91425" wrap="square" tIns="91425">
            <a:noAutofit/>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Venus is the second planet from the Sun</a:t>
            </a:r>
            <a:endParaRPr>
              <a:solidFill>
                <a:schemeClr val="lt1"/>
              </a:solidFill>
              <a:latin typeface="Roboto Light"/>
              <a:ea typeface="Roboto Light"/>
              <a:cs typeface="Roboto Light"/>
              <a:sym typeface="Roboto Light"/>
            </a:endParaRPr>
          </a:p>
        </p:txBody>
      </p:sp>
      <p:sp>
        <p:nvSpPr>
          <p:cNvPr id="896" name="Google Shape;896;p76"/>
          <p:cNvSpPr/>
          <p:nvPr/>
        </p:nvSpPr>
        <p:spPr>
          <a:xfrm>
            <a:off x="3518200" y="3097086"/>
            <a:ext cx="555600" cy="555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76"/>
          <p:cNvSpPr/>
          <p:nvPr/>
        </p:nvSpPr>
        <p:spPr>
          <a:xfrm>
            <a:off x="3667984" y="3188129"/>
            <a:ext cx="256011" cy="373545"/>
          </a:xfrm>
          <a:custGeom>
            <a:rect b="b" l="l" r="r" t="t"/>
            <a:pathLst>
              <a:path extrusionOk="0" h="21027" w="14413">
                <a:moveTo>
                  <a:pt x="9906" y="615"/>
                </a:moveTo>
                <a:cubicBezTo>
                  <a:pt x="10432" y="615"/>
                  <a:pt x="10885" y="979"/>
                  <a:pt x="11003" y="1492"/>
                </a:cubicBezTo>
                <a:lnTo>
                  <a:pt x="12678" y="8726"/>
                </a:lnTo>
                <a:cubicBezTo>
                  <a:pt x="12550" y="8808"/>
                  <a:pt x="12442" y="8917"/>
                  <a:pt x="12360" y="9045"/>
                </a:cubicBezTo>
                <a:lnTo>
                  <a:pt x="12097" y="9446"/>
                </a:lnTo>
                <a:lnTo>
                  <a:pt x="4994" y="9446"/>
                </a:lnTo>
                <a:cubicBezTo>
                  <a:pt x="4992" y="9446"/>
                  <a:pt x="4989" y="9446"/>
                  <a:pt x="4987" y="9446"/>
                </a:cubicBezTo>
                <a:cubicBezTo>
                  <a:pt x="4845" y="9446"/>
                  <a:pt x="4717" y="9543"/>
                  <a:pt x="4685" y="9686"/>
                </a:cubicBezTo>
                <a:cubicBezTo>
                  <a:pt x="4642" y="9876"/>
                  <a:pt x="4787" y="10060"/>
                  <a:pt x="4984" y="10060"/>
                </a:cubicBezTo>
                <a:lnTo>
                  <a:pt x="12225" y="10060"/>
                </a:lnTo>
                <a:cubicBezTo>
                  <a:pt x="12360" y="10060"/>
                  <a:pt x="12484" y="9994"/>
                  <a:pt x="12557" y="9883"/>
                </a:cubicBezTo>
                <a:lnTo>
                  <a:pt x="12885" y="9380"/>
                </a:lnTo>
                <a:cubicBezTo>
                  <a:pt x="12981" y="9234"/>
                  <a:pt x="13141" y="9154"/>
                  <a:pt x="13302" y="9154"/>
                </a:cubicBezTo>
                <a:cubicBezTo>
                  <a:pt x="13384" y="9154"/>
                  <a:pt x="13466" y="9175"/>
                  <a:pt x="13539" y="9219"/>
                </a:cubicBezTo>
                <a:cubicBezTo>
                  <a:pt x="13766" y="9360"/>
                  <a:pt x="13835" y="9659"/>
                  <a:pt x="13687" y="9883"/>
                </a:cubicBezTo>
                <a:lnTo>
                  <a:pt x="13690" y="9883"/>
                </a:lnTo>
                <a:lnTo>
                  <a:pt x="13289" y="10491"/>
                </a:lnTo>
                <a:cubicBezTo>
                  <a:pt x="13079" y="10809"/>
                  <a:pt x="12721" y="11003"/>
                  <a:pt x="12337" y="11006"/>
                </a:cubicBezTo>
                <a:lnTo>
                  <a:pt x="2175" y="11006"/>
                </a:lnTo>
                <a:cubicBezTo>
                  <a:pt x="1791" y="11006"/>
                  <a:pt x="1429" y="10813"/>
                  <a:pt x="1219" y="10487"/>
                </a:cubicBezTo>
                <a:lnTo>
                  <a:pt x="831" y="9899"/>
                </a:lnTo>
                <a:cubicBezTo>
                  <a:pt x="687" y="9679"/>
                  <a:pt x="736" y="9383"/>
                  <a:pt x="940" y="9239"/>
                </a:cubicBezTo>
                <a:cubicBezTo>
                  <a:pt x="1023" y="9181"/>
                  <a:pt x="1119" y="9150"/>
                  <a:pt x="1217" y="9150"/>
                </a:cubicBezTo>
                <a:cubicBezTo>
                  <a:pt x="1274" y="9150"/>
                  <a:pt x="1332" y="9161"/>
                  <a:pt x="1387" y="9183"/>
                </a:cubicBezTo>
                <a:cubicBezTo>
                  <a:pt x="1482" y="9222"/>
                  <a:pt x="1561" y="9288"/>
                  <a:pt x="1613" y="9374"/>
                </a:cubicBezTo>
                <a:lnTo>
                  <a:pt x="1948" y="9883"/>
                </a:lnTo>
                <a:cubicBezTo>
                  <a:pt x="2021" y="9994"/>
                  <a:pt x="2146" y="10060"/>
                  <a:pt x="2280" y="10060"/>
                </a:cubicBezTo>
                <a:lnTo>
                  <a:pt x="3667" y="10060"/>
                </a:lnTo>
                <a:cubicBezTo>
                  <a:pt x="3669" y="10060"/>
                  <a:pt x="3671" y="10060"/>
                  <a:pt x="3673" y="10060"/>
                </a:cubicBezTo>
                <a:cubicBezTo>
                  <a:pt x="3815" y="10060"/>
                  <a:pt x="3943" y="9959"/>
                  <a:pt x="3975" y="9820"/>
                </a:cubicBezTo>
                <a:cubicBezTo>
                  <a:pt x="4018" y="9627"/>
                  <a:pt x="3874" y="9446"/>
                  <a:pt x="3677" y="9446"/>
                </a:cubicBezTo>
                <a:lnTo>
                  <a:pt x="2412" y="9446"/>
                </a:lnTo>
                <a:lnTo>
                  <a:pt x="2139" y="9025"/>
                </a:lnTo>
                <a:cubicBezTo>
                  <a:pt x="2057" y="8907"/>
                  <a:pt x="1955" y="8802"/>
                  <a:pt x="1837" y="8723"/>
                </a:cubicBezTo>
                <a:lnTo>
                  <a:pt x="3512" y="1492"/>
                </a:lnTo>
                <a:cubicBezTo>
                  <a:pt x="3627" y="976"/>
                  <a:pt x="4084" y="615"/>
                  <a:pt x="4613" y="615"/>
                </a:cubicBezTo>
                <a:lnTo>
                  <a:pt x="9899" y="615"/>
                </a:lnTo>
                <a:cubicBezTo>
                  <a:pt x="9901" y="615"/>
                  <a:pt x="9904" y="615"/>
                  <a:pt x="9906" y="615"/>
                </a:cubicBezTo>
                <a:close/>
                <a:moveTo>
                  <a:pt x="3368" y="16046"/>
                </a:moveTo>
                <a:lnTo>
                  <a:pt x="6318" y="17071"/>
                </a:lnTo>
                <a:lnTo>
                  <a:pt x="2957" y="18237"/>
                </a:lnTo>
                <a:lnTo>
                  <a:pt x="2957" y="18237"/>
                </a:lnTo>
                <a:lnTo>
                  <a:pt x="3368" y="16046"/>
                </a:lnTo>
                <a:close/>
                <a:moveTo>
                  <a:pt x="11147" y="16043"/>
                </a:moveTo>
                <a:lnTo>
                  <a:pt x="11558" y="18241"/>
                </a:lnTo>
                <a:lnTo>
                  <a:pt x="8191" y="17071"/>
                </a:lnTo>
                <a:lnTo>
                  <a:pt x="11147" y="16043"/>
                </a:lnTo>
                <a:close/>
                <a:moveTo>
                  <a:pt x="4596" y="1"/>
                </a:moveTo>
                <a:cubicBezTo>
                  <a:pt x="3787" y="1"/>
                  <a:pt x="3081" y="561"/>
                  <a:pt x="2901" y="1351"/>
                </a:cubicBezTo>
                <a:lnTo>
                  <a:pt x="1239" y="8542"/>
                </a:lnTo>
                <a:cubicBezTo>
                  <a:pt x="1229" y="8542"/>
                  <a:pt x="1218" y="8542"/>
                  <a:pt x="1208" y="8542"/>
                </a:cubicBezTo>
                <a:cubicBezTo>
                  <a:pt x="986" y="8542"/>
                  <a:pt x="771" y="8611"/>
                  <a:pt x="592" y="8739"/>
                </a:cubicBezTo>
                <a:cubicBezTo>
                  <a:pt x="119" y="9075"/>
                  <a:pt x="0" y="9748"/>
                  <a:pt x="322" y="10241"/>
                </a:cubicBezTo>
                <a:lnTo>
                  <a:pt x="710" y="10829"/>
                </a:lnTo>
                <a:cubicBezTo>
                  <a:pt x="969" y="11226"/>
                  <a:pt x="1383" y="11499"/>
                  <a:pt x="1850" y="11588"/>
                </a:cubicBezTo>
                <a:lnTo>
                  <a:pt x="1584" y="15149"/>
                </a:lnTo>
                <a:cubicBezTo>
                  <a:pt x="1571" y="15317"/>
                  <a:pt x="1695" y="15465"/>
                  <a:pt x="1866" y="15478"/>
                </a:cubicBezTo>
                <a:lnTo>
                  <a:pt x="1889" y="15478"/>
                </a:lnTo>
                <a:cubicBezTo>
                  <a:pt x="2050" y="15478"/>
                  <a:pt x="2182" y="15353"/>
                  <a:pt x="2195" y="15192"/>
                </a:cubicBezTo>
                <a:lnTo>
                  <a:pt x="2464" y="11617"/>
                </a:lnTo>
                <a:lnTo>
                  <a:pt x="12048" y="11617"/>
                </a:lnTo>
                <a:lnTo>
                  <a:pt x="12711" y="20406"/>
                </a:lnTo>
                <a:lnTo>
                  <a:pt x="12586" y="20406"/>
                </a:lnTo>
                <a:lnTo>
                  <a:pt x="11190" y="12932"/>
                </a:lnTo>
                <a:cubicBezTo>
                  <a:pt x="11141" y="12672"/>
                  <a:pt x="10914" y="12485"/>
                  <a:pt x="10651" y="12485"/>
                </a:cubicBezTo>
                <a:lnTo>
                  <a:pt x="9557" y="12485"/>
                </a:lnTo>
                <a:cubicBezTo>
                  <a:pt x="9555" y="12485"/>
                  <a:pt x="9552" y="12485"/>
                  <a:pt x="9550" y="12485"/>
                </a:cubicBezTo>
                <a:cubicBezTo>
                  <a:pt x="9405" y="12485"/>
                  <a:pt x="9277" y="12582"/>
                  <a:pt x="9245" y="12725"/>
                </a:cubicBezTo>
                <a:cubicBezTo>
                  <a:pt x="9202" y="12915"/>
                  <a:pt x="9347" y="13096"/>
                  <a:pt x="9544" y="13099"/>
                </a:cubicBezTo>
                <a:lnTo>
                  <a:pt x="10599" y="13099"/>
                </a:lnTo>
                <a:lnTo>
                  <a:pt x="11036" y="15435"/>
                </a:lnTo>
                <a:lnTo>
                  <a:pt x="7251" y="16749"/>
                </a:lnTo>
                <a:lnTo>
                  <a:pt x="3473" y="15435"/>
                </a:lnTo>
                <a:lnTo>
                  <a:pt x="3913" y="13099"/>
                </a:lnTo>
                <a:lnTo>
                  <a:pt x="8220" y="13099"/>
                </a:lnTo>
                <a:cubicBezTo>
                  <a:pt x="8222" y="13099"/>
                  <a:pt x="8225" y="13099"/>
                  <a:pt x="8227" y="13099"/>
                </a:cubicBezTo>
                <a:cubicBezTo>
                  <a:pt x="8372" y="13099"/>
                  <a:pt x="8500" y="12998"/>
                  <a:pt x="8532" y="12859"/>
                </a:cubicBezTo>
                <a:cubicBezTo>
                  <a:pt x="8575" y="12665"/>
                  <a:pt x="8427" y="12485"/>
                  <a:pt x="8230" y="12485"/>
                </a:cubicBezTo>
                <a:lnTo>
                  <a:pt x="3864" y="12485"/>
                </a:lnTo>
                <a:cubicBezTo>
                  <a:pt x="3594" y="12485"/>
                  <a:pt x="3368" y="12672"/>
                  <a:pt x="3318" y="12935"/>
                </a:cubicBezTo>
                <a:lnTo>
                  <a:pt x="1922" y="20409"/>
                </a:lnTo>
                <a:lnTo>
                  <a:pt x="1801" y="20409"/>
                </a:lnTo>
                <a:lnTo>
                  <a:pt x="2096" y="16526"/>
                </a:lnTo>
                <a:cubicBezTo>
                  <a:pt x="2106" y="16355"/>
                  <a:pt x="1981" y="16207"/>
                  <a:pt x="1810" y="16194"/>
                </a:cubicBezTo>
                <a:cubicBezTo>
                  <a:pt x="1802" y="16193"/>
                  <a:pt x="1794" y="16193"/>
                  <a:pt x="1786" y="16193"/>
                </a:cubicBezTo>
                <a:cubicBezTo>
                  <a:pt x="1626" y="16193"/>
                  <a:pt x="1491" y="16317"/>
                  <a:pt x="1479" y="16480"/>
                </a:cubicBezTo>
                <a:lnTo>
                  <a:pt x="1173" y="20524"/>
                </a:lnTo>
                <a:cubicBezTo>
                  <a:pt x="1153" y="20793"/>
                  <a:pt x="1370" y="21027"/>
                  <a:pt x="1643" y="21027"/>
                </a:cubicBezTo>
                <a:lnTo>
                  <a:pt x="2047" y="21027"/>
                </a:lnTo>
                <a:cubicBezTo>
                  <a:pt x="2270" y="21027"/>
                  <a:pt x="2464" y="20866"/>
                  <a:pt x="2507" y="20645"/>
                </a:cubicBezTo>
                <a:lnTo>
                  <a:pt x="2826" y="18934"/>
                </a:lnTo>
                <a:lnTo>
                  <a:pt x="7254" y="17396"/>
                </a:lnTo>
                <a:lnTo>
                  <a:pt x="11689" y="18937"/>
                </a:lnTo>
                <a:lnTo>
                  <a:pt x="12008" y="20645"/>
                </a:lnTo>
                <a:cubicBezTo>
                  <a:pt x="12048" y="20866"/>
                  <a:pt x="12241" y="21023"/>
                  <a:pt x="12465" y="21027"/>
                </a:cubicBezTo>
                <a:lnTo>
                  <a:pt x="12869" y="21027"/>
                </a:lnTo>
                <a:cubicBezTo>
                  <a:pt x="13142" y="21027"/>
                  <a:pt x="13355" y="20793"/>
                  <a:pt x="13335" y="20524"/>
                </a:cubicBezTo>
                <a:lnTo>
                  <a:pt x="12665" y="11601"/>
                </a:lnTo>
                <a:cubicBezTo>
                  <a:pt x="13128" y="11512"/>
                  <a:pt x="13539" y="11236"/>
                  <a:pt x="13799" y="10842"/>
                </a:cubicBezTo>
                <a:lnTo>
                  <a:pt x="14196" y="10234"/>
                </a:lnTo>
                <a:cubicBezTo>
                  <a:pt x="14357" y="9991"/>
                  <a:pt x="14413" y="9689"/>
                  <a:pt x="14347" y="9403"/>
                </a:cubicBezTo>
                <a:cubicBezTo>
                  <a:pt x="14285" y="9114"/>
                  <a:pt x="14107" y="8864"/>
                  <a:pt x="13854" y="8713"/>
                </a:cubicBezTo>
                <a:cubicBezTo>
                  <a:pt x="13690" y="8614"/>
                  <a:pt x="13501" y="8558"/>
                  <a:pt x="13309" y="8558"/>
                </a:cubicBezTo>
                <a:cubicBezTo>
                  <a:pt x="13298" y="8558"/>
                  <a:pt x="13287" y="8558"/>
                  <a:pt x="13276" y="8559"/>
                </a:cubicBezTo>
                <a:lnTo>
                  <a:pt x="11607" y="1354"/>
                </a:lnTo>
                <a:cubicBezTo>
                  <a:pt x="11427" y="561"/>
                  <a:pt x="10724" y="1"/>
                  <a:pt x="9913" y="1"/>
                </a:cubicBezTo>
                <a:cubicBezTo>
                  <a:pt x="9910" y="1"/>
                  <a:pt x="9908" y="1"/>
                  <a:pt x="9905" y="1"/>
                </a:cubicBezTo>
                <a:lnTo>
                  <a:pt x="4603" y="1"/>
                </a:lnTo>
                <a:cubicBezTo>
                  <a:pt x="4601" y="1"/>
                  <a:pt x="4598" y="1"/>
                  <a:pt x="4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76"/>
          <p:cNvSpPr txBox="1"/>
          <p:nvPr/>
        </p:nvSpPr>
        <p:spPr>
          <a:xfrm>
            <a:off x="2856438" y="3746600"/>
            <a:ext cx="1870800" cy="30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Prata"/>
                <a:ea typeface="Prata"/>
                <a:cs typeface="Prata"/>
                <a:sym typeface="Prata"/>
              </a:rPr>
              <a:t>Saturn</a:t>
            </a:r>
            <a:endParaRPr sz="1800">
              <a:solidFill>
                <a:schemeClr val="lt1"/>
              </a:solidFill>
              <a:latin typeface="Prata"/>
              <a:ea typeface="Prata"/>
              <a:cs typeface="Prata"/>
              <a:sym typeface="Prata"/>
            </a:endParaRPr>
          </a:p>
        </p:txBody>
      </p:sp>
      <p:sp>
        <p:nvSpPr>
          <p:cNvPr id="899" name="Google Shape;899;p76"/>
          <p:cNvSpPr txBox="1"/>
          <p:nvPr/>
        </p:nvSpPr>
        <p:spPr>
          <a:xfrm>
            <a:off x="2856438" y="4129100"/>
            <a:ext cx="1870800" cy="474900"/>
          </a:xfrm>
          <a:prstGeom prst="rect">
            <a:avLst/>
          </a:prstGeom>
          <a:noFill/>
          <a:ln>
            <a:noFill/>
          </a:ln>
        </p:spPr>
        <p:txBody>
          <a:bodyPr anchorCtr="0" anchor="ctr" bIns="91425" lIns="114300" spcFirstLastPara="1" rIns="91425" wrap="square" tIns="91425">
            <a:noAutofit/>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It’s composed of hydrogen and helium</a:t>
            </a:r>
            <a:endParaRPr>
              <a:solidFill>
                <a:schemeClr val="lt1"/>
              </a:solidFill>
              <a:latin typeface="Roboto Light"/>
              <a:ea typeface="Roboto Light"/>
              <a:cs typeface="Roboto Light"/>
              <a:sym typeface="Roboto Light"/>
            </a:endParaRPr>
          </a:p>
        </p:txBody>
      </p:sp>
      <p:pic>
        <p:nvPicPr>
          <p:cNvPr id="900" name="Google Shape;900;p76">
            <a:hlinkClick r:id="rId3"/>
          </p:cNvPr>
          <p:cNvPicPr preferRelativeResize="0"/>
          <p:nvPr/>
        </p:nvPicPr>
        <p:blipFill>
          <a:blip r:embed="rId4">
            <a:alphaModFix/>
          </a:blip>
          <a:stretch>
            <a:fillRect/>
          </a:stretch>
        </p:blipFill>
        <p:spPr>
          <a:xfrm>
            <a:off x="5037425" y="1129725"/>
            <a:ext cx="3126693" cy="2829276"/>
          </a:xfrm>
          <a:prstGeom prst="rect">
            <a:avLst/>
          </a:prstGeom>
          <a:noFill/>
          <a:ln>
            <a:noFill/>
          </a:ln>
        </p:spPr>
      </p:pic>
      <p:grpSp>
        <p:nvGrpSpPr>
          <p:cNvPr id="901" name="Google Shape;901;p76"/>
          <p:cNvGrpSpPr/>
          <p:nvPr/>
        </p:nvGrpSpPr>
        <p:grpSpPr>
          <a:xfrm>
            <a:off x="1596164" y="1405449"/>
            <a:ext cx="375459" cy="366881"/>
            <a:chOff x="2424010" y="4451662"/>
            <a:chExt cx="442132" cy="432031"/>
          </a:xfrm>
        </p:grpSpPr>
        <p:sp>
          <p:nvSpPr>
            <p:cNvPr id="902" name="Google Shape;902;p76"/>
            <p:cNvSpPr/>
            <p:nvPr/>
          </p:nvSpPr>
          <p:spPr>
            <a:xfrm>
              <a:off x="2455881" y="4585628"/>
              <a:ext cx="191998" cy="164916"/>
            </a:xfrm>
            <a:custGeom>
              <a:rect b="b" l="l" r="r" t="t"/>
              <a:pathLst>
                <a:path extrusionOk="0" h="7886" w="9181">
                  <a:moveTo>
                    <a:pt x="5514" y="1834"/>
                  </a:moveTo>
                  <a:lnTo>
                    <a:pt x="5514" y="1834"/>
                  </a:lnTo>
                  <a:cubicBezTo>
                    <a:pt x="5836" y="1979"/>
                    <a:pt x="6046" y="2301"/>
                    <a:pt x="6046" y="2655"/>
                  </a:cubicBezTo>
                  <a:lnTo>
                    <a:pt x="6046" y="2659"/>
                  </a:lnTo>
                  <a:lnTo>
                    <a:pt x="6046" y="2839"/>
                  </a:lnTo>
                  <a:cubicBezTo>
                    <a:pt x="6046" y="3194"/>
                    <a:pt x="5836" y="3516"/>
                    <a:pt x="5514" y="3661"/>
                  </a:cubicBezTo>
                  <a:cubicBezTo>
                    <a:pt x="5540" y="3569"/>
                    <a:pt x="5553" y="3473"/>
                    <a:pt x="5553" y="3378"/>
                  </a:cubicBezTo>
                  <a:lnTo>
                    <a:pt x="5553" y="2120"/>
                  </a:lnTo>
                  <a:cubicBezTo>
                    <a:pt x="5553" y="2021"/>
                    <a:pt x="5540" y="1926"/>
                    <a:pt x="5514" y="1834"/>
                  </a:cubicBezTo>
                  <a:close/>
                  <a:moveTo>
                    <a:pt x="3664" y="1837"/>
                  </a:moveTo>
                  <a:lnTo>
                    <a:pt x="3664" y="1837"/>
                  </a:lnTo>
                  <a:cubicBezTo>
                    <a:pt x="3638" y="1929"/>
                    <a:pt x="3621" y="2025"/>
                    <a:pt x="3625" y="2123"/>
                  </a:cubicBezTo>
                  <a:lnTo>
                    <a:pt x="3625" y="3381"/>
                  </a:lnTo>
                  <a:cubicBezTo>
                    <a:pt x="3621" y="3477"/>
                    <a:pt x="3638" y="3572"/>
                    <a:pt x="3664" y="3664"/>
                  </a:cubicBezTo>
                  <a:cubicBezTo>
                    <a:pt x="3339" y="3519"/>
                    <a:pt x="3132" y="3197"/>
                    <a:pt x="3132" y="2843"/>
                  </a:cubicBezTo>
                  <a:lnTo>
                    <a:pt x="3132" y="2659"/>
                  </a:lnTo>
                  <a:cubicBezTo>
                    <a:pt x="3132" y="2304"/>
                    <a:pt x="3339" y="1982"/>
                    <a:pt x="3664" y="1837"/>
                  </a:cubicBezTo>
                  <a:close/>
                  <a:moveTo>
                    <a:pt x="4607" y="1739"/>
                  </a:moveTo>
                  <a:cubicBezTo>
                    <a:pt x="4811" y="1739"/>
                    <a:pt x="4975" y="1903"/>
                    <a:pt x="4978" y="2107"/>
                  </a:cubicBezTo>
                  <a:lnTo>
                    <a:pt x="4978" y="3388"/>
                  </a:lnTo>
                  <a:cubicBezTo>
                    <a:pt x="4982" y="3592"/>
                    <a:pt x="4817" y="3759"/>
                    <a:pt x="4610" y="3759"/>
                  </a:cubicBezTo>
                  <a:cubicBezTo>
                    <a:pt x="4608" y="3759"/>
                    <a:pt x="4606" y="3759"/>
                    <a:pt x="4604" y="3759"/>
                  </a:cubicBezTo>
                  <a:cubicBezTo>
                    <a:pt x="4403" y="3759"/>
                    <a:pt x="4242" y="3596"/>
                    <a:pt x="4239" y="3395"/>
                  </a:cubicBezTo>
                  <a:lnTo>
                    <a:pt x="4239" y="2113"/>
                  </a:lnTo>
                  <a:cubicBezTo>
                    <a:pt x="4236" y="1910"/>
                    <a:pt x="4400" y="1742"/>
                    <a:pt x="4607" y="1739"/>
                  </a:cubicBezTo>
                  <a:close/>
                  <a:moveTo>
                    <a:pt x="5576" y="4354"/>
                  </a:moveTo>
                  <a:cubicBezTo>
                    <a:pt x="5970" y="4354"/>
                    <a:pt x="6292" y="4676"/>
                    <a:pt x="6292" y="5070"/>
                  </a:cubicBezTo>
                  <a:lnTo>
                    <a:pt x="6292" y="5957"/>
                  </a:lnTo>
                  <a:lnTo>
                    <a:pt x="2925" y="5957"/>
                  </a:lnTo>
                  <a:lnTo>
                    <a:pt x="2925" y="5070"/>
                  </a:lnTo>
                  <a:cubicBezTo>
                    <a:pt x="2925" y="4676"/>
                    <a:pt x="3247" y="4354"/>
                    <a:pt x="3641" y="4354"/>
                  </a:cubicBezTo>
                  <a:close/>
                  <a:moveTo>
                    <a:pt x="6292" y="6614"/>
                  </a:moveTo>
                  <a:lnTo>
                    <a:pt x="6292" y="7271"/>
                  </a:lnTo>
                  <a:lnTo>
                    <a:pt x="2925" y="7271"/>
                  </a:lnTo>
                  <a:lnTo>
                    <a:pt x="2925" y="6614"/>
                  </a:lnTo>
                  <a:close/>
                  <a:moveTo>
                    <a:pt x="2393" y="1"/>
                  </a:moveTo>
                  <a:cubicBezTo>
                    <a:pt x="2393" y="1"/>
                    <a:pt x="2179" y="47"/>
                    <a:pt x="2127" y="142"/>
                  </a:cubicBezTo>
                  <a:lnTo>
                    <a:pt x="1627" y="1006"/>
                  </a:lnTo>
                  <a:cubicBezTo>
                    <a:pt x="1542" y="1151"/>
                    <a:pt x="1594" y="1338"/>
                    <a:pt x="1739" y="1423"/>
                  </a:cubicBezTo>
                  <a:cubicBezTo>
                    <a:pt x="1788" y="1452"/>
                    <a:pt x="1841" y="1465"/>
                    <a:pt x="1894" y="1465"/>
                  </a:cubicBezTo>
                  <a:cubicBezTo>
                    <a:pt x="2000" y="1465"/>
                    <a:pt x="2102" y="1410"/>
                    <a:pt x="2159" y="1312"/>
                  </a:cubicBezTo>
                  <a:lnTo>
                    <a:pt x="2570" y="619"/>
                  </a:lnTo>
                  <a:lnTo>
                    <a:pt x="6614" y="619"/>
                  </a:lnTo>
                  <a:lnTo>
                    <a:pt x="8533" y="3930"/>
                  </a:lnTo>
                  <a:lnTo>
                    <a:pt x="6867" y="6782"/>
                  </a:lnTo>
                  <a:lnTo>
                    <a:pt x="6867" y="5077"/>
                  </a:lnTo>
                  <a:cubicBezTo>
                    <a:pt x="6880" y="4604"/>
                    <a:pt x="6634" y="4163"/>
                    <a:pt x="6220" y="3927"/>
                  </a:cubicBezTo>
                  <a:cubicBezTo>
                    <a:pt x="6503" y="3651"/>
                    <a:pt x="6703" y="2843"/>
                    <a:pt x="6703" y="2843"/>
                  </a:cubicBezTo>
                  <a:lnTo>
                    <a:pt x="6703" y="2672"/>
                  </a:lnTo>
                  <a:cubicBezTo>
                    <a:pt x="6703" y="1831"/>
                    <a:pt x="6023" y="1151"/>
                    <a:pt x="5185" y="1151"/>
                  </a:cubicBezTo>
                  <a:lnTo>
                    <a:pt x="4035" y="1151"/>
                  </a:lnTo>
                  <a:cubicBezTo>
                    <a:pt x="3194" y="1151"/>
                    <a:pt x="2514" y="1831"/>
                    <a:pt x="2514" y="2672"/>
                  </a:cubicBezTo>
                  <a:lnTo>
                    <a:pt x="2514" y="2856"/>
                  </a:lnTo>
                  <a:cubicBezTo>
                    <a:pt x="2514" y="3263"/>
                    <a:pt x="2679" y="3654"/>
                    <a:pt x="2971" y="3940"/>
                  </a:cubicBezTo>
                  <a:cubicBezTo>
                    <a:pt x="2560" y="4180"/>
                    <a:pt x="2311" y="4617"/>
                    <a:pt x="2311" y="5090"/>
                  </a:cubicBezTo>
                  <a:lnTo>
                    <a:pt x="2311" y="6798"/>
                  </a:lnTo>
                  <a:lnTo>
                    <a:pt x="671" y="3943"/>
                  </a:lnTo>
                  <a:lnTo>
                    <a:pt x="1516" y="2471"/>
                  </a:lnTo>
                  <a:cubicBezTo>
                    <a:pt x="1591" y="2347"/>
                    <a:pt x="1568" y="2186"/>
                    <a:pt x="1463" y="2084"/>
                  </a:cubicBezTo>
                  <a:cubicBezTo>
                    <a:pt x="1403" y="2028"/>
                    <a:pt x="1329" y="2002"/>
                    <a:pt x="1256" y="2002"/>
                  </a:cubicBezTo>
                  <a:cubicBezTo>
                    <a:pt x="1151" y="2002"/>
                    <a:pt x="1048" y="2056"/>
                    <a:pt x="990" y="2156"/>
                  </a:cubicBezTo>
                  <a:lnTo>
                    <a:pt x="54" y="3789"/>
                  </a:lnTo>
                  <a:cubicBezTo>
                    <a:pt x="1" y="3884"/>
                    <a:pt x="1" y="4002"/>
                    <a:pt x="54" y="4098"/>
                  </a:cubicBezTo>
                  <a:lnTo>
                    <a:pt x="2140" y="7731"/>
                  </a:lnTo>
                  <a:cubicBezTo>
                    <a:pt x="2192" y="7826"/>
                    <a:pt x="2294" y="7886"/>
                    <a:pt x="2403" y="7886"/>
                  </a:cubicBezTo>
                  <a:lnTo>
                    <a:pt x="6775" y="7886"/>
                  </a:lnTo>
                  <a:cubicBezTo>
                    <a:pt x="6884" y="7886"/>
                    <a:pt x="6986" y="7826"/>
                    <a:pt x="7041" y="7731"/>
                  </a:cubicBezTo>
                  <a:lnTo>
                    <a:pt x="9124" y="4098"/>
                  </a:lnTo>
                  <a:cubicBezTo>
                    <a:pt x="9180" y="4002"/>
                    <a:pt x="9180" y="3884"/>
                    <a:pt x="9124" y="3789"/>
                  </a:cubicBezTo>
                  <a:lnTo>
                    <a:pt x="9128" y="3789"/>
                  </a:lnTo>
                  <a:lnTo>
                    <a:pt x="7041" y="155"/>
                  </a:lnTo>
                  <a:cubicBezTo>
                    <a:pt x="6986" y="60"/>
                    <a:pt x="6887" y="1"/>
                    <a:pt x="67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76"/>
            <p:cNvSpPr/>
            <p:nvPr/>
          </p:nvSpPr>
          <p:spPr>
            <a:xfrm>
              <a:off x="2641521" y="4480856"/>
              <a:ext cx="193231" cy="164916"/>
            </a:xfrm>
            <a:custGeom>
              <a:rect b="b" l="l" r="r" t="t"/>
              <a:pathLst>
                <a:path extrusionOk="0" h="7886" w="9240">
                  <a:moveTo>
                    <a:pt x="4081" y="1768"/>
                  </a:moveTo>
                  <a:cubicBezTo>
                    <a:pt x="4278" y="1768"/>
                    <a:pt x="4439" y="1931"/>
                    <a:pt x="4439" y="2130"/>
                  </a:cubicBezTo>
                  <a:lnTo>
                    <a:pt x="4439" y="3368"/>
                  </a:lnTo>
                  <a:lnTo>
                    <a:pt x="3657" y="3368"/>
                  </a:lnTo>
                  <a:lnTo>
                    <a:pt x="3657" y="2130"/>
                  </a:lnTo>
                  <a:cubicBezTo>
                    <a:pt x="3657" y="1931"/>
                    <a:pt x="3815" y="1768"/>
                    <a:pt x="4013" y="1768"/>
                  </a:cubicBezTo>
                  <a:cubicBezTo>
                    <a:pt x="4015" y="1768"/>
                    <a:pt x="4017" y="1768"/>
                    <a:pt x="4019" y="1768"/>
                  </a:cubicBezTo>
                  <a:lnTo>
                    <a:pt x="4075" y="1768"/>
                  </a:lnTo>
                  <a:cubicBezTo>
                    <a:pt x="4077" y="1768"/>
                    <a:pt x="4079" y="1768"/>
                    <a:pt x="4081" y="1768"/>
                  </a:cubicBezTo>
                  <a:close/>
                  <a:moveTo>
                    <a:pt x="5422" y="2284"/>
                  </a:moveTo>
                  <a:cubicBezTo>
                    <a:pt x="5424" y="2284"/>
                    <a:pt x="5426" y="2284"/>
                    <a:pt x="5428" y="2284"/>
                  </a:cubicBezTo>
                  <a:cubicBezTo>
                    <a:pt x="5632" y="2287"/>
                    <a:pt x="5796" y="2455"/>
                    <a:pt x="5793" y="2662"/>
                  </a:cubicBezTo>
                  <a:lnTo>
                    <a:pt x="5793" y="3368"/>
                  </a:lnTo>
                  <a:lnTo>
                    <a:pt x="5054" y="3368"/>
                  </a:lnTo>
                  <a:lnTo>
                    <a:pt x="5054" y="2649"/>
                  </a:lnTo>
                  <a:cubicBezTo>
                    <a:pt x="5057" y="2447"/>
                    <a:pt x="5221" y="2284"/>
                    <a:pt x="5422" y="2284"/>
                  </a:cubicBezTo>
                  <a:close/>
                  <a:moveTo>
                    <a:pt x="6644" y="576"/>
                  </a:moveTo>
                  <a:lnTo>
                    <a:pt x="8562" y="3923"/>
                  </a:lnTo>
                  <a:lnTo>
                    <a:pt x="7219" y="6253"/>
                  </a:lnTo>
                  <a:cubicBezTo>
                    <a:pt x="7258" y="6069"/>
                    <a:pt x="7278" y="5885"/>
                    <a:pt x="7278" y="5698"/>
                  </a:cubicBezTo>
                  <a:cubicBezTo>
                    <a:pt x="7278" y="4935"/>
                    <a:pt x="6953" y="4213"/>
                    <a:pt x="6381" y="3710"/>
                  </a:cubicBezTo>
                  <a:cubicBezTo>
                    <a:pt x="6384" y="3693"/>
                    <a:pt x="6381" y="3677"/>
                    <a:pt x="6368" y="3667"/>
                  </a:cubicBezTo>
                  <a:lnTo>
                    <a:pt x="6368" y="2642"/>
                  </a:lnTo>
                  <a:cubicBezTo>
                    <a:pt x="6381" y="2105"/>
                    <a:pt x="5951" y="1666"/>
                    <a:pt x="5415" y="1666"/>
                  </a:cubicBezTo>
                  <a:cubicBezTo>
                    <a:pt x="5413" y="1666"/>
                    <a:pt x="5411" y="1666"/>
                    <a:pt x="5409" y="1666"/>
                  </a:cubicBezTo>
                  <a:cubicBezTo>
                    <a:pt x="5257" y="1666"/>
                    <a:pt x="5110" y="1699"/>
                    <a:pt x="4978" y="1768"/>
                  </a:cubicBezTo>
                  <a:cubicBezTo>
                    <a:pt x="4827" y="1400"/>
                    <a:pt x="4472" y="1154"/>
                    <a:pt x="4075" y="1151"/>
                  </a:cubicBezTo>
                  <a:lnTo>
                    <a:pt x="4025" y="1151"/>
                  </a:lnTo>
                  <a:cubicBezTo>
                    <a:pt x="3487" y="1157"/>
                    <a:pt x="3050" y="1591"/>
                    <a:pt x="3043" y="2130"/>
                  </a:cubicBezTo>
                  <a:lnTo>
                    <a:pt x="3043" y="3555"/>
                  </a:lnTo>
                  <a:cubicBezTo>
                    <a:pt x="2202" y="4176"/>
                    <a:pt x="1805" y="5231"/>
                    <a:pt x="2025" y="6249"/>
                  </a:cubicBezTo>
                  <a:lnTo>
                    <a:pt x="681" y="3923"/>
                  </a:lnTo>
                  <a:lnTo>
                    <a:pt x="2600" y="576"/>
                  </a:lnTo>
                  <a:close/>
                  <a:moveTo>
                    <a:pt x="5727" y="3986"/>
                  </a:moveTo>
                  <a:cubicBezTo>
                    <a:pt x="6884" y="4728"/>
                    <a:pt x="6995" y="6378"/>
                    <a:pt x="5951" y="7271"/>
                  </a:cubicBezTo>
                  <a:lnTo>
                    <a:pt x="3290" y="7271"/>
                  </a:lnTo>
                  <a:cubicBezTo>
                    <a:pt x="2241" y="6378"/>
                    <a:pt x="2353" y="4728"/>
                    <a:pt x="3513" y="3986"/>
                  </a:cubicBezTo>
                  <a:close/>
                  <a:moveTo>
                    <a:pt x="2419" y="1"/>
                  </a:moveTo>
                  <a:cubicBezTo>
                    <a:pt x="2310" y="1"/>
                    <a:pt x="2209" y="60"/>
                    <a:pt x="2153" y="155"/>
                  </a:cubicBezTo>
                  <a:lnTo>
                    <a:pt x="53" y="3789"/>
                  </a:lnTo>
                  <a:cubicBezTo>
                    <a:pt x="1" y="3884"/>
                    <a:pt x="1" y="4002"/>
                    <a:pt x="53" y="4098"/>
                  </a:cubicBezTo>
                  <a:lnTo>
                    <a:pt x="2153" y="7731"/>
                  </a:lnTo>
                  <a:cubicBezTo>
                    <a:pt x="2209" y="7826"/>
                    <a:pt x="2310" y="7886"/>
                    <a:pt x="2419" y="7886"/>
                  </a:cubicBezTo>
                  <a:lnTo>
                    <a:pt x="6821" y="7886"/>
                  </a:lnTo>
                  <a:cubicBezTo>
                    <a:pt x="6930" y="7886"/>
                    <a:pt x="7031" y="7826"/>
                    <a:pt x="7087" y="7731"/>
                  </a:cubicBezTo>
                  <a:lnTo>
                    <a:pt x="9183" y="4098"/>
                  </a:lnTo>
                  <a:cubicBezTo>
                    <a:pt x="9239" y="4002"/>
                    <a:pt x="9239" y="3884"/>
                    <a:pt x="9187" y="3789"/>
                  </a:cubicBezTo>
                  <a:lnTo>
                    <a:pt x="7087" y="155"/>
                  </a:lnTo>
                  <a:cubicBezTo>
                    <a:pt x="7031" y="60"/>
                    <a:pt x="6930" y="1"/>
                    <a:pt x="68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76"/>
            <p:cNvSpPr/>
            <p:nvPr/>
          </p:nvSpPr>
          <p:spPr>
            <a:xfrm>
              <a:off x="2641521" y="4690400"/>
              <a:ext cx="193231" cy="164916"/>
            </a:xfrm>
            <a:custGeom>
              <a:rect b="b" l="l" r="r" t="t"/>
              <a:pathLst>
                <a:path extrusionOk="0" h="7886" w="9240">
                  <a:moveTo>
                    <a:pt x="5451" y="2176"/>
                  </a:moveTo>
                  <a:cubicBezTo>
                    <a:pt x="5573" y="2176"/>
                    <a:pt x="5668" y="2274"/>
                    <a:pt x="5668" y="2396"/>
                  </a:cubicBezTo>
                  <a:lnTo>
                    <a:pt x="5668" y="2780"/>
                  </a:lnTo>
                  <a:cubicBezTo>
                    <a:pt x="5671" y="2902"/>
                    <a:pt x="5573" y="3000"/>
                    <a:pt x="5451" y="3000"/>
                  </a:cubicBezTo>
                  <a:lnTo>
                    <a:pt x="3795" y="3000"/>
                  </a:lnTo>
                  <a:cubicBezTo>
                    <a:pt x="3674" y="3000"/>
                    <a:pt x="3575" y="2902"/>
                    <a:pt x="3575" y="2780"/>
                  </a:cubicBezTo>
                  <a:lnTo>
                    <a:pt x="3575" y="2396"/>
                  </a:lnTo>
                  <a:cubicBezTo>
                    <a:pt x="3575" y="2274"/>
                    <a:pt x="3674" y="2179"/>
                    <a:pt x="3795" y="2176"/>
                  </a:cubicBezTo>
                  <a:close/>
                  <a:moveTo>
                    <a:pt x="6641" y="619"/>
                  </a:moveTo>
                  <a:lnTo>
                    <a:pt x="8562" y="3933"/>
                  </a:lnTo>
                  <a:lnTo>
                    <a:pt x="6641" y="7271"/>
                  </a:lnTo>
                  <a:lnTo>
                    <a:pt x="6450" y="7271"/>
                  </a:lnTo>
                  <a:lnTo>
                    <a:pt x="6450" y="6092"/>
                  </a:lnTo>
                  <a:cubicBezTo>
                    <a:pt x="6437" y="5921"/>
                    <a:pt x="6296" y="5790"/>
                    <a:pt x="6125" y="5783"/>
                  </a:cubicBezTo>
                  <a:cubicBezTo>
                    <a:pt x="5957" y="5783"/>
                    <a:pt x="5793" y="6092"/>
                    <a:pt x="5793" y="6092"/>
                  </a:cubicBezTo>
                  <a:lnTo>
                    <a:pt x="5793" y="7271"/>
                  </a:lnTo>
                  <a:lnTo>
                    <a:pt x="3411" y="7271"/>
                  </a:lnTo>
                  <a:lnTo>
                    <a:pt x="3411" y="4324"/>
                  </a:lnTo>
                  <a:cubicBezTo>
                    <a:pt x="3411" y="3933"/>
                    <a:pt x="3730" y="3615"/>
                    <a:pt x="4121" y="3615"/>
                  </a:cubicBezTo>
                  <a:lnTo>
                    <a:pt x="5510" y="3615"/>
                  </a:lnTo>
                  <a:cubicBezTo>
                    <a:pt x="5691" y="3615"/>
                    <a:pt x="5832" y="3759"/>
                    <a:pt x="5832" y="3937"/>
                  </a:cubicBezTo>
                  <a:lnTo>
                    <a:pt x="5832" y="4870"/>
                  </a:lnTo>
                  <a:cubicBezTo>
                    <a:pt x="5832" y="4909"/>
                    <a:pt x="5849" y="4949"/>
                    <a:pt x="5878" y="4978"/>
                  </a:cubicBezTo>
                  <a:cubicBezTo>
                    <a:pt x="5965" y="5057"/>
                    <a:pt x="6056" y="5090"/>
                    <a:pt x="6139" y="5090"/>
                  </a:cubicBezTo>
                  <a:cubicBezTo>
                    <a:pt x="6311" y="5090"/>
                    <a:pt x="6450" y="4951"/>
                    <a:pt x="6450" y="4781"/>
                  </a:cubicBezTo>
                  <a:lnTo>
                    <a:pt x="6450" y="4321"/>
                  </a:lnTo>
                  <a:cubicBezTo>
                    <a:pt x="6447" y="3956"/>
                    <a:pt x="6289" y="3612"/>
                    <a:pt x="6016" y="3372"/>
                  </a:cubicBezTo>
                  <a:cubicBezTo>
                    <a:pt x="6187" y="3221"/>
                    <a:pt x="6282" y="3007"/>
                    <a:pt x="6286" y="2780"/>
                  </a:cubicBezTo>
                  <a:lnTo>
                    <a:pt x="6286" y="2393"/>
                  </a:lnTo>
                  <a:cubicBezTo>
                    <a:pt x="6286" y="1933"/>
                    <a:pt x="5914" y="1561"/>
                    <a:pt x="5455" y="1561"/>
                  </a:cubicBezTo>
                  <a:lnTo>
                    <a:pt x="3792" y="1561"/>
                  </a:lnTo>
                  <a:cubicBezTo>
                    <a:pt x="3332" y="1561"/>
                    <a:pt x="2958" y="1933"/>
                    <a:pt x="2958" y="2393"/>
                  </a:cubicBezTo>
                  <a:lnTo>
                    <a:pt x="2958" y="2784"/>
                  </a:lnTo>
                  <a:cubicBezTo>
                    <a:pt x="2961" y="3010"/>
                    <a:pt x="3060" y="3227"/>
                    <a:pt x="3230" y="3378"/>
                  </a:cubicBezTo>
                  <a:cubicBezTo>
                    <a:pt x="2954" y="3618"/>
                    <a:pt x="2797" y="3963"/>
                    <a:pt x="2797" y="4331"/>
                  </a:cubicBezTo>
                  <a:lnTo>
                    <a:pt x="2797" y="7271"/>
                  </a:lnTo>
                  <a:lnTo>
                    <a:pt x="2600" y="7271"/>
                  </a:lnTo>
                  <a:lnTo>
                    <a:pt x="678" y="3933"/>
                  </a:lnTo>
                  <a:lnTo>
                    <a:pt x="2600" y="619"/>
                  </a:lnTo>
                  <a:close/>
                  <a:moveTo>
                    <a:pt x="2419" y="1"/>
                  </a:moveTo>
                  <a:cubicBezTo>
                    <a:pt x="2310" y="1"/>
                    <a:pt x="2209" y="60"/>
                    <a:pt x="2153" y="155"/>
                  </a:cubicBezTo>
                  <a:lnTo>
                    <a:pt x="53" y="3789"/>
                  </a:lnTo>
                  <a:cubicBezTo>
                    <a:pt x="1" y="3884"/>
                    <a:pt x="1" y="4002"/>
                    <a:pt x="53" y="4098"/>
                  </a:cubicBezTo>
                  <a:lnTo>
                    <a:pt x="2153" y="7731"/>
                  </a:lnTo>
                  <a:cubicBezTo>
                    <a:pt x="2209" y="7827"/>
                    <a:pt x="2310" y="7886"/>
                    <a:pt x="2419" y="7886"/>
                  </a:cubicBezTo>
                  <a:lnTo>
                    <a:pt x="6821" y="7886"/>
                  </a:lnTo>
                  <a:cubicBezTo>
                    <a:pt x="6930" y="7886"/>
                    <a:pt x="7031" y="7827"/>
                    <a:pt x="7087" y="7731"/>
                  </a:cubicBezTo>
                  <a:lnTo>
                    <a:pt x="9183" y="4098"/>
                  </a:lnTo>
                  <a:cubicBezTo>
                    <a:pt x="9239" y="4002"/>
                    <a:pt x="9239" y="3884"/>
                    <a:pt x="9183" y="3789"/>
                  </a:cubicBezTo>
                  <a:lnTo>
                    <a:pt x="7087" y="155"/>
                  </a:lnTo>
                  <a:cubicBezTo>
                    <a:pt x="7031" y="60"/>
                    <a:pt x="6930" y="1"/>
                    <a:pt x="68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76"/>
            <p:cNvSpPr/>
            <p:nvPr/>
          </p:nvSpPr>
          <p:spPr>
            <a:xfrm>
              <a:off x="2424010" y="4451662"/>
              <a:ext cx="442132" cy="432031"/>
            </a:xfrm>
            <a:custGeom>
              <a:rect b="b" l="l" r="r" t="t"/>
              <a:pathLst>
                <a:path extrusionOk="0" h="20659" w="21142">
                  <a:moveTo>
                    <a:pt x="8598" y="5628"/>
                  </a:moveTo>
                  <a:cubicBezTo>
                    <a:pt x="8805" y="5628"/>
                    <a:pt x="8996" y="5737"/>
                    <a:pt x="9101" y="5917"/>
                  </a:cubicBezTo>
                  <a:lnTo>
                    <a:pt x="11479" y="10040"/>
                  </a:lnTo>
                  <a:cubicBezTo>
                    <a:pt x="11581" y="10218"/>
                    <a:pt x="11581" y="10438"/>
                    <a:pt x="11479" y="10619"/>
                  </a:cubicBezTo>
                  <a:lnTo>
                    <a:pt x="9098" y="14742"/>
                  </a:lnTo>
                  <a:cubicBezTo>
                    <a:pt x="8993" y="14919"/>
                    <a:pt x="8802" y="15031"/>
                    <a:pt x="8598" y="15031"/>
                  </a:cubicBezTo>
                  <a:lnTo>
                    <a:pt x="3631" y="15031"/>
                  </a:lnTo>
                  <a:cubicBezTo>
                    <a:pt x="3424" y="15031"/>
                    <a:pt x="3233" y="14919"/>
                    <a:pt x="3128" y="14742"/>
                  </a:cubicBezTo>
                  <a:lnTo>
                    <a:pt x="746" y="10619"/>
                  </a:lnTo>
                  <a:cubicBezTo>
                    <a:pt x="645" y="10438"/>
                    <a:pt x="645" y="10218"/>
                    <a:pt x="746" y="10040"/>
                  </a:cubicBezTo>
                  <a:lnTo>
                    <a:pt x="3128" y="5917"/>
                  </a:lnTo>
                  <a:cubicBezTo>
                    <a:pt x="3233" y="5737"/>
                    <a:pt x="3424" y="5628"/>
                    <a:pt x="3631" y="5628"/>
                  </a:cubicBezTo>
                  <a:close/>
                  <a:moveTo>
                    <a:pt x="17501" y="10638"/>
                  </a:moveTo>
                  <a:cubicBezTo>
                    <a:pt x="17708" y="10638"/>
                    <a:pt x="17899" y="10747"/>
                    <a:pt x="18004" y="10927"/>
                  </a:cubicBezTo>
                  <a:lnTo>
                    <a:pt x="20386" y="15051"/>
                  </a:lnTo>
                  <a:cubicBezTo>
                    <a:pt x="20488" y="15228"/>
                    <a:pt x="20488" y="15448"/>
                    <a:pt x="20386" y="15629"/>
                  </a:cubicBezTo>
                  <a:lnTo>
                    <a:pt x="20383" y="15629"/>
                  </a:lnTo>
                  <a:lnTo>
                    <a:pt x="18004" y="19752"/>
                  </a:lnTo>
                  <a:cubicBezTo>
                    <a:pt x="17899" y="19929"/>
                    <a:pt x="17708" y="20041"/>
                    <a:pt x="17501" y="20041"/>
                  </a:cubicBezTo>
                  <a:lnTo>
                    <a:pt x="12541" y="20041"/>
                  </a:lnTo>
                  <a:cubicBezTo>
                    <a:pt x="12330" y="20041"/>
                    <a:pt x="12140" y="19929"/>
                    <a:pt x="12038" y="19752"/>
                  </a:cubicBezTo>
                  <a:lnTo>
                    <a:pt x="9656" y="15629"/>
                  </a:lnTo>
                  <a:cubicBezTo>
                    <a:pt x="9551" y="15448"/>
                    <a:pt x="9551" y="15228"/>
                    <a:pt x="9656" y="15051"/>
                  </a:cubicBezTo>
                  <a:lnTo>
                    <a:pt x="12038" y="10927"/>
                  </a:lnTo>
                  <a:cubicBezTo>
                    <a:pt x="12140" y="10747"/>
                    <a:pt x="12330" y="10638"/>
                    <a:pt x="12541" y="10638"/>
                  </a:cubicBezTo>
                  <a:close/>
                  <a:moveTo>
                    <a:pt x="12537" y="1"/>
                  </a:moveTo>
                  <a:cubicBezTo>
                    <a:pt x="12110" y="1"/>
                    <a:pt x="11716" y="227"/>
                    <a:pt x="11502" y="598"/>
                  </a:cubicBezTo>
                  <a:lnTo>
                    <a:pt x="9121" y="4722"/>
                  </a:lnTo>
                  <a:cubicBezTo>
                    <a:pt x="9058" y="4830"/>
                    <a:pt x="9012" y="4951"/>
                    <a:pt x="8986" y="5076"/>
                  </a:cubicBezTo>
                  <a:cubicBezTo>
                    <a:pt x="8861" y="5034"/>
                    <a:pt x="8730" y="5011"/>
                    <a:pt x="8598" y="5011"/>
                  </a:cubicBezTo>
                  <a:lnTo>
                    <a:pt x="3631" y="5011"/>
                  </a:lnTo>
                  <a:cubicBezTo>
                    <a:pt x="3204" y="5011"/>
                    <a:pt x="2810" y="5237"/>
                    <a:pt x="2596" y="5609"/>
                  </a:cubicBezTo>
                  <a:lnTo>
                    <a:pt x="214" y="9732"/>
                  </a:lnTo>
                  <a:cubicBezTo>
                    <a:pt x="1" y="10103"/>
                    <a:pt x="1" y="10556"/>
                    <a:pt x="214" y="10927"/>
                  </a:cubicBezTo>
                  <a:lnTo>
                    <a:pt x="2596" y="15051"/>
                  </a:lnTo>
                  <a:cubicBezTo>
                    <a:pt x="2810" y="15418"/>
                    <a:pt x="3204" y="15645"/>
                    <a:pt x="3631" y="15648"/>
                  </a:cubicBezTo>
                  <a:lnTo>
                    <a:pt x="8598" y="15648"/>
                  </a:lnTo>
                  <a:cubicBezTo>
                    <a:pt x="8730" y="15648"/>
                    <a:pt x="8861" y="15625"/>
                    <a:pt x="8986" y="15583"/>
                  </a:cubicBezTo>
                  <a:cubicBezTo>
                    <a:pt x="9012" y="15708"/>
                    <a:pt x="9058" y="15826"/>
                    <a:pt x="9121" y="15938"/>
                  </a:cubicBezTo>
                  <a:lnTo>
                    <a:pt x="11502" y="20061"/>
                  </a:lnTo>
                  <a:cubicBezTo>
                    <a:pt x="11716" y="20429"/>
                    <a:pt x="12110" y="20655"/>
                    <a:pt x="12537" y="20659"/>
                  </a:cubicBezTo>
                  <a:lnTo>
                    <a:pt x="17505" y="20659"/>
                  </a:lnTo>
                  <a:cubicBezTo>
                    <a:pt x="17932" y="20655"/>
                    <a:pt x="18326" y="20429"/>
                    <a:pt x="18540" y="20061"/>
                  </a:cubicBezTo>
                  <a:lnTo>
                    <a:pt x="20921" y="15938"/>
                  </a:lnTo>
                  <a:cubicBezTo>
                    <a:pt x="21135" y="15566"/>
                    <a:pt x="21135" y="15113"/>
                    <a:pt x="20921" y="14742"/>
                  </a:cubicBezTo>
                  <a:lnTo>
                    <a:pt x="18540" y="10619"/>
                  </a:lnTo>
                  <a:cubicBezTo>
                    <a:pt x="18477" y="10510"/>
                    <a:pt x="18398" y="10412"/>
                    <a:pt x="18303" y="10326"/>
                  </a:cubicBezTo>
                  <a:cubicBezTo>
                    <a:pt x="18395" y="10244"/>
                    <a:pt x="18477" y="10146"/>
                    <a:pt x="18540" y="10037"/>
                  </a:cubicBezTo>
                  <a:lnTo>
                    <a:pt x="19174" y="8937"/>
                  </a:lnTo>
                  <a:cubicBezTo>
                    <a:pt x="19256" y="8802"/>
                    <a:pt x="19223" y="8628"/>
                    <a:pt x="19101" y="8529"/>
                  </a:cubicBezTo>
                  <a:cubicBezTo>
                    <a:pt x="19045" y="8487"/>
                    <a:pt x="18980" y="8467"/>
                    <a:pt x="18915" y="8467"/>
                  </a:cubicBezTo>
                  <a:cubicBezTo>
                    <a:pt x="18809" y="8467"/>
                    <a:pt x="18705" y="8521"/>
                    <a:pt x="18648" y="8621"/>
                  </a:cubicBezTo>
                  <a:lnTo>
                    <a:pt x="18007" y="9728"/>
                  </a:lnTo>
                  <a:cubicBezTo>
                    <a:pt x="17902" y="9909"/>
                    <a:pt x="17712" y="10017"/>
                    <a:pt x="17505" y="10021"/>
                  </a:cubicBezTo>
                  <a:lnTo>
                    <a:pt x="12534" y="10021"/>
                  </a:lnTo>
                  <a:cubicBezTo>
                    <a:pt x="12327" y="10017"/>
                    <a:pt x="12137" y="9909"/>
                    <a:pt x="12031" y="9728"/>
                  </a:cubicBezTo>
                  <a:lnTo>
                    <a:pt x="9650" y="5609"/>
                  </a:lnTo>
                  <a:cubicBezTo>
                    <a:pt x="9548" y="5428"/>
                    <a:pt x="9548" y="5208"/>
                    <a:pt x="9650" y="5027"/>
                  </a:cubicBezTo>
                  <a:lnTo>
                    <a:pt x="12031" y="904"/>
                  </a:lnTo>
                  <a:cubicBezTo>
                    <a:pt x="12137" y="727"/>
                    <a:pt x="12327" y="615"/>
                    <a:pt x="12534" y="615"/>
                  </a:cubicBezTo>
                  <a:lnTo>
                    <a:pt x="17498" y="615"/>
                  </a:lnTo>
                  <a:cubicBezTo>
                    <a:pt x="17705" y="615"/>
                    <a:pt x="17899" y="727"/>
                    <a:pt x="18001" y="907"/>
                  </a:cubicBezTo>
                  <a:lnTo>
                    <a:pt x="20396" y="5053"/>
                  </a:lnTo>
                  <a:cubicBezTo>
                    <a:pt x="20498" y="5231"/>
                    <a:pt x="20498" y="5454"/>
                    <a:pt x="20396" y="5635"/>
                  </a:cubicBezTo>
                  <a:lnTo>
                    <a:pt x="19305" y="7517"/>
                  </a:lnTo>
                  <a:cubicBezTo>
                    <a:pt x="19220" y="7662"/>
                    <a:pt x="19272" y="7852"/>
                    <a:pt x="19420" y="7938"/>
                  </a:cubicBezTo>
                  <a:cubicBezTo>
                    <a:pt x="19468" y="7966"/>
                    <a:pt x="19521" y="7979"/>
                    <a:pt x="19572" y="7979"/>
                  </a:cubicBezTo>
                  <a:cubicBezTo>
                    <a:pt x="19679" y="7979"/>
                    <a:pt x="19783" y="7922"/>
                    <a:pt x="19841" y="7823"/>
                  </a:cubicBezTo>
                  <a:lnTo>
                    <a:pt x="20928" y="5940"/>
                  </a:lnTo>
                  <a:cubicBezTo>
                    <a:pt x="21142" y="5569"/>
                    <a:pt x="21142" y="5112"/>
                    <a:pt x="20928" y="4741"/>
                  </a:cubicBezTo>
                  <a:lnTo>
                    <a:pt x="18536" y="602"/>
                  </a:lnTo>
                  <a:cubicBezTo>
                    <a:pt x="18320" y="230"/>
                    <a:pt x="17925" y="1"/>
                    <a:pt x="17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 name="Google Shape;906;p76"/>
          <p:cNvSpPr/>
          <p:nvPr/>
        </p:nvSpPr>
        <p:spPr>
          <a:xfrm>
            <a:off x="3634262" y="1402137"/>
            <a:ext cx="323481" cy="373529"/>
          </a:xfrm>
          <a:custGeom>
            <a:rect b="b" l="l" r="r" t="t"/>
            <a:pathLst>
              <a:path extrusionOk="0" h="21035" w="18214">
                <a:moveTo>
                  <a:pt x="9130" y="640"/>
                </a:moveTo>
                <a:cubicBezTo>
                  <a:pt x="9541" y="1090"/>
                  <a:pt x="9649" y="1359"/>
                  <a:pt x="9649" y="1448"/>
                </a:cubicBezTo>
                <a:cubicBezTo>
                  <a:pt x="9649" y="1612"/>
                  <a:pt x="9570" y="1766"/>
                  <a:pt x="9439" y="1865"/>
                </a:cubicBezTo>
                <a:lnTo>
                  <a:pt x="9439" y="1806"/>
                </a:lnTo>
                <a:cubicBezTo>
                  <a:pt x="9442" y="1648"/>
                  <a:pt x="9327" y="1510"/>
                  <a:pt x="9169" y="1487"/>
                </a:cubicBezTo>
                <a:cubicBezTo>
                  <a:pt x="9156" y="1486"/>
                  <a:pt x="9143" y="1485"/>
                  <a:pt x="9131" y="1485"/>
                </a:cubicBezTo>
                <a:cubicBezTo>
                  <a:pt x="8963" y="1485"/>
                  <a:pt x="8824" y="1622"/>
                  <a:pt x="8824" y="1793"/>
                </a:cubicBezTo>
                <a:lnTo>
                  <a:pt x="8824" y="1865"/>
                </a:lnTo>
                <a:cubicBezTo>
                  <a:pt x="8690" y="1766"/>
                  <a:pt x="8611" y="1612"/>
                  <a:pt x="8611" y="1448"/>
                </a:cubicBezTo>
                <a:cubicBezTo>
                  <a:pt x="8611" y="1359"/>
                  <a:pt x="8722" y="1093"/>
                  <a:pt x="9130" y="640"/>
                </a:cubicBezTo>
                <a:close/>
                <a:moveTo>
                  <a:pt x="2149" y="1487"/>
                </a:moveTo>
                <a:cubicBezTo>
                  <a:pt x="2559" y="1941"/>
                  <a:pt x="2668" y="2207"/>
                  <a:pt x="2668" y="2295"/>
                </a:cubicBezTo>
                <a:cubicBezTo>
                  <a:pt x="2668" y="2460"/>
                  <a:pt x="2589" y="2614"/>
                  <a:pt x="2457" y="2713"/>
                </a:cubicBezTo>
                <a:lnTo>
                  <a:pt x="2457" y="2653"/>
                </a:lnTo>
                <a:cubicBezTo>
                  <a:pt x="2461" y="2496"/>
                  <a:pt x="2346" y="2358"/>
                  <a:pt x="2188" y="2335"/>
                </a:cubicBezTo>
                <a:cubicBezTo>
                  <a:pt x="2175" y="2333"/>
                  <a:pt x="2162" y="2332"/>
                  <a:pt x="2149" y="2332"/>
                </a:cubicBezTo>
                <a:cubicBezTo>
                  <a:pt x="1982" y="2332"/>
                  <a:pt x="1843" y="2469"/>
                  <a:pt x="1843" y="2640"/>
                </a:cubicBezTo>
                <a:lnTo>
                  <a:pt x="1843" y="2713"/>
                </a:lnTo>
                <a:cubicBezTo>
                  <a:pt x="1708" y="2614"/>
                  <a:pt x="1629" y="2460"/>
                  <a:pt x="1629" y="2295"/>
                </a:cubicBezTo>
                <a:cubicBezTo>
                  <a:pt x="1629" y="2207"/>
                  <a:pt x="1741" y="1941"/>
                  <a:pt x="2149" y="1487"/>
                </a:cubicBezTo>
                <a:close/>
                <a:moveTo>
                  <a:pt x="16072" y="1487"/>
                </a:moveTo>
                <a:cubicBezTo>
                  <a:pt x="16482" y="1941"/>
                  <a:pt x="16591" y="2207"/>
                  <a:pt x="16591" y="2295"/>
                </a:cubicBezTo>
                <a:cubicBezTo>
                  <a:pt x="16591" y="2460"/>
                  <a:pt x="16512" y="2614"/>
                  <a:pt x="16381" y="2713"/>
                </a:cubicBezTo>
                <a:lnTo>
                  <a:pt x="16381" y="2653"/>
                </a:lnTo>
                <a:cubicBezTo>
                  <a:pt x="16381" y="2496"/>
                  <a:pt x="16266" y="2358"/>
                  <a:pt x="16111" y="2335"/>
                </a:cubicBezTo>
                <a:cubicBezTo>
                  <a:pt x="16098" y="2333"/>
                  <a:pt x="16085" y="2332"/>
                  <a:pt x="16073" y="2332"/>
                </a:cubicBezTo>
                <a:cubicBezTo>
                  <a:pt x="15905" y="2332"/>
                  <a:pt x="15763" y="2469"/>
                  <a:pt x="15763" y="2640"/>
                </a:cubicBezTo>
                <a:lnTo>
                  <a:pt x="15763" y="2713"/>
                </a:lnTo>
                <a:cubicBezTo>
                  <a:pt x="15631" y="2614"/>
                  <a:pt x="15553" y="2460"/>
                  <a:pt x="15553" y="2295"/>
                </a:cubicBezTo>
                <a:cubicBezTo>
                  <a:pt x="15553" y="2207"/>
                  <a:pt x="15661" y="1941"/>
                  <a:pt x="16072" y="1487"/>
                </a:cubicBezTo>
                <a:close/>
                <a:moveTo>
                  <a:pt x="9481" y="3583"/>
                </a:moveTo>
                <a:lnTo>
                  <a:pt x="9481" y="6087"/>
                </a:lnTo>
                <a:lnTo>
                  <a:pt x="8742" y="6087"/>
                </a:lnTo>
                <a:lnTo>
                  <a:pt x="8742" y="3583"/>
                </a:lnTo>
                <a:close/>
                <a:moveTo>
                  <a:pt x="5618" y="8892"/>
                </a:moveTo>
                <a:cubicBezTo>
                  <a:pt x="5532" y="8956"/>
                  <a:pt x="5455" y="9032"/>
                  <a:pt x="5390" y="9117"/>
                </a:cubicBezTo>
                <a:lnTo>
                  <a:pt x="5390" y="9117"/>
                </a:lnTo>
                <a:cubicBezTo>
                  <a:pt x="5463" y="9038"/>
                  <a:pt x="5539" y="8963"/>
                  <a:pt x="5618" y="8892"/>
                </a:cubicBezTo>
                <a:close/>
                <a:moveTo>
                  <a:pt x="16463" y="4444"/>
                </a:moveTo>
                <a:lnTo>
                  <a:pt x="16463" y="9126"/>
                </a:lnTo>
                <a:lnTo>
                  <a:pt x="15723" y="9126"/>
                </a:lnTo>
                <a:lnTo>
                  <a:pt x="15723" y="4444"/>
                </a:lnTo>
                <a:close/>
                <a:moveTo>
                  <a:pt x="12333" y="8672"/>
                </a:moveTo>
                <a:cubicBezTo>
                  <a:pt x="12609" y="8870"/>
                  <a:pt x="12852" y="9111"/>
                  <a:pt x="13053" y="9385"/>
                </a:cubicBezTo>
                <a:lnTo>
                  <a:pt x="13053" y="9385"/>
                </a:lnTo>
                <a:lnTo>
                  <a:pt x="13053" y="8994"/>
                </a:lnTo>
                <a:cubicBezTo>
                  <a:pt x="13053" y="8817"/>
                  <a:pt x="12908" y="8672"/>
                  <a:pt x="12731" y="8672"/>
                </a:cubicBezTo>
                <a:close/>
                <a:moveTo>
                  <a:pt x="3164" y="9700"/>
                </a:moveTo>
                <a:lnTo>
                  <a:pt x="2986" y="9907"/>
                </a:lnTo>
                <a:cubicBezTo>
                  <a:pt x="2802" y="10118"/>
                  <a:pt x="2704" y="10387"/>
                  <a:pt x="2704" y="10663"/>
                </a:cubicBezTo>
                <a:lnTo>
                  <a:pt x="2704" y="10926"/>
                </a:lnTo>
                <a:cubicBezTo>
                  <a:pt x="2704" y="11019"/>
                  <a:pt x="2631" y="11094"/>
                  <a:pt x="2542" y="11094"/>
                </a:cubicBezTo>
                <a:cubicBezTo>
                  <a:pt x="2540" y="11094"/>
                  <a:pt x="2538" y="11093"/>
                  <a:pt x="2536" y="11093"/>
                </a:cubicBezTo>
                <a:lnTo>
                  <a:pt x="1639" y="11093"/>
                </a:lnTo>
                <a:cubicBezTo>
                  <a:pt x="1547" y="11093"/>
                  <a:pt x="1472" y="11021"/>
                  <a:pt x="1472" y="10926"/>
                </a:cubicBezTo>
                <a:lnTo>
                  <a:pt x="1472" y="10663"/>
                </a:lnTo>
                <a:cubicBezTo>
                  <a:pt x="1472" y="10387"/>
                  <a:pt x="1373" y="10118"/>
                  <a:pt x="1189" y="9904"/>
                </a:cubicBezTo>
                <a:lnTo>
                  <a:pt x="1012" y="9700"/>
                </a:lnTo>
                <a:close/>
                <a:moveTo>
                  <a:pt x="17208" y="9704"/>
                </a:moveTo>
                <a:lnTo>
                  <a:pt x="17031" y="9907"/>
                </a:lnTo>
                <a:cubicBezTo>
                  <a:pt x="16847" y="10118"/>
                  <a:pt x="16749" y="10387"/>
                  <a:pt x="16749" y="10666"/>
                </a:cubicBezTo>
                <a:lnTo>
                  <a:pt x="16749" y="10929"/>
                </a:lnTo>
                <a:cubicBezTo>
                  <a:pt x="16749" y="11021"/>
                  <a:pt x="16673" y="11097"/>
                  <a:pt x="16581" y="11097"/>
                </a:cubicBezTo>
                <a:lnTo>
                  <a:pt x="15684" y="11097"/>
                </a:lnTo>
                <a:cubicBezTo>
                  <a:pt x="15592" y="11097"/>
                  <a:pt x="15517" y="11021"/>
                  <a:pt x="15517" y="10929"/>
                </a:cubicBezTo>
                <a:lnTo>
                  <a:pt x="15517" y="10666"/>
                </a:lnTo>
                <a:cubicBezTo>
                  <a:pt x="15517" y="10387"/>
                  <a:pt x="15418" y="10118"/>
                  <a:pt x="15234" y="9907"/>
                </a:cubicBezTo>
                <a:lnTo>
                  <a:pt x="15057" y="9704"/>
                </a:lnTo>
                <a:close/>
                <a:moveTo>
                  <a:pt x="10250" y="6704"/>
                </a:moveTo>
                <a:lnTo>
                  <a:pt x="10119" y="6888"/>
                </a:lnTo>
                <a:cubicBezTo>
                  <a:pt x="10102" y="6908"/>
                  <a:pt x="10096" y="6931"/>
                  <a:pt x="10096" y="6957"/>
                </a:cubicBezTo>
                <a:lnTo>
                  <a:pt x="10096" y="8084"/>
                </a:lnTo>
                <a:cubicBezTo>
                  <a:pt x="10096" y="8202"/>
                  <a:pt x="10017" y="8304"/>
                  <a:pt x="9905" y="8337"/>
                </a:cubicBezTo>
                <a:cubicBezTo>
                  <a:pt x="9442" y="8459"/>
                  <a:pt x="9235" y="8971"/>
                  <a:pt x="9541" y="9431"/>
                </a:cubicBezTo>
                <a:cubicBezTo>
                  <a:pt x="9567" y="9470"/>
                  <a:pt x="9606" y="9503"/>
                  <a:pt x="9652" y="9520"/>
                </a:cubicBezTo>
                <a:cubicBezTo>
                  <a:pt x="9918" y="9628"/>
                  <a:pt x="10096" y="9888"/>
                  <a:pt x="10096" y="10177"/>
                </a:cubicBezTo>
                <a:lnTo>
                  <a:pt x="10096" y="11008"/>
                </a:lnTo>
                <a:cubicBezTo>
                  <a:pt x="10096" y="11031"/>
                  <a:pt x="10102" y="11057"/>
                  <a:pt x="10119" y="11077"/>
                </a:cubicBezTo>
                <a:lnTo>
                  <a:pt x="10250" y="11261"/>
                </a:lnTo>
                <a:lnTo>
                  <a:pt x="7970" y="11261"/>
                </a:lnTo>
                <a:lnTo>
                  <a:pt x="8102" y="11077"/>
                </a:lnTo>
                <a:cubicBezTo>
                  <a:pt x="8118" y="11057"/>
                  <a:pt x="8125" y="11031"/>
                  <a:pt x="8125" y="11008"/>
                </a:cubicBezTo>
                <a:lnTo>
                  <a:pt x="8125" y="10177"/>
                </a:lnTo>
                <a:cubicBezTo>
                  <a:pt x="8125" y="9888"/>
                  <a:pt x="8302" y="9628"/>
                  <a:pt x="8568" y="9520"/>
                </a:cubicBezTo>
                <a:cubicBezTo>
                  <a:pt x="8614" y="9503"/>
                  <a:pt x="8653" y="9470"/>
                  <a:pt x="8680" y="9431"/>
                </a:cubicBezTo>
                <a:cubicBezTo>
                  <a:pt x="8985" y="8971"/>
                  <a:pt x="8778" y="8462"/>
                  <a:pt x="8318" y="8337"/>
                </a:cubicBezTo>
                <a:cubicBezTo>
                  <a:pt x="8203" y="8304"/>
                  <a:pt x="8125" y="8202"/>
                  <a:pt x="8125" y="8084"/>
                </a:cubicBezTo>
                <a:lnTo>
                  <a:pt x="8125" y="6957"/>
                </a:lnTo>
                <a:cubicBezTo>
                  <a:pt x="8125" y="6931"/>
                  <a:pt x="8118" y="6908"/>
                  <a:pt x="8102" y="6888"/>
                </a:cubicBezTo>
                <a:lnTo>
                  <a:pt x="7970" y="6704"/>
                </a:lnTo>
                <a:close/>
                <a:moveTo>
                  <a:pt x="13053" y="9385"/>
                </a:moveTo>
                <a:lnTo>
                  <a:pt x="13053" y="11681"/>
                </a:lnTo>
                <a:cubicBezTo>
                  <a:pt x="13053" y="11691"/>
                  <a:pt x="13056" y="11701"/>
                  <a:pt x="13062" y="11711"/>
                </a:cubicBezTo>
                <a:cubicBezTo>
                  <a:pt x="13159" y="11816"/>
                  <a:pt x="13264" y="11859"/>
                  <a:pt x="13359" y="11859"/>
                </a:cubicBezTo>
                <a:cubicBezTo>
                  <a:pt x="13529" y="11859"/>
                  <a:pt x="13667" y="11721"/>
                  <a:pt x="13667" y="11550"/>
                </a:cubicBezTo>
                <a:lnTo>
                  <a:pt x="13667" y="11261"/>
                </a:lnTo>
                <a:cubicBezTo>
                  <a:pt x="13667" y="10561"/>
                  <a:pt x="13439" y="9912"/>
                  <a:pt x="13053" y="9385"/>
                </a:cubicBezTo>
                <a:close/>
                <a:moveTo>
                  <a:pt x="9931" y="11879"/>
                </a:moveTo>
                <a:lnTo>
                  <a:pt x="9931" y="12260"/>
                </a:lnTo>
                <a:cubicBezTo>
                  <a:pt x="9931" y="12368"/>
                  <a:pt x="9882" y="12467"/>
                  <a:pt x="9797" y="12529"/>
                </a:cubicBezTo>
                <a:lnTo>
                  <a:pt x="9521" y="12736"/>
                </a:lnTo>
                <a:cubicBezTo>
                  <a:pt x="9442" y="12792"/>
                  <a:pt x="9396" y="12884"/>
                  <a:pt x="9399" y="12982"/>
                </a:cubicBezTo>
                <a:lnTo>
                  <a:pt x="9399" y="13357"/>
                </a:lnTo>
                <a:lnTo>
                  <a:pt x="8824" y="13357"/>
                </a:lnTo>
                <a:lnTo>
                  <a:pt x="8824" y="12986"/>
                </a:lnTo>
                <a:cubicBezTo>
                  <a:pt x="8821" y="12887"/>
                  <a:pt x="8778" y="12798"/>
                  <a:pt x="8699" y="12739"/>
                </a:cubicBezTo>
                <a:lnTo>
                  <a:pt x="8424" y="12536"/>
                </a:lnTo>
                <a:cubicBezTo>
                  <a:pt x="8338" y="12470"/>
                  <a:pt x="8289" y="12371"/>
                  <a:pt x="8289" y="12266"/>
                </a:cubicBezTo>
                <a:lnTo>
                  <a:pt x="8289" y="11879"/>
                </a:lnTo>
                <a:close/>
                <a:moveTo>
                  <a:pt x="9432" y="13971"/>
                </a:moveTo>
                <a:cubicBezTo>
                  <a:pt x="9646" y="13971"/>
                  <a:pt x="9816" y="14152"/>
                  <a:pt x="9803" y="14366"/>
                </a:cubicBezTo>
                <a:cubicBezTo>
                  <a:pt x="9784" y="14561"/>
                  <a:pt x="9623" y="14711"/>
                  <a:pt x="9425" y="14711"/>
                </a:cubicBezTo>
                <a:cubicBezTo>
                  <a:pt x="9423" y="14711"/>
                  <a:pt x="9421" y="14711"/>
                  <a:pt x="9419" y="14711"/>
                </a:cubicBezTo>
                <a:lnTo>
                  <a:pt x="8752" y="14711"/>
                </a:lnTo>
                <a:cubicBezTo>
                  <a:pt x="8750" y="14711"/>
                  <a:pt x="8748" y="14711"/>
                  <a:pt x="8746" y="14711"/>
                </a:cubicBezTo>
                <a:cubicBezTo>
                  <a:pt x="8551" y="14711"/>
                  <a:pt x="8387" y="14561"/>
                  <a:pt x="8371" y="14366"/>
                </a:cubicBezTo>
                <a:cubicBezTo>
                  <a:pt x="8355" y="14152"/>
                  <a:pt x="8525" y="13971"/>
                  <a:pt x="8739" y="13971"/>
                </a:cubicBezTo>
                <a:close/>
                <a:moveTo>
                  <a:pt x="2149" y="866"/>
                </a:moveTo>
                <a:cubicBezTo>
                  <a:pt x="1984" y="866"/>
                  <a:pt x="1827" y="935"/>
                  <a:pt x="1715" y="1057"/>
                </a:cubicBezTo>
                <a:cubicBezTo>
                  <a:pt x="1541" y="1247"/>
                  <a:pt x="1015" y="1826"/>
                  <a:pt x="1015" y="2305"/>
                </a:cubicBezTo>
                <a:cubicBezTo>
                  <a:pt x="1015" y="2811"/>
                  <a:pt x="1354" y="3258"/>
                  <a:pt x="1840" y="3396"/>
                </a:cubicBezTo>
                <a:lnTo>
                  <a:pt x="1840" y="3830"/>
                </a:lnTo>
                <a:lnTo>
                  <a:pt x="1465" y="3830"/>
                </a:lnTo>
                <a:cubicBezTo>
                  <a:pt x="1288" y="3830"/>
                  <a:pt x="1143" y="3971"/>
                  <a:pt x="1143" y="4152"/>
                </a:cubicBezTo>
                <a:lnTo>
                  <a:pt x="1143" y="5157"/>
                </a:lnTo>
                <a:cubicBezTo>
                  <a:pt x="1143" y="5209"/>
                  <a:pt x="1166" y="5262"/>
                  <a:pt x="1209" y="5298"/>
                </a:cubicBezTo>
                <a:cubicBezTo>
                  <a:pt x="1290" y="5365"/>
                  <a:pt x="1374" y="5394"/>
                  <a:pt x="1452" y="5394"/>
                </a:cubicBezTo>
                <a:cubicBezTo>
                  <a:pt x="1621" y="5394"/>
                  <a:pt x="1758" y="5256"/>
                  <a:pt x="1758" y="5085"/>
                </a:cubicBezTo>
                <a:lnTo>
                  <a:pt x="1758" y="4444"/>
                </a:lnTo>
                <a:lnTo>
                  <a:pt x="2497" y="4444"/>
                </a:lnTo>
                <a:lnTo>
                  <a:pt x="2497" y="9126"/>
                </a:lnTo>
                <a:lnTo>
                  <a:pt x="1758" y="9126"/>
                </a:lnTo>
                <a:lnTo>
                  <a:pt x="1758" y="6428"/>
                </a:lnTo>
                <a:cubicBezTo>
                  <a:pt x="1761" y="6267"/>
                  <a:pt x="1646" y="6133"/>
                  <a:pt x="1488" y="6110"/>
                </a:cubicBezTo>
                <a:cubicBezTo>
                  <a:pt x="1475" y="6108"/>
                  <a:pt x="1463" y="6107"/>
                  <a:pt x="1450" y="6107"/>
                </a:cubicBezTo>
                <a:cubicBezTo>
                  <a:pt x="1285" y="6107"/>
                  <a:pt x="1143" y="6244"/>
                  <a:pt x="1143" y="6415"/>
                </a:cubicBezTo>
                <a:lnTo>
                  <a:pt x="1143" y="9126"/>
                </a:lnTo>
                <a:lnTo>
                  <a:pt x="312" y="9126"/>
                </a:lnTo>
                <a:cubicBezTo>
                  <a:pt x="312" y="9126"/>
                  <a:pt x="3" y="9237"/>
                  <a:pt x="3" y="9408"/>
                </a:cubicBezTo>
                <a:cubicBezTo>
                  <a:pt x="0" y="9568"/>
                  <a:pt x="129" y="9701"/>
                  <a:pt x="290" y="9701"/>
                </a:cubicBezTo>
                <a:cubicBezTo>
                  <a:pt x="297" y="9701"/>
                  <a:pt x="305" y="9701"/>
                  <a:pt x="312" y="9700"/>
                </a:cubicBezTo>
                <a:lnTo>
                  <a:pt x="329" y="9700"/>
                </a:lnTo>
                <a:cubicBezTo>
                  <a:pt x="335" y="9832"/>
                  <a:pt x="384" y="9960"/>
                  <a:pt x="473" y="10059"/>
                </a:cubicBezTo>
                <a:lnTo>
                  <a:pt x="703" y="10321"/>
                </a:lnTo>
                <a:cubicBezTo>
                  <a:pt x="792" y="10420"/>
                  <a:pt x="831" y="10551"/>
                  <a:pt x="815" y="10679"/>
                </a:cubicBezTo>
                <a:lnTo>
                  <a:pt x="815" y="10936"/>
                </a:lnTo>
                <a:cubicBezTo>
                  <a:pt x="834" y="11189"/>
                  <a:pt x="1143" y="11560"/>
                  <a:pt x="1143" y="11560"/>
                </a:cubicBezTo>
                <a:lnTo>
                  <a:pt x="1143" y="12467"/>
                </a:lnTo>
                <a:cubicBezTo>
                  <a:pt x="1140" y="12624"/>
                  <a:pt x="1255" y="12759"/>
                  <a:pt x="1413" y="12782"/>
                </a:cubicBezTo>
                <a:cubicBezTo>
                  <a:pt x="1427" y="12784"/>
                  <a:pt x="1442" y="12785"/>
                  <a:pt x="1456" y="12785"/>
                </a:cubicBezTo>
                <a:cubicBezTo>
                  <a:pt x="1621" y="12785"/>
                  <a:pt x="1758" y="12649"/>
                  <a:pt x="1761" y="12477"/>
                </a:cubicBezTo>
                <a:lnTo>
                  <a:pt x="1761" y="11714"/>
                </a:lnTo>
                <a:lnTo>
                  <a:pt x="2375" y="11714"/>
                </a:lnTo>
                <a:lnTo>
                  <a:pt x="2375" y="14057"/>
                </a:lnTo>
                <a:cubicBezTo>
                  <a:pt x="2385" y="14221"/>
                  <a:pt x="2451" y="14379"/>
                  <a:pt x="2563" y="14500"/>
                </a:cubicBezTo>
                <a:cubicBezTo>
                  <a:pt x="2961" y="14880"/>
                  <a:pt x="3384" y="15039"/>
                  <a:pt x="3771" y="15039"/>
                </a:cubicBezTo>
                <a:cubicBezTo>
                  <a:pt x="4541" y="15039"/>
                  <a:pt x="5168" y="14407"/>
                  <a:pt x="5168" y="13633"/>
                </a:cubicBezTo>
                <a:lnTo>
                  <a:pt x="5168" y="9783"/>
                </a:lnTo>
                <a:cubicBezTo>
                  <a:pt x="5168" y="9533"/>
                  <a:pt x="5251" y="9303"/>
                  <a:pt x="5390" y="9117"/>
                </a:cubicBezTo>
                <a:lnTo>
                  <a:pt x="5390" y="9117"/>
                </a:lnTo>
                <a:cubicBezTo>
                  <a:pt x="4871" y="9685"/>
                  <a:pt x="4553" y="10440"/>
                  <a:pt x="4553" y="11268"/>
                </a:cubicBezTo>
                <a:lnTo>
                  <a:pt x="4553" y="13613"/>
                </a:lnTo>
                <a:cubicBezTo>
                  <a:pt x="4553" y="14034"/>
                  <a:pt x="4225" y="14398"/>
                  <a:pt x="3801" y="14412"/>
                </a:cubicBezTo>
                <a:cubicBezTo>
                  <a:pt x="3791" y="14412"/>
                  <a:pt x="3781" y="14412"/>
                  <a:pt x="3772" y="14412"/>
                </a:cubicBezTo>
                <a:cubicBezTo>
                  <a:pt x="3341" y="14412"/>
                  <a:pt x="2993" y="14063"/>
                  <a:pt x="2993" y="13633"/>
                </a:cubicBezTo>
                <a:lnTo>
                  <a:pt x="2993" y="11560"/>
                </a:lnTo>
                <a:cubicBezTo>
                  <a:pt x="2993" y="11560"/>
                  <a:pt x="3305" y="11189"/>
                  <a:pt x="3321" y="10936"/>
                </a:cubicBezTo>
                <a:lnTo>
                  <a:pt x="3321" y="10679"/>
                </a:lnTo>
                <a:cubicBezTo>
                  <a:pt x="3308" y="10548"/>
                  <a:pt x="3351" y="10420"/>
                  <a:pt x="3440" y="10321"/>
                </a:cubicBezTo>
                <a:lnTo>
                  <a:pt x="3670" y="10059"/>
                </a:lnTo>
                <a:cubicBezTo>
                  <a:pt x="3755" y="9960"/>
                  <a:pt x="3808" y="9832"/>
                  <a:pt x="3814" y="9700"/>
                </a:cubicBezTo>
                <a:lnTo>
                  <a:pt x="3969" y="9700"/>
                </a:lnTo>
                <a:cubicBezTo>
                  <a:pt x="3976" y="9701"/>
                  <a:pt x="3983" y="9701"/>
                  <a:pt x="3991" y="9701"/>
                </a:cubicBezTo>
                <a:cubicBezTo>
                  <a:pt x="4149" y="9701"/>
                  <a:pt x="4280" y="9568"/>
                  <a:pt x="4274" y="9408"/>
                </a:cubicBezTo>
                <a:cubicBezTo>
                  <a:pt x="4274" y="9237"/>
                  <a:pt x="3969" y="9126"/>
                  <a:pt x="3969" y="9126"/>
                </a:cubicBezTo>
                <a:lnTo>
                  <a:pt x="3114" y="9126"/>
                </a:lnTo>
                <a:lnTo>
                  <a:pt x="3114" y="4388"/>
                </a:lnTo>
                <a:cubicBezTo>
                  <a:pt x="3114" y="4079"/>
                  <a:pt x="2865" y="3830"/>
                  <a:pt x="2556" y="3830"/>
                </a:cubicBezTo>
                <a:lnTo>
                  <a:pt x="2457" y="3830"/>
                </a:lnTo>
                <a:lnTo>
                  <a:pt x="2457" y="3396"/>
                </a:lnTo>
                <a:cubicBezTo>
                  <a:pt x="2947" y="3258"/>
                  <a:pt x="3285" y="2811"/>
                  <a:pt x="3285" y="2305"/>
                </a:cubicBezTo>
                <a:cubicBezTo>
                  <a:pt x="3285" y="2187"/>
                  <a:pt x="3285" y="1826"/>
                  <a:pt x="2582" y="1057"/>
                </a:cubicBezTo>
                <a:cubicBezTo>
                  <a:pt x="2471" y="935"/>
                  <a:pt x="2313" y="866"/>
                  <a:pt x="2149" y="866"/>
                </a:cubicBezTo>
                <a:close/>
                <a:moveTo>
                  <a:pt x="9399" y="15368"/>
                </a:moveTo>
                <a:lnTo>
                  <a:pt x="9399" y="16435"/>
                </a:lnTo>
                <a:lnTo>
                  <a:pt x="8824" y="16435"/>
                </a:lnTo>
                <a:lnTo>
                  <a:pt x="8824" y="15368"/>
                </a:lnTo>
                <a:close/>
                <a:moveTo>
                  <a:pt x="9425" y="17053"/>
                </a:moveTo>
                <a:cubicBezTo>
                  <a:pt x="9620" y="17053"/>
                  <a:pt x="9784" y="17203"/>
                  <a:pt x="9800" y="17398"/>
                </a:cubicBezTo>
                <a:cubicBezTo>
                  <a:pt x="9813" y="17611"/>
                  <a:pt x="9646" y="17792"/>
                  <a:pt x="9432" y="17792"/>
                </a:cubicBezTo>
                <a:lnTo>
                  <a:pt x="8739" y="17792"/>
                </a:lnTo>
                <a:cubicBezTo>
                  <a:pt x="8525" y="17792"/>
                  <a:pt x="8355" y="17611"/>
                  <a:pt x="8368" y="17398"/>
                </a:cubicBezTo>
                <a:cubicBezTo>
                  <a:pt x="8387" y="17203"/>
                  <a:pt x="8551" y="17053"/>
                  <a:pt x="8746" y="17053"/>
                </a:cubicBezTo>
                <a:cubicBezTo>
                  <a:pt x="8748" y="17053"/>
                  <a:pt x="8750" y="17053"/>
                  <a:pt x="8752" y="17053"/>
                </a:cubicBezTo>
                <a:lnTo>
                  <a:pt x="9419" y="17053"/>
                </a:lnTo>
                <a:cubicBezTo>
                  <a:pt x="9421" y="17053"/>
                  <a:pt x="9423" y="17053"/>
                  <a:pt x="9425" y="17053"/>
                </a:cubicBezTo>
                <a:close/>
                <a:moveTo>
                  <a:pt x="9357" y="18407"/>
                </a:moveTo>
                <a:lnTo>
                  <a:pt x="9357" y="18676"/>
                </a:lnTo>
                <a:cubicBezTo>
                  <a:pt x="9347" y="19021"/>
                  <a:pt x="9537" y="19340"/>
                  <a:pt x="9843" y="19491"/>
                </a:cubicBezTo>
                <a:lnTo>
                  <a:pt x="11663" y="20420"/>
                </a:lnTo>
                <a:lnTo>
                  <a:pt x="6508" y="20420"/>
                </a:lnTo>
                <a:lnTo>
                  <a:pt x="8328" y="19491"/>
                </a:lnTo>
                <a:cubicBezTo>
                  <a:pt x="8634" y="19336"/>
                  <a:pt x="8828" y="19021"/>
                  <a:pt x="8824" y="18676"/>
                </a:cubicBezTo>
                <a:lnTo>
                  <a:pt x="8824" y="18407"/>
                </a:lnTo>
                <a:close/>
                <a:moveTo>
                  <a:pt x="9130" y="1"/>
                </a:moveTo>
                <a:cubicBezTo>
                  <a:pt x="8971" y="1"/>
                  <a:pt x="8813" y="65"/>
                  <a:pt x="8696" y="193"/>
                </a:cubicBezTo>
                <a:cubicBezTo>
                  <a:pt x="8525" y="383"/>
                  <a:pt x="7996" y="962"/>
                  <a:pt x="7996" y="1438"/>
                </a:cubicBezTo>
                <a:cubicBezTo>
                  <a:pt x="7996" y="1947"/>
                  <a:pt x="8335" y="2394"/>
                  <a:pt x="8821" y="2532"/>
                </a:cubicBezTo>
                <a:lnTo>
                  <a:pt x="8821" y="2966"/>
                </a:lnTo>
                <a:lnTo>
                  <a:pt x="8726" y="2966"/>
                </a:lnTo>
                <a:cubicBezTo>
                  <a:pt x="8417" y="2966"/>
                  <a:pt x="8164" y="3215"/>
                  <a:pt x="8164" y="3524"/>
                </a:cubicBezTo>
                <a:lnTo>
                  <a:pt x="8164" y="6087"/>
                </a:lnTo>
                <a:lnTo>
                  <a:pt x="7106" y="6087"/>
                </a:lnTo>
                <a:cubicBezTo>
                  <a:pt x="7104" y="6087"/>
                  <a:pt x="7101" y="6087"/>
                  <a:pt x="7099" y="6087"/>
                </a:cubicBezTo>
                <a:cubicBezTo>
                  <a:pt x="6954" y="6087"/>
                  <a:pt x="6830" y="6187"/>
                  <a:pt x="6794" y="6326"/>
                </a:cubicBezTo>
                <a:cubicBezTo>
                  <a:pt x="6751" y="6520"/>
                  <a:pt x="6899" y="6704"/>
                  <a:pt x="7100" y="6704"/>
                </a:cubicBezTo>
                <a:lnTo>
                  <a:pt x="7241" y="6704"/>
                </a:lnTo>
                <a:cubicBezTo>
                  <a:pt x="7257" y="6750"/>
                  <a:pt x="7277" y="6796"/>
                  <a:pt x="7307" y="6836"/>
                </a:cubicBezTo>
                <a:lnTo>
                  <a:pt x="7510" y="7118"/>
                </a:lnTo>
                <a:lnTo>
                  <a:pt x="7510" y="7785"/>
                </a:lnTo>
                <a:cubicBezTo>
                  <a:pt x="7510" y="7884"/>
                  <a:pt x="7520" y="7982"/>
                  <a:pt x="7543" y="8081"/>
                </a:cubicBezTo>
                <a:cubicBezTo>
                  <a:pt x="6806" y="8130"/>
                  <a:pt x="6136" y="8428"/>
                  <a:pt x="5618" y="8892"/>
                </a:cubicBezTo>
                <a:lnTo>
                  <a:pt x="5618" y="8892"/>
                </a:lnTo>
                <a:cubicBezTo>
                  <a:pt x="5803" y="8756"/>
                  <a:pt x="6031" y="8675"/>
                  <a:pt x="6278" y="8675"/>
                </a:cubicBezTo>
                <a:lnTo>
                  <a:pt x="7852" y="8675"/>
                </a:lnTo>
                <a:cubicBezTo>
                  <a:pt x="7944" y="8774"/>
                  <a:pt x="8052" y="8859"/>
                  <a:pt x="8171" y="8925"/>
                </a:cubicBezTo>
                <a:cubicBezTo>
                  <a:pt x="8184" y="8935"/>
                  <a:pt x="8194" y="8948"/>
                  <a:pt x="8194" y="8968"/>
                </a:cubicBezTo>
                <a:cubicBezTo>
                  <a:pt x="8194" y="8984"/>
                  <a:pt x="8187" y="9001"/>
                  <a:pt x="8171" y="9007"/>
                </a:cubicBezTo>
                <a:cubicBezTo>
                  <a:pt x="8039" y="9083"/>
                  <a:pt x="7921" y="9178"/>
                  <a:pt x="7822" y="9293"/>
                </a:cubicBezTo>
                <a:lnTo>
                  <a:pt x="7730" y="9293"/>
                </a:lnTo>
                <a:cubicBezTo>
                  <a:pt x="6656" y="9293"/>
                  <a:pt x="5785" y="10164"/>
                  <a:pt x="5785" y="11238"/>
                </a:cubicBezTo>
                <a:lnTo>
                  <a:pt x="5785" y="13597"/>
                </a:lnTo>
                <a:cubicBezTo>
                  <a:pt x="5785" y="14523"/>
                  <a:pt x="5161" y="15348"/>
                  <a:pt x="4258" y="15568"/>
                </a:cubicBezTo>
                <a:cubicBezTo>
                  <a:pt x="4094" y="15608"/>
                  <a:pt x="3931" y="15627"/>
                  <a:pt x="3771" y="15627"/>
                </a:cubicBezTo>
                <a:cubicBezTo>
                  <a:pt x="2741" y="15627"/>
                  <a:pt x="1837" y="14835"/>
                  <a:pt x="1758" y="13755"/>
                </a:cubicBezTo>
                <a:cubicBezTo>
                  <a:pt x="1745" y="13593"/>
                  <a:pt x="1607" y="13468"/>
                  <a:pt x="1444" y="13468"/>
                </a:cubicBezTo>
                <a:cubicBezTo>
                  <a:pt x="1438" y="13468"/>
                  <a:pt x="1432" y="13468"/>
                  <a:pt x="1426" y="13469"/>
                </a:cubicBezTo>
                <a:cubicBezTo>
                  <a:pt x="1258" y="13482"/>
                  <a:pt x="1130" y="13630"/>
                  <a:pt x="1140" y="13801"/>
                </a:cubicBezTo>
                <a:cubicBezTo>
                  <a:pt x="1247" y="15211"/>
                  <a:pt x="2429" y="16244"/>
                  <a:pt x="3770" y="16244"/>
                </a:cubicBezTo>
                <a:cubicBezTo>
                  <a:pt x="3988" y="16244"/>
                  <a:pt x="4210" y="16217"/>
                  <a:pt x="4432" y="16159"/>
                </a:cubicBezTo>
                <a:cubicBezTo>
                  <a:pt x="5598" y="15864"/>
                  <a:pt x="6400" y="14796"/>
                  <a:pt x="6400" y="13594"/>
                </a:cubicBezTo>
                <a:lnTo>
                  <a:pt x="6400" y="11281"/>
                </a:lnTo>
                <a:cubicBezTo>
                  <a:pt x="6400" y="10617"/>
                  <a:pt x="6876" y="10052"/>
                  <a:pt x="7530" y="9937"/>
                </a:cubicBezTo>
                <a:lnTo>
                  <a:pt x="7530" y="9937"/>
                </a:lnTo>
                <a:cubicBezTo>
                  <a:pt x="7513" y="10016"/>
                  <a:pt x="7507" y="10095"/>
                  <a:pt x="7507" y="10177"/>
                </a:cubicBezTo>
                <a:lnTo>
                  <a:pt x="7507" y="10867"/>
                </a:lnTo>
                <a:lnTo>
                  <a:pt x="7323" y="11126"/>
                </a:lnTo>
                <a:cubicBezTo>
                  <a:pt x="7231" y="11248"/>
                  <a:pt x="7205" y="11409"/>
                  <a:pt x="7251" y="11557"/>
                </a:cubicBezTo>
                <a:cubicBezTo>
                  <a:pt x="7313" y="11737"/>
                  <a:pt x="7481" y="11859"/>
                  <a:pt x="7671" y="11862"/>
                </a:cubicBezTo>
                <a:lnTo>
                  <a:pt x="7671" y="12342"/>
                </a:lnTo>
                <a:cubicBezTo>
                  <a:pt x="7671" y="12595"/>
                  <a:pt x="7789" y="12831"/>
                  <a:pt x="7993" y="12982"/>
                </a:cubicBezTo>
                <a:lnTo>
                  <a:pt x="8207" y="13143"/>
                </a:lnTo>
                <a:lnTo>
                  <a:pt x="8207" y="13508"/>
                </a:lnTo>
                <a:cubicBezTo>
                  <a:pt x="7573" y="13896"/>
                  <a:pt x="7573" y="14816"/>
                  <a:pt x="8207" y="15207"/>
                </a:cubicBezTo>
                <a:lnTo>
                  <a:pt x="8207" y="16583"/>
                </a:lnTo>
                <a:cubicBezTo>
                  <a:pt x="7573" y="16971"/>
                  <a:pt x="7573" y="17891"/>
                  <a:pt x="8207" y="18282"/>
                </a:cubicBezTo>
                <a:lnTo>
                  <a:pt x="8207" y="18705"/>
                </a:lnTo>
                <a:cubicBezTo>
                  <a:pt x="8207" y="18801"/>
                  <a:pt x="8151" y="18886"/>
                  <a:pt x="8069" y="18932"/>
                </a:cubicBezTo>
                <a:lnTo>
                  <a:pt x="5953" y="20013"/>
                </a:lnTo>
                <a:cubicBezTo>
                  <a:pt x="5657" y="20161"/>
                  <a:pt x="5555" y="20529"/>
                  <a:pt x="5772" y="20841"/>
                </a:cubicBezTo>
                <a:cubicBezTo>
                  <a:pt x="5859" y="20963"/>
                  <a:pt x="5999" y="21035"/>
                  <a:pt x="6147" y="21035"/>
                </a:cubicBezTo>
                <a:cubicBezTo>
                  <a:pt x="6150" y="21035"/>
                  <a:pt x="6153" y="21035"/>
                  <a:pt x="6157" y="21035"/>
                </a:cubicBezTo>
                <a:lnTo>
                  <a:pt x="11968" y="21035"/>
                </a:lnTo>
                <a:cubicBezTo>
                  <a:pt x="11971" y="21035"/>
                  <a:pt x="11973" y="21035"/>
                  <a:pt x="11976" y="21035"/>
                </a:cubicBezTo>
                <a:cubicBezTo>
                  <a:pt x="12216" y="21035"/>
                  <a:pt x="12429" y="20881"/>
                  <a:pt x="12504" y="20654"/>
                </a:cubicBezTo>
                <a:cubicBezTo>
                  <a:pt x="12583" y="20401"/>
                  <a:pt x="12468" y="20128"/>
                  <a:pt x="12231" y="20013"/>
                </a:cubicBezTo>
                <a:lnTo>
                  <a:pt x="10135" y="18945"/>
                </a:lnTo>
                <a:cubicBezTo>
                  <a:pt x="10037" y="18893"/>
                  <a:pt x="9971" y="18791"/>
                  <a:pt x="9971" y="18679"/>
                </a:cubicBezTo>
                <a:lnTo>
                  <a:pt x="9971" y="18282"/>
                </a:lnTo>
                <a:cubicBezTo>
                  <a:pt x="10589" y="17904"/>
                  <a:pt x="10608" y="17017"/>
                  <a:pt x="10014" y="16609"/>
                </a:cubicBezTo>
                <a:lnTo>
                  <a:pt x="10014" y="15174"/>
                </a:lnTo>
                <a:cubicBezTo>
                  <a:pt x="10592" y="14780"/>
                  <a:pt x="10592" y="13929"/>
                  <a:pt x="10014" y="13534"/>
                </a:cubicBezTo>
                <a:lnTo>
                  <a:pt x="10014" y="13143"/>
                </a:lnTo>
                <a:lnTo>
                  <a:pt x="10165" y="13028"/>
                </a:lnTo>
                <a:cubicBezTo>
                  <a:pt x="10405" y="12848"/>
                  <a:pt x="10546" y="12565"/>
                  <a:pt x="10546" y="12266"/>
                </a:cubicBezTo>
                <a:lnTo>
                  <a:pt x="10546" y="11862"/>
                </a:lnTo>
                <a:cubicBezTo>
                  <a:pt x="10914" y="11852"/>
                  <a:pt x="11121" y="11435"/>
                  <a:pt x="10904" y="11136"/>
                </a:cubicBezTo>
                <a:lnTo>
                  <a:pt x="10710" y="10867"/>
                </a:lnTo>
                <a:lnTo>
                  <a:pt x="10710" y="10174"/>
                </a:lnTo>
                <a:cubicBezTo>
                  <a:pt x="10710" y="10095"/>
                  <a:pt x="10704" y="10016"/>
                  <a:pt x="10690" y="9937"/>
                </a:cubicBezTo>
                <a:lnTo>
                  <a:pt x="10690" y="9937"/>
                </a:lnTo>
                <a:cubicBezTo>
                  <a:pt x="11341" y="10052"/>
                  <a:pt x="11817" y="10617"/>
                  <a:pt x="11821" y="11281"/>
                </a:cubicBezTo>
                <a:lnTo>
                  <a:pt x="11821" y="13590"/>
                </a:lnTo>
                <a:cubicBezTo>
                  <a:pt x="11821" y="15033"/>
                  <a:pt x="12967" y="16238"/>
                  <a:pt x="14409" y="16261"/>
                </a:cubicBezTo>
                <a:cubicBezTo>
                  <a:pt x="14421" y="16261"/>
                  <a:pt x="14433" y="16261"/>
                  <a:pt x="14445" y="16261"/>
                </a:cubicBezTo>
                <a:cubicBezTo>
                  <a:pt x="15894" y="16261"/>
                  <a:pt x="17074" y="15086"/>
                  <a:pt x="17077" y="13633"/>
                </a:cubicBezTo>
                <a:lnTo>
                  <a:pt x="17077" y="11557"/>
                </a:lnTo>
                <a:cubicBezTo>
                  <a:pt x="17077" y="11557"/>
                  <a:pt x="17376" y="11189"/>
                  <a:pt x="17406" y="10936"/>
                </a:cubicBezTo>
                <a:lnTo>
                  <a:pt x="17406" y="10679"/>
                </a:lnTo>
                <a:cubicBezTo>
                  <a:pt x="17379" y="10551"/>
                  <a:pt x="17419" y="10417"/>
                  <a:pt x="17511" y="10321"/>
                </a:cubicBezTo>
                <a:lnTo>
                  <a:pt x="17741" y="10059"/>
                </a:lnTo>
                <a:cubicBezTo>
                  <a:pt x="17826" y="9957"/>
                  <a:pt x="17875" y="9832"/>
                  <a:pt x="17882" y="9700"/>
                </a:cubicBezTo>
                <a:lnTo>
                  <a:pt x="17902" y="9700"/>
                </a:lnTo>
                <a:cubicBezTo>
                  <a:pt x="17907" y="9701"/>
                  <a:pt x="17913" y="9701"/>
                  <a:pt x="17919" y="9701"/>
                </a:cubicBezTo>
                <a:cubicBezTo>
                  <a:pt x="18079" y="9701"/>
                  <a:pt x="18214" y="9570"/>
                  <a:pt x="18207" y="9405"/>
                </a:cubicBezTo>
                <a:cubicBezTo>
                  <a:pt x="18207" y="9236"/>
                  <a:pt x="18076" y="9099"/>
                  <a:pt x="17908" y="9099"/>
                </a:cubicBezTo>
                <a:cubicBezTo>
                  <a:pt x="17906" y="9099"/>
                  <a:pt x="17904" y="9099"/>
                  <a:pt x="17902" y="9099"/>
                </a:cubicBezTo>
                <a:lnTo>
                  <a:pt x="17902" y="9126"/>
                </a:lnTo>
                <a:lnTo>
                  <a:pt x="17077" y="9126"/>
                </a:lnTo>
                <a:lnTo>
                  <a:pt x="17077" y="4388"/>
                </a:lnTo>
                <a:cubicBezTo>
                  <a:pt x="17077" y="4079"/>
                  <a:pt x="16827" y="3830"/>
                  <a:pt x="16519" y="3830"/>
                </a:cubicBezTo>
                <a:lnTo>
                  <a:pt x="16381" y="3830"/>
                </a:lnTo>
                <a:lnTo>
                  <a:pt x="16381" y="3396"/>
                </a:lnTo>
                <a:cubicBezTo>
                  <a:pt x="16867" y="3258"/>
                  <a:pt x="17205" y="2811"/>
                  <a:pt x="17205" y="2305"/>
                </a:cubicBezTo>
                <a:cubicBezTo>
                  <a:pt x="17205" y="2187"/>
                  <a:pt x="17205" y="1826"/>
                  <a:pt x="16505" y="1057"/>
                </a:cubicBezTo>
                <a:cubicBezTo>
                  <a:pt x="16389" y="930"/>
                  <a:pt x="16230" y="867"/>
                  <a:pt x="16072" y="867"/>
                </a:cubicBezTo>
                <a:cubicBezTo>
                  <a:pt x="15913" y="867"/>
                  <a:pt x="15755" y="930"/>
                  <a:pt x="15638" y="1057"/>
                </a:cubicBezTo>
                <a:cubicBezTo>
                  <a:pt x="15464" y="1247"/>
                  <a:pt x="14935" y="1826"/>
                  <a:pt x="14935" y="2305"/>
                </a:cubicBezTo>
                <a:cubicBezTo>
                  <a:pt x="14935" y="2811"/>
                  <a:pt x="15273" y="3258"/>
                  <a:pt x="15763" y="3396"/>
                </a:cubicBezTo>
                <a:lnTo>
                  <a:pt x="15763" y="3830"/>
                </a:lnTo>
                <a:lnTo>
                  <a:pt x="15664" y="3830"/>
                </a:lnTo>
                <a:cubicBezTo>
                  <a:pt x="15356" y="3830"/>
                  <a:pt x="15106" y="4079"/>
                  <a:pt x="15106" y="4388"/>
                </a:cubicBezTo>
                <a:lnTo>
                  <a:pt x="15106" y="9126"/>
                </a:lnTo>
                <a:lnTo>
                  <a:pt x="14245" y="9126"/>
                </a:lnTo>
                <a:cubicBezTo>
                  <a:pt x="14245" y="9126"/>
                  <a:pt x="13940" y="9237"/>
                  <a:pt x="13940" y="9408"/>
                </a:cubicBezTo>
                <a:cubicBezTo>
                  <a:pt x="13933" y="9568"/>
                  <a:pt x="14065" y="9701"/>
                  <a:pt x="14223" y="9701"/>
                </a:cubicBezTo>
                <a:cubicBezTo>
                  <a:pt x="14230" y="9701"/>
                  <a:pt x="14238" y="9701"/>
                  <a:pt x="14245" y="9700"/>
                </a:cubicBezTo>
                <a:lnTo>
                  <a:pt x="14403" y="9700"/>
                </a:lnTo>
                <a:cubicBezTo>
                  <a:pt x="14406" y="9832"/>
                  <a:pt x="14459" y="9960"/>
                  <a:pt x="14544" y="10059"/>
                </a:cubicBezTo>
                <a:lnTo>
                  <a:pt x="14774" y="10321"/>
                </a:lnTo>
                <a:cubicBezTo>
                  <a:pt x="14859" y="10420"/>
                  <a:pt x="14905" y="10548"/>
                  <a:pt x="14899" y="10679"/>
                </a:cubicBezTo>
                <a:lnTo>
                  <a:pt x="14899" y="10936"/>
                </a:lnTo>
                <a:cubicBezTo>
                  <a:pt x="14909" y="11189"/>
                  <a:pt x="15227" y="11560"/>
                  <a:pt x="15227" y="11560"/>
                </a:cubicBezTo>
                <a:lnTo>
                  <a:pt x="15227" y="13613"/>
                </a:lnTo>
                <a:cubicBezTo>
                  <a:pt x="15227" y="14034"/>
                  <a:pt x="14899" y="14398"/>
                  <a:pt x="14478" y="14412"/>
                </a:cubicBezTo>
                <a:cubicBezTo>
                  <a:pt x="14468" y="14412"/>
                  <a:pt x="14459" y="14412"/>
                  <a:pt x="14449" y="14412"/>
                </a:cubicBezTo>
                <a:cubicBezTo>
                  <a:pt x="14019" y="14412"/>
                  <a:pt x="13667" y="14063"/>
                  <a:pt x="13667" y="13633"/>
                </a:cubicBezTo>
                <a:lnTo>
                  <a:pt x="13667" y="12897"/>
                </a:lnTo>
                <a:cubicBezTo>
                  <a:pt x="13670" y="12739"/>
                  <a:pt x="13555" y="12601"/>
                  <a:pt x="13397" y="12578"/>
                </a:cubicBezTo>
                <a:cubicBezTo>
                  <a:pt x="13385" y="12577"/>
                  <a:pt x="13372" y="12576"/>
                  <a:pt x="13360" y="12576"/>
                </a:cubicBezTo>
                <a:cubicBezTo>
                  <a:pt x="13194" y="12576"/>
                  <a:pt x="13053" y="12713"/>
                  <a:pt x="13053" y="12884"/>
                </a:cubicBezTo>
                <a:lnTo>
                  <a:pt x="13053" y="13594"/>
                </a:lnTo>
                <a:cubicBezTo>
                  <a:pt x="13053" y="14381"/>
                  <a:pt x="13674" y="15022"/>
                  <a:pt x="14447" y="15022"/>
                </a:cubicBezTo>
                <a:cubicBezTo>
                  <a:pt x="14477" y="15022"/>
                  <a:pt x="14507" y="15021"/>
                  <a:pt x="14537" y="15019"/>
                </a:cubicBezTo>
                <a:cubicBezTo>
                  <a:pt x="15273" y="14970"/>
                  <a:pt x="15845" y="14362"/>
                  <a:pt x="15845" y="13623"/>
                </a:cubicBezTo>
                <a:lnTo>
                  <a:pt x="15845" y="11714"/>
                </a:lnTo>
                <a:lnTo>
                  <a:pt x="16459" y="11714"/>
                </a:lnTo>
                <a:lnTo>
                  <a:pt x="16459" y="14359"/>
                </a:lnTo>
                <a:cubicBezTo>
                  <a:pt x="16463" y="14520"/>
                  <a:pt x="16400" y="14671"/>
                  <a:pt x="16289" y="14786"/>
                </a:cubicBezTo>
                <a:cubicBezTo>
                  <a:pt x="15687" y="15405"/>
                  <a:pt x="15038" y="15662"/>
                  <a:pt x="14448" y="15662"/>
                </a:cubicBezTo>
                <a:cubicBezTo>
                  <a:pt x="13338" y="15662"/>
                  <a:pt x="12435" y="14753"/>
                  <a:pt x="12435" y="13633"/>
                </a:cubicBezTo>
                <a:lnTo>
                  <a:pt x="12435" y="9878"/>
                </a:lnTo>
                <a:cubicBezTo>
                  <a:pt x="12435" y="9553"/>
                  <a:pt x="12172" y="9290"/>
                  <a:pt x="11847" y="9290"/>
                </a:cubicBezTo>
                <a:lnTo>
                  <a:pt x="10398" y="9290"/>
                </a:lnTo>
                <a:cubicBezTo>
                  <a:pt x="10299" y="9175"/>
                  <a:pt x="10181" y="9080"/>
                  <a:pt x="10050" y="9007"/>
                </a:cubicBezTo>
                <a:cubicBezTo>
                  <a:pt x="10037" y="8997"/>
                  <a:pt x="10027" y="8981"/>
                  <a:pt x="10027" y="8965"/>
                </a:cubicBezTo>
                <a:cubicBezTo>
                  <a:pt x="10027" y="8948"/>
                  <a:pt x="10037" y="8932"/>
                  <a:pt x="10050" y="8925"/>
                </a:cubicBezTo>
                <a:cubicBezTo>
                  <a:pt x="10171" y="8856"/>
                  <a:pt x="10276" y="8771"/>
                  <a:pt x="10368" y="8672"/>
                </a:cubicBezTo>
                <a:lnTo>
                  <a:pt x="12333" y="8672"/>
                </a:lnTo>
                <a:cubicBezTo>
                  <a:pt x="11861" y="8333"/>
                  <a:pt x="11293" y="8119"/>
                  <a:pt x="10677" y="8077"/>
                </a:cubicBezTo>
                <a:cubicBezTo>
                  <a:pt x="10700" y="7979"/>
                  <a:pt x="10710" y="7880"/>
                  <a:pt x="10710" y="7782"/>
                </a:cubicBezTo>
                <a:lnTo>
                  <a:pt x="10710" y="7112"/>
                </a:lnTo>
                <a:lnTo>
                  <a:pt x="10914" y="6832"/>
                </a:lnTo>
                <a:cubicBezTo>
                  <a:pt x="10943" y="6793"/>
                  <a:pt x="10966" y="6747"/>
                  <a:pt x="10979" y="6698"/>
                </a:cubicBezTo>
                <a:lnTo>
                  <a:pt x="11078" y="6698"/>
                </a:lnTo>
                <a:cubicBezTo>
                  <a:pt x="11080" y="6698"/>
                  <a:pt x="11083" y="6698"/>
                  <a:pt x="11085" y="6698"/>
                </a:cubicBezTo>
                <a:cubicBezTo>
                  <a:pt x="11227" y="6698"/>
                  <a:pt x="11355" y="6600"/>
                  <a:pt x="11387" y="6458"/>
                </a:cubicBezTo>
                <a:cubicBezTo>
                  <a:pt x="11430" y="6264"/>
                  <a:pt x="11282" y="6083"/>
                  <a:pt x="11085" y="6083"/>
                </a:cubicBezTo>
                <a:lnTo>
                  <a:pt x="10096" y="6083"/>
                </a:lnTo>
                <a:lnTo>
                  <a:pt x="10096" y="3521"/>
                </a:lnTo>
                <a:cubicBezTo>
                  <a:pt x="10096" y="3212"/>
                  <a:pt x="9846" y="2962"/>
                  <a:pt x="9537" y="2962"/>
                </a:cubicBezTo>
                <a:lnTo>
                  <a:pt x="9439" y="2962"/>
                </a:lnTo>
                <a:lnTo>
                  <a:pt x="9439" y="2529"/>
                </a:lnTo>
                <a:cubicBezTo>
                  <a:pt x="9928" y="2391"/>
                  <a:pt x="10267" y="1947"/>
                  <a:pt x="10267" y="1438"/>
                </a:cubicBezTo>
                <a:cubicBezTo>
                  <a:pt x="10267" y="1320"/>
                  <a:pt x="10267" y="962"/>
                  <a:pt x="9564" y="193"/>
                </a:cubicBezTo>
                <a:cubicBezTo>
                  <a:pt x="9447" y="65"/>
                  <a:pt x="9288" y="1"/>
                  <a:pt x="9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 name="Google Shape;907;p76"/>
          <p:cNvGrpSpPr/>
          <p:nvPr/>
        </p:nvGrpSpPr>
        <p:grpSpPr>
          <a:xfrm>
            <a:off x="1608449" y="3199461"/>
            <a:ext cx="350925" cy="350858"/>
            <a:chOff x="6119667" y="4493780"/>
            <a:chExt cx="439811" cy="439727"/>
          </a:xfrm>
        </p:grpSpPr>
        <p:sp>
          <p:nvSpPr>
            <p:cNvPr id="908" name="Google Shape;908;p76"/>
            <p:cNvSpPr/>
            <p:nvPr/>
          </p:nvSpPr>
          <p:spPr>
            <a:xfrm>
              <a:off x="6165152" y="4760833"/>
              <a:ext cx="50525" cy="62738"/>
            </a:xfrm>
            <a:custGeom>
              <a:rect b="b" l="l" r="r" t="t"/>
              <a:pathLst>
                <a:path extrusionOk="0" h="3000" w="2416">
                  <a:moveTo>
                    <a:pt x="1476" y="618"/>
                  </a:moveTo>
                  <a:lnTo>
                    <a:pt x="1735" y="2382"/>
                  </a:lnTo>
                  <a:lnTo>
                    <a:pt x="691" y="2382"/>
                  </a:lnTo>
                  <a:lnTo>
                    <a:pt x="950" y="618"/>
                  </a:lnTo>
                  <a:close/>
                  <a:moveTo>
                    <a:pt x="684" y="0"/>
                  </a:moveTo>
                  <a:cubicBezTo>
                    <a:pt x="530" y="0"/>
                    <a:pt x="402" y="112"/>
                    <a:pt x="379" y="267"/>
                  </a:cubicBezTo>
                  <a:lnTo>
                    <a:pt x="27" y="2648"/>
                  </a:lnTo>
                  <a:cubicBezTo>
                    <a:pt x="1" y="2832"/>
                    <a:pt x="145" y="2997"/>
                    <a:pt x="333" y="3000"/>
                  </a:cubicBezTo>
                  <a:lnTo>
                    <a:pt x="2084" y="3000"/>
                  </a:lnTo>
                  <a:cubicBezTo>
                    <a:pt x="2130" y="3000"/>
                    <a:pt x="2172" y="2990"/>
                    <a:pt x="2215" y="2974"/>
                  </a:cubicBezTo>
                  <a:cubicBezTo>
                    <a:pt x="2340" y="2918"/>
                    <a:pt x="2415" y="2783"/>
                    <a:pt x="2396" y="2648"/>
                  </a:cubicBezTo>
                  <a:lnTo>
                    <a:pt x="2044" y="267"/>
                  </a:lnTo>
                  <a:cubicBezTo>
                    <a:pt x="2021" y="112"/>
                    <a:pt x="1893" y="0"/>
                    <a:pt x="17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76"/>
            <p:cNvSpPr/>
            <p:nvPr/>
          </p:nvSpPr>
          <p:spPr>
            <a:xfrm>
              <a:off x="6119667" y="4493780"/>
              <a:ext cx="439811" cy="439727"/>
            </a:xfrm>
            <a:custGeom>
              <a:rect b="b" l="l" r="r" t="t"/>
              <a:pathLst>
                <a:path extrusionOk="0" h="21027" w="21031">
                  <a:moveTo>
                    <a:pt x="7229" y="4353"/>
                  </a:moveTo>
                  <a:lnTo>
                    <a:pt x="7229" y="5027"/>
                  </a:lnTo>
                  <a:cubicBezTo>
                    <a:pt x="7229" y="5106"/>
                    <a:pt x="7258" y="5181"/>
                    <a:pt x="7311" y="5237"/>
                  </a:cubicBezTo>
                  <a:lnTo>
                    <a:pt x="7912" y="5881"/>
                  </a:lnTo>
                  <a:cubicBezTo>
                    <a:pt x="8001" y="5976"/>
                    <a:pt x="8050" y="6101"/>
                    <a:pt x="8050" y="6233"/>
                  </a:cubicBezTo>
                  <a:lnTo>
                    <a:pt x="8050" y="7159"/>
                  </a:lnTo>
                  <a:cubicBezTo>
                    <a:pt x="8050" y="7445"/>
                    <a:pt x="7817" y="7678"/>
                    <a:pt x="7531" y="7678"/>
                  </a:cubicBezTo>
                  <a:lnTo>
                    <a:pt x="5448" y="7678"/>
                  </a:lnTo>
                  <a:cubicBezTo>
                    <a:pt x="5162" y="7678"/>
                    <a:pt x="4932" y="7445"/>
                    <a:pt x="4932" y="7159"/>
                  </a:cubicBezTo>
                  <a:lnTo>
                    <a:pt x="4932" y="6233"/>
                  </a:lnTo>
                  <a:cubicBezTo>
                    <a:pt x="4932" y="6101"/>
                    <a:pt x="4981" y="5976"/>
                    <a:pt x="5070" y="5881"/>
                  </a:cubicBezTo>
                  <a:lnTo>
                    <a:pt x="5668" y="5237"/>
                  </a:lnTo>
                  <a:cubicBezTo>
                    <a:pt x="5721" y="5181"/>
                    <a:pt x="5750" y="5103"/>
                    <a:pt x="5750" y="5027"/>
                  </a:cubicBezTo>
                  <a:lnTo>
                    <a:pt x="5750" y="4353"/>
                  </a:lnTo>
                  <a:close/>
                  <a:moveTo>
                    <a:pt x="4850" y="10142"/>
                  </a:moveTo>
                  <a:lnTo>
                    <a:pt x="4850" y="11121"/>
                  </a:lnTo>
                  <a:cubicBezTo>
                    <a:pt x="4850" y="11236"/>
                    <a:pt x="4751" y="11335"/>
                    <a:pt x="4636" y="11335"/>
                  </a:cubicBezTo>
                  <a:lnTo>
                    <a:pt x="2146" y="11335"/>
                  </a:lnTo>
                  <a:cubicBezTo>
                    <a:pt x="2028" y="11335"/>
                    <a:pt x="1933" y="11236"/>
                    <a:pt x="1933" y="11121"/>
                  </a:cubicBezTo>
                  <a:lnTo>
                    <a:pt x="1933" y="10142"/>
                  </a:lnTo>
                  <a:close/>
                  <a:moveTo>
                    <a:pt x="19141" y="10142"/>
                  </a:moveTo>
                  <a:lnTo>
                    <a:pt x="19141" y="11121"/>
                  </a:lnTo>
                  <a:cubicBezTo>
                    <a:pt x="19141" y="11236"/>
                    <a:pt x="19043" y="11335"/>
                    <a:pt x="18928" y="11335"/>
                  </a:cubicBezTo>
                  <a:lnTo>
                    <a:pt x="16437" y="11335"/>
                  </a:lnTo>
                  <a:cubicBezTo>
                    <a:pt x="16319" y="11331"/>
                    <a:pt x="16224" y="11236"/>
                    <a:pt x="16224" y="11121"/>
                  </a:cubicBezTo>
                  <a:lnTo>
                    <a:pt x="16224" y="10142"/>
                  </a:lnTo>
                  <a:close/>
                  <a:moveTo>
                    <a:pt x="19003" y="11946"/>
                  </a:moveTo>
                  <a:lnTo>
                    <a:pt x="20245" y="20409"/>
                  </a:lnTo>
                  <a:lnTo>
                    <a:pt x="19618" y="20409"/>
                  </a:lnTo>
                  <a:lnTo>
                    <a:pt x="19066" y="16647"/>
                  </a:lnTo>
                  <a:cubicBezTo>
                    <a:pt x="19043" y="16496"/>
                    <a:pt x="18914" y="16384"/>
                    <a:pt x="18760" y="16384"/>
                  </a:cubicBezTo>
                  <a:lnTo>
                    <a:pt x="16634" y="16384"/>
                  </a:lnTo>
                  <a:cubicBezTo>
                    <a:pt x="16480" y="16384"/>
                    <a:pt x="16352" y="16496"/>
                    <a:pt x="16329" y="16647"/>
                  </a:cubicBezTo>
                  <a:lnTo>
                    <a:pt x="15780" y="20409"/>
                  </a:lnTo>
                  <a:lnTo>
                    <a:pt x="15153" y="20409"/>
                  </a:lnTo>
                  <a:lnTo>
                    <a:pt x="16395" y="11946"/>
                  </a:lnTo>
                  <a:cubicBezTo>
                    <a:pt x="16414" y="11946"/>
                    <a:pt x="16434" y="11949"/>
                    <a:pt x="16454" y="11949"/>
                  </a:cubicBezTo>
                  <a:lnTo>
                    <a:pt x="18944" y="11949"/>
                  </a:lnTo>
                  <a:cubicBezTo>
                    <a:pt x="18964" y="11949"/>
                    <a:pt x="18983" y="11949"/>
                    <a:pt x="19003" y="11946"/>
                  </a:cubicBezTo>
                  <a:close/>
                  <a:moveTo>
                    <a:pt x="4949" y="0"/>
                  </a:moveTo>
                  <a:cubicBezTo>
                    <a:pt x="4531" y="0"/>
                    <a:pt x="4177" y="309"/>
                    <a:pt x="4124" y="723"/>
                  </a:cubicBezTo>
                  <a:lnTo>
                    <a:pt x="4045" y="1311"/>
                  </a:lnTo>
                  <a:cubicBezTo>
                    <a:pt x="4022" y="1482"/>
                    <a:pt x="4140" y="1636"/>
                    <a:pt x="4311" y="1659"/>
                  </a:cubicBezTo>
                  <a:cubicBezTo>
                    <a:pt x="4325" y="1661"/>
                    <a:pt x="4339" y="1662"/>
                    <a:pt x="4353" y="1662"/>
                  </a:cubicBezTo>
                  <a:cubicBezTo>
                    <a:pt x="4504" y="1662"/>
                    <a:pt x="4635" y="1550"/>
                    <a:pt x="4656" y="1393"/>
                  </a:cubicBezTo>
                  <a:lnTo>
                    <a:pt x="4735" y="805"/>
                  </a:lnTo>
                  <a:cubicBezTo>
                    <a:pt x="4748" y="697"/>
                    <a:pt x="4840" y="618"/>
                    <a:pt x="4949" y="618"/>
                  </a:cubicBezTo>
                  <a:lnTo>
                    <a:pt x="8033" y="618"/>
                  </a:lnTo>
                  <a:cubicBezTo>
                    <a:pt x="8142" y="618"/>
                    <a:pt x="8234" y="697"/>
                    <a:pt x="8250" y="805"/>
                  </a:cubicBezTo>
                  <a:lnTo>
                    <a:pt x="8602" y="3493"/>
                  </a:lnTo>
                  <a:cubicBezTo>
                    <a:pt x="8618" y="3621"/>
                    <a:pt x="8516" y="3739"/>
                    <a:pt x="8385" y="3739"/>
                  </a:cubicBezTo>
                  <a:lnTo>
                    <a:pt x="4597" y="3739"/>
                  </a:lnTo>
                  <a:cubicBezTo>
                    <a:pt x="4466" y="3739"/>
                    <a:pt x="4367" y="3624"/>
                    <a:pt x="4384" y="3493"/>
                  </a:cubicBezTo>
                  <a:lnTo>
                    <a:pt x="4482" y="2734"/>
                  </a:lnTo>
                  <a:cubicBezTo>
                    <a:pt x="4505" y="2589"/>
                    <a:pt x="4423" y="2448"/>
                    <a:pt x="4285" y="2395"/>
                  </a:cubicBezTo>
                  <a:cubicBezTo>
                    <a:pt x="4251" y="2383"/>
                    <a:pt x="4216" y="2377"/>
                    <a:pt x="4182" y="2377"/>
                  </a:cubicBezTo>
                  <a:cubicBezTo>
                    <a:pt x="4032" y="2377"/>
                    <a:pt x="3896" y="2487"/>
                    <a:pt x="3874" y="2645"/>
                  </a:cubicBezTo>
                  <a:lnTo>
                    <a:pt x="3776" y="3401"/>
                  </a:lnTo>
                  <a:cubicBezTo>
                    <a:pt x="3756" y="3542"/>
                    <a:pt x="3772" y="3683"/>
                    <a:pt x="3822" y="3818"/>
                  </a:cubicBezTo>
                  <a:cubicBezTo>
                    <a:pt x="3947" y="4140"/>
                    <a:pt x="4255" y="4350"/>
                    <a:pt x="4600" y="4353"/>
                  </a:cubicBezTo>
                  <a:lnTo>
                    <a:pt x="5136" y="4353"/>
                  </a:lnTo>
                  <a:lnTo>
                    <a:pt x="5136" y="4902"/>
                  </a:lnTo>
                  <a:lnTo>
                    <a:pt x="4620" y="5454"/>
                  </a:lnTo>
                  <a:cubicBezTo>
                    <a:pt x="4423" y="5668"/>
                    <a:pt x="4315" y="5947"/>
                    <a:pt x="4315" y="6236"/>
                  </a:cubicBezTo>
                  <a:lnTo>
                    <a:pt x="4315" y="7159"/>
                  </a:lnTo>
                  <a:cubicBezTo>
                    <a:pt x="4315" y="7340"/>
                    <a:pt x="4357" y="7517"/>
                    <a:pt x="4439" y="7678"/>
                  </a:cubicBezTo>
                  <a:lnTo>
                    <a:pt x="310" y="7678"/>
                  </a:lnTo>
                  <a:cubicBezTo>
                    <a:pt x="139" y="7678"/>
                    <a:pt x="1" y="7816"/>
                    <a:pt x="1" y="7987"/>
                  </a:cubicBezTo>
                  <a:lnTo>
                    <a:pt x="1" y="9833"/>
                  </a:lnTo>
                  <a:cubicBezTo>
                    <a:pt x="1" y="10004"/>
                    <a:pt x="139" y="10142"/>
                    <a:pt x="310" y="10142"/>
                  </a:cubicBezTo>
                  <a:lnTo>
                    <a:pt x="1318" y="10142"/>
                  </a:lnTo>
                  <a:lnTo>
                    <a:pt x="1318" y="11138"/>
                  </a:lnTo>
                  <a:cubicBezTo>
                    <a:pt x="1315" y="11328"/>
                    <a:pt x="1384" y="11515"/>
                    <a:pt x="1506" y="11663"/>
                  </a:cubicBezTo>
                  <a:lnTo>
                    <a:pt x="218" y="20451"/>
                  </a:lnTo>
                  <a:cubicBezTo>
                    <a:pt x="172" y="20753"/>
                    <a:pt x="406" y="21023"/>
                    <a:pt x="709" y="21023"/>
                  </a:cubicBezTo>
                  <a:cubicBezTo>
                    <a:pt x="713" y="21023"/>
                    <a:pt x="717" y="21023"/>
                    <a:pt x="720" y="21023"/>
                  </a:cubicBezTo>
                  <a:lnTo>
                    <a:pt x="1568" y="21023"/>
                  </a:lnTo>
                  <a:cubicBezTo>
                    <a:pt x="1818" y="21023"/>
                    <a:pt x="2028" y="20842"/>
                    <a:pt x="2064" y="20596"/>
                  </a:cubicBezTo>
                  <a:lnTo>
                    <a:pt x="2274" y="19157"/>
                  </a:lnTo>
                  <a:cubicBezTo>
                    <a:pt x="2301" y="18990"/>
                    <a:pt x="2182" y="18832"/>
                    <a:pt x="2015" y="18806"/>
                  </a:cubicBezTo>
                  <a:cubicBezTo>
                    <a:pt x="2000" y="18804"/>
                    <a:pt x="1986" y="18803"/>
                    <a:pt x="1972" y="18803"/>
                  </a:cubicBezTo>
                  <a:cubicBezTo>
                    <a:pt x="1821" y="18803"/>
                    <a:pt x="1688" y="18912"/>
                    <a:pt x="1667" y="19068"/>
                  </a:cubicBezTo>
                  <a:lnTo>
                    <a:pt x="1469" y="20409"/>
                  </a:lnTo>
                  <a:lnTo>
                    <a:pt x="842" y="20409"/>
                  </a:lnTo>
                  <a:lnTo>
                    <a:pt x="2084" y="11946"/>
                  </a:lnTo>
                  <a:cubicBezTo>
                    <a:pt x="2104" y="11946"/>
                    <a:pt x="2123" y="11949"/>
                    <a:pt x="2143" y="11949"/>
                  </a:cubicBezTo>
                  <a:lnTo>
                    <a:pt x="4633" y="11949"/>
                  </a:lnTo>
                  <a:cubicBezTo>
                    <a:pt x="4653" y="11949"/>
                    <a:pt x="4673" y="11949"/>
                    <a:pt x="4692" y="11946"/>
                  </a:cubicBezTo>
                  <a:lnTo>
                    <a:pt x="5934" y="20409"/>
                  </a:lnTo>
                  <a:lnTo>
                    <a:pt x="5310" y="20409"/>
                  </a:lnTo>
                  <a:lnTo>
                    <a:pt x="4758" y="16647"/>
                  </a:lnTo>
                  <a:cubicBezTo>
                    <a:pt x="4735" y="16496"/>
                    <a:pt x="4604" y="16384"/>
                    <a:pt x="4453" y="16384"/>
                  </a:cubicBezTo>
                  <a:lnTo>
                    <a:pt x="2324" y="16384"/>
                  </a:lnTo>
                  <a:cubicBezTo>
                    <a:pt x="2172" y="16384"/>
                    <a:pt x="2041" y="16496"/>
                    <a:pt x="2021" y="16647"/>
                  </a:cubicBezTo>
                  <a:lnTo>
                    <a:pt x="1857" y="17771"/>
                  </a:lnTo>
                  <a:cubicBezTo>
                    <a:pt x="1828" y="17938"/>
                    <a:pt x="1946" y="18099"/>
                    <a:pt x="2113" y="18122"/>
                  </a:cubicBezTo>
                  <a:cubicBezTo>
                    <a:pt x="2129" y="18125"/>
                    <a:pt x="2145" y="18126"/>
                    <a:pt x="2161" y="18126"/>
                  </a:cubicBezTo>
                  <a:cubicBezTo>
                    <a:pt x="2313" y="18126"/>
                    <a:pt x="2444" y="18014"/>
                    <a:pt x="2465" y="17859"/>
                  </a:cubicBezTo>
                  <a:lnTo>
                    <a:pt x="2590" y="17002"/>
                  </a:lnTo>
                  <a:lnTo>
                    <a:pt x="4193" y="17002"/>
                  </a:lnTo>
                  <a:lnTo>
                    <a:pt x="4719" y="20596"/>
                  </a:lnTo>
                  <a:cubicBezTo>
                    <a:pt x="4755" y="20842"/>
                    <a:pt x="4965" y="21023"/>
                    <a:pt x="5215" y="21026"/>
                  </a:cubicBezTo>
                  <a:lnTo>
                    <a:pt x="6062" y="21026"/>
                  </a:lnTo>
                  <a:cubicBezTo>
                    <a:pt x="6064" y="21026"/>
                    <a:pt x="6066" y="21026"/>
                    <a:pt x="6068" y="21026"/>
                  </a:cubicBezTo>
                  <a:cubicBezTo>
                    <a:pt x="6374" y="21026"/>
                    <a:pt x="6611" y="20755"/>
                    <a:pt x="6565" y="20451"/>
                  </a:cubicBezTo>
                  <a:lnTo>
                    <a:pt x="5277" y="11663"/>
                  </a:lnTo>
                  <a:cubicBezTo>
                    <a:pt x="5399" y="11515"/>
                    <a:pt x="5468" y="11328"/>
                    <a:pt x="5468" y="11138"/>
                  </a:cubicBezTo>
                  <a:lnTo>
                    <a:pt x="5468" y="10142"/>
                  </a:lnTo>
                  <a:lnTo>
                    <a:pt x="12755" y="10142"/>
                  </a:lnTo>
                  <a:cubicBezTo>
                    <a:pt x="12757" y="10142"/>
                    <a:pt x="12759" y="10142"/>
                    <a:pt x="12761" y="10142"/>
                  </a:cubicBezTo>
                  <a:cubicBezTo>
                    <a:pt x="12919" y="10142"/>
                    <a:pt x="13050" y="10028"/>
                    <a:pt x="13073" y="9873"/>
                  </a:cubicBezTo>
                  <a:cubicBezTo>
                    <a:pt x="13096" y="9689"/>
                    <a:pt x="12952" y="9528"/>
                    <a:pt x="12768" y="9528"/>
                  </a:cubicBezTo>
                  <a:lnTo>
                    <a:pt x="619" y="9528"/>
                  </a:lnTo>
                  <a:lnTo>
                    <a:pt x="619" y="8253"/>
                  </a:lnTo>
                  <a:lnTo>
                    <a:pt x="20271" y="8253"/>
                  </a:lnTo>
                  <a:cubicBezTo>
                    <a:pt x="20350" y="8253"/>
                    <a:pt x="20413" y="8316"/>
                    <a:pt x="20413" y="8394"/>
                  </a:cubicBezTo>
                  <a:lnTo>
                    <a:pt x="20413" y="9387"/>
                  </a:lnTo>
                  <a:cubicBezTo>
                    <a:pt x="20413" y="9462"/>
                    <a:pt x="20350" y="9528"/>
                    <a:pt x="20271" y="9528"/>
                  </a:cubicBezTo>
                  <a:lnTo>
                    <a:pt x="14072" y="9528"/>
                  </a:lnTo>
                  <a:cubicBezTo>
                    <a:pt x="14070" y="9528"/>
                    <a:pt x="14068" y="9528"/>
                    <a:pt x="14065" y="9528"/>
                  </a:cubicBezTo>
                  <a:cubicBezTo>
                    <a:pt x="13910" y="9528"/>
                    <a:pt x="13776" y="9642"/>
                    <a:pt x="13753" y="9797"/>
                  </a:cubicBezTo>
                  <a:cubicBezTo>
                    <a:pt x="13730" y="9981"/>
                    <a:pt x="13875" y="10142"/>
                    <a:pt x="14062" y="10142"/>
                  </a:cubicBezTo>
                  <a:lnTo>
                    <a:pt x="15609" y="10142"/>
                  </a:lnTo>
                  <a:lnTo>
                    <a:pt x="15609" y="11134"/>
                  </a:lnTo>
                  <a:cubicBezTo>
                    <a:pt x="15606" y="11328"/>
                    <a:pt x="15675" y="11515"/>
                    <a:pt x="15797" y="11663"/>
                  </a:cubicBezTo>
                  <a:lnTo>
                    <a:pt x="14509" y="20451"/>
                  </a:lnTo>
                  <a:cubicBezTo>
                    <a:pt x="14479" y="20658"/>
                    <a:pt x="14581" y="20862"/>
                    <a:pt x="14765" y="20964"/>
                  </a:cubicBezTo>
                  <a:cubicBezTo>
                    <a:pt x="14836" y="21001"/>
                    <a:pt x="14912" y="21023"/>
                    <a:pt x="14995" y="21023"/>
                  </a:cubicBezTo>
                  <a:cubicBezTo>
                    <a:pt x="15000" y="21023"/>
                    <a:pt x="15006" y="21023"/>
                    <a:pt x="15012" y="21023"/>
                  </a:cubicBezTo>
                  <a:lnTo>
                    <a:pt x="15859" y="21023"/>
                  </a:lnTo>
                  <a:cubicBezTo>
                    <a:pt x="16106" y="21023"/>
                    <a:pt x="16316" y="20842"/>
                    <a:pt x="16355" y="20596"/>
                  </a:cubicBezTo>
                  <a:lnTo>
                    <a:pt x="16881" y="16999"/>
                  </a:lnTo>
                  <a:lnTo>
                    <a:pt x="18474" y="16999"/>
                  </a:lnTo>
                  <a:lnTo>
                    <a:pt x="19003" y="20596"/>
                  </a:lnTo>
                  <a:cubicBezTo>
                    <a:pt x="19039" y="20842"/>
                    <a:pt x="19250" y="21023"/>
                    <a:pt x="19496" y="21023"/>
                  </a:cubicBezTo>
                  <a:lnTo>
                    <a:pt x="20350" y="21023"/>
                  </a:lnTo>
                  <a:cubicBezTo>
                    <a:pt x="20354" y="21023"/>
                    <a:pt x="20357" y="21023"/>
                    <a:pt x="20361" y="21023"/>
                  </a:cubicBezTo>
                  <a:cubicBezTo>
                    <a:pt x="20665" y="21023"/>
                    <a:pt x="20902" y="20750"/>
                    <a:pt x="20856" y="20448"/>
                  </a:cubicBezTo>
                  <a:lnTo>
                    <a:pt x="19562" y="11637"/>
                  </a:lnTo>
                  <a:cubicBezTo>
                    <a:pt x="19687" y="11489"/>
                    <a:pt x="19752" y="11302"/>
                    <a:pt x="19752" y="11108"/>
                  </a:cubicBezTo>
                  <a:lnTo>
                    <a:pt x="19756" y="10142"/>
                  </a:lnTo>
                  <a:lnTo>
                    <a:pt x="20271" y="10142"/>
                  </a:lnTo>
                  <a:cubicBezTo>
                    <a:pt x="20689" y="10142"/>
                    <a:pt x="21030" y="9804"/>
                    <a:pt x="21030" y="9387"/>
                  </a:cubicBezTo>
                  <a:lnTo>
                    <a:pt x="21030" y="8394"/>
                  </a:lnTo>
                  <a:cubicBezTo>
                    <a:pt x="21030" y="7979"/>
                    <a:pt x="20692" y="7639"/>
                    <a:pt x="20277" y="7639"/>
                  </a:cubicBezTo>
                  <a:cubicBezTo>
                    <a:pt x="20275" y="7639"/>
                    <a:pt x="20273" y="7639"/>
                    <a:pt x="20271" y="7639"/>
                  </a:cubicBezTo>
                  <a:lnTo>
                    <a:pt x="8543" y="7639"/>
                  </a:lnTo>
                  <a:cubicBezTo>
                    <a:pt x="8625" y="7478"/>
                    <a:pt x="8668" y="7297"/>
                    <a:pt x="8668" y="7116"/>
                  </a:cubicBezTo>
                  <a:lnTo>
                    <a:pt x="8668" y="6062"/>
                  </a:lnTo>
                  <a:cubicBezTo>
                    <a:pt x="8668" y="5884"/>
                    <a:pt x="8602" y="5714"/>
                    <a:pt x="8480" y="5585"/>
                  </a:cubicBezTo>
                  <a:lnTo>
                    <a:pt x="7846" y="4902"/>
                  </a:lnTo>
                  <a:lnTo>
                    <a:pt x="7846" y="4353"/>
                  </a:lnTo>
                  <a:lnTo>
                    <a:pt x="8428" y="4353"/>
                  </a:lnTo>
                  <a:cubicBezTo>
                    <a:pt x="8477" y="4353"/>
                    <a:pt x="8526" y="4347"/>
                    <a:pt x="8572" y="4334"/>
                  </a:cubicBezTo>
                  <a:cubicBezTo>
                    <a:pt x="8983" y="4225"/>
                    <a:pt x="9249" y="3828"/>
                    <a:pt x="9193" y="3407"/>
                  </a:cubicBezTo>
                  <a:lnTo>
                    <a:pt x="8848" y="726"/>
                  </a:lnTo>
                  <a:cubicBezTo>
                    <a:pt x="8799" y="316"/>
                    <a:pt x="8451" y="4"/>
                    <a:pt x="80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76"/>
            <p:cNvSpPr/>
            <p:nvPr/>
          </p:nvSpPr>
          <p:spPr>
            <a:xfrm>
              <a:off x="6464577" y="4760833"/>
              <a:ext cx="50315" cy="62675"/>
            </a:xfrm>
            <a:custGeom>
              <a:rect b="b" l="l" r="r" t="t"/>
              <a:pathLst>
                <a:path extrusionOk="0" h="2997" w="2406">
                  <a:moveTo>
                    <a:pt x="1469" y="618"/>
                  </a:moveTo>
                  <a:lnTo>
                    <a:pt x="1728" y="2382"/>
                  </a:lnTo>
                  <a:lnTo>
                    <a:pt x="684" y="2382"/>
                  </a:lnTo>
                  <a:lnTo>
                    <a:pt x="943" y="618"/>
                  </a:lnTo>
                  <a:close/>
                  <a:moveTo>
                    <a:pt x="677" y="0"/>
                  </a:moveTo>
                  <a:cubicBezTo>
                    <a:pt x="523" y="0"/>
                    <a:pt x="391" y="112"/>
                    <a:pt x="371" y="263"/>
                  </a:cubicBezTo>
                  <a:lnTo>
                    <a:pt x="20" y="2645"/>
                  </a:lnTo>
                  <a:cubicBezTo>
                    <a:pt x="0" y="2783"/>
                    <a:pt x="76" y="2914"/>
                    <a:pt x="201" y="2970"/>
                  </a:cubicBezTo>
                  <a:cubicBezTo>
                    <a:pt x="243" y="2990"/>
                    <a:pt x="286" y="2997"/>
                    <a:pt x="332" y="2997"/>
                  </a:cubicBezTo>
                  <a:lnTo>
                    <a:pt x="2077" y="2997"/>
                  </a:lnTo>
                  <a:cubicBezTo>
                    <a:pt x="2119" y="2997"/>
                    <a:pt x="2165" y="2990"/>
                    <a:pt x="2208" y="2970"/>
                  </a:cubicBezTo>
                  <a:cubicBezTo>
                    <a:pt x="2333" y="2914"/>
                    <a:pt x="2405" y="2783"/>
                    <a:pt x="2385" y="2645"/>
                  </a:cubicBezTo>
                  <a:lnTo>
                    <a:pt x="2037" y="263"/>
                  </a:lnTo>
                  <a:cubicBezTo>
                    <a:pt x="2014" y="112"/>
                    <a:pt x="1886" y="0"/>
                    <a:pt x="17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14" name="Shape 914"/>
        <p:cNvGrpSpPr/>
        <p:nvPr/>
      </p:nvGrpSpPr>
      <p:grpSpPr>
        <a:xfrm>
          <a:off x="0" y="0"/>
          <a:ext cx="0" cy="0"/>
          <a:chOff x="0" y="0"/>
          <a:chExt cx="0" cy="0"/>
        </a:xfrm>
      </p:grpSpPr>
      <p:sp>
        <p:nvSpPr>
          <p:cNvPr id="915" name="Google Shape;915;p77"/>
          <p:cNvSpPr/>
          <p:nvPr/>
        </p:nvSpPr>
        <p:spPr>
          <a:xfrm>
            <a:off x="815375" y="1094650"/>
            <a:ext cx="452700" cy="432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77"/>
          <p:cNvSpPr txBox="1"/>
          <p:nvPr>
            <p:ph idx="1" type="subTitle"/>
          </p:nvPr>
        </p:nvSpPr>
        <p:spPr>
          <a:xfrm>
            <a:off x="716150" y="3080250"/>
            <a:ext cx="3628200" cy="1090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 The planet’s name has nothing to do with the liquid metal, since Mercury was named after the Roman messenger god</a:t>
            </a:r>
            <a:endParaRPr/>
          </a:p>
        </p:txBody>
      </p:sp>
      <p:sp>
        <p:nvSpPr>
          <p:cNvPr id="917" name="Google Shape;917;p77"/>
          <p:cNvSpPr txBox="1"/>
          <p:nvPr>
            <p:ph type="ctrTitle"/>
          </p:nvPr>
        </p:nvSpPr>
        <p:spPr>
          <a:xfrm>
            <a:off x="716149" y="2025750"/>
            <a:ext cx="2821500" cy="109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the Path to Understanding</a:t>
            </a:r>
            <a:endParaRPr/>
          </a:p>
        </p:txBody>
      </p:sp>
      <p:sp>
        <p:nvSpPr>
          <p:cNvPr id="918" name="Google Shape;918;p77"/>
          <p:cNvSpPr txBox="1"/>
          <p:nvPr>
            <p:ph idx="2" type="subTitle"/>
          </p:nvPr>
        </p:nvSpPr>
        <p:spPr>
          <a:xfrm>
            <a:off x="716149" y="4479713"/>
            <a:ext cx="2821500" cy="252300"/>
          </a:xfrm>
          <a:prstGeom prst="rect">
            <a:avLst/>
          </a:prstGeom>
        </p:spPr>
        <p:txBody>
          <a:bodyPr anchorCtr="0" anchor="ctr" bIns="0" lIns="91425" spcFirstLastPara="1" rIns="91425" wrap="square" tIns="137150">
            <a:noAutofit/>
          </a:bodyPr>
          <a:lstStyle/>
          <a:p>
            <a:pPr indent="0" lvl="0" marL="0" rtl="0" algn="l">
              <a:spcBef>
                <a:spcPts val="0"/>
              </a:spcBef>
              <a:spcAft>
                <a:spcPts val="1600"/>
              </a:spcAft>
              <a:buNone/>
            </a:pPr>
            <a:r>
              <a:rPr lang="en"/>
              <a:t>2012 — Place of exhibition</a:t>
            </a:r>
            <a:endParaRPr/>
          </a:p>
        </p:txBody>
      </p:sp>
      <p:sp>
        <p:nvSpPr>
          <p:cNvPr id="919" name="Google Shape;919;p77"/>
          <p:cNvSpPr/>
          <p:nvPr/>
        </p:nvSpPr>
        <p:spPr>
          <a:xfrm>
            <a:off x="2190263" y="1094650"/>
            <a:ext cx="452700" cy="432300"/>
          </a:xfrm>
          <a:prstGeom prst="rect">
            <a:avLst/>
          </a:prstGeom>
          <a:solidFill>
            <a:srgbClr val="6E59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77"/>
          <p:cNvSpPr/>
          <p:nvPr/>
        </p:nvSpPr>
        <p:spPr>
          <a:xfrm>
            <a:off x="1502825" y="1094650"/>
            <a:ext cx="452700" cy="432300"/>
          </a:xfrm>
          <a:prstGeom prst="rect">
            <a:avLst/>
          </a:prstGeom>
          <a:solidFill>
            <a:srgbClr val="693B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77"/>
          <p:cNvSpPr/>
          <p:nvPr/>
        </p:nvSpPr>
        <p:spPr>
          <a:xfrm>
            <a:off x="3565175" y="1094650"/>
            <a:ext cx="452700" cy="432300"/>
          </a:xfrm>
          <a:prstGeom prst="rect">
            <a:avLst/>
          </a:prstGeom>
          <a:solidFill>
            <a:srgbClr val="E1DE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77"/>
          <p:cNvSpPr/>
          <p:nvPr/>
        </p:nvSpPr>
        <p:spPr>
          <a:xfrm>
            <a:off x="2877725" y="1094650"/>
            <a:ext cx="452700" cy="432300"/>
          </a:xfrm>
          <a:prstGeom prst="rect">
            <a:avLst/>
          </a:prstGeom>
          <a:solidFill>
            <a:srgbClr val="AAB4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23" name="Google Shape;923;p77"/>
          <p:cNvPicPr preferRelativeResize="0"/>
          <p:nvPr/>
        </p:nvPicPr>
        <p:blipFill rotWithShape="1">
          <a:blip r:embed="rId3">
            <a:alphaModFix/>
          </a:blip>
          <a:srcRect b="22164" l="0" r="0" t="22159"/>
          <a:stretch/>
        </p:blipFill>
        <p:spPr>
          <a:xfrm>
            <a:off x="5060050" y="1094650"/>
            <a:ext cx="3931902" cy="3891797"/>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 name="Shape 927"/>
        <p:cNvGrpSpPr/>
        <p:nvPr/>
      </p:nvGrpSpPr>
      <p:grpSpPr>
        <a:xfrm>
          <a:off x="0" y="0"/>
          <a:ext cx="0" cy="0"/>
          <a:chOff x="0" y="0"/>
          <a:chExt cx="0" cy="0"/>
        </a:xfrm>
      </p:grpSpPr>
      <p:sp>
        <p:nvSpPr>
          <p:cNvPr id="928" name="Google Shape;928;p78"/>
          <p:cNvSpPr txBox="1"/>
          <p:nvPr>
            <p:ph idx="1" type="subTitle"/>
          </p:nvPr>
        </p:nvSpPr>
        <p:spPr>
          <a:xfrm>
            <a:off x="714800" y="1279400"/>
            <a:ext cx="2742000" cy="165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to the Sun and the smallest one in the System—it’s only larger than the Moon. The name has nothing to do with the liquid metal</a:t>
            </a:r>
            <a:endParaRPr/>
          </a:p>
        </p:txBody>
      </p:sp>
      <p:sp>
        <p:nvSpPr>
          <p:cNvPr id="929" name="Google Shape;929;p78"/>
          <p:cNvSpPr txBox="1"/>
          <p:nvPr>
            <p:ph type="ctrTitle"/>
          </p:nvPr>
        </p:nvSpPr>
        <p:spPr>
          <a:xfrm>
            <a:off x="713225" y="3097013"/>
            <a:ext cx="2742000" cy="76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Is the Path to Understanding</a:t>
            </a:r>
            <a:endParaRPr/>
          </a:p>
        </p:txBody>
      </p:sp>
      <p:sp>
        <p:nvSpPr>
          <p:cNvPr id="930" name="Google Shape;930;p78"/>
          <p:cNvSpPr/>
          <p:nvPr/>
        </p:nvSpPr>
        <p:spPr>
          <a:xfrm>
            <a:off x="8282200" y="83125"/>
            <a:ext cx="718200" cy="4977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 name="Google Shape;931;p78"/>
          <p:cNvGrpSpPr/>
          <p:nvPr/>
        </p:nvGrpSpPr>
        <p:grpSpPr>
          <a:xfrm>
            <a:off x="8472589" y="473789"/>
            <a:ext cx="336864" cy="4195624"/>
            <a:chOff x="7986673" y="806175"/>
            <a:chExt cx="283508" cy="3531075"/>
          </a:xfrm>
        </p:grpSpPr>
        <p:sp>
          <p:nvSpPr>
            <p:cNvPr id="932" name="Google Shape;932;p78"/>
            <p:cNvSpPr/>
            <p:nvPr/>
          </p:nvSpPr>
          <p:spPr>
            <a:xfrm>
              <a:off x="7986681" y="806175"/>
              <a:ext cx="283500" cy="706200"/>
            </a:xfrm>
            <a:prstGeom prst="rect">
              <a:avLst/>
            </a:prstGeom>
            <a:solidFill>
              <a:srgbClr val="C9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78"/>
            <p:cNvSpPr/>
            <p:nvPr/>
          </p:nvSpPr>
          <p:spPr>
            <a:xfrm>
              <a:off x="7986673" y="2218613"/>
              <a:ext cx="283500" cy="706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8"/>
            <p:cNvSpPr/>
            <p:nvPr/>
          </p:nvSpPr>
          <p:spPr>
            <a:xfrm>
              <a:off x="7986681" y="1512394"/>
              <a:ext cx="283500" cy="706200"/>
            </a:xfrm>
            <a:prstGeom prst="rect">
              <a:avLst/>
            </a:prstGeom>
            <a:solidFill>
              <a:srgbClr val="A28D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78"/>
            <p:cNvSpPr/>
            <p:nvPr/>
          </p:nvSpPr>
          <p:spPr>
            <a:xfrm>
              <a:off x="7986681" y="3631050"/>
              <a:ext cx="283500" cy="706200"/>
            </a:xfrm>
            <a:prstGeom prst="rect">
              <a:avLst/>
            </a:prstGeom>
            <a:solidFill>
              <a:srgbClr val="677C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78"/>
            <p:cNvSpPr/>
            <p:nvPr/>
          </p:nvSpPr>
          <p:spPr>
            <a:xfrm>
              <a:off x="7986681" y="2924831"/>
              <a:ext cx="283500" cy="706200"/>
            </a:xfrm>
            <a:prstGeom prst="rect">
              <a:avLst/>
            </a:prstGeom>
            <a:solidFill>
              <a:srgbClr val="A5B4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37" name="Google Shape;937;p78"/>
          <p:cNvPicPr preferRelativeResize="0"/>
          <p:nvPr/>
        </p:nvPicPr>
        <p:blipFill rotWithShape="1">
          <a:blip r:embed="rId3">
            <a:alphaModFix/>
          </a:blip>
          <a:srcRect b="0" l="24190" r="12481" t="0"/>
          <a:stretch/>
        </p:blipFill>
        <p:spPr>
          <a:xfrm>
            <a:off x="3694437" y="156950"/>
            <a:ext cx="4587762" cy="4829500"/>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41" name="Shape 941"/>
        <p:cNvGrpSpPr/>
        <p:nvPr/>
      </p:nvGrpSpPr>
      <p:grpSpPr>
        <a:xfrm>
          <a:off x="0" y="0"/>
          <a:ext cx="0" cy="0"/>
          <a:chOff x="0" y="0"/>
          <a:chExt cx="0" cy="0"/>
        </a:xfrm>
      </p:grpSpPr>
      <p:pic>
        <p:nvPicPr>
          <p:cNvPr id="942" name="Google Shape;942;p79"/>
          <p:cNvPicPr preferRelativeResize="0"/>
          <p:nvPr/>
        </p:nvPicPr>
        <p:blipFill rotWithShape="1">
          <a:blip r:embed="rId3">
            <a:alphaModFix/>
          </a:blip>
          <a:srcRect b="1380" l="37759" r="16119" t="1371"/>
          <a:stretch/>
        </p:blipFill>
        <p:spPr>
          <a:xfrm>
            <a:off x="2535075" y="154475"/>
            <a:ext cx="4073851" cy="4831974"/>
          </a:xfrm>
          <a:prstGeom prst="rect">
            <a:avLst/>
          </a:prstGeom>
          <a:noFill/>
          <a:ln>
            <a:noFill/>
          </a:ln>
        </p:spPr>
      </p:pic>
      <p:pic>
        <p:nvPicPr>
          <p:cNvPr id="943" name="Google Shape;943;p79"/>
          <p:cNvPicPr preferRelativeResize="0"/>
          <p:nvPr/>
        </p:nvPicPr>
        <p:blipFill rotWithShape="1">
          <a:blip r:embed="rId3">
            <a:alphaModFix/>
          </a:blip>
          <a:srcRect b="16516" l="826" r="61426" t="21602"/>
          <a:stretch/>
        </p:blipFill>
        <p:spPr>
          <a:xfrm>
            <a:off x="152150" y="154475"/>
            <a:ext cx="2175298" cy="2005876"/>
          </a:xfrm>
          <a:prstGeom prst="rect">
            <a:avLst/>
          </a:prstGeom>
          <a:noFill/>
          <a:ln>
            <a:noFill/>
          </a:ln>
        </p:spPr>
      </p:pic>
      <p:pic>
        <p:nvPicPr>
          <p:cNvPr id="944" name="Google Shape;944;p79"/>
          <p:cNvPicPr preferRelativeResize="0"/>
          <p:nvPr/>
        </p:nvPicPr>
        <p:blipFill rotWithShape="1">
          <a:blip r:embed="rId4">
            <a:alphaModFix/>
          </a:blip>
          <a:srcRect b="0" l="38892" r="-24" t="0"/>
          <a:stretch/>
        </p:blipFill>
        <p:spPr>
          <a:xfrm>
            <a:off x="6816550" y="2984850"/>
            <a:ext cx="2175302" cy="2001626"/>
          </a:xfrm>
          <a:prstGeom prst="rect">
            <a:avLst/>
          </a:prstGeom>
          <a:noFill/>
          <a:ln>
            <a:noFill/>
          </a:ln>
        </p:spPr>
      </p:pic>
      <p:pic>
        <p:nvPicPr>
          <p:cNvPr id="945" name="Google Shape;945;p79"/>
          <p:cNvPicPr preferRelativeResize="0"/>
          <p:nvPr/>
        </p:nvPicPr>
        <p:blipFill rotWithShape="1">
          <a:blip r:embed="rId5">
            <a:alphaModFix/>
          </a:blip>
          <a:srcRect b="0" l="22976" r="29919" t="0"/>
          <a:stretch/>
        </p:blipFill>
        <p:spPr>
          <a:xfrm>
            <a:off x="152150" y="2392275"/>
            <a:ext cx="2175302" cy="2597600"/>
          </a:xfrm>
          <a:prstGeom prst="rect">
            <a:avLst/>
          </a:prstGeom>
          <a:noFill/>
          <a:ln>
            <a:noFill/>
          </a:ln>
        </p:spPr>
      </p:pic>
      <p:pic>
        <p:nvPicPr>
          <p:cNvPr id="946" name="Google Shape;946;p79"/>
          <p:cNvPicPr preferRelativeResize="0"/>
          <p:nvPr/>
        </p:nvPicPr>
        <p:blipFill rotWithShape="1">
          <a:blip r:embed="rId6">
            <a:alphaModFix/>
          </a:blip>
          <a:srcRect b="41388" l="33567" r="19829" t="27308"/>
          <a:stretch/>
        </p:blipFill>
        <p:spPr>
          <a:xfrm>
            <a:off x="6816550" y="154475"/>
            <a:ext cx="2175304" cy="2597602"/>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0" name="Shape 950"/>
        <p:cNvGrpSpPr/>
        <p:nvPr/>
      </p:nvGrpSpPr>
      <p:grpSpPr>
        <a:xfrm>
          <a:off x="0" y="0"/>
          <a:ext cx="0" cy="0"/>
          <a:chOff x="0" y="0"/>
          <a:chExt cx="0" cy="0"/>
        </a:xfrm>
      </p:grpSpPr>
      <p:pic>
        <p:nvPicPr>
          <p:cNvPr id="951" name="Google Shape;951;p80"/>
          <p:cNvPicPr preferRelativeResize="0"/>
          <p:nvPr/>
        </p:nvPicPr>
        <p:blipFill rotWithShape="1">
          <a:blip r:embed="rId3">
            <a:alphaModFix/>
          </a:blip>
          <a:srcRect b="0" l="30669" r="9778" t="0"/>
          <a:stretch/>
        </p:blipFill>
        <p:spPr>
          <a:xfrm>
            <a:off x="152050" y="157050"/>
            <a:ext cx="4310549" cy="4829400"/>
          </a:xfrm>
          <a:prstGeom prst="rect">
            <a:avLst/>
          </a:prstGeom>
          <a:noFill/>
          <a:ln>
            <a:noFill/>
          </a:ln>
        </p:spPr>
      </p:pic>
      <p:pic>
        <p:nvPicPr>
          <p:cNvPr id="952" name="Google Shape;952;p80"/>
          <p:cNvPicPr preferRelativeResize="0"/>
          <p:nvPr/>
        </p:nvPicPr>
        <p:blipFill rotWithShape="1">
          <a:blip r:embed="rId4">
            <a:alphaModFix/>
          </a:blip>
          <a:srcRect b="12504" l="32609" r="21317" t="10065"/>
          <a:stretch/>
        </p:blipFill>
        <p:spPr>
          <a:xfrm flipH="1">
            <a:off x="4681300" y="157050"/>
            <a:ext cx="4310550" cy="482940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56" name="Shape 956"/>
        <p:cNvGrpSpPr/>
        <p:nvPr/>
      </p:nvGrpSpPr>
      <p:grpSpPr>
        <a:xfrm>
          <a:off x="0" y="0"/>
          <a:ext cx="0" cy="0"/>
          <a:chOff x="0" y="0"/>
          <a:chExt cx="0" cy="0"/>
        </a:xfrm>
      </p:grpSpPr>
      <p:pic>
        <p:nvPicPr>
          <p:cNvPr id="957" name="Google Shape;957;p81"/>
          <p:cNvPicPr preferRelativeResize="0"/>
          <p:nvPr/>
        </p:nvPicPr>
        <p:blipFill rotWithShape="1">
          <a:blip r:embed="rId3">
            <a:alphaModFix/>
          </a:blip>
          <a:srcRect b="1039" l="669" r="43097" t="0"/>
          <a:stretch/>
        </p:blipFill>
        <p:spPr>
          <a:xfrm>
            <a:off x="152150" y="1094650"/>
            <a:ext cx="3931901" cy="3891799"/>
          </a:xfrm>
          <a:prstGeom prst="rect">
            <a:avLst/>
          </a:prstGeom>
          <a:noFill/>
          <a:ln>
            <a:noFill/>
          </a:ln>
        </p:spPr>
      </p:pic>
      <p:sp>
        <p:nvSpPr>
          <p:cNvPr id="958" name="Google Shape;958;p81"/>
          <p:cNvSpPr txBox="1"/>
          <p:nvPr>
            <p:ph idx="1" type="subTitle"/>
          </p:nvPr>
        </p:nvSpPr>
        <p:spPr>
          <a:xfrm>
            <a:off x="4814075" y="3080250"/>
            <a:ext cx="3628200" cy="1090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Jupiter is a gas giant, the biggest planet in the Solar System and the fourth-brightest object in the night sky. It’s named after the Roman god of the skies and lightning. Of course, it’s also the fifth planet from the Sun</a:t>
            </a:r>
            <a:endParaRPr/>
          </a:p>
        </p:txBody>
      </p:sp>
      <p:sp>
        <p:nvSpPr>
          <p:cNvPr id="959" name="Google Shape;959;p81"/>
          <p:cNvSpPr txBox="1"/>
          <p:nvPr>
            <p:ph type="ctrTitle"/>
          </p:nvPr>
        </p:nvSpPr>
        <p:spPr>
          <a:xfrm>
            <a:off x="5620775" y="2025750"/>
            <a:ext cx="2821500" cy="1090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As Close As It Gets</a:t>
            </a:r>
            <a:endParaRPr/>
          </a:p>
        </p:txBody>
      </p:sp>
      <p:sp>
        <p:nvSpPr>
          <p:cNvPr id="960" name="Google Shape;960;p81"/>
          <p:cNvSpPr txBox="1"/>
          <p:nvPr>
            <p:ph idx="2" type="subTitle"/>
          </p:nvPr>
        </p:nvSpPr>
        <p:spPr>
          <a:xfrm>
            <a:off x="5620775" y="4479713"/>
            <a:ext cx="2821500" cy="252300"/>
          </a:xfrm>
          <a:prstGeom prst="rect">
            <a:avLst/>
          </a:prstGeom>
        </p:spPr>
        <p:txBody>
          <a:bodyPr anchorCtr="0" anchor="ctr" bIns="0" lIns="91425" spcFirstLastPara="1" rIns="91425" wrap="square" tIns="137150">
            <a:noAutofit/>
          </a:bodyPr>
          <a:lstStyle/>
          <a:p>
            <a:pPr indent="0" lvl="0" marL="0" rtl="0" algn="r">
              <a:spcBef>
                <a:spcPts val="0"/>
              </a:spcBef>
              <a:spcAft>
                <a:spcPts val="1600"/>
              </a:spcAft>
              <a:buNone/>
            </a:pPr>
            <a:r>
              <a:rPr lang="en"/>
              <a:t>2014 — Place of exhibition</a:t>
            </a:r>
            <a:endParaRPr/>
          </a:p>
        </p:txBody>
      </p:sp>
      <p:sp>
        <p:nvSpPr>
          <p:cNvPr id="961" name="Google Shape;961;p81"/>
          <p:cNvSpPr/>
          <p:nvPr/>
        </p:nvSpPr>
        <p:spPr>
          <a:xfrm>
            <a:off x="5130200" y="1094650"/>
            <a:ext cx="452700" cy="432300"/>
          </a:xfrm>
          <a:prstGeom prst="rect">
            <a:avLst/>
          </a:prstGeom>
          <a:solidFill>
            <a:srgbClr val="C9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81"/>
          <p:cNvSpPr/>
          <p:nvPr/>
        </p:nvSpPr>
        <p:spPr>
          <a:xfrm>
            <a:off x="6505088" y="1094650"/>
            <a:ext cx="452700" cy="432300"/>
          </a:xfrm>
          <a:prstGeom prst="rect">
            <a:avLst/>
          </a:prstGeom>
          <a:solidFill>
            <a:srgbClr val="705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81"/>
          <p:cNvSpPr/>
          <p:nvPr/>
        </p:nvSpPr>
        <p:spPr>
          <a:xfrm>
            <a:off x="5817650" y="1094650"/>
            <a:ext cx="452700" cy="432300"/>
          </a:xfrm>
          <a:prstGeom prst="rect">
            <a:avLst/>
          </a:prstGeom>
          <a:solidFill>
            <a:srgbClr val="A28D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81"/>
          <p:cNvSpPr/>
          <p:nvPr/>
        </p:nvSpPr>
        <p:spPr>
          <a:xfrm>
            <a:off x="7880000" y="1094650"/>
            <a:ext cx="452700" cy="432300"/>
          </a:xfrm>
          <a:prstGeom prst="rect">
            <a:avLst/>
          </a:prstGeom>
          <a:solidFill>
            <a:srgbClr val="1E1F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81"/>
          <p:cNvSpPr/>
          <p:nvPr/>
        </p:nvSpPr>
        <p:spPr>
          <a:xfrm>
            <a:off x="7192550" y="1094650"/>
            <a:ext cx="452700" cy="432300"/>
          </a:xfrm>
          <a:prstGeom prst="rect">
            <a:avLst/>
          </a:prstGeom>
          <a:solidFill>
            <a:srgbClr val="697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9" name="Shape 969"/>
        <p:cNvGrpSpPr/>
        <p:nvPr/>
      </p:nvGrpSpPr>
      <p:grpSpPr>
        <a:xfrm>
          <a:off x="0" y="0"/>
          <a:ext cx="0" cy="0"/>
          <a:chOff x="0" y="0"/>
          <a:chExt cx="0" cy="0"/>
        </a:xfrm>
      </p:grpSpPr>
      <p:sp>
        <p:nvSpPr>
          <p:cNvPr id="970" name="Google Shape;970;p82"/>
          <p:cNvSpPr/>
          <p:nvPr/>
        </p:nvSpPr>
        <p:spPr>
          <a:xfrm>
            <a:off x="152050" y="83125"/>
            <a:ext cx="718200" cy="4977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 name="Google Shape;971;p82"/>
          <p:cNvGrpSpPr/>
          <p:nvPr/>
        </p:nvGrpSpPr>
        <p:grpSpPr>
          <a:xfrm>
            <a:off x="342439" y="473789"/>
            <a:ext cx="336864" cy="4195624"/>
            <a:chOff x="7986673" y="806175"/>
            <a:chExt cx="283508" cy="3531075"/>
          </a:xfrm>
        </p:grpSpPr>
        <p:sp>
          <p:nvSpPr>
            <p:cNvPr id="972" name="Google Shape;972;p82"/>
            <p:cNvSpPr/>
            <p:nvPr/>
          </p:nvSpPr>
          <p:spPr>
            <a:xfrm>
              <a:off x="7986681" y="806175"/>
              <a:ext cx="283500" cy="706200"/>
            </a:xfrm>
            <a:prstGeom prst="rect">
              <a:avLst/>
            </a:pr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82"/>
            <p:cNvSpPr/>
            <p:nvPr/>
          </p:nvSpPr>
          <p:spPr>
            <a:xfrm>
              <a:off x="7986673" y="2218613"/>
              <a:ext cx="283500" cy="706200"/>
            </a:xfrm>
            <a:prstGeom prst="rect">
              <a:avLst/>
            </a:prstGeom>
            <a:solidFill>
              <a:srgbClr val="E0B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82"/>
            <p:cNvSpPr/>
            <p:nvPr/>
          </p:nvSpPr>
          <p:spPr>
            <a:xfrm>
              <a:off x="7986681" y="1512394"/>
              <a:ext cx="283500" cy="706200"/>
            </a:xfrm>
            <a:prstGeom prst="rect">
              <a:avLst/>
            </a:prstGeom>
            <a:solidFill>
              <a:srgbClr val="8D76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82"/>
            <p:cNvSpPr/>
            <p:nvPr/>
          </p:nvSpPr>
          <p:spPr>
            <a:xfrm>
              <a:off x="7986681" y="3631050"/>
              <a:ext cx="283500" cy="706200"/>
            </a:xfrm>
            <a:prstGeom prst="rect">
              <a:avLst/>
            </a:prstGeom>
            <a:solidFill>
              <a:srgbClr val="CAC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82"/>
            <p:cNvSpPr/>
            <p:nvPr/>
          </p:nvSpPr>
          <p:spPr>
            <a:xfrm>
              <a:off x="7986681" y="2924831"/>
              <a:ext cx="283500" cy="706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 name="Google Shape;977;p82"/>
          <p:cNvSpPr txBox="1"/>
          <p:nvPr>
            <p:ph type="ctrTitle"/>
          </p:nvPr>
        </p:nvSpPr>
        <p:spPr>
          <a:xfrm>
            <a:off x="5649100" y="3308963"/>
            <a:ext cx="2781600" cy="48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As Close As It Gets</a:t>
            </a:r>
            <a:endParaRPr/>
          </a:p>
        </p:txBody>
      </p:sp>
      <p:pic>
        <p:nvPicPr>
          <p:cNvPr id="978" name="Google Shape;978;p82"/>
          <p:cNvPicPr preferRelativeResize="0"/>
          <p:nvPr/>
        </p:nvPicPr>
        <p:blipFill rotWithShape="1">
          <a:blip r:embed="rId3">
            <a:alphaModFix/>
          </a:blip>
          <a:srcRect b="2137" l="37539" r="3025" t="9186"/>
          <a:stretch/>
        </p:blipFill>
        <p:spPr>
          <a:xfrm>
            <a:off x="857655" y="157050"/>
            <a:ext cx="4587900" cy="4829400"/>
          </a:xfrm>
          <a:prstGeom prst="rect">
            <a:avLst/>
          </a:prstGeom>
          <a:noFill/>
          <a:ln>
            <a:noFill/>
          </a:ln>
        </p:spPr>
      </p:pic>
      <p:sp>
        <p:nvSpPr>
          <p:cNvPr id="979" name="Google Shape;979;p82"/>
          <p:cNvSpPr txBox="1"/>
          <p:nvPr>
            <p:ph idx="1" type="subTitle"/>
          </p:nvPr>
        </p:nvSpPr>
        <p:spPr>
          <a:xfrm>
            <a:off x="5649100" y="1350650"/>
            <a:ext cx="2781600" cy="1823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a gas giant, the biggest planet in the Solar System and the fourth-brightest object in the night sky. It’s named after the Roman god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83" name="Shape 983"/>
        <p:cNvGrpSpPr/>
        <p:nvPr/>
      </p:nvGrpSpPr>
      <p:grpSpPr>
        <a:xfrm>
          <a:off x="0" y="0"/>
          <a:ext cx="0" cy="0"/>
          <a:chOff x="0" y="0"/>
          <a:chExt cx="0" cy="0"/>
        </a:xfrm>
      </p:grpSpPr>
      <p:pic>
        <p:nvPicPr>
          <p:cNvPr id="984" name="Google Shape;984;p83"/>
          <p:cNvPicPr preferRelativeResize="0"/>
          <p:nvPr/>
        </p:nvPicPr>
        <p:blipFill rotWithShape="1">
          <a:blip r:embed="rId3">
            <a:alphaModFix/>
          </a:blip>
          <a:srcRect b="865" l="12407" r="40963" t="816"/>
          <a:stretch/>
        </p:blipFill>
        <p:spPr>
          <a:xfrm>
            <a:off x="2535075" y="154475"/>
            <a:ext cx="4073851" cy="4831974"/>
          </a:xfrm>
          <a:prstGeom prst="rect">
            <a:avLst/>
          </a:prstGeom>
          <a:noFill/>
          <a:ln>
            <a:noFill/>
          </a:ln>
        </p:spPr>
      </p:pic>
      <p:pic>
        <p:nvPicPr>
          <p:cNvPr id="985" name="Google Shape;985;p83"/>
          <p:cNvPicPr preferRelativeResize="0"/>
          <p:nvPr/>
        </p:nvPicPr>
        <p:blipFill rotWithShape="1">
          <a:blip r:embed="rId4">
            <a:alphaModFix/>
          </a:blip>
          <a:srcRect b="0" l="15214" r="23779" t="0"/>
          <a:stretch/>
        </p:blipFill>
        <p:spPr>
          <a:xfrm>
            <a:off x="152150" y="154475"/>
            <a:ext cx="2175298" cy="2005876"/>
          </a:xfrm>
          <a:prstGeom prst="rect">
            <a:avLst/>
          </a:prstGeom>
          <a:noFill/>
          <a:ln>
            <a:noFill/>
          </a:ln>
        </p:spPr>
      </p:pic>
      <p:pic>
        <p:nvPicPr>
          <p:cNvPr id="986" name="Google Shape;986;p83"/>
          <p:cNvPicPr preferRelativeResize="0"/>
          <p:nvPr/>
        </p:nvPicPr>
        <p:blipFill rotWithShape="1">
          <a:blip r:embed="rId5">
            <a:alphaModFix/>
          </a:blip>
          <a:srcRect b="-88" l="31184" r="2551" t="1721"/>
          <a:stretch/>
        </p:blipFill>
        <p:spPr>
          <a:xfrm rot="5400000">
            <a:off x="-52925" y="2609500"/>
            <a:ext cx="2585026" cy="2175725"/>
          </a:xfrm>
          <a:prstGeom prst="rect">
            <a:avLst/>
          </a:prstGeom>
          <a:noFill/>
          <a:ln>
            <a:noFill/>
          </a:ln>
        </p:spPr>
      </p:pic>
      <p:pic>
        <p:nvPicPr>
          <p:cNvPr id="987" name="Google Shape;987;p83"/>
          <p:cNvPicPr preferRelativeResize="0"/>
          <p:nvPr/>
        </p:nvPicPr>
        <p:blipFill rotWithShape="1">
          <a:blip r:embed="rId6">
            <a:alphaModFix/>
          </a:blip>
          <a:srcRect b="8600" l="13733" r="20177" t="0"/>
          <a:stretch/>
        </p:blipFill>
        <p:spPr>
          <a:xfrm>
            <a:off x="6816550" y="2984850"/>
            <a:ext cx="2175303" cy="2005874"/>
          </a:xfrm>
          <a:prstGeom prst="rect">
            <a:avLst/>
          </a:prstGeom>
          <a:noFill/>
          <a:ln>
            <a:noFill/>
          </a:ln>
        </p:spPr>
      </p:pic>
      <p:pic>
        <p:nvPicPr>
          <p:cNvPr id="988" name="Google Shape;988;p83"/>
          <p:cNvPicPr preferRelativeResize="0"/>
          <p:nvPr/>
        </p:nvPicPr>
        <p:blipFill rotWithShape="1">
          <a:blip r:embed="rId7">
            <a:alphaModFix/>
          </a:blip>
          <a:srcRect b="0" l="42262" r="11350" t="1681"/>
          <a:stretch/>
        </p:blipFill>
        <p:spPr>
          <a:xfrm>
            <a:off x="6816550" y="158750"/>
            <a:ext cx="2175302" cy="2593326"/>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 name="Shape 992"/>
        <p:cNvGrpSpPr/>
        <p:nvPr/>
      </p:nvGrpSpPr>
      <p:grpSpPr>
        <a:xfrm>
          <a:off x="0" y="0"/>
          <a:ext cx="0" cy="0"/>
          <a:chOff x="0" y="0"/>
          <a:chExt cx="0" cy="0"/>
        </a:xfrm>
      </p:grpSpPr>
      <p:pic>
        <p:nvPicPr>
          <p:cNvPr id="993" name="Google Shape;993;p84"/>
          <p:cNvPicPr preferRelativeResize="0"/>
          <p:nvPr/>
        </p:nvPicPr>
        <p:blipFill rotWithShape="1">
          <a:blip r:embed="rId3">
            <a:alphaModFix/>
          </a:blip>
          <a:srcRect b="0" l="18971" r="42375" t="0"/>
          <a:stretch/>
        </p:blipFill>
        <p:spPr>
          <a:xfrm>
            <a:off x="152050" y="157050"/>
            <a:ext cx="2797899" cy="4829400"/>
          </a:xfrm>
          <a:prstGeom prst="rect">
            <a:avLst/>
          </a:prstGeom>
          <a:noFill/>
          <a:ln>
            <a:noFill/>
          </a:ln>
        </p:spPr>
      </p:pic>
      <p:pic>
        <p:nvPicPr>
          <p:cNvPr id="994" name="Google Shape;994;p84"/>
          <p:cNvPicPr preferRelativeResize="0"/>
          <p:nvPr/>
        </p:nvPicPr>
        <p:blipFill rotWithShape="1">
          <a:blip r:embed="rId4">
            <a:alphaModFix/>
          </a:blip>
          <a:srcRect b="7202" l="54184" r="16253" t="16257"/>
          <a:stretch/>
        </p:blipFill>
        <p:spPr>
          <a:xfrm flipH="1">
            <a:off x="3173000" y="157050"/>
            <a:ext cx="2797899" cy="4829400"/>
          </a:xfrm>
          <a:prstGeom prst="rect">
            <a:avLst/>
          </a:prstGeom>
          <a:noFill/>
          <a:ln>
            <a:noFill/>
          </a:ln>
        </p:spPr>
      </p:pic>
      <p:pic>
        <p:nvPicPr>
          <p:cNvPr id="995" name="Google Shape;995;p84"/>
          <p:cNvPicPr preferRelativeResize="0"/>
          <p:nvPr/>
        </p:nvPicPr>
        <p:blipFill rotWithShape="1">
          <a:blip r:embed="rId5">
            <a:alphaModFix/>
          </a:blip>
          <a:srcRect b="4693" l="34288" r="1028" t="20917"/>
          <a:stretch/>
        </p:blipFill>
        <p:spPr>
          <a:xfrm flipH="1">
            <a:off x="6193950" y="157050"/>
            <a:ext cx="2797900" cy="482940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 name="Shape 999"/>
        <p:cNvGrpSpPr/>
        <p:nvPr/>
      </p:nvGrpSpPr>
      <p:grpSpPr>
        <a:xfrm>
          <a:off x="0" y="0"/>
          <a:ext cx="0" cy="0"/>
          <a:chOff x="0" y="0"/>
          <a:chExt cx="0" cy="0"/>
        </a:xfrm>
      </p:grpSpPr>
      <p:sp>
        <p:nvSpPr>
          <p:cNvPr id="1000" name="Google Shape;1000;p85"/>
          <p:cNvSpPr txBox="1"/>
          <p:nvPr>
            <p:ph type="ctrTitle"/>
          </p:nvPr>
        </p:nvSpPr>
        <p:spPr>
          <a:xfrm>
            <a:off x="2954552" y="1178100"/>
            <a:ext cx="4632600" cy="48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Lists</a:t>
            </a:r>
            <a:endParaRPr/>
          </a:p>
        </p:txBody>
      </p:sp>
      <p:sp>
        <p:nvSpPr>
          <p:cNvPr id="1001" name="Google Shape;1001;p85"/>
          <p:cNvSpPr txBox="1"/>
          <p:nvPr>
            <p:ph idx="1" type="subTitle"/>
          </p:nvPr>
        </p:nvSpPr>
        <p:spPr>
          <a:xfrm>
            <a:off x="2954727" y="1662000"/>
            <a:ext cx="4632600" cy="230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Do you know what helps you make your point clear? Lists like this one:</a:t>
            </a:r>
            <a:endParaRPr>
              <a:solidFill>
                <a:schemeClr val="lt1"/>
              </a:solidFill>
            </a:endParaRPr>
          </a:p>
          <a:p>
            <a:pPr indent="0" lvl="0" marL="0" rtl="0" algn="l">
              <a:spcBef>
                <a:spcPts val="0"/>
              </a:spcBef>
              <a:spcAft>
                <a:spcPts val="0"/>
              </a:spcAft>
              <a:buNone/>
            </a:pPr>
            <a:r>
              <a:t/>
            </a:r>
            <a:endParaRPr>
              <a:solidFill>
                <a:schemeClr val="lt1"/>
              </a:solidFill>
            </a:endParaRPr>
          </a:p>
          <a:p>
            <a:pPr indent="-342900" lvl="0" marL="457200" rtl="0" algn="l">
              <a:spcBef>
                <a:spcPts val="0"/>
              </a:spcBef>
              <a:spcAft>
                <a:spcPts val="0"/>
              </a:spcAft>
              <a:buClr>
                <a:schemeClr val="lt1"/>
              </a:buClr>
              <a:buSzPts val="1800"/>
              <a:buChar char="●"/>
            </a:pPr>
            <a:r>
              <a:rPr lang="en"/>
              <a:t>T</a:t>
            </a:r>
            <a:r>
              <a:rPr lang="en">
                <a:solidFill>
                  <a:schemeClr val="lt1"/>
                </a:solidFill>
              </a:rPr>
              <a:t>hey’re simple</a:t>
            </a:r>
            <a:endParaRPr>
              <a:solidFill>
                <a:schemeClr val="lt1"/>
              </a:solidFill>
            </a:endParaRPr>
          </a:p>
          <a:p>
            <a:pPr indent="-342900" lvl="0" marL="457200" rtl="0" algn="l">
              <a:spcBef>
                <a:spcPts val="0"/>
              </a:spcBef>
              <a:spcAft>
                <a:spcPts val="0"/>
              </a:spcAft>
              <a:buClr>
                <a:schemeClr val="lt1"/>
              </a:buClr>
              <a:buSzPts val="1800"/>
              <a:buChar char="●"/>
            </a:pPr>
            <a:r>
              <a:rPr lang="en">
                <a:solidFill>
                  <a:schemeClr val="lt1"/>
                </a:solidFill>
              </a:rPr>
              <a:t>You can organize your ideas clearly</a:t>
            </a:r>
            <a:endParaRPr>
              <a:solidFill>
                <a:schemeClr val="lt1"/>
              </a:solidFill>
            </a:endParaRPr>
          </a:p>
          <a:p>
            <a:pPr indent="-342900" lvl="0" marL="457200" rtl="0" algn="l">
              <a:spcBef>
                <a:spcPts val="0"/>
              </a:spcBef>
              <a:spcAft>
                <a:spcPts val="0"/>
              </a:spcAft>
              <a:buClr>
                <a:schemeClr val="lt1"/>
              </a:buClr>
              <a:buSzPts val="1800"/>
              <a:buChar char="●"/>
            </a:pPr>
            <a:r>
              <a:rPr lang="en"/>
              <a:t>Y</a:t>
            </a:r>
            <a:r>
              <a:rPr lang="en">
                <a:solidFill>
                  <a:schemeClr val="lt1"/>
                </a:solidFill>
              </a:rPr>
              <a:t>ou’ll never forget to buy milk!</a:t>
            </a:r>
            <a:endParaRPr>
              <a:solidFill>
                <a:schemeClr val="lt1"/>
              </a:solidFill>
            </a:endParaRPr>
          </a:p>
          <a:p>
            <a:pPr indent="0" lvl="0" marL="0" rtl="0" algn="l">
              <a:spcBef>
                <a:spcPts val="0"/>
              </a:spcBef>
              <a:spcAft>
                <a:spcPts val="0"/>
              </a:spcAft>
              <a:buNone/>
            </a:pPr>
            <a:r>
              <a:t/>
            </a:r>
            <a:endParaRPr>
              <a:solidFill>
                <a:schemeClr val="lt1"/>
              </a:solidFill>
            </a:endParaRPr>
          </a:p>
          <a:p>
            <a:pPr indent="0" lvl="0" marL="0" rtl="0" algn="l">
              <a:spcBef>
                <a:spcPts val="0"/>
              </a:spcBef>
              <a:spcAft>
                <a:spcPts val="0"/>
              </a:spcAft>
              <a:buNone/>
            </a:pPr>
            <a:r>
              <a:rPr lang="en">
                <a:solidFill>
                  <a:schemeClr val="lt1"/>
                </a:solidFill>
              </a:rPr>
              <a:t>And the most important thing: the audience won’t miss the point of your presentation</a:t>
            </a:r>
            <a:endParaRPr>
              <a:solidFill>
                <a:schemeClr val="lt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005" name="Shape 1005"/>
        <p:cNvGrpSpPr/>
        <p:nvPr/>
      </p:nvGrpSpPr>
      <p:grpSpPr>
        <a:xfrm>
          <a:off x="0" y="0"/>
          <a:ext cx="0" cy="0"/>
          <a:chOff x="0" y="0"/>
          <a:chExt cx="0" cy="0"/>
        </a:xfrm>
      </p:grpSpPr>
      <p:sp>
        <p:nvSpPr>
          <p:cNvPr id="1006" name="Google Shape;1006;p86"/>
          <p:cNvSpPr txBox="1"/>
          <p:nvPr>
            <p:ph type="title"/>
          </p:nvPr>
        </p:nvSpPr>
        <p:spPr>
          <a:xfrm>
            <a:off x="1485275" y="567825"/>
            <a:ext cx="3086100" cy="662700"/>
          </a:xfrm>
          <a:prstGeom prst="rect">
            <a:avLst/>
          </a:prstGeom>
        </p:spPr>
        <p:txBody>
          <a:bodyPr anchorCtr="0" anchor="ctr" bIns="198000" lIns="91425" spcFirstLastPara="1" rIns="91425" wrap="square" tIns="91425">
            <a:noAutofit/>
          </a:bodyPr>
          <a:lstStyle/>
          <a:p>
            <a:pPr indent="0" lvl="0" marL="0" rtl="0" algn="l">
              <a:spcBef>
                <a:spcPts val="0"/>
              </a:spcBef>
              <a:spcAft>
                <a:spcPts val="0"/>
              </a:spcAft>
              <a:buNone/>
            </a:pPr>
            <a:r>
              <a:rPr lang="en">
                <a:solidFill>
                  <a:schemeClr val="dk1"/>
                </a:solidFill>
              </a:rPr>
              <a:t>10</a:t>
            </a:r>
            <a:endParaRPr>
              <a:solidFill>
                <a:schemeClr val="dk1"/>
              </a:solidFill>
            </a:endParaRPr>
          </a:p>
        </p:txBody>
      </p:sp>
      <p:sp>
        <p:nvSpPr>
          <p:cNvPr id="1007" name="Google Shape;1007;p86"/>
          <p:cNvSpPr txBox="1"/>
          <p:nvPr>
            <p:ph idx="1" type="subTitle"/>
          </p:nvPr>
        </p:nvSpPr>
        <p:spPr>
          <a:xfrm>
            <a:off x="1485306" y="1157625"/>
            <a:ext cx="3109500" cy="252300"/>
          </a:xfrm>
          <a:prstGeom prst="rect">
            <a:avLst/>
          </a:prstGeom>
        </p:spPr>
        <p:txBody>
          <a:bodyPr anchorCtr="0" anchor="ctr" bIns="0" lIns="91425" spcFirstLastPara="1" rIns="91425" wrap="square" tIns="137150">
            <a:noAutofit/>
          </a:bodyPr>
          <a:lstStyle/>
          <a:p>
            <a:pPr indent="0" lvl="0" marL="0" rtl="0" algn="l">
              <a:spcBef>
                <a:spcPts val="0"/>
              </a:spcBef>
              <a:spcAft>
                <a:spcPts val="1600"/>
              </a:spcAft>
              <a:buNone/>
            </a:pPr>
            <a:r>
              <a:rPr lang="en">
                <a:solidFill>
                  <a:schemeClr val="dk1"/>
                </a:solidFill>
              </a:rPr>
              <a:t>Neptune is the farthest planet from the Sun</a:t>
            </a:r>
            <a:endParaRPr>
              <a:solidFill>
                <a:schemeClr val="dk1"/>
              </a:solidFill>
            </a:endParaRPr>
          </a:p>
        </p:txBody>
      </p:sp>
      <p:sp>
        <p:nvSpPr>
          <p:cNvPr id="1008" name="Google Shape;1008;p86"/>
          <p:cNvSpPr txBox="1"/>
          <p:nvPr>
            <p:ph idx="2" type="title"/>
          </p:nvPr>
        </p:nvSpPr>
        <p:spPr>
          <a:xfrm>
            <a:off x="1485275" y="2070769"/>
            <a:ext cx="3086100" cy="662700"/>
          </a:xfrm>
          <a:prstGeom prst="rect">
            <a:avLst/>
          </a:prstGeom>
        </p:spPr>
        <p:txBody>
          <a:bodyPr anchorCtr="0" anchor="ctr" bIns="198000" lIns="91425" spcFirstLastPara="1" rIns="91425" wrap="square" tIns="91425">
            <a:noAutofit/>
          </a:bodyPr>
          <a:lstStyle/>
          <a:p>
            <a:pPr indent="0" lvl="0" marL="0" rtl="0" algn="l">
              <a:spcBef>
                <a:spcPts val="0"/>
              </a:spcBef>
              <a:spcAft>
                <a:spcPts val="0"/>
              </a:spcAft>
              <a:buNone/>
            </a:pPr>
            <a:r>
              <a:rPr lang="en">
                <a:solidFill>
                  <a:schemeClr val="dk1"/>
                </a:solidFill>
              </a:rPr>
              <a:t>30</a:t>
            </a:r>
            <a:endParaRPr>
              <a:solidFill>
                <a:schemeClr val="dk1"/>
              </a:solidFill>
            </a:endParaRPr>
          </a:p>
        </p:txBody>
      </p:sp>
      <p:sp>
        <p:nvSpPr>
          <p:cNvPr id="1009" name="Google Shape;1009;p86"/>
          <p:cNvSpPr txBox="1"/>
          <p:nvPr>
            <p:ph idx="3" type="title"/>
          </p:nvPr>
        </p:nvSpPr>
        <p:spPr>
          <a:xfrm>
            <a:off x="1485275" y="3598819"/>
            <a:ext cx="3086100" cy="662700"/>
          </a:xfrm>
          <a:prstGeom prst="rect">
            <a:avLst/>
          </a:prstGeom>
        </p:spPr>
        <p:txBody>
          <a:bodyPr anchorCtr="0" anchor="ctr" bIns="198000" lIns="91425" spcFirstLastPara="1" rIns="91425" wrap="square" tIns="91425">
            <a:noAutofit/>
          </a:bodyPr>
          <a:lstStyle/>
          <a:p>
            <a:pPr indent="0" lvl="0" marL="0" rtl="0" algn="l">
              <a:spcBef>
                <a:spcPts val="0"/>
              </a:spcBef>
              <a:spcAft>
                <a:spcPts val="0"/>
              </a:spcAft>
              <a:buNone/>
            </a:pPr>
            <a:r>
              <a:rPr lang="en">
                <a:solidFill>
                  <a:schemeClr val="dk1"/>
                </a:solidFill>
              </a:rPr>
              <a:t>60</a:t>
            </a:r>
            <a:endParaRPr>
              <a:solidFill>
                <a:schemeClr val="dk1"/>
              </a:solidFill>
            </a:endParaRPr>
          </a:p>
        </p:txBody>
      </p:sp>
      <p:sp>
        <p:nvSpPr>
          <p:cNvPr id="1010" name="Google Shape;1010;p86"/>
          <p:cNvSpPr txBox="1"/>
          <p:nvPr>
            <p:ph idx="4" type="subTitle"/>
          </p:nvPr>
        </p:nvSpPr>
        <p:spPr>
          <a:xfrm>
            <a:off x="1485306" y="2685699"/>
            <a:ext cx="3109500" cy="252300"/>
          </a:xfrm>
          <a:prstGeom prst="rect">
            <a:avLst/>
          </a:prstGeom>
        </p:spPr>
        <p:txBody>
          <a:bodyPr anchorCtr="0" anchor="ctr" bIns="0" lIns="91425" spcFirstLastPara="1" rIns="91425" wrap="square" tIns="137150">
            <a:noAutofit/>
          </a:bodyPr>
          <a:lstStyle/>
          <a:p>
            <a:pPr indent="0" lvl="0" marL="0" rtl="0" algn="l">
              <a:spcBef>
                <a:spcPts val="0"/>
              </a:spcBef>
              <a:spcAft>
                <a:spcPts val="1600"/>
              </a:spcAft>
              <a:buNone/>
            </a:pPr>
            <a:r>
              <a:rPr lang="en">
                <a:solidFill>
                  <a:schemeClr val="dk1"/>
                </a:solidFill>
              </a:rPr>
              <a:t>Jupiter is the biggest planet of them all</a:t>
            </a:r>
            <a:endParaRPr>
              <a:solidFill>
                <a:schemeClr val="dk1"/>
              </a:solidFill>
            </a:endParaRPr>
          </a:p>
        </p:txBody>
      </p:sp>
      <p:sp>
        <p:nvSpPr>
          <p:cNvPr id="1011" name="Google Shape;1011;p86"/>
          <p:cNvSpPr txBox="1"/>
          <p:nvPr>
            <p:ph idx="5" type="subTitle"/>
          </p:nvPr>
        </p:nvSpPr>
        <p:spPr>
          <a:xfrm>
            <a:off x="1485300" y="4195600"/>
            <a:ext cx="3265800" cy="252300"/>
          </a:xfrm>
          <a:prstGeom prst="rect">
            <a:avLst/>
          </a:prstGeom>
        </p:spPr>
        <p:txBody>
          <a:bodyPr anchorCtr="0" anchor="ctr" bIns="0" lIns="91425" spcFirstLastPara="1" rIns="91425" wrap="square" tIns="137150">
            <a:noAutofit/>
          </a:bodyPr>
          <a:lstStyle/>
          <a:p>
            <a:pPr indent="0" lvl="0" marL="0" rtl="0" algn="l">
              <a:spcBef>
                <a:spcPts val="0"/>
              </a:spcBef>
              <a:spcAft>
                <a:spcPts val="1600"/>
              </a:spcAft>
              <a:buNone/>
            </a:pPr>
            <a:r>
              <a:rPr lang="en">
                <a:solidFill>
                  <a:schemeClr val="dk1"/>
                </a:solidFill>
              </a:rPr>
              <a:t>Saturn is composed of hydrogen and helium</a:t>
            </a:r>
            <a:endParaRPr>
              <a:solidFill>
                <a:schemeClr val="dk1"/>
              </a:solidFill>
            </a:endParaRPr>
          </a:p>
        </p:txBody>
      </p:sp>
      <p:pic>
        <p:nvPicPr>
          <p:cNvPr id="1012" name="Google Shape;1012;p86" title="Gráfico">
            <a:hlinkClick r:id="rId3"/>
          </p:cNvPr>
          <p:cNvPicPr preferRelativeResize="0"/>
          <p:nvPr/>
        </p:nvPicPr>
        <p:blipFill rotWithShape="1">
          <a:blip r:embed="rId4">
            <a:alphaModFix/>
          </a:blip>
          <a:srcRect b="0" l="20581" r="20581" t="0"/>
          <a:stretch/>
        </p:blipFill>
        <p:spPr>
          <a:xfrm>
            <a:off x="5249625" y="463148"/>
            <a:ext cx="3192648" cy="3351716"/>
          </a:xfrm>
          <a:prstGeom prst="rect">
            <a:avLst/>
          </a:prstGeom>
          <a:noFill/>
          <a:ln>
            <a:noFill/>
          </a:ln>
        </p:spPr>
      </p:pic>
      <p:grpSp>
        <p:nvGrpSpPr>
          <p:cNvPr id="1013" name="Google Shape;1013;p86"/>
          <p:cNvGrpSpPr/>
          <p:nvPr/>
        </p:nvGrpSpPr>
        <p:grpSpPr>
          <a:xfrm>
            <a:off x="919038" y="3646437"/>
            <a:ext cx="367850" cy="367375"/>
            <a:chOff x="5937250" y="3231175"/>
            <a:chExt cx="367850" cy="367375"/>
          </a:xfrm>
        </p:grpSpPr>
        <p:sp>
          <p:nvSpPr>
            <p:cNvPr id="1014" name="Google Shape;1014;p86"/>
            <p:cNvSpPr/>
            <p:nvPr/>
          </p:nvSpPr>
          <p:spPr>
            <a:xfrm>
              <a:off x="6011975" y="3415225"/>
              <a:ext cx="33900" cy="33750"/>
            </a:xfrm>
            <a:custGeom>
              <a:rect b="b" l="l" r="r" t="t"/>
              <a:pathLst>
                <a:path extrusionOk="0" h="1350" w="1356">
                  <a:moveTo>
                    <a:pt x="678" y="0"/>
                  </a:moveTo>
                  <a:cubicBezTo>
                    <a:pt x="560" y="0"/>
                    <a:pt x="460" y="94"/>
                    <a:pt x="460" y="218"/>
                  </a:cubicBezTo>
                  <a:lnTo>
                    <a:pt x="460" y="459"/>
                  </a:lnTo>
                  <a:lnTo>
                    <a:pt x="219" y="459"/>
                  </a:lnTo>
                  <a:cubicBezTo>
                    <a:pt x="100" y="459"/>
                    <a:pt x="1" y="559"/>
                    <a:pt x="1" y="678"/>
                  </a:cubicBezTo>
                  <a:cubicBezTo>
                    <a:pt x="1" y="796"/>
                    <a:pt x="100" y="890"/>
                    <a:pt x="219" y="890"/>
                  </a:cubicBezTo>
                  <a:lnTo>
                    <a:pt x="460" y="890"/>
                  </a:lnTo>
                  <a:lnTo>
                    <a:pt x="460" y="1137"/>
                  </a:lnTo>
                  <a:cubicBezTo>
                    <a:pt x="460" y="1255"/>
                    <a:pt x="560" y="1350"/>
                    <a:pt x="678" y="1350"/>
                  </a:cubicBezTo>
                  <a:cubicBezTo>
                    <a:pt x="797" y="1350"/>
                    <a:pt x="896" y="1255"/>
                    <a:pt x="896" y="1137"/>
                  </a:cubicBezTo>
                  <a:lnTo>
                    <a:pt x="896" y="890"/>
                  </a:lnTo>
                  <a:lnTo>
                    <a:pt x="1138" y="890"/>
                  </a:lnTo>
                  <a:cubicBezTo>
                    <a:pt x="1256" y="890"/>
                    <a:pt x="1356" y="796"/>
                    <a:pt x="1356" y="678"/>
                  </a:cubicBezTo>
                  <a:cubicBezTo>
                    <a:pt x="1356" y="559"/>
                    <a:pt x="1256" y="459"/>
                    <a:pt x="1138" y="459"/>
                  </a:cubicBezTo>
                  <a:lnTo>
                    <a:pt x="896" y="459"/>
                  </a:lnTo>
                  <a:lnTo>
                    <a:pt x="896" y="218"/>
                  </a:lnTo>
                  <a:cubicBezTo>
                    <a:pt x="896" y="94"/>
                    <a:pt x="797" y="0"/>
                    <a:pt x="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86"/>
            <p:cNvSpPr/>
            <p:nvPr/>
          </p:nvSpPr>
          <p:spPr>
            <a:xfrm>
              <a:off x="6103975" y="3415225"/>
              <a:ext cx="33800" cy="33750"/>
            </a:xfrm>
            <a:custGeom>
              <a:rect b="b" l="l" r="r" t="t"/>
              <a:pathLst>
                <a:path extrusionOk="0" h="1350" w="1352">
                  <a:moveTo>
                    <a:pt x="679" y="0"/>
                  </a:moveTo>
                  <a:cubicBezTo>
                    <a:pt x="560" y="0"/>
                    <a:pt x="461" y="94"/>
                    <a:pt x="461" y="218"/>
                  </a:cubicBezTo>
                  <a:lnTo>
                    <a:pt x="461" y="459"/>
                  </a:lnTo>
                  <a:lnTo>
                    <a:pt x="219" y="459"/>
                  </a:lnTo>
                  <a:cubicBezTo>
                    <a:pt x="101" y="459"/>
                    <a:pt x="1" y="559"/>
                    <a:pt x="1" y="678"/>
                  </a:cubicBezTo>
                  <a:cubicBezTo>
                    <a:pt x="1" y="796"/>
                    <a:pt x="101" y="890"/>
                    <a:pt x="219" y="890"/>
                  </a:cubicBezTo>
                  <a:lnTo>
                    <a:pt x="461" y="890"/>
                  </a:lnTo>
                  <a:lnTo>
                    <a:pt x="461" y="1137"/>
                  </a:lnTo>
                  <a:cubicBezTo>
                    <a:pt x="461" y="1255"/>
                    <a:pt x="560" y="1350"/>
                    <a:pt x="679" y="1350"/>
                  </a:cubicBezTo>
                  <a:cubicBezTo>
                    <a:pt x="797" y="1350"/>
                    <a:pt x="892" y="1255"/>
                    <a:pt x="892" y="1137"/>
                  </a:cubicBezTo>
                  <a:lnTo>
                    <a:pt x="892" y="890"/>
                  </a:lnTo>
                  <a:lnTo>
                    <a:pt x="1138" y="890"/>
                  </a:lnTo>
                  <a:cubicBezTo>
                    <a:pt x="1257" y="890"/>
                    <a:pt x="1352" y="796"/>
                    <a:pt x="1352" y="678"/>
                  </a:cubicBezTo>
                  <a:cubicBezTo>
                    <a:pt x="1352" y="559"/>
                    <a:pt x="1257" y="459"/>
                    <a:pt x="1138" y="459"/>
                  </a:cubicBezTo>
                  <a:lnTo>
                    <a:pt x="892" y="459"/>
                  </a:lnTo>
                  <a:lnTo>
                    <a:pt x="892" y="218"/>
                  </a:lnTo>
                  <a:cubicBezTo>
                    <a:pt x="892" y="94"/>
                    <a:pt x="797" y="0"/>
                    <a:pt x="6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86"/>
            <p:cNvSpPr/>
            <p:nvPr/>
          </p:nvSpPr>
          <p:spPr>
            <a:xfrm>
              <a:off x="5937250" y="3231175"/>
              <a:ext cx="367850" cy="367375"/>
            </a:xfrm>
            <a:custGeom>
              <a:rect b="b" l="l" r="r" t="t"/>
              <a:pathLst>
                <a:path extrusionOk="0" h="14695" w="14714">
                  <a:moveTo>
                    <a:pt x="13611" y="432"/>
                  </a:moveTo>
                  <a:lnTo>
                    <a:pt x="14217" y="3681"/>
                  </a:lnTo>
                  <a:lnTo>
                    <a:pt x="10598" y="3681"/>
                  </a:lnTo>
                  <a:lnTo>
                    <a:pt x="11204" y="432"/>
                  </a:lnTo>
                  <a:close/>
                  <a:moveTo>
                    <a:pt x="12535" y="4113"/>
                  </a:moveTo>
                  <a:lnTo>
                    <a:pt x="12535" y="13340"/>
                  </a:lnTo>
                  <a:lnTo>
                    <a:pt x="12279" y="13340"/>
                  </a:lnTo>
                  <a:lnTo>
                    <a:pt x="12279" y="4113"/>
                  </a:lnTo>
                  <a:close/>
                  <a:moveTo>
                    <a:pt x="1370" y="9404"/>
                  </a:moveTo>
                  <a:cubicBezTo>
                    <a:pt x="1881" y="9404"/>
                    <a:pt x="2303" y="9820"/>
                    <a:pt x="2303" y="10337"/>
                  </a:cubicBezTo>
                  <a:lnTo>
                    <a:pt x="2303" y="14264"/>
                  </a:lnTo>
                  <a:lnTo>
                    <a:pt x="432" y="14264"/>
                  </a:lnTo>
                  <a:lnTo>
                    <a:pt x="432" y="10337"/>
                  </a:lnTo>
                  <a:cubicBezTo>
                    <a:pt x="432" y="9820"/>
                    <a:pt x="854" y="9404"/>
                    <a:pt x="1370" y="9404"/>
                  </a:cubicBezTo>
                  <a:close/>
                  <a:moveTo>
                    <a:pt x="8040" y="6182"/>
                  </a:moveTo>
                  <a:cubicBezTo>
                    <a:pt x="8679" y="6182"/>
                    <a:pt x="9200" y="6704"/>
                    <a:pt x="9200" y="7347"/>
                  </a:cubicBezTo>
                  <a:lnTo>
                    <a:pt x="9200" y="9048"/>
                  </a:lnTo>
                  <a:cubicBezTo>
                    <a:pt x="8665" y="9233"/>
                    <a:pt x="8281" y="9740"/>
                    <a:pt x="8281" y="10337"/>
                  </a:cubicBezTo>
                  <a:lnTo>
                    <a:pt x="8281" y="11962"/>
                  </a:lnTo>
                  <a:lnTo>
                    <a:pt x="4463" y="11962"/>
                  </a:lnTo>
                  <a:cubicBezTo>
                    <a:pt x="4345" y="11962"/>
                    <a:pt x="4245" y="12056"/>
                    <a:pt x="4245" y="12179"/>
                  </a:cubicBezTo>
                  <a:cubicBezTo>
                    <a:pt x="4245" y="12298"/>
                    <a:pt x="4345" y="12393"/>
                    <a:pt x="4463" y="12393"/>
                  </a:cubicBezTo>
                  <a:lnTo>
                    <a:pt x="8281" y="12393"/>
                  </a:lnTo>
                  <a:lnTo>
                    <a:pt x="8281" y="14264"/>
                  </a:lnTo>
                  <a:lnTo>
                    <a:pt x="2734" y="14264"/>
                  </a:lnTo>
                  <a:lnTo>
                    <a:pt x="2734" y="12393"/>
                  </a:lnTo>
                  <a:lnTo>
                    <a:pt x="3445" y="12393"/>
                  </a:lnTo>
                  <a:cubicBezTo>
                    <a:pt x="3567" y="12393"/>
                    <a:pt x="3663" y="12298"/>
                    <a:pt x="3663" y="12179"/>
                  </a:cubicBezTo>
                  <a:cubicBezTo>
                    <a:pt x="3663" y="12056"/>
                    <a:pt x="3567" y="11962"/>
                    <a:pt x="3445" y="11962"/>
                  </a:cubicBezTo>
                  <a:lnTo>
                    <a:pt x="2734" y="11962"/>
                  </a:lnTo>
                  <a:lnTo>
                    <a:pt x="2734" y="10337"/>
                  </a:lnTo>
                  <a:cubicBezTo>
                    <a:pt x="2734" y="9740"/>
                    <a:pt x="2345" y="9233"/>
                    <a:pt x="1815" y="9048"/>
                  </a:cubicBezTo>
                  <a:lnTo>
                    <a:pt x="1815" y="7347"/>
                  </a:lnTo>
                  <a:cubicBezTo>
                    <a:pt x="1815" y="6704"/>
                    <a:pt x="2336" y="6182"/>
                    <a:pt x="2975" y="6182"/>
                  </a:cubicBezTo>
                  <a:close/>
                  <a:moveTo>
                    <a:pt x="9645" y="9404"/>
                  </a:moveTo>
                  <a:cubicBezTo>
                    <a:pt x="10161" y="9404"/>
                    <a:pt x="10583" y="9820"/>
                    <a:pt x="10583" y="10337"/>
                  </a:cubicBezTo>
                  <a:lnTo>
                    <a:pt x="10583" y="14264"/>
                  </a:lnTo>
                  <a:lnTo>
                    <a:pt x="8712" y="14264"/>
                  </a:lnTo>
                  <a:lnTo>
                    <a:pt x="8712" y="10337"/>
                  </a:lnTo>
                  <a:cubicBezTo>
                    <a:pt x="8712" y="9820"/>
                    <a:pt x="9134" y="9404"/>
                    <a:pt x="9645" y="9404"/>
                  </a:cubicBezTo>
                  <a:close/>
                  <a:moveTo>
                    <a:pt x="12758" y="13771"/>
                  </a:moveTo>
                  <a:lnTo>
                    <a:pt x="13624" y="14264"/>
                  </a:lnTo>
                  <a:lnTo>
                    <a:pt x="11241" y="14264"/>
                  </a:lnTo>
                  <a:lnTo>
                    <a:pt x="12076" y="13771"/>
                  </a:lnTo>
                  <a:close/>
                  <a:moveTo>
                    <a:pt x="11029" y="1"/>
                  </a:moveTo>
                  <a:cubicBezTo>
                    <a:pt x="10924" y="1"/>
                    <a:pt x="10834" y="77"/>
                    <a:pt x="10815" y="180"/>
                  </a:cubicBezTo>
                  <a:lnTo>
                    <a:pt x="10124" y="3857"/>
                  </a:lnTo>
                  <a:cubicBezTo>
                    <a:pt x="10100" y="3989"/>
                    <a:pt x="10205" y="4113"/>
                    <a:pt x="10336" y="4113"/>
                  </a:cubicBezTo>
                  <a:lnTo>
                    <a:pt x="11042" y="4113"/>
                  </a:lnTo>
                  <a:lnTo>
                    <a:pt x="11042" y="4833"/>
                  </a:lnTo>
                  <a:lnTo>
                    <a:pt x="11029" y="4833"/>
                  </a:lnTo>
                  <a:cubicBezTo>
                    <a:pt x="10911" y="4833"/>
                    <a:pt x="10810" y="4927"/>
                    <a:pt x="10810" y="5045"/>
                  </a:cubicBezTo>
                  <a:cubicBezTo>
                    <a:pt x="10810" y="5169"/>
                    <a:pt x="10911" y="5263"/>
                    <a:pt x="11029" y="5263"/>
                  </a:cubicBezTo>
                  <a:lnTo>
                    <a:pt x="11042" y="5263"/>
                  </a:lnTo>
                  <a:lnTo>
                    <a:pt x="11042" y="5969"/>
                  </a:lnTo>
                  <a:cubicBezTo>
                    <a:pt x="11042" y="6088"/>
                    <a:pt x="11138" y="6182"/>
                    <a:pt x="11256" y="6182"/>
                  </a:cubicBezTo>
                  <a:cubicBezTo>
                    <a:pt x="11374" y="6182"/>
                    <a:pt x="11473" y="6088"/>
                    <a:pt x="11473" y="5969"/>
                  </a:cubicBezTo>
                  <a:lnTo>
                    <a:pt x="11473" y="5263"/>
                  </a:lnTo>
                  <a:lnTo>
                    <a:pt x="11488" y="5263"/>
                  </a:lnTo>
                  <a:cubicBezTo>
                    <a:pt x="11606" y="5263"/>
                    <a:pt x="11701" y="5169"/>
                    <a:pt x="11701" y="5045"/>
                  </a:cubicBezTo>
                  <a:cubicBezTo>
                    <a:pt x="11701" y="4927"/>
                    <a:pt x="11606" y="4833"/>
                    <a:pt x="11488" y="4833"/>
                  </a:cubicBezTo>
                  <a:lnTo>
                    <a:pt x="11473" y="4833"/>
                  </a:lnTo>
                  <a:lnTo>
                    <a:pt x="11473" y="4113"/>
                  </a:lnTo>
                  <a:lnTo>
                    <a:pt x="11848" y="4113"/>
                  </a:lnTo>
                  <a:lnTo>
                    <a:pt x="11848" y="13407"/>
                  </a:lnTo>
                  <a:lnTo>
                    <a:pt x="11014" y="13899"/>
                  </a:lnTo>
                  <a:lnTo>
                    <a:pt x="11014" y="10337"/>
                  </a:lnTo>
                  <a:cubicBezTo>
                    <a:pt x="11014" y="9584"/>
                    <a:pt x="10399" y="8973"/>
                    <a:pt x="9645" y="8973"/>
                  </a:cubicBezTo>
                  <a:lnTo>
                    <a:pt x="9632" y="8973"/>
                  </a:lnTo>
                  <a:lnTo>
                    <a:pt x="9632" y="7347"/>
                  </a:lnTo>
                  <a:cubicBezTo>
                    <a:pt x="9632" y="6466"/>
                    <a:pt x="8915" y="5751"/>
                    <a:pt x="8040" y="5751"/>
                  </a:cubicBezTo>
                  <a:lnTo>
                    <a:pt x="2975" y="5751"/>
                  </a:lnTo>
                  <a:cubicBezTo>
                    <a:pt x="2100" y="5751"/>
                    <a:pt x="1383" y="6466"/>
                    <a:pt x="1383" y="7347"/>
                  </a:cubicBezTo>
                  <a:lnTo>
                    <a:pt x="1383" y="8973"/>
                  </a:lnTo>
                  <a:lnTo>
                    <a:pt x="1370" y="8973"/>
                  </a:lnTo>
                  <a:cubicBezTo>
                    <a:pt x="616" y="8973"/>
                    <a:pt x="1" y="9584"/>
                    <a:pt x="1" y="10337"/>
                  </a:cubicBezTo>
                  <a:lnTo>
                    <a:pt x="1" y="14477"/>
                  </a:lnTo>
                  <a:cubicBezTo>
                    <a:pt x="1" y="14595"/>
                    <a:pt x="100" y="14695"/>
                    <a:pt x="218" y="14695"/>
                  </a:cubicBezTo>
                  <a:lnTo>
                    <a:pt x="14449" y="14695"/>
                  </a:lnTo>
                  <a:cubicBezTo>
                    <a:pt x="14543" y="14695"/>
                    <a:pt x="14628" y="14629"/>
                    <a:pt x="14657" y="14534"/>
                  </a:cubicBezTo>
                  <a:cubicBezTo>
                    <a:pt x="14680" y="14444"/>
                    <a:pt x="14638" y="14339"/>
                    <a:pt x="14553" y="14288"/>
                  </a:cubicBezTo>
                  <a:lnTo>
                    <a:pt x="12966" y="13397"/>
                  </a:lnTo>
                  <a:lnTo>
                    <a:pt x="12966" y="4113"/>
                  </a:lnTo>
                  <a:lnTo>
                    <a:pt x="14477" y="4113"/>
                  </a:lnTo>
                  <a:cubicBezTo>
                    <a:pt x="14610" y="4113"/>
                    <a:pt x="14713" y="3989"/>
                    <a:pt x="14691" y="3857"/>
                  </a:cubicBezTo>
                  <a:lnTo>
                    <a:pt x="13998" y="180"/>
                  </a:lnTo>
                  <a:cubicBezTo>
                    <a:pt x="13980" y="77"/>
                    <a:pt x="13889" y="1"/>
                    <a:pt x="13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86"/>
            <p:cNvSpPr/>
            <p:nvPr/>
          </p:nvSpPr>
          <p:spPr>
            <a:xfrm>
              <a:off x="6000500" y="3231175"/>
              <a:ext cx="148875" cy="114325"/>
            </a:xfrm>
            <a:custGeom>
              <a:rect b="b" l="l" r="r" t="t"/>
              <a:pathLst>
                <a:path extrusionOk="0" h="4573" w="5955">
                  <a:moveTo>
                    <a:pt x="5524" y="432"/>
                  </a:moveTo>
                  <a:lnTo>
                    <a:pt x="5524" y="4141"/>
                  </a:lnTo>
                  <a:lnTo>
                    <a:pt x="431" y="4141"/>
                  </a:lnTo>
                  <a:lnTo>
                    <a:pt x="431" y="432"/>
                  </a:lnTo>
                  <a:close/>
                  <a:moveTo>
                    <a:pt x="218" y="1"/>
                  </a:moveTo>
                  <a:cubicBezTo>
                    <a:pt x="99" y="1"/>
                    <a:pt x="1" y="100"/>
                    <a:pt x="1" y="219"/>
                  </a:cubicBezTo>
                  <a:lnTo>
                    <a:pt x="1" y="4358"/>
                  </a:lnTo>
                  <a:cubicBezTo>
                    <a:pt x="1" y="4477"/>
                    <a:pt x="99" y="4572"/>
                    <a:pt x="218" y="4572"/>
                  </a:cubicBezTo>
                  <a:lnTo>
                    <a:pt x="5737" y="4572"/>
                  </a:lnTo>
                  <a:cubicBezTo>
                    <a:pt x="5856" y="4572"/>
                    <a:pt x="5954" y="4477"/>
                    <a:pt x="5954" y="4358"/>
                  </a:cubicBezTo>
                  <a:lnTo>
                    <a:pt x="5954" y="219"/>
                  </a:lnTo>
                  <a:cubicBezTo>
                    <a:pt x="5954" y="100"/>
                    <a:pt x="5856" y="1"/>
                    <a:pt x="57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86"/>
            <p:cNvSpPr/>
            <p:nvPr/>
          </p:nvSpPr>
          <p:spPr>
            <a:xfrm>
              <a:off x="6017775" y="3248475"/>
              <a:ext cx="114325" cy="79850"/>
            </a:xfrm>
            <a:custGeom>
              <a:rect b="b" l="l" r="r" t="t"/>
              <a:pathLst>
                <a:path extrusionOk="0" h="3194" w="4573">
                  <a:moveTo>
                    <a:pt x="4141" y="431"/>
                  </a:moveTo>
                  <a:lnTo>
                    <a:pt x="4141" y="2761"/>
                  </a:lnTo>
                  <a:lnTo>
                    <a:pt x="432" y="2761"/>
                  </a:lnTo>
                  <a:lnTo>
                    <a:pt x="432" y="431"/>
                  </a:lnTo>
                  <a:close/>
                  <a:moveTo>
                    <a:pt x="214" y="0"/>
                  </a:moveTo>
                  <a:cubicBezTo>
                    <a:pt x="95" y="0"/>
                    <a:pt x="1" y="95"/>
                    <a:pt x="1" y="218"/>
                  </a:cubicBezTo>
                  <a:lnTo>
                    <a:pt x="1" y="2975"/>
                  </a:lnTo>
                  <a:cubicBezTo>
                    <a:pt x="1" y="3093"/>
                    <a:pt x="95" y="3194"/>
                    <a:pt x="214" y="3194"/>
                  </a:cubicBezTo>
                  <a:lnTo>
                    <a:pt x="4354" y="3194"/>
                  </a:lnTo>
                  <a:cubicBezTo>
                    <a:pt x="4478" y="3194"/>
                    <a:pt x="4572" y="3093"/>
                    <a:pt x="4572" y="2975"/>
                  </a:cubicBezTo>
                  <a:lnTo>
                    <a:pt x="4572" y="218"/>
                  </a:lnTo>
                  <a:cubicBezTo>
                    <a:pt x="4572" y="95"/>
                    <a:pt x="4478" y="0"/>
                    <a:pt x="43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86"/>
            <p:cNvSpPr/>
            <p:nvPr/>
          </p:nvSpPr>
          <p:spPr>
            <a:xfrm>
              <a:off x="6046575" y="3266550"/>
              <a:ext cx="56725" cy="44475"/>
            </a:xfrm>
            <a:custGeom>
              <a:rect b="b" l="l" r="r" t="t"/>
              <a:pathLst>
                <a:path extrusionOk="0" h="1779" w="2269">
                  <a:moveTo>
                    <a:pt x="1647" y="433"/>
                  </a:moveTo>
                  <a:cubicBezTo>
                    <a:pt x="1680" y="433"/>
                    <a:pt x="1710" y="439"/>
                    <a:pt x="1734" y="453"/>
                  </a:cubicBezTo>
                  <a:cubicBezTo>
                    <a:pt x="1805" y="490"/>
                    <a:pt x="1838" y="584"/>
                    <a:pt x="1838" y="641"/>
                  </a:cubicBezTo>
                  <a:cubicBezTo>
                    <a:pt x="1838" y="765"/>
                    <a:pt x="1516" y="1068"/>
                    <a:pt x="1132" y="1310"/>
                  </a:cubicBezTo>
                  <a:cubicBezTo>
                    <a:pt x="753" y="1068"/>
                    <a:pt x="431" y="765"/>
                    <a:pt x="431" y="641"/>
                  </a:cubicBezTo>
                  <a:cubicBezTo>
                    <a:pt x="431" y="584"/>
                    <a:pt x="460" y="490"/>
                    <a:pt x="530" y="453"/>
                  </a:cubicBezTo>
                  <a:cubicBezTo>
                    <a:pt x="554" y="438"/>
                    <a:pt x="587" y="433"/>
                    <a:pt x="620" y="433"/>
                  </a:cubicBezTo>
                  <a:cubicBezTo>
                    <a:pt x="720" y="433"/>
                    <a:pt x="858" y="486"/>
                    <a:pt x="1013" y="595"/>
                  </a:cubicBezTo>
                  <a:cubicBezTo>
                    <a:pt x="1049" y="618"/>
                    <a:pt x="1091" y="630"/>
                    <a:pt x="1133" y="630"/>
                  </a:cubicBezTo>
                  <a:cubicBezTo>
                    <a:pt x="1175" y="630"/>
                    <a:pt x="1217" y="618"/>
                    <a:pt x="1256" y="595"/>
                  </a:cubicBezTo>
                  <a:cubicBezTo>
                    <a:pt x="1411" y="489"/>
                    <a:pt x="1547" y="433"/>
                    <a:pt x="1647" y="433"/>
                  </a:cubicBezTo>
                  <a:close/>
                  <a:moveTo>
                    <a:pt x="615" y="1"/>
                  </a:moveTo>
                  <a:cubicBezTo>
                    <a:pt x="495" y="1"/>
                    <a:pt x="399" y="31"/>
                    <a:pt x="327" y="68"/>
                  </a:cubicBezTo>
                  <a:cubicBezTo>
                    <a:pt x="99" y="191"/>
                    <a:pt x="0" y="447"/>
                    <a:pt x="0" y="641"/>
                  </a:cubicBezTo>
                  <a:cubicBezTo>
                    <a:pt x="0" y="1111"/>
                    <a:pt x="786" y="1608"/>
                    <a:pt x="1024" y="1750"/>
                  </a:cubicBezTo>
                  <a:cubicBezTo>
                    <a:pt x="1057" y="1769"/>
                    <a:pt x="1094" y="1779"/>
                    <a:pt x="1132" y="1779"/>
                  </a:cubicBezTo>
                  <a:cubicBezTo>
                    <a:pt x="1170" y="1779"/>
                    <a:pt x="1208" y="1769"/>
                    <a:pt x="1241" y="1750"/>
                  </a:cubicBezTo>
                  <a:cubicBezTo>
                    <a:pt x="1483" y="1608"/>
                    <a:pt x="2269" y="1111"/>
                    <a:pt x="2269" y="641"/>
                  </a:cubicBezTo>
                  <a:cubicBezTo>
                    <a:pt x="2269" y="447"/>
                    <a:pt x="2170" y="191"/>
                    <a:pt x="1938" y="68"/>
                  </a:cubicBezTo>
                  <a:cubicBezTo>
                    <a:pt x="1865" y="31"/>
                    <a:pt x="1770" y="1"/>
                    <a:pt x="1651" y="1"/>
                  </a:cubicBezTo>
                  <a:cubicBezTo>
                    <a:pt x="1512" y="1"/>
                    <a:pt x="1341" y="41"/>
                    <a:pt x="1132" y="158"/>
                  </a:cubicBezTo>
                  <a:cubicBezTo>
                    <a:pt x="926" y="41"/>
                    <a:pt x="754" y="1"/>
                    <a:pt x="6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 name="Google Shape;1020;p86"/>
          <p:cNvGrpSpPr/>
          <p:nvPr/>
        </p:nvGrpSpPr>
        <p:grpSpPr>
          <a:xfrm>
            <a:off x="919275" y="636750"/>
            <a:ext cx="367375" cy="367275"/>
            <a:chOff x="7776400" y="2080425"/>
            <a:chExt cx="367375" cy="367275"/>
          </a:xfrm>
        </p:grpSpPr>
        <p:sp>
          <p:nvSpPr>
            <p:cNvPr id="1021" name="Google Shape;1021;p86"/>
            <p:cNvSpPr/>
            <p:nvPr/>
          </p:nvSpPr>
          <p:spPr>
            <a:xfrm>
              <a:off x="7776400" y="2080425"/>
              <a:ext cx="367375" cy="131475"/>
            </a:xfrm>
            <a:custGeom>
              <a:rect b="b" l="l" r="r" t="t"/>
              <a:pathLst>
                <a:path extrusionOk="0" h="5259" w="14695">
                  <a:moveTo>
                    <a:pt x="14260" y="1119"/>
                  </a:moveTo>
                  <a:lnTo>
                    <a:pt x="14260" y="1607"/>
                  </a:lnTo>
                  <a:lnTo>
                    <a:pt x="432" y="1607"/>
                  </a:lnTo>
                  <a:lnTo>
                    <a:pt x="432" y="1119"/>
                  </a:lnTo>
                  <a:close/>
                  <a:moveTo>
                    <a:pt x="2517" y="2729"/>
                  </a:moveTo>
                  <a:cubicBezTo>
                    <a:pt x="2904" y="2729"/>
                    <a:pt x="3222" y="3048"/>
                    <a:pt x="3222" y="3435"/>
                  </a:cubicBezTo>
                  <a:lnTo>
                    <a:pt x="3222" y="4828"/>
                  </a:lnTo>
                  <a:lnTo>
                    <a:pt x="1815" y="4828"/>
                  </a:lnTo>
                  <a:lnTo>
                    <a:pt x="1815" y="3435"/>
                  </a:lnTo>
                  <a:cubicBezTo>
                    <a:pt x="1815" y="3048"/>
                    <a:pt x="2128" y="2729"/>
                    <a:pt x="2517" y="2729"/>
                  </a:cubicBezTo>
                  <a:close/>
                  <a:moveTo>
                    <a:pt x="5737" y="2729"/>
                  </a:moveTo>
                  <a:cubicBezTo>
                    <a:pt x="6126" y="2729"/>
                    <a:pt x="6443" y="3048"/>
                    <a:pt x="6443" y="3435"/>
                  </a:cubicBezTo>
                  <a:lnTo>
                    <a:pt x="6443" y="4828"/>
                  </a:lnTo>
                  <a:lnTo>
                    <a:pt x="5031" y="4828"/>
                  </a:lnTo>
                  <a:lnTo>
                    <a:pt x="5031" y="3435"/>
                  </a:lnTo>
                  <a:cubicBezTo>
                    <a:pt x="5031" y="3048"/>
                    <a:pt x="5349" y="2729"/>
                    <a:pt x="5737" y="2729"/>
                  </a:cubicBezTo>
                  <a:close/>
                  <a:moveTo>
                    <a:pt x="8958" y="2729"/>
                  </a:moveTo>
                  <a:cubicBezTo>
                    <a:pt x="9347" y="2729"/>
                    <a:pt x="9660" y="3048"/>
                    <a:pt x="9660" y="3435"/>
                  </a:cubicBezTo>
                  <a:lnTo>
                    <a:pt x="9660" y="4828"/>
                  </a:lnTo>
                  <a:lnTo>
                    <a:pt x="8252" y="4828"/>
                  </a:lnTo>
                  <a:lnTo>
                    <a:pt x="8252" y="3435"/>
                  </a:lnTo>
                  <a:cubicBezTo>
                    <a:pt x="8252" y="3048"/>
                    <a:pt x="8571" y="2729"/>
                    <a:pt x="8958" y="2729"/>
                  </a:cubicBezTo>
                  <a:close/>
                  <a:moveTo>
                    <a:pt x="12175" y="2729"/>
                  </a:moveTo>
                  <a:cubicBezTo>
                    <a:pt x="12563" y="2729"/>
                    <a:pt x="12881" y="3048"/>
                    <a:pt x="12881" y="3435"/>
                  </a:cubicBezTo>
                  <a:lnTo>
                    <a:pt x="12881" y="4828"/>
                  </a:lnTo>
                  <a:lnTo>
                    <a:pt x="11474" y="4828"/>
                  </a:lnTo>
                  <a:lnTo>
                    <a:pt x="11474" y="3435"/>
                  </a:lnTo>
                  <a:cubicBezTo>
                    <a:pt x="11474" y="3048"/>
                    <a:pt x="11787" y="2729"/>
                    <a:pt x="12175" y="2729"/>
                  </a:cubicBezTo>
                  <a:close/>
                  <a:moveTo>
                    <a:pt x="1829" y="1"/>
                  </a:moveTo>
                  <a:cubicBezTo>
                    <a:pt x="1706" y="1"/>
                    <a:pt x="1612" y="96"/>
                    <a:pt x="1612" y="214"/>
                  </a:cubicBezTo>
                  <a:cubicBezTo>
                    <a:pt x="1612" y="333"/>
                    <a:pt x="1706" y="433"/>
                    <a:pt x="1829" y="433"/>
                  </a:cubicBezTo>
                  <a:lnTo>
                    <a:pt x="2303" y="433"/>
                  </a:lnTo>
                  <a:lnTo>
                    <a:pt x="2303" y="689"/>
                  </a:lnTo>
                  <a:lnTo>
                    <a:pt x="219" y="689"/>
                  </a:lnTo>
                  <a:cubicBezTo>
                    <a:pt x="101" y="689"/>
                    <a:pt x="1" y="787"/>
                    <a:pt x="1" y="906"/>
                  </a:cubicBezTo>
                  <a:lnTo>
                    <a:pt x="1" y="1825"/>
                  </a:lnTo>
                  <a:cubicBezTo>
                    <a:pt x="1" y="1944"/>
                    <a:pt x="101" y="2038"/>
                    <a:pt x="219" y="2038"/>
                  </a:cubicBezTo>
                  <a:lnTo>
                    <a:pt x="2303" y="2038"/>
                  </a:lnTo>
                  <a:lnTo>
                    <a:pt x="2303" y="2318"/>
                  </a:lnTo>
                  <a:cubicBezTo>
                    <a:pt x="1778" y="2422"/>
                    <a:pt x="1384" y="2882"/>
                    <a:pt x="1384" y="3435"/>
                  </a:cubicBezTo>
                  <a:lnTo>
                    <a:pt x="1384" y="5046"/>
                  </a:lnTo>
                  <a:cubicBezTo>
                    <a:pt x="1384" y="5164"/>
                    <a:pt x="1479" y="5259"/>
                    <a:pt x="1597" y="5259"/>
                  </a:cubicBezTo>
                  <a:lnTo>
                    <a:pt x="3435" y="5259"/>
                  </a:lnTo>
                  <a:cubicBezTo>
                    <a:pt x="3558" y="5259"/>
                    <a:pt x="3654" y="5164"/>
                    <a:pt x="3654" y="5046"/>
                  </a:cubicBezTo>
                  <a:lnTo>
                    <a:pt x="3654" y="3435"/>
                  </a:lnTo>
                  <a:cubicBezTo>
                    <a:pt x="3654" y="2882"/>
                    <a:pt x="3256" y="2422"/>
                    <a:pt x="2734" y="2318"/>
                  </a:cubicBezTo>
                  <a:lnTo>
                    <a:pt x="2734" y="2038"/>
                  </a:lnTo>
                  <a:lnTo>
                    <a:pt x="5519" y="2038"/>
                  </a:lnTo>
                  <a:lnTo>
                    <a:pt x="5519" y="2318"/>
                  </a:lnTo>
                  <a:cubicBezTo>
                    <a:pt x="4998" y="2422"/>
                    <a:pt x="4601" y="2882"/>
                    <a:pt x="4601" y="3435"/>
                  </a:cubicBezTo>
                  <a:lnTo>
                    <a:pt x="4601" y="5046"/>
                  </a:lnTo>
                  <a:cubicBezTo>
                    <a:pt x="4601" y="5164"/>
                    <a:pt x="4699" y="5259"/>
                    <a:pt x="4819" y="5259"/>
                  </a:cubicBezTo>
                  <a:lnTo>
                    <a:pt x="6656" y="5259"/>
                  </a:lnTo>
                  <a:cubicBezTo>
                    <a:pt x="6774" y="5259"/>
                    <a:pt x="6874" y="5164"/>
                    <a:pt x="6874" y="5046"/>
                  </a:cubicBezTo>
                  <a:lnTo>
                    <a:pt x="6874" y="3435"/>
                  </a:lnTo>
                  <a:cubicBezTo>
                    <a:pt x="6874" y="2882"/>
                    <a:pt x="6476" y="2422"/>
                    <a:pt x="5956" y="2318"/>
                  </a:cubicBezTo>
                  <a:lnTo>
                    <a:pt x="5956" y="2038"/>
                  </a:lnTo>
                  <a:lnTo>
                    <a:pt x="8741" y="2038"/>
                  </a:lnTo>
                  <a:lnTo>
                    <a:pt x="8741" y="2318"/>
                  </a:lnTo>
                  <a:cubicBezTo>
                    <a:pt x="8219" y="2422"/>
                    <a:pt x="7821" y="2882"/>
                    <a:pt x="7821" y="3435"/>
                  </a:cubicBezTo>
                  <a:lnTo>
                    <a:pt x="7821" y="5046"/>
                  </a:lnTo>
                  <a:cubicBezTo>
                    <a:pt x="7821" y="5164"/>
                    <a:pt x="7917" y="5259"/>
                    <a:pt x="8040" y="5259"/>
                  </a:cubicBezTo>
                  <a:lnTo>
                    <a:pt x="9878" y="5259"/>
                  </a:lnTo>
                  <a:cubicBezTo>
                    <a:pt x="9996" y="5259"/>
                    <a:pt x="10091" y="5164"/>
                    <a:pt x="10091" y="5046"/>
                  </a:cubicBezTo>
                  <a:lnTo>
                    <a:pt x="10091" y="3435"/>
                  </a:lnTo>
                  <a:cubicBezTo>
                    <a:pt x="10091" y="2882"/>
                    <a:pt x="9697" y="2422"/>
                    <a:pt x="9172" y="2318"/>
                  </a:cubicBezTo>
                  <a:lnTo>
                    <a:pt x="9172" y="2038"/>
                  </a:lnTo>
                  <a:lnTo>
                    <a:pt x="11962" y="2038"/>
                  </a:lnTo>
                  <a:lnTo>
                    <a:pt x="11962" y="2318"/>
                  </a:lnTo>
                  <a:cubicBezTo>
                    <a:pt x="11436" y="2422"/>
                    <a:pt x="11043" y="2882"/>
                    <a:pt x="11043" y="3435"/>
                  </a:cubicBezTo>
                  <a:lnTo>
                    <a:pt x="11043" y="5046"/>
                  </a:lnTo>
                  <a:cubicBezTo>
                    <a:pt x="11043" y="5164"/>
                    <a:pt x="11138" y="5259"/>
                    <a:pt x="11256" y="5259"/>
                  </a:cubicBezTo>
                  <a:lnTo>
                    <a:pt x="13099" y="5259"/>
                  </a:lnTo>
                  <a:cubicBezTo>
                    <a:pt x="13217" y="5259"/>
                    <a:pt x="13311" y="5164"/>
                    <a:pt x="13311" y="5046"/>
                  </a:cubicBezTo>
                  <a:lnTo>
                    <a:pt x="13311" y="3435"/>
                  </a:lnTo>
                  <a:cubicBezTo>
                    <a:pt x="13311" y="2882"/>
                    <a:pt x="12913" y="2422"/>
                    <a:pt x="12393" y="2318"/>
                  </a:cubicBezTo>
                  <a:lnTo>
                    <a:pt x="12393" y="2038"/>
                  </a:lnTo>
                  <a:lnTo>
                    <a:pt x="14477" y="2038"/>
                  </a:lnTo>
                  <a:cubicBezTo>
                    <a:pt x="14596" y="2038"/>
                    <a:pt x="14695" y="1944"/>
                    <a:pt x="14695" y="1825"/>
                  </a:cubicBezTo>
                  <a:lnTo>
                    <a:pt x="14695" y="906"/>
                  </a:lnTo>
                  <a:cubicBezTo>
                    <a:pt x="14695" y="787"/>
                    <a:pt x="14596" y="689"/>
                    <a:pt x="14477" y="689"/>
                  </a:cubicBezTo>
                  <a:lnTo>
                    <a:pt x="12393" y="689"/>
                  </a:lnTo>
                  <a:lnTo>
                    <a:pt x="12393" y="433"/>
                  </a:lnTo>
                  <a:lnTo>
                    <a:pt x="12867" y="433"/>
                  </a:lnTo>
                  <a:cubicBezTo>
                    <a:pt x="12985" y="433"/>
                    <a:pt x="13084" y="333"/>
                    <a:pt x="13084" y="214"/>
                  </a:cubicBezTo>
                  <a:cubicBezTo>
                    <a:pt x="13084" y="96"/>
                    <a:pt x="12985" y="1"/>
                    <a:pt x="12867" y="1"/>
                  </a:cubicBezTo>
                  <a:lnTo>
                    <a:pt x="11488" y="1"/>
                  </a:lnTo>
                  <a:cubicBezTo>
                    <a:pt x="11370" y="1"/>
                    <a:pt x="11271" y="96"/>
                    <a:pt x="11271" y="214"/>
                  </a:cubicBezTo>
                  <a:cubicBezTo>
                    <a:pt x="11271" y="333"/>
                    <a:pt x="11370" y="433"/>
                    <a:pt x="11488" y="433"/>
                  </a:cubicBezTo>
                  <a:lnTo>
                    <a:pt x="11962" y="433"/>
                  </a:lnTo>
                  <a:lnTo>
                    <a:pt x="11962" y="689"/>
                  </a:lnTo>
                  <a:lnTo>
                    <a:pt x="9172" y="689"/>
                  </a:lnTo>
                  <a:lnTo>
                    <a:pt x="9172" y="433"/>
                  </a:lnTo>
                  <a:lnTo>
                    <a:pt x="9645" y="433"/>
                  </a:lnTo>
                  <a:cubicBezTo>
                    <a:pt x="9769" y="433"/>
                    <a:pt x="9863" y="333"/>
                    <a:pt x="9863" y="214"/>
                  </a:cubicBezTo>
                  <a:cubicBezTo>
                    <a:pt x="9863" y="96"/>
                    <a:pt x="9769" y="1"/>
                    <a:pt x="9645" y="1"/>
                  </a:cubicBezTo>
                  <a:lnTo>
                    <a:pt x="8267" y="1"/>
                  </a:lnTo>
                  <a:cubicBezTo>
                    <a:pt x="8149" y="1"/>
                    <a:pt x="8053" y="96"/>
                    <a:pt x="8053" y="214"/>
                  </a:cubicBezTo>
                  <a:cubicBezTo>
                    <a:pt x="8053" y="333"/>
                    <a:pt x="8149" y="433"/>
                    <a:pt x="8267" y="433"/>
                  </a:cubicBezTo>
                  <a:lnTo>
                    <a:pt x="8741" y="433"/>
                  </a:lnTo>
                  <a:lnTo>
                    <a:pt x="8741" y="689"/>
                  </a:lnTo>
                  <a:lnTo>
                    <a:pt x="5956" y="689"/>
                  </a:lnTo>
                  <a:lnTo>
                    <a:pt x="5956" y="433"/>
                  </a:lnTo>
                  <a:lnTo>
                    <a:pt x="6429" y="433"/>
                  </a:lnTo>
                  <a:cubicBezTo>
                    <a:pt x="6547" y="433"/>
                    <a:pt x="6642" y="333"/>
                    <a:pt x="6642" y="214"/>
                  </a:cubicBezTo>
                  <a:cubicBezTo>
                    <a:pt x="6642" y="96"/>
                    <a:pt x="6547" y="1"/>
                    <a:pt x="6429" y="1"/>
                  </a:cubicBezTo>
                  <a:lnTo>
                    <a:pt x="5046" y="1"/>
                  </a:lnTo>
                  <a:cubicBezTo>
                    <a:pt x="4927" y="1"/>
                    <a:pt x="4832" y="96"/>
                    <a:pt x="4832" y="214"/>
                  </a:cubicBezTo>
                  <a:cubicBezTo>
                    <a:pt x="4832" y="333"/>
                    <a:pt x="4927" y="433"/>
                    <a:pt x="5046" y="433"/>
                  </a:cubicBezTo>
                  <a:lnTo>
                    <a:pt x="5519" y="433"/>
                  </a:lnTo>
                  <a:lnTo>
                    <a:pt x="5519" y="689"/>
                  </a:lnTo>
                  <a:lnTo>
                    <a:pt x="2734" y="689"/>
                  </a:lnTo>
                  <a:lnTo>
                    <a:pt x="2734" y="433"/>
                  </a:lnTo>
                  <a:lnTo>
                    <a:pt x="3208" y="433"/>
                  </a:lnTo>
                  <a:cubicBezTo>
                    <a:pt x="3326" y="433"/>
                    <a:pt x="3420" y="333"/>
                    <a:pt x="3420" y="214"/>
                  </a:cubicBezTo>
                  <a:cubicBezTo>
                    <a:pt x="3420" y="96"/>
                    <a:pt x="3326" y="1"/>
                    <a:pt x="3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86"/>
            <p:cNvSpPr/>
            <p:nvPr/>
          </p:nvSpPr>
          <p:spPr>
            <a:xfrm>
              <a:off x="7776400" y="2235575"/>
              <a:ext cx="367375" cy="212125"/>
            </a:xfrm>
            <a:custGeom>
              <a:rect b="b" l="l" r="r" t="t"/>
              <a:pathLst>
                <a:path extrusionOk="0" h="8485" w="14695">
                  <a:moveTo>
                    <a:pt x="4373" y="432"/>
                  </a:moveTo>
                  <a:lnTo>
                    <a:pt x="4373" y="692"/>
                  </a:lnTo>
                  <a:lnTo>
                    <a:pt x="3885" y="692"/>
                  </a:lnTo>
                  <a:lnTo>
                    <a:pt x="3885" y="432"/>
                  </a:lnTo>
                  <a:close/>
                  <a:moveTo>
                    <a:pt x="7589" y="432"/>
                  </a:moveTo>
                  <a:lnTo>
                    <a:pt x="7589" y="692"/>
                  </a:lnTo>
                  <a:lnTo>
                    <a:pt x="7102" y="692"/>
                  </a:lnTo>
                  <a:lnTo>
                    <a:pt x="7102" y="432"/>
                  </a:lnTo>
                  <a:close/>
                  <a:moveTo>
                    <a:pt x="10810" y="432"/>
                  </a:moveTo>
                  <a:lnTo>
                    <a:pt x="10810" y="692"/>
                  </a:lnTo>
                  <a:lnTo>
                    <a:pt x="10323" y="692"/>
                  </a:lnTo>
                  <a:lnTo>
                    <a:pt x="10323" y="432"/>
                  </a:lnTo>
                  <a:close/>
                  <a:moveTo>
                    <a:pt x="4373" y="1123"/>
                  </a:moveTo>
                  <a:lnTo>
                    <a:pt x="4373" y="2748"/>
                  </a:lnTo>
                  <a:cubicBezTo>
                    <a:pt x="4373" y="2805"/>
                    <a:pt x="4397" y="2861"/>
                    <a:pt x="4435" y="2900"/>
                  </a:cubicBezTo>
                  <a:lnTo>
                    <a:pt x="4922" y="3388"/>
                  </a:lnTo>
                  <a:cubicBezTo>
                    <a:pt x="5012" y="3478"/>
                    <a:pt x="5060" y="3596"/>
                    <a:pt x="5060" y="3724"/>
                  </a:cubicBezTo>
                  <a:lnTo>
                    <a:pt x="5060" y="3913"/>
                  </a:lnTo>
                  <a:lnTo>
                    <a:pt x="3193" y="3913"/>
                  </a:lnTo>
                  <a:lnTo>
                    <a:pt x="3193" y="3724"/>
                  </a:lnTo>
                  <a:cubicBezTo>
                    <a:pt x="3193" y="3596"/>
                    <a:pt x="3241" y="3478"/>
                    <a:pt x="3331" y="3388"/>
                  </a:cubicBezTo>
                  <a:lnTo>
                    <a:pt x="3818" y="2900"/>
                  </a:lnTo>
                  <a:cubicBezTo>
                    <a:pt x="3862" y="2861"/>
                    <a:pt x="3885" y="2805"/>
                    <a:pt x="3885" y="2748"/>
                  </a:cubicBezTo>
                  <a:lnTo>
                    <a:pt x="3885" y="1123"/>
                  </a:lnTo>
                  <a:close/>
                  <a:moveTo>
                    <a:pt x="7589" y="1123"/>
                  </a:moveTo>
                  <a:lnTo>
                    <a:pt x="7589" y="2748"/>
                  </a:lnTo>
                  <a:cubicBezTo>
                    <a:pt x="7589" y="2805"/>
                    <a:pt x="7613" y="2861"/>
                    <a:pt x="7655" y="2900"/>
                  </a:cubicBezTo>
                  <a:lnTo>
                    <a:pt x="8144" y="3388"/>
                  </a:lnTo>
                  <a:cubicBezTo>
                    <a:pt x="8234" y="3478"/>
                    <a:pt x="8281" y="3596"/>
                    <a:pt x="8281" y="3724"/>
                  </a:cubicBezTo>
                  <a:lnTo>
                    <a:pt x="8281" y="3913"/>
                  </a:lnTo>
                  <a:lnTo>
                    <a:pt x="6415" y="3913"/>
                  </a:lnTo>
                  <a:lnTo>
                    <a:pt x="6415" y="3724"/>
                  </a:lnTo>
                  <a:cubicBezTo>
                    <a:pt x="6415" y="3596"/>
                    <a:pt x="6462" y="3478"/>
                    <a:pt x="6553" y="3388"/>
                  </a:cubicBezTo>
                  <a:lnTo>
                    <a:pt x="7040" y="2900"/>
                  </a:lnTo>
                  <a:cubicBezTo>
                    <a:pt x="7078" y="2861"/>
                    <a:pt x="7102" y="2805"/>
                    <a:pt x="7102" y="2748"/>
                  </a:cubicBezTo>
                  <a:lnTo>
                    <a:pt x="7102" y="1123"/>
                  </a:lnTo>
                  <a:close/>
                  <a:moveTo>
                    <a:pt x="10810" y="1123"/>
                  </a:moveTo>
                  <a:lnTo>
                    <a:pt x="10810" y="2748"/>
                  </a:lnTo>
                  <a:cubicBezTo>
                    <a:pt x="10810" y="2805"/>
                    <a:pt x="10834" y="2861"/>
                    <a:pt x="10877" y="2900"/>
                  </a:cubicBezTo>
                  <a:lnTo>
                    <a:pt x="11365" y="3388"/>
                  </a:lnTo>
                  <a:cubicBezTo>
                    <a:pt x="11450" y="3478"/>
                    <a:pt x="11503" y="3596"/>
                    <a:pt x="11503" y="3724"/>
                  </a:cubicBezTo>
                  <a:lnTo>
                    <a:pt x="11503" y="3913"/>
                  </a:lnTo>
                  <a:lnTo>
                    <a:pt x="9631" y="3913"/>
                  </a:lnTo>
                  <a:lnTo>
                    <a:pt x="9631" y="3724"/>
                  </a:lnTo>
                  <a:cubicBezTo>
                    <a:pt x="9631" y="3596"/>
                    <a:pt x="9684" y="3478"/>
                    <a:pt x="9773" y="3388"/>
                  </a:cubicBezTo>
                  <a:lnTo>
                    <a:pt x="10261" y="2900"/>
                  </a:lnTo>
                  <a:cubicBezTo>
                    <a:pt x="10299" y="2861"/>
                    <a:pt x="10323" y="2805"/>
                    <a:pt x="10323" y="2748"/>
                  </a:cubicBezTo>
                  <a:lnTo>
                    <a:pt x="10323" y="1123"/>
                  </a:lnTo>
                  <a:close/>
                  <a:moveTo>
                    <a:pt x="5060" y="4345"/>
                  </a:moveTo>
                  <a:lnTo>
                    <a:pt x="5060" y="6211"/>
                  </a:lnTo>
                  <a:lnTo>
                    <a:pt x="3193" y="6211"/>
                  </a:lnTo>
                  <a:lnTo>
                    <a:pt x="3193" y="4345"/>
                  </a:lnTo>
                  <a:close/>
                  <a:moveTo>
                    <a:pt x="8281" y="4345"/>
                  </a:moveTo>
                  <a:lnTo>
                    <a:pt x="8281" y="6211"/>
                  </a:lnTo>
                  <a:lnTo>
                    <a:pt x="6415" y="6211"/>
                  </a:lnTo>
                  <a:lnTo>
                    <a:pt x="6415" y="4345"/>
                  </a:lnTo>
                  <a:close/>
                  <a:moveTo>
                    <a:pt x="11503" y="4345"/>
                  </a:moveTo>
                  <a:lnTo>
                    <a:pt x="11503" y="6211"/>
                  </a:lnTo>
                  <a:lnTo>
                    <a:pt x="9631" y="6211"/>
                  </a:lnTo>
                  <a:lnTo>
                    <a:pt x="9631" y="4345"/>
                  </a:lnTo>
                  <a:close/>
                  <a:moveTo>
                    <a:pt x="5060" y="6642"/>
                  </a:moveTo>
                  <a:lnTo>
                    <a:pt x="5060" y="7135"/>
                  </a:lnTo>
                  <a:lnTo>
                    <a:pt x="3193" y="7135"/>
                  </a:lnTo>
                  <a:lnTo>
                    <a:pt x="3193" y="6642"/>
                  </a:lnTo>
                  <a:close/>
                  <a:moveTo>
                    <a:pt x="8281" y="6642"/>
                  </a:moveTo>
                  <a:lnTo>
                    <a:pt x="8281" y="7135"/>
                  </a:lnTo>
                  <a:lnTo>
                    <a:pt x="6415" y="7135"/>
                  </a:lnTo>
                  <a:lnTo>
                    <a:pt x="6415" y="6642"/>
                  </a:lnTo>
                  <a:close/>
                  <a:moveTo>
                    <a:pt x="11503" y="6642"/>
                  </a:moveTo>
                  <a:lnTo>
                    <a:pt x="11503" y="7135"/>
                  </a:lnTo>
                  <a:lnTo>
                    <a:pt x="9631" y="7135"/>
                  </a:lnTo>
                  <a:lnTo>
                    <a:pt x="9631" y="6642"/>
                  </a:lnTo>
                  <a:close/>
                  <a:moveTo>
                    <a:pt x="3667" y="1"/>
                  </a:moveTo>
                  <a:cubicBezTo>
                    <a:pt x="3549" y="1"/>
                    <a:pt x="3455" y="100"/>
                    <a:pt x="3455" y="218"/>
                  </a:cubicBezTo>
                  <a:lnTo>
                    <a:pt x="3455" y="692"/>
                  </a:lnTo>
                  <a:lnTo>
                    <a:pt x="3435" y="692"/>
                  </a:lnTo>
                  <a:cubicBezTo>
                    <a:pt x="3317" y="692"/>
                    <a:pt x="3222" y="787"/>
                    <a:pt x="3222" y="910"/>
                  </a:cubicBezTo>
                  <a:cubicBezTo>
                    <a:pt x="3222" y="1029"/>
                    <a:pt x="3317" y="1123"/>
                    <a:pt x="3435" y="1123"/>
                  </a:cubicBezTo>
                  <a:lnTo>
                    <a:pt x="3455" y="1123"/>
                  </a:lnTo>
                  <a:lnTo>
                    <a:pt x="3455" y="2658"/>
                  </a:lnTo>
                  <a:lnTo>
                    <a:pt x="3028" y="3084"/>
                  </a:lnTo>
                  <a:cubicBezTo>
                    <a:pt x="2858" y="3255"/>
                    <a:pt x="2762" y="3482"/>
                    <a:pt x="2762" y="3724"/>
                  </a:cubicBezTo>
                  <a:lnTo>
                    <a:pt x="2762" y="7135"/>
                  </a:lnTo>
                  <a:lnTo>
                    <a:pt x="219" y="7135"/>
                  </a:lnTo>
                  <a:cubicBezTo>
                    <a:pt x="101" y="7135"/>
                    <a:pt x="1" y="7229"/>
                    <a:pt x="1" y="7348"/>
                  </a:cubicBezTo>
                  <a:lnTo>
                    <a:pt x="1" y="8267"/>
                  </a:lnTo>
                  <a:cubicBezTo>
                    <a:pt x="1" y="8385"/>
                    <a:pt x="101" y="8484"/>
                    <a:pt x="219" y="8484"/>
                  </a:cubicBezTo>
                  <a:lnTo>
                    <a:pt x="12336" y="8484"/>
                  </a:lnTo>
                  <a:cubicBezTo>
                    <a:pt x="12454" y="8484"/>
                    <a:pt x="12550" y="8385"/>
                    <a:pt x="12550" y="8267"/>
                  </a:cubicBezTo>
                  <a:cubicBezTo>
                    <a:pt x="12550" y="8148"/>
                    <a:pt x="12454" y="8054"/>
                    <a:pt x="12336" y="8054"/>
                  </a:cubicBezTo>
                  <a:lnTo>
                    <a:pt x="432" y="8054"/>
                  </a:lnTo>
                  <a:lnTo>
                    <a:pt x="432" y="7566"/>
                  </a:lnTo>
                  <a:lnTo>
                    <a:pt x="14260" y="7566"/>
                  </a:lnTo>
                  <a:lnTo>
                    <a:pt x="14260" y="8054"/>
                  </a:lnTo>
                  <a:lnTo>
                    <a:pt x="13340" y="8054"/>
                  </a:lnTo>
                  <a:cubicBezTo>
                    <a:pt x="13222" y="8054"/>
                    <a:pt x="13127" y="8148"/>
                    <a:pt x="13127" y="8267"/>
                  </a:cubicBezTo>
                  <a:cubicBezTo>
                    <a:pt x="13127" y="8385"/>
                    <a:pt x="13222" y="8484"/>
                    <a:pt x="13340" y="8484"/>
                  </a:cubicBezTo>
                  <a:lnTo>
                    <a:pt x="14477" y="8484"/>
                  </a:lnTo>
                  <a:cubicBezTo>
                    <a:pt x="14596" y="8484"/>
                    <a:pt x="14695" y="8385"/>
                    <a:pt x="14695" y="8267"/>
                  </a:cubicBezTo>
                  <a:lnTo>
                    <a:pt x="14695" y="7348"/>
                  </a:lnTo>
                  <a:cubicBezTo>
                    <a:pt x="14695" y="7229"/>
                    <a:pt x="14596" y="7135"/>
                    <a:pt x="14477" y="7135"/>
                  </a:cubicBezTo>
                  <a:lnTo>
                    <a:pt x="11933" y="7135"/>
                  </a:lnTo>
                  <a:lnTo>
                    <a:pt x="11933" y="3724"/>
                  </a:lnTo>
                  <a:cubicBezTo>
                    <a:pt x="11933" y="3482"/>
                    <a:pt x="11839" y="3255"/>
                    <a:pt x="11669" y="3084"/>
                  </a:cubicBezTo>
                  <a:lnTo>
                    <a:pt x="11242" y="2658"/>
                  </a:lnTo>
                  <a:lnTo>
                    <a:pt x="11242" y="1123"/>
                  </a:lnTo>
                  <a:lnTo>
                    <a:pt x="11256" y="1123"/>
                  </a:lnTo>
                  <a:cubicBezTo>
                    <a:pt x="11374" y="1123"/>
                    <a:pt x="11474" y="1029"/>
                    <a:pt x="11474" y="910"/>
                  </a:cubicBezTo>
                  <a:cubicBezTo>
                    <a:pt x="11474" y="787"/>
                    <a:pt x="11374" y="692"/>
                    <a:pt x="11256" y="692"/>
                  </a:cubicBezTo>
                  <a:lnTo>
                    <a:pt x="11242" y="692"/>
                  </a:lnTo>
                  <a:lnTo>
                    <a:pt x="11242" y="218"/>
                  </a:lnTo>
                  <a:cubicBezTo>
                    <a:pt x="11242" y="100"/>
                    <a:pt x="11147" y="1"/>
                    <a:pt x="11029" y="1"/>
                  </a:cubicBezTo>
                  <a:lnTo>
                    <a:pt x="10110" y="1"/>
                  </a:lnTo>
                  <a:cubicBezTo>
                    <a:pt x="9986" y="1"/>
                    <a:pt x="9892" y="100"/>
                    <a:pt x="9892" y="218"/>
                  </a:cubicBezTo>
                  <a:lnTo>
                    <a:pt x="9892" y="692"/>
                  </a:lnTo>
                  <a:lnTo>
                    <a:pt x="9878" y="692"/>
                  </a:lnTo>
                  <a:cubicBezTo>
                    <a:pt x="9759" y="692"/>
                    <a:pt x="9660" y="787"/>
                    <a:pt x="9660" y="910"/>
                  </a:cubicBezTo>
                  <a:cubicBezTo>
                    <a:pt x="9660" y="1029"/>
                    <a:pt x="9759" y="1123"/>
                    <a:pt x="9878" y="1123"/>
                  </a:cubicBezTo>
                  <a:lnTo>
                    <a:pt x="9892" y="1123"/>
                  </a:lnTo>
                  <a:lnTo>
                    <a:pt x="9892" y="2658"/>
                  </a:lnTo>
                  <a:lnTo>
                    <a:pt x="9465" y="3084"/>
                  </a:lnTo>
                  <a:cubicBezTo>
                    <a:pt x="9295" y="3255"/>
                    <a:pt x="9200" y="3482"/>
                    <a:pt x="9200" y="3724"/>
                  </a:cubicBezTo>
                  <a:lnTo>
                    <a:pt x="9200" y="7135"/>
                  </a:lnTo>
                  <a:lnTo>
                    <a:pt x="8713" y="7135"/>
                  </a:lnTo>
                  <a:lnTo>
                    <a:pt x="8713" y="3724"/>
                  </a:lnTo>
                  <a:cubicBezTo>
                    <a:pt x="8713" y="3482"/>
                    <a:pt x="8617" y="3255"/>
                    <a:pt x="8447" y="3084"/>
                  </a:cubicBezTo>
                  <a:lnTo>
                    <a:pt x="8025" y="2658"/>
                  </a:lnTo>
                  <a:lnTo>
                    <a:pt x="8025" y="1123"/>
                  </a:lnTo>
                  <a:lnTo>
                    <a:pt x="8040" y="1123"/>
                  </a:lnTo>
                  <a:cubicBezTo>
                    <a:pt x="8158" y="1123"/>
                    <a:pt x="8252" y="1029"/>
                    <a:pt x="8252" y="910"/>
                  </a:cubicBezTo>
                  <a:cubicBezTo>
                    <a:pt x="8252" y="787"/>
                    <a:pt x="8158" y="692"/>
                    <a:pt x="8040" y="692"/>
                  </a:cubicBezTo>
                  <a:lnTo>
                    <a:pt x="8025" y="692"/>
                  </a:lnTo>
                  <a:lnTo>
                    <a:pt x="8025" y="218"/>
                  </a:lnTo>
                  <a:cubicBezTo>
                    <a:pt x="8025" y="100"/>
                    <a:pt x="7926" y="1"/>
                    <a:pt x="7808" y="1"/>
                  </a:cubicBezTo>
                  <a:lnTo>
                    <a:pt x="6888" y="1"/>
                  </a:lnTo>
                  <a:cubicBezTo>
                    <a:pt x="6770" y="1"/>
                    <a:pt x="6671" y="100"/>
                    <a:pt x="6671" y="218"/>
                  </a:cubicBezTo>
                  <a:lnTo>
                    <a:pt x="6671" y="692"/>
                  </a:lnTo>
                  <a:lnTo>
                    <a:pt x="6656" y="692"/>
                  </a:lnTo>
                  <a:cubicBezTo>
                    <a:pt x="6538" y="692"/>
                    <a:pt x="6443" y="787"/>
                    <a:pt x="6443" y="910"/>
                  </a:cubicBezTo>
                  <a:cubicBezTo>
                    <a:pt x="6443" y="1029"/>
                    <a:pt x="6538" y="1123"/>
                    <a:pt x="6656" y="1123"/>
                  </a:cubicBezTo>
                  <a:lnTo>
                    <a:pt x="6671" y="1123"/>
                  </a:lnTo>
                  <a:lnTo>
                    <a:pt x="6671" y="2658"/>
                  </a:lnTo>
                  <a:lnTo>
                    <a:pt x="6249" y="3084"/>
                  </a:lnTo>
                  <a:cubicBezTo>
                    <a:pt x="6074" y="3255"/>
                    <a:pt x="5984" y="3482"/>
                    <a:pt x="5984" y="3724"/>
                  </a:cubicBezTo>
                  <a:lnTo>
                    <a:pt x="5984" y="7135"/>
                  </a:lnTo>
                  <a:lnTo>
                    <a:pt x="5491" y="7135"/>
                  </a:lnTo>
                  <a:lnTo>
                    <a:pt x="5491" y="3724"/>
                  </a:lnTo>
                  <a:cubicBezTo>
                    <a:pt x="5491" y="3482"/>
                    <a:pt x="5401" y="3255"/>
                    <a:pt x="5226" y="3084"/>
                  </a:cubicBezTo>
                  <a:lnTo>
                    <a:pt x="4804" y="2658"/>
                  </a:lnTo>
                  <a:lnTo>
                    <a:pt x="4804" y="1123"/>
                  </a:lnTo>
                  <a:lnTo>
                    <a:pt x="4819" y="1123"/>
                  </a:lnTo>
                  <a:cubicBezTo>
                    <a:pt x="4937" y="1123"/>
                    <a:pt x="5031" y="1029"/>
                    <a:pt x="5031" y="910"/>
                  </a:cubicBezTo>
                  <a:cubicBezTo>
                    <a:pt x="5031" y="787"/>
                    <a:pt x="4937" y="692"/>
                    <a:pt x="4819" y="692"/>
                  </a:cubicBezTo>
                  <a:lnTo>
                    <a:pt x="4804" y="692"/>
                  </a:lnTo>
                  <a:lnTo>
                    <a:pt x="4804" y="218"/>
                  </a:lnTo>
                  <a:cubicBezTo>
                    <a:pt x="4804" y="100"/>
                    <a:pt x="4705" y="1"/>
                    <a:pt x="45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86"/>
          <p:cNvGrpSpPr/>
          <p:nvPr/>
        </p:nvGrpSpPr>
        <p:grpSpPr>
          <a:xfrm>
            <a:off x="919100" y="2164812"/>
            <a:ext cx="367725" cy="294375"/>
            <a:chOff x="3459550" y="1589750"/>
            <a:chExt cx="367725" cy="294375"/>
          </a:xfrm>
        </p:grpSpPr>
        <p:sp>
          <p:nvSpPr>
            <p:cNvPr id="1024" name="Google Shape;1024;p86"/>
            <p:cNvSpPr/>
            <p:nvPr/>
          </p:nvSpPr>
          <p:spPr>
            <a:xfrm>
              <a:off x="3459550" y="1589750"/>
              <a:ext cx="367725" cy="294375"/>
            </a:xfrm>
            <a:custGeom>
              <a:rect b="b" l="l" r="r" t="t"/>
              <a:pathLst>
                <a:path extrusionOk="0" h="11775" w="14709">
                  <a:moveTo>
                    <a:pt x="2871" y="467"/>
                  </a:moveTo>
                  <a:lnTo>
                    <a:pt x="5486" y="922"/>
                  </a:lnTo>
                  <a:lnTo>
                    <a:pt x="2791" y="922"/>
                  </a:lnTo>
                  <a:lnTo>
                    <a:pt x="2871" y="467"/>
                  </a:lnTo>
                  <a:close/>
                  <a:moveTo>
                    <a:pt x="12743" y="519"/>
                  </a:moveTo>
                  <a:lnTo>
                    <a:pt x="12809" y="922"/>
                  </a:lnTo>
                  <a:lnTo>
                    <a:pt x="10270" y="922"/>
                  </a:lnTo>
                  <a:lnTo>
                    <a:pt x="12743" y="519"/>
                  </a:lnTo>
                  <a:close/>
                  <a:moveTo>
                    <a:pt x="13771" y="2362"/>
                  </a:moveTo>
                  <a:lnTo>
                    <a:pt x="14225" y="2443"/>
                  </a:lnTo>
                  <a:lnTo>
                    <a:pt x="13771" y="5057"/>
                  </a:lnTo>
                  <a:lnTo>
                    <a:pt x="13771" y="2362"/>
                  </a:lnTo>
                  <a:close/>
                  <a:moveTo>
                    <a:pt x="13823" y="7156"/>
                  </a:moveTo>
                  <a:lnTo>
                    <a:pt x="14193" y="9396"/>
                  </a:lnTo>
                  <a:lnTo>
                    <a:pt x="13771" y="9467"/>
                  </a:lnTo>
                  <a:lnTo>
                    <a:pt x="13771" y="7207"/>
                  </a:lnTo>
                  <a:cubicBezTo>
                    <a:pt x="13795" y="7194"/>
                    <a:pt x="13809" y="7174"/>
                    <a:pt x="13823" y="7156"/>
                  </a:cubicBezTo>
                  <a:close/>
                  <a:moveTo>
                    <a:pt x="13340" y="1352"/>
                  </a:moveTo>
                  <a:lnTo>
                    <a:pt x="13340" y="10353"/>
                  </a:lnTo>
                  <a:lnTo>
                    <a:pt x="432" y="10353"/>
                  </a:lnTo>
                  <a:lnTo>
                    <a:pt x="432" y="1352"/>
                  </a:lnTo>
                  <a:close/>
                  <a:moveTo>
                    <a:pt x="5714" y="10784"/>
                  </a:moveTo>
                  <a:lnTo>
                    <a:pt x="2815" y="11258"/>
                  </a:lnTo>
                  <a:lnTo>
                    <a:pt x="2738" y="10784"/>
                  </a:lnTo>
                  <a:close/>
                  <a:moveTo>
                    <a:pt x="12776" y="10784"/>
                  </a:moveTo>
                  <a:lnTo>
                    <a:pt x="12686" y="11306"/>
                  </a:lnTo>
                  <a:lnTo>
                    <a:pt x="9669" y="10784"/>
                  </a:lnTo>
                  <a:close/>
                  <a:moveTo>
                    <a:pt x="2699" y="0"/>
                  </a:moveTo>
                  <a:cubicBezTo>
                    <a:pt x="2594" y="0"/>
                    <a:pt x="2500" y="76"/>
                    <a:pt x="2483" y="178"/>
                  </a:cubicBezTo>
                  <a:lnTo>
                    <a:pt x="2355" y="922"/>
                  </a:lnTo>
                  <a:lnTo>
                    <a:pt x="218" y="922"/>
                  </a:lnTo>
                  <a:cubicBezTo>
                    <a:pt x="100" y="922"/>
                    <a:pt x="1" y="1017"/>
                    <a:pt x="1" y="1135"/>
                  </a:cubicBezTo>
                  <a:lnTo>
                    <a:pt x="1" y="10567"/>
                  </a:lnTo>
                  <a:cubicBezTo>
                    <a:pt x="1" y="10685"/>
                    <a:pt x="100" y="10784"/>
                    <a:pt x="218" y="10784"/>
                  </a:cubicBezTo>
                  <a:lnTo>
                    <a:pt x="2298" y="10784"/>
                  </a:lnTo>
                  <a:lnTo>
                    <a:pt x="2421" y="11538"/>
                  </a:lnTo>
                  <a:cubicBezTo>
                    <a:pt x="2439" y="11644"/>
                    <a:pt x="2532" y="11720"/>
                    <a:pt x="2637" y="11720"/>
                  </a:cubicBezTo>
                  <a:cubicBezTo>
                    <a:pt x="2649" y="11720"/>
                    <a:pt x="2661" y="11719"/>
                    <a:pt x="2672" y="11717"/>
                  </a:cubicBezTo>
                  <a:lnTo>
                    <a:pt x="7774" y="10884"/>
                  </a:lnTo>
                  <a:cubicBezTo>
                    <a:pt x="7784" y="10884"/>
                    <a:pt x="7788" y="10879"/>
                    <a:pt x="7798" y="10879"/>
                  </a:cubicBezTo>
                  <a:cubicBezTo>
                    <a:pt x="7821" y="10893"/>
                    <a:pt x="12824" y="11770"/>
                    <a:pt x="12824" y="11770"/>
                  </a:cubicBezTo>
                  <a:cubicBezTo>
                    <a:pt x="12837" y="11770"/>
                    <a:pt x="12848" y="11774"/>
                    <a:pt x="12861" y="11774"/>
                  </a:cubicBezTo>
                  <a:cubicBezTo>
                    <a:pt x="12966" y="11774"/>
                    <a:pt x="13056" y="11698"/>
                    <a:pt x="13075" y="11595"/>
                  </a:cubicBezTo>
                  <a:lnTo>
                    <a:pt x="13217" y="10784"/>
                  </a:lnTo>
                  <a:lnTo>
                    <a:pt x="13558" y="10784"/>
                  </a:lnTo>
                  <a:cubicBezTo>
                    <a:pt x="13676" y="10784"/>
                    <a:pt x="13771" y="10685"/>
                    <a:pt x="13771" y="10567"/>
                  </a:cubicBezTo>
                  <a:lnTo>
                    <a:pt x="13771" y="9903"/>
                  </a:lnTo>
                  <a:lnTo>
                    <a:pt x="14472" y="9789"/>
                  </a:lnTo>
                  <a:cubicBezTo>
                    <a:pt x="14590" y="9771"/>
                    <a:pt x="14671" y="9657"/>
                    <a:pt x="14652" y="9544"/>
                  </a:cubicBezTo>
                  <a:lnTo>
                    <a:pt x="14059" y="5919"/>
                  </a:lnTo>
                  <a:lnTo>
                    <a:pt x="14690" y="2305"/>
                  </a:lnTo>
                  <a:cubicBezTo>
                    <a:pt x="14709" y="2187"/>
                    <a:pt x="14634" y="2073"/>
                    <a:pt x="14514" y="2054"/>
                  </a:cubicBezTo>
                  <a:lnTo>
                    <a:pt x="13771" y="1927"/>
                  </a:lnTo>
                  <a:lnTo>
                    <a:pt x="13771" y="1135"/>
                  </a:lnTo>
                  <a:cubicBezTo>
                    <a:pt x="13771" y="1017"/>
                    <a:pt x="13676" y="922"/>
                    <a:pt x="13558" y="922"/>
                  </a:cubicBezTo>
                  <a:lnTo>
                    <a:pt x="13245" y="922"/>
                  </a:lnTo>
                  <a:lnTo>
                    <a:pt x="13132" y="235"/>
                  </a:lnTo>
                  <a:cubicBezTo>
                    <a:pt x="13114" y="132"/>
                    <a:pt x="13023" y="52"/>
                    <a:pt x="12919" y="52"/>
                  </a:cubicBezTo>
                  <a:cubicBezTo>
                    <a:pt x="12908" y="52"/>
                    <a:pt x="12896" y="53"/>
                    <a:pt x="12885" y="55"/>
                  </a:cubicBezTo>
                  <a:lnTo>
                    <a:pt x="7778" y="893"/>
                  </a:lnTo>
                  <a:cubicBezTo>
                    <a:pt x="7760" y="884"/>
                    <a:pt x="2734" y="3"/>
                    <a:pt x="2734" y="3"/>
                  </a:cubicBezTo>
                  <a:cubicBezTo>
                    <a:pt x="2722" y="1"/>
                    <a:pt x="2710" y="0"/>
                    <a:pt x="2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86"/>
            <p:cNvSpPr/>
            <p:nvPr/>
          </p:nvSpPr>
          <p:spPr>
            <a:xfrm>
              <a:off x="3476825" y="1630075"/>
              <a:ext cx="309850" cy="212000"/>
            </a:xfrm>
            <a:custGeom>
              <a:rect b="b" l="l" r="r" t="t"/>
              <a:pathLst>
                <a:path extrusionOk="0" h="8480" w="12394">
                  <a:moveTo>
                    <a:pt x="219" y="1"/>
                  </a:moveTo>
                  <a:cubicBezTo>
                    <a:pt x="95" y="1"/>
                    <a:pt x="1" y="95"/>
                    <a:pt x="1" y="213"/>
                  </a:cubicBezTo>
                  <a:lnTo>
                    <a:pt x="1" y="8261"/>
                  </a:lnTo>
                  <a:cubicBezTo>
                    <a:pt x="1" y="8380"/>
                    <a:pt x="95" y="8480"/>
                    <a:pt x="219" y="8480"/>
                  </a:cubicBezTo>
                  <a:lnTo>
                    <a:pt x="12175" y="8480"/>
                  </a:lnTo>
                  <a:cubicBezTo>
                    <a:pt x="12294" y="8480"/>
                    <a:pt x="12393" y="8380"/>
                    <a:pt x="12393" y="8261"/>
                  </a:cubicBezTo>
                  <a:lnTo>
                    <a:pt x="12393" y="213"/>
                  </a:lnTo>
                  <a:cubicBezTo>
                    <a:pt x="12393" y="95"/>
                    <a:pt x="12294" y="1"/>
                    <a:pt x="12175" y="1"/>
                  </a:cubicBezTo>
                  <a:lnTo>
                    <a:pt x="10366" y="1"/>
                  </a:lnTo>
                  <a:cubicBezTo>
                    <a:pt x="10248" y="1"/>
                    <a:pt x="10148" y="95"/>
                    <a:pt x="10148" y="213"/>
                  </a:cubicBezTo>
                  <a:cubicBezTo>
                    <a:pt x="10148" y="332"/>
                    <a:pt x="10248" y="432"/>
                    <a:pt x="10366" y="432"/>
                  </a:cubicBezTo>
                  <a:lnTo>
                    <a:pt x="11962" y="432"/>
                  </a:lnTo>
                  <a:lnTo>
                    <a:pt x="11962" y="8049"/>
                  </a:lnTo>
                  <a:lnTo>
                    <a:pt x="432" y="8049"/>
                  </a:lnTo>
                  <a:lnTo>
                    <a:pt x="432" y="432"/>
                  </a:lnTo>
                  <a:lnTo>
                    <a:pt x="9314" y="432"/>
                  </a:lnTo>
                  <a:cubicBezTo>
                    <a:pt x="9437" y="432"/>
                    <a:pt x="9531" y="332"/>
                    <a:pt x="9531" y="213"/>
                  </a:cubicBezTo>
                  <a:cubicBezTo>
                    <a:pt x="9531" y="95"/>
                    <a:pt x="9437" y="1"/>
                    <a:pt x="93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86"/>
            <p:cNvSpPr/>
            <p:nvPr/>
          </p:nvSpPr>
          <p:spPr>
            <a:xfrm>
              <a:off x="3505625" y="1653050"/>
              <a:ext cx="189025" cy="166075"/>
            </a:xfrm>
            <a:custGeom>
              <a:rect b="b" l="l" r="r" t="t"/>
              <a:pathLst>
                <a:path extrusionOk="0" h="6643" w="7561">
                  <a:moveTo>
                    <a:pt x="1838" y="431"/>
                  </a:moveTo>
                  <a:lnTo>
                    <a:pt x="1838" y="1378"/>
                  </a:lnTo>
                  <a:lnTo>
                    <a:pt x="432" y="1378"/>
                  </a:lnTo>
                  <a:lnTo>
                    <a:pt x="432" y="431"/>
                  </a:lnTo>
                  <a:close/>
                  <a:moveTo>
                    <a:pt x="1838" y="1810"/>
                  </a:moveTo>
                  <a:lnTo>
                    <a:pt x="1838" y="2530"/>
                  </a:lnTo>
                  <a:lnTo>
                    <a:pt x="432" y="2530"/>
                  </a:lnTo>
                  <a:lnTo>
                    <a:pt x="432" y="1810"/>
                  </a:lnTo>
                  <a:close/>
                  <a:moveTo>
                    <a:pt x="3681" y="431"/>
                  </a:moveTo>
                  <a:lnTo>
                    <a:pt x="3681" y="1630"/>
                  </a:lnTo>
                  <a:cubicBezTo>
                    <a:pt x="3155" y="1730"/>
                    <a:pt x="2758" y="2194"/>
                    <a:pt x="2758" y="2743"/>
                  </a:cubicBezTo>
                  <a:cubicBezTo>
                    <a:pt x="2758" y="2862"/>
                    <a:pt x="2856" y="2961"/>
                    <a:pt x="2975" y="2961"/>
                  </a:cubicBezTo>
                  <a:lnTo>
                    <a:pt x="3681" y="2961"/>
                  </a:lnTo>
                  <a:lnTo>
                    <a:pt x="3681" y="3681"/>
                  </a:lnTo>
                  <a:lnTo>
                    <a:pt x="432" y="3681"/>
                  </a:lnTo>
                  <a:lnTo>
                    <a:pt x="432" y="2961"/>
                  </a:lnTo>
                  <a:lnTo>
                    <a:pt x="2056" y="2961"/>
                  </a:lnTo>
                  <a:cubicBezTo>
                    <a:pt x="2174" y="2961"/>
                    <a:pt x="2269" y="2862"/>
                    <a:pt x="2269" y="2743"/>
                  </a:cubicBezTo>
                  <a:lnTo>
                    <a:pt x="2269" y="431"/>
                  </a:lnTo>
                  <a:close/>
                  <a:moveTo>
                    <a:pt x="5723" y="5755"/>
                  </a:moveTo>
                  <a:cubicBezTo>
                    <a:pt x="5935" y="5822"/>
                    <a:pt x="6106" y="5993"/>
                    <a:pt x="6173" y="6210"/>
                  </a:cubicBezTo>
                  <a:lnTo>
                    <a:pt x="5723" y="6210"/>
                  </a:lnTo>
                  <a:lnTo>
                    <a:pt x="5723" y="5755"/>
                  </a:lnTo>
                  <a:close/>
                  <a:moveTo>
                    <a:pt x="7129" y="431"/>
                  </a:moveTo>
                  <a:lnTo>
                    <a:pt x="7129" y="6210"/>
                  </a:lnTo>
                  <a:lnTo>
                    <a:pt x="6617" y="6210"/>
                  </a:lnTo>
                  <a:cubicBezTo>
                    <a:pt x="6518" y="5685"/>
                    <a:pt x="6059" y="5287"/>
                    <a:pt x="5504" y="5287"/>
                  </a:cubicBezTo>
                  <a:cubicBezTo>
                    <a:pt x="5386" y="5287"/>
                    <a:pt x="5287" y="5386"/>
                    <a:pt x="5287" y="5505"/>
                  </a:cubicBezTo>
                  <a:lnTo>
                    <a:pt x="5287" y="6210"/>
                  </a:lnTo>
                  <a:lnTo>
                    <a:pt x="432" y="6210"/>
                  </a:lnTo>
                  <a:lnTo>
                    <a:pt x="432" y="4113"/>
                  </a:lnTo>
                  <a:lnTo>
                    <a:pt x="3681" y="4113"/>
                  </a:lnTo>
                  <a:lnTo>
                    <a:pt x="3681" y="4813"/>
                  </a:lnTo>
                  <a:cubicBezTo>
                    <a:pt x="3681" y="4931"/>
                    <a:pt x="3775" y="5031"/>
                    <a:pt x="3894" y="5031"/>
                  </a:cubicBezTo>
                  <a:cubicBezTo>
                    <a:pt x="4013" y="5031"/>
                    <a:pt x="4112" y="4931"/>
                    <a:pt x="4112" y="4813"/>
                  </a:cubicBezTo>
                  <a:lnTo>
                    <a:pt x="4112" y="2743"/>
                  </a:lnTo>
                  <a:cubicBezTo>
                    <a:pt x="4112" y="2624"/>
                    <a:pt x="4013" y="2530"/>
                    <a:pt x="3894" y="2530"/>
                  </a:cubicBezTo>
                  <a:lnTo>
                    <a:pt x="3226" y="2530"/>
                  </a:lnTo>
                  <a:cubicBezTo>
                    <a:pt x="3316" y="2246"/>
                    <a:pt x="3582" y="2042"/>
                    <a:pt x="3894" y="2042"/>
                  </a:cubicBezTo>
                  <a:cubicBezTo>
                    <a:pt x="4013" y="2042"/>
                    <a:pt x="4112" y="1942"/>
                    <a:pt x="4112" y="1824"/>
                  </a:cubicBezTo>
                  <a:lnTo>
                    <a:pt x="4112" y="431"/>
                  </a:lnTo>
                  <a:close/>
                  <a:moveTo>
                    <a:pt x="213" y="0"/>
                  </a:moveTo>
                  <a:cubicBezTo>
                    <a:pt x="95" y="0"/>
                    <a:pt x="1" y="95"/>
                    <a:pt x="1" y="213"/>
                  </a:cubicBezTo>
                  <a:lnTo>
                    <a:pt x="1" y="6424"/>
                  </a:lnTo>
                  <a:cubicBezTo>
                    <a:pt x="1" y="6542"/>
                    <a:pt x="95" y="6642"/>
                    <a:pt x="213" y="6642"/>
                  </a:cubicBezTo>
                  <a:lnTo>
                    <a:pt x="7343" y="6642"/>
                  </a:lnTo>
                  <a:cubicBezTo>
                    <a:pt x="7465" y="6642"/>
                    <a:pt x="7561" y="6542"/>
                    <a:pt x="7561" y="6424"/>
                  </a:cubicBezTo>
                  <a:lnTo>
                    <a:pt x="7561" y="213"/>
                  </a:lnTo>
                  <a:cubicBezTo>
                    <a:pt x="7561" y="95"/>
                    <a:pt x="7465" y="0"/>
                    <a:pt x="7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86"/>
            <p:cNvSpPr/>
            <p:nvPr/>
          </p:nvSpPr>
          <p:spPr>
            <a:xfrm>
              <a:off x="3626275" y="1693325"/>
              <a:ext cx="45400" cy="45250"/>
            </a:xfrm>
            <a:custGeom>
              <a:rect b="b" l="l" r="r" t="t"/>
              <a:pathLst>
                <a:path extrusionOk="0" h="1810" w="1816">
                  <a:moveTo>
                    <a:pt x="910" y="431"/>
                  </a:moveTo>
                  <a:cubicBezTo>
                    <a:pt x="1172" y="431"/>
                    <a:pt x="1384" y="644"/>
                    <a:pt x="1384" y="904"/>
                  </a:cubicBezTo>
                  <a:cubicBezTo>
                    <a:pt x="1384" y="1166"/>
                    <a:pt x="1172" y="1378"/>
                    <a:pt x="910" y="1378"/>
                  </a:cubicBezTo>
                  <a:cubicBezTo>
                    <a:pt x="645" y="1378"/>
                    <a:pt x="433" y="1166"/>
                    <a:pt x="433" y="904"/>
                  </a:cubicBezTo>
                  <a:cubicBezTo>
                    <a:pt x="433" y="644"/>
                    <a:pt x="645" y="431"/>
                    <a:pt x="910" y="431"/>
                  </a:cubicBezTo>
                  <a:close/>
                  <a:moveTo>
                    <a:pt x="910" y="0"/>
                  </a:moveTo>
                  <a:cubicBezTo>
                    <a:pt x="409" y="0"/>
                    <a:pt x="1" y="403"/>
                    <a:pt x="1" y="904"/>
                  </a:cubicBezTo>
                  <a:cubicBezTo>
                    <a:pt x="1" y="1402"/>
                    <a:pt x="409" y="1809"/>
                    <a:pt x="910" y="1809"/>
                  </a:cubicBezTo>
                  <a:cubicBezTo>
                    <a:pt x="1408" y="1809"/>
                    <a:pt x="1815" y="1402"/>
                    <a:pt x="1815" y="904"/>
                  </a:cubicBezTo>
                  <a:cubicBezTo>
                    <a:pt x="1815" y="403"/>
                    <a:pt x="1408" y="0"/>
                    <a:pt x="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86"/>
            <p:cNvSpPr/>
            <p:nvPr/>
          </p:nvSpPr>
          <p:spPr>
            <a:xfrm>
              <a:off x="3632100" y="1745050"/>
              <a:ext cx="33775" cy="10825"/>
            </a:xfrm>
            <a:custGeom>
              <a:rect b="b" l="l" r="r" t="t"/>
              <a:pathLst>
                <a:path extrusionOk="0" h="433" w="1351">
                  <a:moveTo>
                    <a:pt x="213" y="1"/>
                  </a:moveTo>
                  <a:cubicBezTo>
                    <a:pt x="95" y="1"/>
                    <a:pt x="1" y="96"/>
                    <a:pt x="1" y="214"/>
                  </a:cubicBezTo>
                  <a:cubicBezTo>
                    <a:pt x="1" y="333"/>
                    <a:pt x="95" y="433"/>
                    <a:pt x="213" y="433"/>
                  </a:cubicBezTo>
                  <a:lnTo>
                    <a:pt x="1138" y="433"/>
                  </a:lnTo>
                  <a:cubicBezTo>
                    <a:pt x="1256" y="433"/>
                    <a:pt x="1350" y="333"/>
                    <a:pt x="1350" y="214"/>
                  </a:cubicBezTo>
                  <a:cubicBezTo>
                    <a:pt x="1350" y="96"/>
                    <a:pt x="1256" y="1"/>
                    <a:pt x="1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86"/>
            <p:cNvSpPr/>
            <p:nvPr/>
          </p:nvSpPr>
          <p:spPr>
            <a:xfrm>
              <a:off x="3632100" y="1676025"/>
              <a:ext cx="33775" cy="10775"/>
            </a:xfrm>
            <a:custGeom>
              <a:rect b="b" l="l" r="r" t="t"/>
              <a:pathLst>
                <a:path extrusionOk="0" h="431" w="1351">
                  <a:moveTo>
                    <a:pt x="213" y="0"/>
                  </a:moveTo>
                  <a:cubicBezTo>
                    <a:pt x="95" y="0"/>
                    <a:pt x="1" y="96"/>
                    <a:pt x="1" y="214"/>
                  </a:cubicBezTo>
                  <a:cubicBezTo>
                    <a:pt x="1" y="337"/>
                    <a:pt x="95" y="431"/>
                    <a:pt x="213" y="431"/>
                  </a:cubicBezTo>
                  <a:lnTo>
                    <a:pt x="1138" y="431"/>
                  </a:lnTo>
                  <a:cubicBezTo>
                    <a:pt x="1256" y="431"/>
                    <a:pt x="1350" y="337"/>
                    <a:pt x="1350" y="214"/>
                  </a:cubicBezTo>
                  <a:cubicBezTo>
                    <a:pt x="1350" y="96"/>
                    <a:pt x="1256" y="0"/>
                    <a:pt x="1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86"/>
            <p:cNvSpPr/>
            <p:nvPr/>
          </p:nvSpPr>
          <p:spPr>
            <a:xfrm>
              <a:off x="3522800" y="1670225"/>
              <a:ext cx="22400" cy="10800"/>
            </a:xfrm>
            <a:custGeom>
              <a:rect b="b" l="l" r="r" t="t"/>
              <a:pathLst>
                <a:path extrusionOk="0" h="432" w="896">
                  <a:moveTo>
                    <a:pt x="217" y="0"/>
                  </a:moveTo>
                  <a:cubicBezTo>
                    <a:pt x="99" y="0"/>
                    <a:pt x="0" y="100"/>
                    <a:pt x="0" y="218"/>
                  </a:cubicBezTo>
                  <a:cubicBezTo>
                    <a:pt x="0" y="337"/>
                    <a:pt x="99" y="431"/>
                    <a:pt x="217" y="431"/>
                  </a:cubicBezTo>
                  <a:lnTo>
                    <a:pt x="678" y="431"/>
                  </a:lnTo>
                  <a:cubicBezTo>
                    <a:pt x="796" y="431"/>
                    <a:pt x="895" y="337"/>
                    <a:pt x="895" y="218"/>
                  </a:cubicBezTo>
                  <a:cubicBezTo>
                    <a:pt x="895" y="100"/>
                    <a:pt x="796" y="0"/>
                    <a:pt x="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86"/>
            <p:cNvSpPr/>
            <p:nvPr/>
          </p:nvSpPr>
          <p:spPr>
            <a:xfrm>
              <a:off x="3717250" y="1768050"/>
              <a:ext cx="47525" cy="50975"/>
            </a:xfrm>
            <a:custGeom>
              <a:rect b="b" l="l" r="r" t="t"/>
              <a:pathLst>
                <a:path extrusionOk="0" h="2039" w="1901">
                  <a:moveTo>
                    <a:pt x="948" y="763"/>
                  </a:moveTo>
                  <a:lnTo>
                    <a:pt x="1250" y="1468"/>
                  </a:lnTo>
                  <a:lnTo>
                    <a:pt x="1018" y="1388"/>
                  </a:lnTo>
                  <a:cubicBezTo>
                    <a:pt x="995" y="1381"/>
                    <a:pt x="972" y="1377"/>
                    <a:pt x="948" y="1377"/>
                  </a:cubicBezTo>
                  <a:cubicBezTo>
                    <a:pt x="925" y="1377"/>
                    <a:pt x="902" y="1381"/>
                    <a:pt x="881" y="1388"/>
                  </a:cubicBezTo>
                  <a:lnTo>
                    <a:pt x="644" y="1468"/>
                  </a:lnTo>
                  <a:lnTo>
                    <a:pt x="948" y="763"/>
                  </a:lnTo>
                  <a:close/>
                  <a:moveTo>
                    <a:pt x="948" y="0"/>
                  </a:moveTo>
                  <a:cubicBezTo>
                    <a:pt x="863" y="0"/>
                    <a:pt x="786" y="53"/>
                    <a:pt x="754" y="128"/>
                  </a:cubicBezTo>
                  <a:lnTo>
                    <a:pt x="62" y="1739"/>
                  </a:lnTo>
                  <a:cubicBezTo>
                    <a:pt x="0" y="1887"/>
                    <a:pt x="117" y="2038"/>
                    <a:pt x="261" y="2038"/>
                  </a:cubicBezTo>
                  <a:cubicBezTo>
                    <a:pt x="282" y="2038"/>
                    <a:pt x="305" y="2035"/>
                    <a:pt x="327" y="2027"/>
                  </a:cubicBezTo>
                  <a:lnTo>
                    <a:pt x="948" y="1824"/>
                  </a:lnTo>
                  <a:lnTo>
                    <a:pt x="1573" y="2027"/>
                  </a:lnTo>
                  <a:cubicBezTo>
                    <a:pt x="1596" y="2035"/>
                    <a:pt x="1618" y="2038"/>
                    <a:pt x="1640" y="2038"/>
                  </a:cubicBezTo>
                  <a:cubicBezTo>
                    <a:pt x="1783" y="2038"/>
                    <a:pt x="1900" y="1887"/>
                    <a:pt x="1838" y="1739"/>
                  </a:cubicBezTo>
                  <a:lnTo>
                    <a:pt x="1147" y="128"/>
                  </a:lnTo>
                  <a:cubicBezTo>
                    <a:pt x="1114" y="53"/>
                    <a:pt x="1038" y="0"/>
                    <a:pt x="9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86"/>
            <p:cNvSpPr/>
            <p:nvPr/>
          </p:nvSpPr>
          <p:spPr>
            <a:xfrm>
              <a:off x="3718300" y="1716300"/>
              <a:ext cx="39600" cy="45300"/>
            </a:xfrm>
            <a:custGeom>
              <a:rect b="b" l="l" r="r" t="t"/>
              <a:pathLst>
                <a:path extrusionOk="0" h="1812" w="1584">
                  <a:moveTo>
                    <a:pt x="1365" y="0"/>
                  </a:moveTo>
                  <a:cubicBezTo>
                    <a:pt x="1247" y="0"/>
                    <a:pt x="1151" y="94"/>
                    <a:pt x="1151" y="213"/>
                  </a:cubicBezTo>
                  <a:lnTo>
                    <a:pt x="1151" y="999"/>
                  </a:lnTo>
                  <a:lnTo>
                    <a:pt x="384" y="76"/>
                  </a:lnTo>
                  <a:cubicBezTo>
                    <a:pt x="340" y="24"/>
                    <a:pt x="282" y="1"/>
                    <a:pt x="223" y="1"/>
                  </a:cubicBezTo>
                  <a:cubicBezTo>
                    <a:pt x="111" y="1"/>
                    <a:pt x="1" y="86"/>
                    <a:pt x="1" y="213"/>
                  </a:cubicBezTo>
                  <a:lnTo>
                    <a:pt x="1" y="1596"/>
                  </a:lnTo>
                  <a:cubicBezTo>
                    <a:pt x="1" y="1714"/>
                    <a:pt x="100" y="1810"/>
                    <a:pt x="219" y="1810"/>
                  </a:cubicBezTo>
                  <a:cubicBezTo>
                    <a:pt x="337" y="1810"/>
                    <a:pt x="432" y="1714"/>
                    <a:pt x="432" y="1596"/>
                  </a:cubicBezTo>
                  <a:lnTo>
                    <a:pt x="432" y="810"/>
                  </a:lnTo>
                  <a:lnTo>
                    <a:pt x="1199" y="1734"/>
                  </a:lnTo>
                  <a:cubicBezTo>
                    <a:pt x="1243" y="1784"/>
                    <a:pt x="1304" y="1812"/>
                    <a:pt x="1367" y="1812"/>
                  </a:cubicBezTo>
                  <a:cubicBezTo>
                    <a:pt x="1398" y="1812"/>
                    <a:pt x="1430" y="1805"/>
                    <a:pt x="1460" y="1791"/>
                  </a:cubicBezTo>
                  <a:cubicBezTo>
                    <a:pt x="1536" y="1753"/>
                    <a:pt x="1584" y="1677"/>
                    <a:pt x="1584" y="1596"/>
                  </a:cubicBezTo>
                  <a:lnTo>
                    <a:pt x="1584" y="213"/>
                  </a:lnTo>
                  <a:cubicBezTo>
                    <a:pt x="1584" y="94"/>
                    <a:pt x="1488" y="0"/>
                    <a:pt x="1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 name="Google Shape;1033;p86"/>
          <p:cNvSpPr/>
          <p:nvPr/>
        </p:nvSpPr>
        <p:spPr>
          <a:xfrm>
            <a:off x="438650" y="739087"/>
            <a:ext cx="162600" cy="162600"/>
          </a:xfrm>
          <a:prstGeom prst="rect">
            <a:avLst/>
          </a:pr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86"/>
          <p:cNvSpPr/>
          <p:nvPr/>
        </p:nvSpPr>
        <p:spPr>
          <a:xfrm>
            <a:off x="438650" y="2230700"/>
            <a:ext cx="162600" cy="162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86"/>
          <p:cNvSpPr/>
          <p:nvPr/>
        </p:nvSpPr>
        <p:spPr>
          <a:xfrm>
            <a:off x="438650" y="3748837"/>
            <a:ext cx="162600" cy="16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86"/>
          <p:cNvSpPr txBox="1"/>
          <p:nvPr/>
        </p:nvSpPr>
        <p:spPr>
          <a:xfrm>
            <a:off x="4782275" y="3960500"/>
            <a:ext cx="3660000" cy="639300"/>
          </a:xfrm>
          <a:prstGeom prst="rect">
            <a:avLst/>
          </a:prstGeom>
          <a:noFill/>
          <a:ln>
            <a:noFill/>
          </a:ln>
        </p:spPr>
        <p:txBody>
          <a:bodyPr anchorCtr="0" anchor="b" bIns="0" lIns="90000" spcFirstLastPara="1" rIns="91425" wrap="square" tIns="0">
            <a:noAutofit/>
          </a:bodyPr>
          <a:lstStyle/>
          <a:p>
            <a:pPr indent="0" lvl="0" marL="0" rtl="0" algn="r">
              <a:lnSpc>
                <a:spcPct val="115000"/>
              </a:lnSpc>
              <a:spcBef>
                <a:spcPts val="0"/>
              </a:spcBef>
              <a:spcAft>
                <a:spcPts val="1600"/>
              </a:spcAft>
              <a:buNone/>
            </a:pPr>
            <a:r>
              <a:rPr lang="en" sz="1200">
                <a:solidFill>
                  <a:schemeClr val="dk1"/>
                </a:solidFill>
                <a:latin typeface="Roboto Light"/>
                <a:ea typeface="Roboto Light"/>
                <a:cs typeface="Roboto Light"/>
                <a:sym typeface="Roboto Light"/>
              </a:rPr>
              <a:t>T</a:t>
            </a:r>
            <a:r>
              <a:rPr lang="en" sz="1200">
                <a:solidFill>
                  <a:schemeClr val="dk1"/>
                </a:solidFill>
                <a:latin typeface="Roboto Light"/>
                <a:ea typeface="Roboto Light"/>
                <a:cs typeface="Roboto Light"/>
                <a:sym typeface="Roboto Light"/>
              </a:rPr>
              <a:t>o modify this graph, click on it, follow the link, change the data and paste the new graph here </a:t>
            </a:r>
            <a:endParaRPr sz="1200">
              <a:solidFill>
                <a:schemeClr val="dk1"/>
              </a:solidFill>
              <a:latin typeface="Roboto Light"/>
              <a:ea typeface="Roboto Light"/>
              <a:cs typeface="Roboto Light"/>
              <a:sym typeface="Roboto Light"/>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0" name="Shape 1040"/>
        <p:cNvGrpSpPr/>
        <p:nvPr/>
      </p:nvGrpSpPr>
      <p:grpSpPr>
        <a:xfrm>
          <a:off x="0" y="0"/>
          <a:ext cx="0" cy="0"/>
          <a:chOff x="0" y="0"/>
          <a:chExt cx="0" cy="0"/>
        </a:xfrm>
      </p:grpSpPr>
      <p:sp>
        <p:nvSpPr>
          <p:cNvPr id="1041" name="Google Shape;1041;p87"/>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Graph</a:t>
            </a:r>
            <a:endParaRPr/>
          </a:p>
        </p:txBody>
      </p:sp>
      <p:pic>
        <p:nvPicPr>
          <p:cNvPr id="1042" name="Google Shape;1042;p87">
            <a:hlinkClick r:id="rId3"/>
          </p:cNvPr>
          <p:cNvPicPr preferRelativeResize="0"/>
          <p:nvPr/>
        </p:nvPicPr>
        <p:blipFill>
          <a:blip r:embed="rId4">
            <a:alphaModFix/>
          </a:blip>
          <a:stretch>
            <a:fillRect/>
          </a:stretch>
        </p:blipFill>
        <p:spPr>
          <a:xfrm>
            <a:off x="760250" y="1461975"/>
            <a:ext cx="4077075" cy="2520975"/>
          </a:xfrm>
          <a:prstGeom prst="rect">
            <a:avLst/>
          </a:prstGeom>
          <a:noFill/>
          <a:ln>
            <a:noFill/>
          </a:ln>
        </p:spPr>
      </p:pic>
      <p:sp>
        <p:nvSpPr>
          <p:cNvPr id="1043" name="Google Shape;1043;p87"/>
          <p:cNvSpPr txBox="1"/>
          <p:nvPr/>
        </p:nvSpPr>
        <p:spPr>
          <a:xfrm>
            <a:off x="968788" y="4038650"/>
            <a:ext cx="3660000" cy="474900"/>
          </a:xfrm>
          <a:prstGeom prst="rect">
            <a:avLst/>
          </a:prstGeom>
          <a:noFill/>
          <a:ln>
            <a:noFill/>
          </a:ln>
        </p:spPr>
        <p:txBody>
          <a:bodyPr anchorCtr="0" anchor="ctr" bIns="0" lIns="90000" spcFirstLastPara="1" rIns="91425" wrap="square" tIns="0">
            <a:noAutofit/>
          </a:bodyPr>
          <a:lstStyle/>
          <a:p>
            <a:pPr indent="0" lvl="0" marL="0" rtl="0" algn="ctr">
              <a:lnSpc>
                <a:spcPct val="100000"/>
              </a:lnSpc>
              <a:spcBef>
                <a:spcPts val="0"/>
              </a:spcBef>
              <a:spcAft>
                <a:spcPts val="0"/>
              </a:spcAft>
              <a:buNone/>
            </a:pPr>
            <a:r>
              <a:rPr lang="en" sz="1200">
                <a:solidFill>
                  <a:schemeClr val="lt1"/>
                </a:solidFill>
                <a:latin typeface="Roboto Light"/>
                <a:ea typeface="Roboto Light"/>
                <a:cs typeface="Roboto Light"/>
                <a:sym typeface="Roboto Light"/>
              </a:rPr>
              <a:t>To modify this graph, click on it, follow the link, change the data and paste the new graph here </a:t>
            </a:r>
            <a:endParaRPr sz="1200">
              <a:solidFill>
                <a:schemeClr val="lt1"/>
              </a:solidFill>
              <a:latin typeface="Roboto Light"/>
              <a:ea typeface="Roboto Light"/>
              <a:cs typeface="Roboto Light"/>
              <a:sym typeface="Roboto Light"/>
            </a:endParaRPr>
          </a:p>
        </p:txBody>
      </p:sp>
      <p:sp>
        <p:nvSpPr>
          <p:cNvPr id="1044" name="Google Shape;1044;p87"/>
          <p:cNvSpPr/>
          <p:nvPr/>
        </p:nvSpPr>
        <p:spPr>
          <a:xfrm>
            <a:off x="5499050" y="1408113"/>
            <a:ext cx="555600" cy="555600"/>
          </a:xfrm>
          <a:prstGeom prst="rect">
            <a:avLst/>
          </a:pr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87"/>
          <p:cNvSpPr/>
          <p:nvPr/>
        </p:nvSpPr>
        <p:spPr>
          <a:xfrm>
            <a:off x="5499050" y="2543326"/>
            <a:ext cx="555600" cy="555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87"/>
          <p:cNvSpPr/>
          <p:nvPr/>
        </p:nvSpPr>
        <p:spPr>
          <a:xfrm>
            <a:off x="5499050" y="3678513"/>
            <a:ext cx="555600" cy="555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87"/>
          <p:cNvSpPr/>
          <p:nvPr/>
        </p:nvSpPr>
        <p:spPr>
          <a:xfrm>
            <a:off x="5625083" y="1499156"/>
            <a:ext cx="303526" cy="373545"/>
          </a:xfrm>
          <a:custGeom>
            <a:rect b="b" l="l" r="r" t="t"/>
            <a:pathLst>
              <a:path extrusionOk="0" h="21027" w="17088">
                <a:moveTo>
                  <a:pt x="6106" y="619"/>
                </a:moveTo>
                <a:cubicBezTo>
                  <a:pt x="6109" y="619"/>
                  <a:pt x="6111" y="619"/>
                  <a:pt x="6114" y="619"/>
                </a:cubicBezTo>
                <a:lnTo>
                  <a:pt x="11016" y="619"/>
                </a:lnTo>
                <a:cubicBezTo>
                  <a:pt x="11019" y="619"/>
                  <a:pt x="11021" y="619"/>
                  <a:pt x="11024" y="619"/>
                </a:cubicBezTo>
                <a:cubicBezTo>
                  <a:pt x="11862" y="619"/>
                  <a:pt x="12620" y="1121"/>
                  <a:pt x="12951" y="1893"/>
                </a:cubicBezTo>
                <a:lnTo>
                  <a:pt x="14781" y="6174"/>
                </a:lnTo>
                <a:cubicBezTo>
                  <a:pt x="13966" y="6378"/>
                  <a:pt x="13391" y="7110"/>
                  <a:pt x="13391" y="7951"/>
                </a:cubicBezTo>
                <a:lnTo>
                  <a:pt x="13391" y="10185"/>
                </a:lnTo>
                <a:lnTo>
                  <a:pt x="6581" y="10185"/>
                </a:lnTo>
                <a:cubicBezTo>
                  <a:pt x="6579" y="10185"/>
                  <a:pt x="6576" y="10185"/>
                  <a:pt x="6574" y="10185"/>
                </a:cubicBezTo>
                <a:cubicBezTo>
                  <a:pt x="6416" y="10185"/>
                  <a:pt x="6285" y="10299"/>
                  <a:pt x="6262" y="10455"/>
                </a:cubicBezTo>
                <a:cubicBezTo>
                  <a:pt x="6239" y="10639"/>
                  <a:pt x="6384" y="10800"/>
                  <a:pt x="6568" y="10803"/>
                </a:cubicBezTo>
                <a:lnTo>
                  <a:pt x="13710" y="10803"/>
                </a:lnTo>
                <a:cubicBezTo>
                  <a:pt x="14032" y="10803"/>
                  <a:pt x="14295" y="11063"/>
                  <a:pt x="14295" y="11385"/>
                </a:cubicBezTo>
                <a:lnTo>
                  <a:pt x="14295" y="12314"/>
                </a:lnTo>
                <a:cubicBezTo>
                  <a:pt x="14295" y="12636"/>
                  <a:pt x="14032" y="12896"/>
                  <a:pt x="13710" y="12896"/>
                </a:cubicBezTo>
                <a:lnTo>
                  <a:pt x="3378" y="12896"/>
                </a:lnTo>
                <a:cubicBezTo>
                  <a:pt x="3056" y="12896"/>
                  <a:pt x="2796" y="12636"/>
                  <a:pt x="2796" y="12314"/>
                </a:cubicBezTo>
                <a:lnTo>
                  <a:pt x="2796" y="11125"/>
                </a:lnTo>
                <a:cubicBezTo>
                  <a:pt x="2796" y="10948"/>
                  <a:pt x="2941" y="10803"/>
                  <a:pt x="3118" y="10803"/>
                </a:cubicBezTo>
                <a:lnTo>
                  <a:pt x="5306" y="10803"/>
                </a:lnTo>
                <a:cubicBezTo>
                  <a:pt x="5359" y="10803"/>
                  <a:pt x="5408" y="10777"/>
                  <a:pt x="5444" y="10737"/>
                </a:cubicBezTo>
                <a:cubicBezTo>
                  <a:pt x="5658" y="10478"/>
                  <a:pt x="5480" y="10185"/>
                  <a:pt x="5230" y="10185"/>
                </a:cubicBezTo>
                <a:lnTo>
                  <a:pt x="3739" y="10185"/>
                </a:lnTo>
                <a:lnTo>
                  <a:pt x="3739" y="7951"/>
                </a:lnTo>
                <a:cubicBezTo>
                  <a:pt x="3739" y="7110"/>
                  <a:pt x="3164" y="6378"/>
                  <a:pt x="2346" y="6174"/>
                </a:cubicBezTo>
                <a:lnTo>
                  <a:pt x="4179" y="1890"/>
                </a:lnTo>
                <a:cubicBezTo>
                  <a:pt x="4510" y="1121"/>
                  <a:pt x="5265" y="619"/>
                  <a:pt x="6106" y="619"/>
                </a:cubicBezTo>
                <a:close/>
                <a:moveTo>
                  <a:pt x="1886" y="6726"/>
                </a:moveTo>
                <a:cubicBezTo>
                  <a:pt x="2546" y="6726"/>
                  <a:pt x="3082" y="7275"/>
                  <a:pt x="3082" y="7945"/>
                </a:cubicBezTo>
                <a:lnTo>
                  <a:pt x="3082" y="10215"/>
                </a:lnTo>
                <a:cubicBezTo>
                  <a:pt x="2550" y="10350"/>
                  <a:pt x="2175" y="10829"/>
                  <a:pt x="2178" y="11381"/>
                </a:cubicBezTo>
                <a:lnTo>
                  <a:pt x="2178" y="12304"/>
                </a:lnTo>
                <a:cubicBezTo>
                  <a:pt x="2175" y="12856"/>
                  <a:pt x="2550" y="13336"/>
                  <a:pt x="3082" y="13471"/>
                </a:cubicBezTo>
                <a:lnTo>
                  <a:pt x="3082" y="14210"/>
                </a:lnTo>
                <a:lnTo>
                  <a:pt x="1682" y="14210"/>
                </a:lnTo>
                <a:cubicBezTo>
                  <a:pt x="1416" y="14210"/>
                  <a:pt x="1193" y="14003"/>
                  <a:pt x="1173" y="13734"/>
                </a:cubicBezTo>
                <a:lnTo>
                  <a:pt x="693" y="8050"/>
                </a:lnTo>
                <a:cubicBezTo>
                  <a:pt x="664" y="7712"/>
                  <a:pt x="776" y="7373"/>
                  <a:pt x="1006" y="7120"/>
                </a:cubicBezTo>
                <a:cubicBezTo>
                  <a:pt x="1229" y="6871"/>
                  <a:pt x="1548" y="6726"/>
                  <a:pt x="1883" y="6726"/>
                </a:cubicBezTo>
                <a:close/>
                <a:moveTo>
                  <a:pt x="15075" y="6719"/>
                </a:moveTo>
                <a:cubicBezTo>
                  <a:pt x="15117" y="6719"/>
                  <a:pt x="15159" y="6721"/>
                  <a:pt x="15201" y="6726"/>
                </a:cubicBezTo>
                <a:cubicBezTo>
                  <a:pt x="15592" y="6726"/>
                  <a:pt x="15957" y="6920"/>
                  <a:pt x="16177" y="7242"/>
                </a:cubicBezTo>
                <a:cubicBezTo>
                  <a:pt x="16318" y="7446"/>
                  <a:pt x="16394" y="7692"/>
                  <a:pt x="16394" y="7942"/>
                </a:cubicBezTo>
                <a:lnTo>
                  <a:pt x="16394" y="8050"/>
                </a:lnTo>
                <a:lnTo>
                  <a:pt x="15914" y="13734"/>
                </a:lnTo>
                <a:cubicBezTo>
                  <a:pt x="15895" y="14000"/>
                  <a:pt x="15675" y="14210"/>
                  <a:pt x="15405" y="14210"/>
                </a:cubicBezTo>
                <a:lnTo>
                  <a:pt x="14006" y="14210"/>
                </a:lnTo>
                <a:lnTo>
                  <a:pt x="14006" y="13471"/>
                </a:lnTo>
                <a:cubicBezTo>
                  <a:pt x="14538" y="13336"/>
                  <a:pt x="14912" y="12856"/>
                  <a:pt x="14909" y="12304"/>
                </a:cubicBezTo>
                <a:lnTo>
                  <a:pt x="14909" y="11381"/>
                </a:lnTo>
                <a:cubicBezTo>
                  <a:pt x="14912" y="10829"/>
                  <a:pt x="14538" y="10350"/>
                  <a:pt x="14006" y="10215"/>
                </a:cubicBezTo>
                <a:lnTo>
                  <a:pt x="14006" y="7813"/>
                </a:lnTo>
                <a:cubicBezTo>
                  <a:pt x="13993" y="7206"/>
                  <a:pt x="14486" y="6719"/>
                  <a:pt x="15075" y="6719"/>
                </a:cubicBezTo>
                <a:close/>
                <a:moveTo>
                  <a:pt x="15116" y="14828"/>
                </a:moveTo>
                <a:lnTo>
                  <a:pt x="15116" y="20311"/>
                </a:lnTo>
                <a:cubicBezTo>
                  <a:pt x="15116" y="20367"/>
                  <a:pt x="15070" y="20413"/>
                  <a:pt x="15014" y="20413"/>
                </a:cubicBezTo>
                <a:lnTo>
                  <a:pt x="15014" y="20409"/>
                </a:lnTo>
                <a:lnTo>
                  <a:pt x="14932" y="20409"/>
                </a:lnTo>
                <a:cubicBezTo>
                  <a:pt x="14886" y="20409"/>
                  <a:pt x="14843" y="20380"/>
                  <a:pt x="14833" y="20334"/>
                </a:cubicBezTo>
                <a:lnTo>
                  <a:pt x="13516" y="14828"/>
                </a:lnTo>
                <a:close/>
                <a:moveTo>
                  <a:pt x="6114" y="1"/>
                </a:moveTo>
                <a:cubicBezTo>
                  <a:pt x="5027" y="1"/>
                  <a:pt x="4044" y="648"/>
                  <a:pt x="3621" y="1650"/>
                </a:cubicBezTo>
                <a:lnTo>
                  <a:pt x="1705" y="6138"/>
                </a:lnTo>
                <a:cubicBezTo>
                  <a:pt x="716" y="6250"/>
                  <a:pt x="0" y="7127"/>
                  <a:pt x="86" y="8119"/>
                </a:cubicBezTo>
                <a:lnTo>
                  <a:pt x="578" y="13803"/>
                </a:lnTo>
                <a:cubicBezTo>
                  <a:pt x="615" y="14272"/>
                  <a:pt x="943" y="14673"/>
                  <a:pt x="1400" y="14798"/>
                </a:cubicBezTo>
                <a:lnTo>
                  <a:pt x="1400" y="15770"/>
                </a:lnTo>
                <a:cubicBezTo>
                  <a:pt x="1400" y="15770"/>
                  <a:pt x="1508" y="16079"/>
                  <a:pt x="1679" y="16079"/>
                </a:cubicBezTo>
                <a:cubicBezTo>
                  <a:pt x="1681" y="16079"/>
                  <a:pt x="1683" y="16079"/>
                  <a:pt x="1685" y="16079"/>
                </a:cubicBezTo>
                <a:cubicBezTo>
                  <a:pt x="1853" y="16079"/>
                  <a:pt x="1984" y="15936"/>
                  <a:pt x="1975" y="15770"/>
                </a:cubicBezTo>
                <a:lnTo>
                  <a:pt x="1975" y="14828"/>
                </a:lnTo>
                <a:lnTo>
                  <a:pt x="3581" y="14828"/>
                </a:lnTo>
                <a:lnTo>
                  <a:pt x="2267" y="20334"/>
                </a:lnTo>
                <a:cubicBezTo>
                  <a:pt x="2257" y="20380"/>
                  <a:pt x="2215" y="20413"/>
                  <a:pt x="2169" y="20413"/>
                </a:cubicBezTo>
                <a:lnTo>
                  <a:pt x="2086" y="20413"/>
                </a:lnTo>
                <a:cubicBezTo>
                  <a:pt x="2034" y="20413"/>
                  <a:pt x="1975" y="20311"/>
                  <a:pt x="1975" y="20311"/>
                </a:cubicBezTo>
                <a:lnTo>
                  <a:pt x="1975" y="17085"/>
                </a:lnTo>
                <a:cubicBezTo>
                  <a:pt x="1975" y="16937"/>
                  <a:pt x="1876" y="16809"/>
                  <a:pt x="1732" y="16773"/>
                </a:cubicBezTo>
                <a:cubicBezTo>
                  <a:pt x="1709" y="16768"/>
                  <a:pt x="1686" y="16765"/>
                  <a:pt x="1664" y="16765"/>
                </a:cubicBezTo>
                <a:cubicBezTo>
                  <a:pt x="1498" y="16765"/>
                  <a:pt x="1357" y="16901"/>
                  <a:pt x="1357" y="17075"/>
                </a:cubicBezTo>
                <a:lnTo>
                  <a:pt x="1357" y="20311"/>
                </a:lnTo>
                <a:cubicBezTo>
                  <a:pt x="1357" y="20708"/>
                  <a:pt x="1679" y="21027"/>
                  <a:pt x="2073" y="21027"/>
                </a:cubicBezTo>
                <a:lnTo>
                  <a:pt x="2155" y="21027"/>
                </a:lnTo>
                <a:cubicBezTo>
                  <a:pt x="2487" y="21027"/>
                  <a:pt x="2776" y="20800"/>
                  <a:pt x="2852" y="20475"/>
                </a:cubicBezTo>
                <a:lnTo>
                  <a:pt x="4199" y="14828"/>
                </a:lnTo>
                <a:lnTo>
                  <a:pt x="10586" y="14828"/>
                </a:lnTo>
                <a:cubicBezTo>
                  <a:pt x="10743" y="14828"/>
                  <a:pt x="10878" y="14713"/>
                  <a:pt x="10901" y="14558"/>
                </a:cubicBezTo>
                <a:cubicBezTo>
                  <a:pt x="10924" y="14374"/>
                  <a:pt x="10783" y="14210"/>
                  <a:pt x="10599" y="14210"/>
                </a:cubicBezTo>
                <a:lnTo>
                  <a:pt x="3739" y="14210"/>
                </a:lnTo>
                <a:lnTo>
                  <a:pt x="3739" y="13513"/>
                </a:lnTo>
                <a:lnTo>
                  <a:pt x="13391" y="13513"/>
                </a:lnTo>
                <a:lnTo>
                  <a:pt x="13391" y="14210"/>
                </a:lnTo>
                <a:lnTo>
                  <a:pt x="11939" y="14210"/>
                </a:lnTo>
                <a:cubicBezTo>
                  <a:pt x="11937" y="14210"/>
                  <a:pt x="11935" y="14210"/>
                  <a:pt x="11932" y="14210"/>
                </a:cubicBezTo>
                <a:cubicBezTo>
                  <a:pt x="11774" y="14210"/>
                  <a:pt x="11643" y="14324"/>
                  <a:pt x="11620" y="14479"/>
                </a:cubicBezTo>
                <a:cubicBezTo>
                  <a:pt x="11597" y="14663"/>
                  <a:pt x="11742" y="14824"/>
                  <a:pt x="11926" y="14828"/>
                </a:cubicBezTo>
                <a:lnTo>
                  <a:pt x="12875" y="14828"/>
                </a:lnTo>
                <a:lnTo>
                  <a:pt x="14226" y="20475"/>
                </a:lnTo>
                <a:cubicBezTo>
                  <a:pt x="14305" y="20800"/>
                  <a:pt x="14594" y="21027"/>
                  <a:pt x="14925" y="21027"/>
                </a:cubicBezTo>
                <a:lnTo>
                  <a:pt x="15014" y="21027"/>
                </a:lnTo>
                <a:cubicBezTo>
                  <a:pt x="15408" y="21027"/>
                  <a:pt x="15730" y="20705"/>
                  <a:pt x="15730" y="20311"/>
                </a:cubicBezTo>
                <a:lnTo>
                  <a:pt x="15730" y="14798"/>
                </a:lnTo>
                <a:cubicBezTo>
                  <a:pt x="16187" y="14673"/>
                  <a:pt x="16516" y="14276"/>
                  <a:pt x="16555" y="13803"/>
                </a:cubicBezTo>
                <a:lnTo>
                  <a:pt x="17044" y="8119"/>
                </a:lnTo>
                <a:cubicBezTo>
                  <a:pt x="17087" y="7606"/>
                  <a:pt x="16916" y="7097"/>
                  <a:pt x="16568" y="6719"/>
                </a:cubicBezTo>
                <a:cubicBezTo>
                  <a:pt x="16269" y="6394"/>
                  <a:pt x="15862" y="6187"/>
                  <a:pt x="15425" y="6138"/>
                </a:cubicBezTo>
                <a:lnTo>
                  <a:pt x="13509" y="1650"/>
                </a:lnTo>
                <a:cubicBezTo>
                  <a:pt x="13082" y="648"/>
                  <a:pt x="12100" y="1"/>
                  <a:pt x="110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87"/>
          <p:cNvSpPr/>
          <p:nvPr/>
        </p:nvSpPr>
        <p:spPr>
          <a:xfrm>
            <a:off x="5648834" y="3769556"/>
            <a:ext cx="256011" cy="373545"/>
          </a:xfrm>
          <a:custGeom>
            <a:rect b="b" l="l" r="r" t="t"/>
            <a:pathLst>
              <a:path extrusionOk="0" h="21027" w="14413">
                <a:moveTo>
                  <a:pt x="9906" y="615"/>
                </a:moveTo>
                <a:cubicBezTo>
                  <a:pt x="10432" y="615"/>
                  <a:pt x="10885" y="979"/>
                  <a:pt x="11003" y="1492"/>
                </a:cubicBezTo>
                <a:lnTo>
                  <a:pt x="12678" y="8726"/>
                </a:lnTo>
                <a:cubicBezTo>
                  <a:pt x="12550" y="8808"/>
                  <a:pt x="12442" y="8917"/>
                  <a:pt x="12360" y="9045"/>
                </a:cubicBezTo>
                <a:lnTo>
                  <a:pt x="12097" y="9446"/>
                </a:lnTo>
                <a:lnTo>
                  <a:pt x="4994" y="9446"/>
                </a:lnTo>
                <a:cubicBezTo>
                  <a:pt x="4992" y="9446"/>
                  <a:pt x="4989" y="9446"/>
                  <a:pt x="4987" y="9446"/>
                </a:cubicBezTo>
                <a:cubicBezTo>
                  <a:pt x="4845" y="9446"/>
                  <a:pt x="4717" y="9543"/>
                  <a:pt x="4685" y="9686"/>
                </a:cubicBezTo>
                <a:cubicBezTo>
                  <a:pt x="4642" y="9876"/>
                  <a:pt x="4787" y="10060"/>
                  <a:pt x="4984" y="10060"/>
                </a:cubicBezTo>
                <a:lnTo>
                  <a:pt x="12225" y="10060"/>
                </a:lnTo>
                <a:cubicBezTo>
                  <a:pt x="12360" y="10060"/>
                  <a:pt x="12484" y="9994"/>
                  <a:pt x="12557" y="9883"/>
                </a:cubicBezTo>
                <a:lnTo>
                  <a:pt x="12885" y="9380"/>
                </a:lnTo>
                <a:cubicBezTo>
                  <a:pt x="12981" y="9234"/>
                  <a:pt x="13141" y="9154"/>
                  <a:pt x="13302" y="9154"/>
                </a:cubicBezTo>
                <a:cubicBezTo>
                  <a:pt x="13384" y="9154"/>
                  <a:pt x="13466" y="9175"/>
                  <a:pt x="13539" y="9219"/>
                </a:cubicBezTo>
                <a:cubicBezTo>
                  <a:pt x="13766" y="9360"/>
                  <a:pt x="13835" y="9659"/>
                  <a:pt x="13687" y="9883"/>
                </a:cubicBezTo>
                <a:lnTo>
                  <a:pt x="13690" y="9883"/>
                </a:lnTo>
                <a:lnTo>
                  <a:pt x="13289" y="10491"/>
                </a:lnTo>
                <a:cubicBezTo>
                  <a:pt x="13079" y="10809"/>
                  <a:pt x="12721" y="11003"/>
                  <a:pt x="12337" y="11006"/>
                </a:cubicBezTo>
                <a:lnTo>
                  <a:pt x="2175" y="11006"/>
                </a:lnTo>
                <a:cubicBezTo>
                  <a:pt x="1791" y="11006"/>
                  <a:pt x="1429" y="10813"/>
                  <a:pt x="1219" y="10487"/>
                </a:cubicBezTo>
                <a:lnTo>
                  <a:pt x="831" y="9899"/>
                </a:lnTo>
                <a:cubicBezTo>
                  <a:pt x="687" y="9679"/>
                  <a:pt x="736" y="9383"/>
                  <a:pt x="940" y="9239"/>
                </a:cubicBezTo>
                <a:cubicBezTo>
                  <a:pt x="1023" y="9181"/>
                  <a:pt x="1119" y="9150"/>
                  <a:pt x="1217" y="9150"/>
                </a:cubicBezTo>
                <a:cubicBezTo>
                  <a:pt x="1274" y="9150"/>
                  <a:pt x="1332" y="9161"/>
                  <a:pt x="1387" y="9183"/>
                </a:cubicBezTo>
                <a:cubicBezTo>
                  <a:pt x="1482" y="9222"/>
                  <a:pt x="1561" y="9288"/>
                  <a:pt x="1613" y="9374"/>
                </a:cubicBezTo>
                <a:lnTo>
                  <a:pt x="1948" y="9883"/>
                </a:lnTo>
                <a:cubicBezTo>
                  <a:pt x="2021" y="9994"/>
                  <a:pt x="2146" y="10060"/>
                  <a:pt x="2280" y="10060"/>
                </a:cubicBezTo>
                <a:lnTo>
                  <a:pt x="3667" y="10060"/>
                </a:lnTo>
                <a:cubicBezTo>
                  <a:pt x="3669" y="10060"/>
                  <a:pt x="3671" y="10060"/>
                  <a:pt x="3673" y="10060"/>
                </a:cubicBezTo>
                <a:cubicBezTo>
                  <a:pt x="3815" y="10060"/>
                  <a:pt x="3943" y="9959"/>
                  <a:pt x="3975" y="9820"/>
                </a:cubicBezTo>
                <a:cubicBezTo>
                  <a:pt x="4018" y="9627"/>
                  <a:pt x="3874" y="9446"/>
                  <a:pt x="3677" y="9446"/>
                </a:cubicBezTo>
                <a:lnTo>
                  <a:pt x="2412" y="9446"/>
                </a:lnTo>
                <a:lnTo>
                  <a:pt x="2139" y="9025"/>
                </a:lnTo>
                <a:cubicBezTo>
                  <a:pt x="2057" y="8907"/>
                  <a:pt x="1955" y="8802"/>
                  <a:pt x="1837" y="8723"/>
                </a:cubicBezTo>
                <a:lnTo>
                  <a:pt x="3512" y="1492"/>
                </a:lnTo>
                <a:cubicBezTo>
                  <a:pt x="3627" y="976"/>
                  <a:pt x="4084" y="615"/>
                  <a:pt x="4613" y="615"/>
                </a:cubicBezTo>
                <a:lnTo>
                  <a:pt x="9899" y="615"/>
                </a:lnTo>
                <a:cubicBezTo>
                  <a:pt x="9901" y="615"/>
                  <a:pt x="9904" y="615"/>
                  <a:pt x="9906" y="615"/>
                </a:cubicBezTo>
                <a:close/>
                <a:moveTo>
                  <a:pt x="3368" y="16046"/>
                </a:moveTo>
                <a:lnTo>
                  <a:pt x="6318" y="17071"/>
                </a:lnTo>
                <a:lnTo>
                  <a:pt x="2957" y="18237"/>
                </a:lnTo>
                <a:lnTo>
                  <a:pt x="2957" y="18237"/>
                </a:lnTo>
                <a:lnTo>
                  <a:pt x="3368" y="16046"/>
                </a:lnTo>
                <a:close/>
                <a:moveTo>
                  <a:pt x="11147" y="16043"/>
                </a:moveTo>
                <a:lnTo>
                  <a:pt x="11558" y="18241"/>
                </a:lnTo>
                <a:lnTo>
                  <a:pt x="8191" y="17071"/>
                </a:lnTo>
                <a:lnTo>
                  <a:pt x="11147" y="16043"/>
                </a:lnTo>
                <a:close/>
                <a:moveTo>
                  <a:pt x="4596" y="1"/>
                </a:moveTo>
                <a:cubicBezTo>
                  <a:pt x="3787" y="1"/>
                  <a:pt x="3081" y="561"/>
                  <a:pt x="2901" y="1351"/>
                </a:cubicBezTo>
                <a:lnTo>
                  <a:pt x="1239" y="8542"/>
                </a:lnTo>
                <a:cubicBezTo>
                  <a:pt x="1229" y="8542"/>
                  <a:pt x="1218" y="8542"/>
                  <a:pt x="1208" y="8542"/>
                </a:cubicBezTo>
                <a:cubicBezTo>
                  <a:pt x="986" y="8542"/>
                  <a:pt x="771" y="8611"/>
                  <a:pt x="592" y="8739"/>
                </a:cubicBezTo>
                <a:cubicBezTo>
                  <a:pt x="119" y="9075"/>
                  <a:pt x="0" y="9748"/>
                  <a:pt x="322" y="10241"/>
                </a:cubicBezTo>
                <a:lnTo>
                  <a:pt x="710" y="10829"/>
                </a:lnTo>
                <a:cubicBezTo>
                  <a:pt x="969" y="11226"/>
                  <a:pt x="1383" y="11499"/>
                  <a:pt x="1850" y="11588"/>
                </a:cubicBezTo>
                <a:lnTo>
                  <a:pt x="1584" y="15149"/>
                </a:lnTo>
                <a:cubicBezTo>
                  <a:pt x="1571" y="15317"/>
                  <a:pt x="1695" y="15465"/>
                  <a:pt x="1866" y="15478"/>
                </a:cubicBezTo>
                <a:lnTo>
                  <a:pt x="1889" y="15478"/>
                </a:lnTo>
                <a:cubicBezTo>
                  <a:pt x="2050" y="15478"/>
                  <a:pt x="2182" y="15353"/>
                  <a:pt x="2195" y="15192"/>
                </a:cubicBezTo>
                <a:lnTo>
                  <a:pt x="2464" y="11617"/>
                </a:lnTo>
                <a:lnTo>
                  <a:pt x="12048" y="11617"/>
                </a:lnTo>
                <a:lnTo>
                  <a:pt x="12711" y="20406"/>
                </a:lnTo>
                <a:lnTo>
                  <a:pt x="12586" y="20406"/>
                </a:lnTo>
                <a:lnTo>
                  <a:pt x="11190" y="12932"/>
                </a:lnTo>
                <a:cubicBezTo>
                  <a:pt x="11141" y="12672"/>
                  <a:pt x="10914" y="12485"/>
                  <a:pt x="10651" y="12485"/>
                </a:cubicBezTo>
                <a:lnTo>
                  <a:pt x="9557" y="12485"/>
                </a:lnTo>
                <a:cubicBezTo>
                  <a:pt x="9555" y="12485"/>
                  <a:pt x="9552" y="12485"/>
                  <a:pt x="9550" y="12485"/>
                </a:cubicBezTo>
                <a:cubicBezTo>
                  <a:pt x="9405" y="12485"/>
                  <a:pt x="9277" y="12582"/>
                  <a:pt x="9245" y="12725"/>
                </a:cubicBezTo>
                <a:cubicBezTo>
                  <a:pt x="9202" y="12915"/>
                  <a:pt x="9347" y="13096"/>
                  <a:pt x="9544" y="13099"/>
                </a:cubicBezTo>
                <a:lnTo>
                  <a:pt x="10599" y="13099"/>
                </a:lnTo>
                <a:lnTo>
                  <a:pt x="11036" y="15435"/>
                </a:lnTo>
                <a:lnTo>
                  <a:pt x="7251" y="16749"/>
                </a:lnTo>
                <a:lnTo>
                  <a:pt x="3473" y="15435"/>
                </a:lnTo>
                <a:lnTo>
                  <a:pt x="3913" y="13099"/>
                </a:lnTo>
                <a:lnTo>
                  <a:pt x="8220" y="13099"/>
                </a:lnTo>
                <a:cubicBezTo>
                  <a:pt x="8222" y="13099"/>
                  <a:pt x="8225" y="13099"/>
                  <a:pt x="8227" y="13099"/>
                </a:cubicBezTo>
                <a:cubicBezTo>
                  <a:pt x="8372" y="13099"/>
                  <a:pt x="8500" y="12998"/>
                  <a:pt x="8532" y="12859"/>
                </a:cubicBezTo>
                <a:cubicBezTo>
                  <a:pt x="8575" y="12665"/>
                  <a:pt x="8427" y="12485"/>
                  <a:pt x="8230" y="12485"/>
                </a:cubicBezTo>
                <a:lnTo>
                  <a:pt x="3864" y="12485"/>
                </a:lnTo>
                <a:cubicBezTo>
                  <a:pt x="3594" y="12485"/>
                  <a:pt x="3368" y="12672"/>
                  <a:pt x="3318" y="12935"/>
                </a:cubicBezTo>
                <a:lnTo>
                  <a:pt x="1922" y="20409"/>
                </a:lnTo>
                <a:lnTo>
                  <a:pt x="1801" y="20409"/>
                </a:lnTo>
                <a:lnTo>
                  <a:pt x="2096" y="16526"/>
                </a:lnTo>
                <a:cubicBezTo>
                  <a:pt x="2106" y="16355"/>
                  <a:pt x="1981" y="16207"/>
                  <a:pt x="1810" y="16194"/>
                </a:cubicBezTo>
                <a:cubicBezTo>
                  <a:pt x="1802" y="16193"/>
                  <a:pt x="1794" y="16193"/>
                  <a:pt x="1786" y="16193"/>
                </a:cubicBezTo>
                <a:cubicBezTo>
                  <a:pt x="1626" y="16193"/>
                  <a:pt x="1491" y="16317"/>
                  <a:pt x="1479" y="16480"/>
                </a:cubicBezTo>
                <a:lnTo>
                  <a:pt x="1173" y="20524"/>
                </a:lnTo>
                <a:cubicBezTo>
                  <a:pt x="1153" y="20793"/>
                  <a:pt x="1370" y="21027"/>
                  <a:pt x="1643" y="21027"/>
                </a:cubicBezTo>
                <a:lnTo>
                  <a:pt x="2047" y="21027"/>
                </a:lnTo>
                <a:cubicBezTo>
                  <a:pt x="2270" y="21027"/>
                  <a:pt x="2464" y="20866"/>
                  <a:pt x="2507" y="20645"/>
                </a:cubicBezTo>
                <a:lnTo>
                  <a:pt x="2826" y="18934"/>
                </a:lnTo>
                <a:lnTo>
                  <a:pt x="7254" y="17396"/>
                </a:lnTo>
                <a:lnTo>
                  <a:pt x="11689" y="18937"/>
                </a:lnTo>
                <a:lnTo>
                  <a:pt x="12008" y="20645"/>
                </a:lnTo>
                <a:cubicBezTo>
                  <a:pt x="12048" y="20866"/>
                  <a:pt x="12241" y="21023"/>
                  <a:pt x="12465" y="21027"/>
                </a:cubicBezTo>
                <a:lnTo>
                  <a:pt x="12869" y="21027"/>
                </a:lnTo>
                <a:cubicBezTo>
                  <a:pt x="13142" y="21027"/>
                  <a:pt x="13355" y="20793"/>
                  <a:pt x="13335" y="20524"/>
                </a:cubicBezTo>
                <a:lnTo>
                  <a:pt x="12665" y="11601"/>
                </a:lnTo>
                <a:cubicBezTo>
                  <a:pt x="13128" y="11512"/>
                  <a:pt x="13539" y="11236"/>
                  <a:pt x="13799" y="10842"/>
                </a:cubicBezTo>
                <a:lnTo>
                  <a:pt x="14196" y="10234"/>
                </a:lnTo>
                <a:cubicBezTo>
                  <a:pt x="14357" y="9991"/>
                  <a:pt x="14413" y="9689"/>
                  <a:pt x="14347" y="9403"/>
                </a:cubicBezTo>
                <a:cubicBezTo>
                  <a:pt x="14285" y="9114"/>
                  <a:pt x="14107" y="8864"/>
                  <a:pt x="13854" y="8713"/>
                </a:cubicBezTo>
                <a:cubicBezTo>
                  <a:pt x="13690" y="8614"/>
                  <a:pt x="13501" y="8558"/>
                  <a:pt x="13309" y="8558"/>
                </a:cubicBezTo>
                <a:cubicBezTo>
                  <a:pt x="13298" y="8558"/>
                  <a:pt x="13287" y="8558"/>
                  <a:pt x="13276" y="8559"/>
                </a:cubicBezTo>
                <a:lnTo>
                  <a:pt x="11607" y="1354"/>
                </a:lnTo>
                <a:cubicBezTo>
                  <a:pt x="11427" y="561"/>
                  <a:pt x="10724" y="1"/>
                  <a:pt x="9913" y="1"/>
                </a:cubicBezTo>
                <a:cubicBezTo>
                  <a:pt x="9910" y="1"/>
                  <a:pt x="9908" y="1"/>
                  <a:pt x="9905" y="1"/>
                </a:cubicBezTo>
                <a:lnTo>
                  <a:pt x="4603" y="1"/>
                </a:lnTo>
                <a:cubicBezTo>
                  <a:pt x="4601" y="1"/>
                  <a:pt x="4598" y="1"/>
                  <a:pt x="4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87"/>
          <p:cNvSpPr/>
          <p:nvPr/>
        </p:nvSpPr>
        <p:spPr>
          <a:xfrm>
            <a:off x="5640223" y="2637584"/>
            <a:ext cx="273245" cy="367079"/>
          </a:xfrm>
          <a:custGeom>
            <a:rect b="b" l="l" r="r" t="t"/>
            <a:pathLst>
              <a:path extrusionOk="0" h="21027" w="15652">
                <a:moveTo>
                  <a:pt x="12051" y="3122"/>
                </a:moveTo>
                <a:lnTo>
                  <a:pt x="12718" y="4150"/>
                </a:lnTo>
                <a:lnTo>
                  <a:pt x="5382" y="4150"/>
                </a:lnTo>
                <a:cubicBezTo>
                  <a:pt x="5379" y="4150"/>
                  <a:pt x="5377" y="4150"/>
                  <a:pt x="5374" y="4150"/>
                </a:cubicBezTo>
                <a:cubicBezTo>
                  <a:pt x="5230" y="4150"/>
                  <a:pt x="5105" y="4247"/>
                  <a:pt x="5069" y="4390"/>
                </a:cubicBezTo>
                <a:cubicBezTo>
                  <a:pt x="5027" y="4580"/>
                  <a:pt x="5175" y="4764"/>
                  <a:pt x="5372" y="4764"/>
                </a:cubicBezTo>
                <a:lnTo>
                  <a:pt x="13115" y="4764"/>
                </a:lnTo>
                <a:lnTo>
                  <a:pt x="13621" y="5543"/>
                </a:lnTo>
                <a:lnTo>
                  <a:pt x="13513" y="5793"/>
                </a:lnTo>
                <a:lnTo>
                  <a:pt x="2142" y="5793"/>
                </a:lnTo>
                <a:lnTo>
                  <a:pt x="2034" y="5543"/>
                </a:lnTo>
                <a:lnTo>
                  <a:pt x="2540" y="4764"/>
                </a:lnTo>
                <a:lnTo>
                  <a:pt x="4048" y="4764"/>
                </a:lnTo>
                <a:cubicBezTo>
                  <a:pt x="4050" y="4764"/>
                  <a:pt x="4052" y="4764"/>
                  <a:pt x="4055" y="4764"/>
                </a:cubicBezTo>
                <a:cubicBezTo>
                  <a:pt x="4200" y="4764"/>
                  <a:pt x="4324" y="4663"/>
                  <a:pt x="4360" y="4524"/>
                </a:cubicBezTo>
                <a:cubicBezTo>
                  <a:pt x="4402" y="4331"/>
                  <a:pt x="4255" y="4150"/>
                  <a:pt x="4058" y="4150"/>
                </a:cubicBezTo>
                <a:lnTo>
                  <a:pt x="2934" y="4150"/>
                </a:lnTo>
                <a:lnTo>
                  <a:pt x="3601" y="3122"/>
                </a:lnTo>
                <a:close/>
                <a:moveTo>
                  <a:pt x="13247" y="6407"/>
                </a:moveTo>
                <a:lnTo>
                  <a:pt x="12800" y="7435"/>
                </a:lnTo>
                <a:lnTo>
                  <a:pt x="2858" y="7435"/>
                </a:lnTo>
                <a:lnTo>
                  <a:pt x="2412" y="6407"/>
                </a:lnTo>
                <a:close/>
                <a:moveTo>
                  <a:pt x="12557" y="8050"/>
                </a:moveTo>
                <a:lnTo>
                  <a:pt x="12287" y="8647"/>
                </a:lnTo>
                <a:cubicBezTo>
                  <a:pt x="12080" y="8578"/>
                  <a:pt x="11863" y="8542"/>
                  <a:pt x="11647" y="8542"/>
                </a:cubicBezTo>
                <a:lnTo>
                  <a:pt x="4012" y="8542"/>
                </a:lnTo>
                <a:cubicBezTo>
                  <a:pt x="3791" y="8542"/>
                  <a:pt x="3575" y="8578"/>
                  <a:pt x="3371" y="8647"/>
                </a:cubicBezTo>
                <a:lnTo>
                  <a:pt x="3102" y="8050"/>
                </a:lnTo>
                <a:close/>
                <a:moveTo>
                  <a:pt x="11689" y="618"/>
                </a:moveTo>
                <a:cubicBezTo>
                  <a:pt x="11836" y="618"/>
                  <a:pt x="11974" y="696"/>
                  <a:pt x="12057" y="822"/>
                </a:cubicBezTo>
                <a:lnTo>
                  <a:pt x="14916" y="5231"/>
                </a:lnTo>
                <a:cubicBezTo>
                  <a:pt x="14998" y="5356"/>
                  <a:pt x="15011" y="5517"/>
                  <a:pt x="14948" y="5655"/>
                </a:cubicBezTo>
                <a:lnTo>
                  <a:pt x="14952" y="5655"/>
                </a:lnTo>
                <a:lnTo>
                  <a:pt x="13470" y="9055"/>
                </a:lnTo>
                <a:cubicBezTo>
                  <a:pt x="13348" y="9107"/>
                  <a:pt x="13240" y="9190"/>
                  <a:pt x="13161" y="9298"/>
                </a:cubicBezTo>
                <a:lnTo>
                  <a:pt x="13095" y="9222"/>
                </a:lnTo>
                <a:cubicBezTo>
                  <a:pt x="13017" y="9134"/>
                  <a:pt x="12928" y="9052"/>
                  <a:pt x="12833" y="8976"/>
                </a:cubicBezTo>
                <a:lnTo>
                  <a:pt x="14285" y="5641"/>
                </a:lnTo>
                <a:cubicBezTo>
                  <a:pt x="14327" y="5546"/>
                  <a:pt x="14318" y="5438"/>
                  <a:pt x="14262" y="5349"/>
                </a:cubicBezTo>
                <a:lnTo>
                  <a:pt x="11679" y="1374"/>
                </a:lnTo>
                <a:cubicBezTo>
                  <a:pt x="11624" y="1285"/>
                  <a:pt x="11528" y="1232"/>
                  <a:pt x="11423" y="1232"/>
                </a:cubicBezTo>
                <a:lnTo>
                  <a:pt x="10080" y="1232"/>
                </a:lnTo>
                <a:cubicBezTo>
                  <a:pt x="10077" y="1232"/>
                  <a:pt x="10075" y="1232"/>
                  <a:pt x="10073" y="1232"/>
                </a:cubicBezTo>
                <a:cubicBezTo>
                  <a:pt x="9928" y="1232"/>
                  <a:pt x="9803" y="1333"/>
                  <a:pt x="9771" y="1472"/>
                </a:cubicBezTo>
                <a:cubicBezTo>
                  <a:pt x="9728" y="1666"/>
                  <a:pt x="9873" y="1847"/>
                  <a:pt x="10070" y="1847"/>
                </a:cubicBezTo>
                <a:lnTo>
                  <a:pt x="11275" y="1847"/>
                </a:lnTo>
                <a:lnTo>
                  <a:pt x="11702" y="2504"/>
                </a:lnTo>
                <a:lnTo>
                  <a:pt x="3952" y="2504"/>
                </a:lnTo>
                <a:lnTo>
                  <a:pt x="4376" y="1850"/>
                </a:lnTo>
                <a:lnTo>
                  <a:pt x="8746" y="1850"/>
                </a:lnTo>
                <a:cubicBezTo>
                  <a:pt x="8894" y="1850"/>
                  <a:pt x="9022" y="1752"/>
                  <a:pt x="9058" y="1607"/>
                </a:cubicBezTo>
                <a:cubicBezTo>
                  <a:pt x="9100" y="1416"/>
                  <a:pt x="8953" y="1232"/>
                  <a:pt x="8756" y="1232"/>
                </a:cubicBezTo>
                <a:lnTo>
                  <a:pt x="4235" y="1232"/>
                </a:lnTo>
                <a:cubicBezTo>
                  <a:pt x="4130" y="1232"/>
                  <a:pt x="4031" y="1285"/>
                  <a:pt x="3975" y="1374"/>
                </a:cubicBezTo>
                <a:lnTo>
                  <a:pt x="1396" y="5352"/>
                </a:lnTo>
                <a:cubicBezTo>
                  <a:pt x="1341" y="5438"/>
                  <a:pt x="1331" y="5546"/>
                  <a:pt x="1370" y="5641"/>
                </a:cubicBezTo>
                <a:lnTo>
                  <a:pt x="2826" y="8976"/>
                </a:lnTo>
                <a:cubicBezTo>
                  <a:pt x="2730" y="9052"/>
                  <a:pt x="2642" y="9134"/>
                  <a:pt x="2563" y="9222"/>
                </a:cubicBezTo>
                <a:lnTo>
                  <a:pt x="2494" y="9298"/>
                </a:lnTo>
                <a:cubicBezTo>
                  <a:pt x="2415" y="9190"/>
                  <a:pt x="2310" y="9107"/>
                  <a:pt x="2185" y="9055"/>
                </a:cubicBezTo>
                <a:lnTo>
                  <a:pt x="707" y="5655"/>
                </a:lnTo>
                <a:cubicBezTo>
                  <a:pt x="644" y="5517"/>
                  <a:pt x="657" y="5356"/>
                  <a:pt x="739" y="5231"/>
                </a:cubicBezTo>
                <a:lnTo>
                  <a:pt x="3598" y="822"/>
                </a:lnTo>
                <a:cubicBezTo>
                  <a:pt x="3681" y="696"/>
                  <a:pt x="3819" y="618"/>
                  <a:pt x="3966" y="618"/>
                </a:cubicBezTo>
                <a:cubicBezTo>
                  <a:pt x="3969" y="618"/>
                  <a:pt x="3972" y="618"/>
                  <a:pt x="3975" y="618"/>
                </a:cubicBezTo>
                <a:lnTo>
                  <a:pt x="11679" y="618"/>
                </a:lnTo>
                <a:cubicBezTo>
                  <a:pt x="11683" y="618"/>
                  <a:pt x="11686" y="618"/>
                  <a:pt x="11689" y="618"/>
                </a:cubicBezTo>
                <a:close/>
                <a:moveTo>
                  <a:pt x="11670" y="9199"/>
                </a:moveTo>
                <a:cubicBezTo>
                  <a:pt x="12047" y="9199"/>
                  <a:pt x="12406" y="9360"/>
                  <a:pt x="12655" y="9643"/>
                </a:cubicBezTo>
                <a:lnTo>
                  <a:pt x="13043" y="10083"/>
                </a:lnTo>
                <a:lnTo>
                  <a:pt x="13043" y="10392"/>
                </a:lnTo>
                <a:lnTo>
                  <a:pt x="2651" y="10392"/>
                </a:lnTo>
                <a:lnTo>
                  <a:pt x="2651" y="10083"/>
                </a:lnTo>
                <a:lnTo>
                  <a:pt x="3039" y="9643"/>
                </a:lnTo>
                <a:cubicBezTo>
                  <a:pt x="3289" y="9360"/>
                  <a:pt x="3647" y="9199"/>
                  <a:pt x="4025" y="9199"/>
                </a:cubicBezTo>
                <a:close/>
                <a:moveTo>
                  <a:pt x="14367" y="9610"/>
                </a:moveTo>
                <a:cubicBezTo>
                  <a:pt x="14429" y="9610"/>
                  <a:pt x="14479" y="9659"/>
                  <a:pt x="14479" y="9718"/>
                </a:cubicBezTo>
                <a:lnTo>
                  <a:pt x="14479" y="11545"/>
                </a:lnTo>
                <a:cubicBezTo>
                  <a:pt x="14479" y="11723"/>
                  <a:pt x="14334" y="11870"/>
                  <a:pt x="14157" y="11870"/>
                </a:cubicBezTo>
                <a:lnTo>
                  <a:pt x="11325" y="11870"/>
                </a:lnTo>
                <a:cubicBezTo>
                  <a:pt x="11322" y="11870"/>
                  <a:pt x="11319" y="11870"/>
                  <a:pt x="11316" y="11870"/>
                </a:cubicBezTo>
                <a:cubicBezTo>
                  <a:pt x="11240" y="11870"/>
                  <a:pt x="11172" y="11909"/>
                  <a:pt x="11128" y="11969"/>
                </a:cubicBezTo>
                <a:cubicBezTo>
                  <a:pt x="10953" y="12219"/>
                  <a:pt x="11128" y="12485"/>
                  <a:pt x="11367" y="12485"/>
                </a:cubicBezTo>
                <a:lnTo>
                  <a:pt x="12931" y="12485"/>
                </a:lnTo>
                <a:lnTo>
                  <a:pt x="13013" y="13184"/>
                </a:lnTo>
                <a:lnTo>
                  <a:pt x="2688" y="13184"/>
                </a:lnTo>
                <a:lnTo>
                  <a:pt x="2770" y="12485"/>
                </a:lnTo>
                <a:lnTo>
                  <a:pt x="10080" y="12485"/>
                </a:lnTo>
                <a:cubicBezTo>
                  <a:pt x="10082" y="12485"/>
                  <a:pt x="10084" y="12485"/>
                  <a:pt x="10086" y="12485"/>
                </a:cubicBezTo>
                <a:cubicBezTo>
                  <a:pt x="10231" y="12485"/>
                  <a:pt x="10356" y="12384"/>
                  <a:pt x="10388" y="12245"/>
                </a:cubicBezTo>
                <a:cubicBezTo>
                  <a:pt x="10431" y="12053"/>
                  <a:pt x="10286" y="11870"/>
                  <a:pt x="10091" y="11870"/>
                </a:cubicBezTo>
                <a:cubicBezTo>
                  <a:pt x="10090" y="11870"/>
                  <a:pt x="10088" y="11870"/>
                  <a:pt x="10086" y="11870"/>
                </a:cubicBezTo>
                <a:lnTo>
                  <a:pt x="1603" y="11870"/>
                </a:lnTo>
                <a:cubicBezTo>
                  <a:pt x="1367" y="11870"/>
                  <a:pt x="1173" y="11677"/>
                  <a:pt x="1173" y="11437"/>
                </a:cubicBezTo>
                <a:lnTo>
                  <a:pt x="1173" y="9722"/>
                </a:lnTo>
                <a:cubicBezTo>
                  <a:pt x="1173" y="9659"/>
                  <a:pt x="1222" y="9610"/>
                  <a:pt x="1285" y="9610"/>
                </a:cubicBezTo>
                <a:lnTo>
                  <a:pt x="1925" y="9610"/>
                </a:lnTo>
                <a:cubicBezTo>
                  <a:pt x="1985" y="9610"/>
                  <a:pt x="2037" y="9659"/>
                  <a:pt x="2037" y="9722"/>
                </a:cubicBezTo>
                <a:lnTo>
                  <a:pt x="2037" y="10658"/>
                </a:lnTo>
                <a:cubicBezTo>
                  <a:pt x="2037" y="10829"/>
                  <a:pt x="2172" y="10967"/>
                  <a:pt x="2343" y="10967"/>
                </a:cubicBezTo>
                <a:lnTo>
                  <a:pt x="13309" y="10967"/>
                </a:lnTo>
                <a:cubicBezTo>
                  <a:pt x="13480" y="10967"/>
                  <a:pt x="13618" y="10829"/>
                  <a:pt x="13618" y="10658"/>
                </a:cubicBezTo>
                <a:lnTo>
                  <a:pt x="13618" y="9722"/>
                </a:lnTo>
                <a:cubicBezTo>
                  <a:pt x="13618" y="9659"/>
                  <a:pt x="13667" y="9610"/>
                  <a:pt x="13726" y="9610"/>
                </a:cubicBezTo>
                <a:close/>
                <a:moveTo>
                  <a:pt x="2109" y="12445"/>
                </a:moveTo>
                <a:lnTo>
                  <a:pt x="1189" y="20412"/>
                </a:lnTo>
                <a:lnTo>
                  <a:pt x="845" y="20412"/>
                </a:lnTo>
                <a:lnTo>
                  <a:pt x="845" y="13194"/>
                </a:lnTo>
                <a:cubicBezTo>
                  <a:pt x="845" y="12780"/>
                  <a:pt x="1180" y="12445"/>
                  <a:pt x="1597" y="12445"/>
                </a:cubicBezTo>
                <a:close/>
                <a:moveTo>
                  <a:pt x="14104" y="12445"/>
                </a:moveTo>
                <a:cubicBezTo>
                  <a:pt x="14515" y="12445"/>
                  <a:pt x="14850" y="12760"/>
                  <a:pt x="14850" y="13171"/>
                </a:cubicBezTo>
                <a:lnTo>
                  <a:pt x="14850" y="20412"/>
                </a:lnTo>
                <a:lnTo>
                  <a:pt x="14505" y="20412"/>
                </a:lnTo>
                <a:lnTo>
                  <a:pt x="13585" y="12445"/>
                </a:lnTo>
                <a:lnTo>
                  <a:pt x="14097" y="12445"/>
                </a:lnTo>
                <a:cubicBezTo>
                  <a:pt x="14100" y="12445"/>
                  <a:pt x="14102" y="12445"/>
                  <a:pt x="14104" y="12445"/>
                </a:cubicBezTo>
                <a:close/>
                <a:moveTo>
                  <a:pt x="4071" y="0"/>
                </a:moveTo>
                <a:cubicBezTo>
                  <a:pt x="3707" y="0"/>
                  <a:pt x="3366" y="184"/>
                  <a:pt x="3164" y="487"/>
                </a:cubicBezTo>
                <a:lnTo>
                  <a:pt x="230" y="4892"/>
                </a:lnTo>
                <a:cubicBezTo>
                  <a:pt x="33" y="5188"/>
                  <a:pt x="0" y="5569"/>
                  <a:pt x="145" y="5898"/>
                </a:cubicBezTo>
                <a:lnTo>
                  <a:pt x="1531" y="8996"/>
                </a:lnTo>
                <a:lnTo>
                  <a:pt x="1285" y="8996"/>
                </a:lnTo>
                <a:cubicBezTo>
                  <a:pt x="1283" y="8996"/>
                  <a:pt x="1281" y="8996"/>
                  <a:pt x="1279" y="8996"/>
                </a:cubicBezTo>
                <a:cubicBezTo>
                  <a:pt x="877" y="8996"/>
                  <a:pt x="555" y="9323"/>
                  <a:pt x="555" y="9722"/>
                </a:cubicBezTo>
                <a:lnTo>
                  <a:pt x="555" y="11417"/>
                </a:lnTo>
                <a:cubicBezTo>
                  <a:pt x="555" y="11670"/>
                  <a:pt x="651" y="11913"/>
                  <a:pt x="818" y="12100"/>
                </a:cubicBezTo>
                <a:cubicBezTo>
                  <a:pt x="450" y="12353"/>
                  <a:pt x="230" y="12771"/>
                  <a:pt x="227" y="13214"/>
                </a:cubicBezTo>
                <a:lnTo>
                  <a:pt x="227" y="20484"/>
                </a:lnTo>
                <a:cubicBezTo>
                  <a:pt x="227" y="20783"/>
                  <a:pt x="470" y="21027"/>
                  <a:pt x="772" y="21027"/>
                </a:cubicBezTo>
                <a:lnTo>
                  <a:pt x="1252" y="21027"/>
                </a:lnTo>
                <a:cubicBezTo>
                  <a:pt x="1528" y="21027"/>
                  <a:pt x="1758" y="20820"/>
                  <a:pt x="1791" y="20547"/>
                </a:cubicBezTo>
                <a:lnTo>
                  <a:pt x="2569" y="13799"/>
                </a:lnTo>
                <a:lnTo>
                  <a:pt x="13125" y="13799"/>
                </a:lnTo>
                <a:lnTo>
                  <a:pt x="13904" y="20547"/>
                </a:lnTo>
                <a:cubicBezTo>
                  <a:pt x="13936" y="20820"/>
                  <a:pt x="14166" y="21027"/>
                  <a:pt x="14442" y="21027"/>
                </a:cubicBezTo>
                <a:lnTo>
                  <a:pt x="14922" y="21027"/>
                </a:lnTo>
                <a:cubicBezTo>
                  <a:pt x="15224" y="21027"/>
                  <a:pt x="15467" y="20783"/>
                  <a:pt x="15467" y="20484"/>
                </a:cubicBezTo>
                <a:lnTo>
                  <a:pt x="15467" y="13214"/>
                </a:lnTo>
                <a:cubicBezTo>
                  <a:pt x="15464" y="12757"/>
                  <a:pt x="15234" y="12334"/>
                  <a:pt x="14850" y="12084"/>
                </a:cubicBezTo>
                <a:cubicBezTo>
                  <a:pt x="15007" y="11897"/>
                  <a:pt x="15096" y="11660"/>
                  <a:pt x="15096" y="11417"/>
                </a:cubicBezTo>
                <a:lnTo>
                  <a:pt x="15096" y="9722"/>
                </a:lnTo>
                <a:cubicBezTo>
                  <a:pt x="15096" y="9323"/>
                  <a:pt x="14774" y="8996"/>
                  <a:pt x="14376" y="8996"/>
                </a:cubicBezTo>
                <a:cubicBezTo>
                  <a:pt x="14374" y="8996"/>
                  <a:pt x="14372" y="8996"/>
                  <a:pt x="14370" y="8996"/>
                </a:cubicBezTo>
                <a:lnTo>
                  <a:pt x="14127" y="8996"/>
                </a:lnTo>
                <a:lnTo>
                  <a:pt x="15507" y="5898"/>
                </a:lnTo>
                <a:cubicBezTo>
                  <a:pt x="15651" y="5569"/>
                  <a:pt x="15622" y="5188"/>
                  <a:pt x="15421" y="4892"/>
                </a:cubicBezTo>
                <a:lnTo>
                  <a:pt x="15418" y="4892"/>
                </a:lnTo>
                <a:lnTo>
                  <a:pt x="12498" y="487"/>
                </a:lnTo>
                <a:cubicBezTo>
                  <a:pt x="12296" y="184"/>
                  <a:pt x="11955" y="0"/>
                  <a:pt x="11591" y="0"/>
                </a:cubicBezTo>
                <a:cubicBezTo>
                  <a:pt x="11587" y="0"/>
                  <a:pt x="11584" y="0"/>
                  <a:pt x="11581" y="1"/>
                </a:cubicBezTo>
                <a:lnTo>
                  <a:pt x="4081" y="1"/>
                </a:lnTo>
                <a:cubicBezTo>
                  <a:pt x="4077" y="0"/>
                  <a:pt x="4074" y="0"/>
                  <a:pt x="4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87"/>
          <p:cNvSpPr txBox="1"/>
          <p:nvPr/>
        </p:nvSpPr>
        <p:spPr>
          <a:xfrm>
            <a:off x="6207050" y="1295325"/>
            <a:ext cx="2223600" cy="30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latin typeface="Prata"/>
                <a:ea typeface="Prata"/>
                <a:cs typeface="Prata"/>
                <a:sym typeface="Prata"/>
              </a:rPr>
              <a:t>Mars</a:t>
            </a:r>
            <a:endParaRPr sz="1800">
              <a:solidFill>
                <a:schemeClr val="lt1"/>
              </a:solidFill>
              <a:latin typeface="Prata"/>
              <a:ea typeface="Prata"/>
              <a:cs typeface="Prata"/>
              <a:sym typeface="Prata"/>
            </a:endParaRPr>
          </a:p>
        </p:txBody>
      </p:sp>
      <p:sp>
        <p:nvSpPr>
          <p:cNvPr id="1051" name="Google Shape;1051;p87"/>
          <p:cNvSpPr txBox="1"/>
          <p:nvPr/>
        </p:nvSpPr>
        <p:spPr>
          <a:xfrm>
            <a:off x="6207050" y="1601625"/>
            <a:ext cx="2223600" cy="47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Light"/>
                <a:ea typeface="Roboto Light"/>
                <a:cs typeface="Roboto Light"/>
                <a:sym typeface="Roboto Light"/>
              </a:rPr>
              <a:t>Despite being red, Mars is actually a cold place</a:t>
            </a:r>
            <a:endParaRPr>
              <a:solidFill>
                <a:schemeClr val="lt1"/>
              </a:solidFill>
              <a:latin typeface="Roboto Light"/>
              <a:ea typeface="Roboto Light"/>
              <a:cs typeface="Roboto Light"/>
              <a:sym typeface="Roboto Light"/>
            </a:endParaRPr>
          </a:p>
        </p:txBody>
      </p:sp>
      <p:sp>
        <p:nvSpPr>
          <p:cNvPr id="1052" name="Google Shape;1052;p87"/>
          <p:cNvSpPr txBox="1"/>
          <p:nvPr/>
        </p:nvSpPr>
        <p:spPr>
          <a:xfrm>
            <a:off x="6207050" y="2430525"/>
            <a:ext cx="2223600" cy="30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latin typeface="Prata"/>
                <a:ea typeface="Prata"/>
                <a:cs typeface="Prata"/>
                <a:sym typeface="Prata"/>
              </a:rPr>
              <a:t>Mercury</a:t>
            </a:r>
            <a:endParaRPr sz="1800">
              <a:solidFill>
                <a:schemeClr val="lt1"/>
              </a:solidFill>
              <a:latin typeface="Prata"/>
              <a:ea typeface="Prata"/>
              <a:cs typeface="Prata"/>
              <a:sym typeface="Prata"/>
            </a:endParaRPr>
          </a:p>
        </p:txBody>
      </p:sp>
      <p:sp>
        <p:nvSpPr>
          <p:cNvPr id="1053" name="Google Shape;1053;p87"/>
          <p:cNvSpPr txBox="1"/>
          <p:nvPr/>
        </p:nvSpPr>
        <p:spPr>
          <a:xfrm>
            <a:off x="6207050" y="2736825"/>
            <a:ext cx="2223600" cy="47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Light"/>
                <a:ea typeface="Roboto Light"/>
                <a:cs typeface="Roboto Light"/>
                <a:sym typeface="Roboto Light"/>
              </a:rPr>
              <a:t>It’s the smallest planet in the Solar System</a:t>
            </a:r>
            <a:endParaRPr>
              <a:solidFill>
                <a:schemeClr val="lt1"/>
              </a:solidFill>
              <a:latin typeface="Roboto Light"/>
              <a:ea typeface="Roboto Light"/>
              <a:cs typeface="Roboto Light"/>
              <a:sym typeface="Roboto Light"/>
            </a:endParaRPr>
          </a:p>
        </p:txBody>
      </p:sp>
      <p:sp>
        <p:nvSpPr>
          <p:cNvPr id="1054" name="Google Shape;1054;p87"/>
          <p:cNvSpPr txBox="1"/>
          <p:nvPr/>
        </p:nvSpPr>
        <p:spPr>
          <a:xfrm>
            <a:off x="6207050" y="3565725"/>
            <a:ext cx="2223600" cy="30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latin typeface="Prata"/>
                <a:ea typeface="Prata"/>
                <a:cs typeface="Prata"/>
                <a:sym typeface="Prata"/>
              </a:rPr>
              <a:t>Saturn</a:t>
            </a:r>
            <a:endParaRPr sz="1800">
              <a:solidFill>
                <a:schemeClr val="lt1"/>
              </a:solidFill>
              <a:latin typeface="Prata"/>
              <a:ea typeface="Prata"/>
              <a:cs typeface="Prata"/>
              <a:sym typeface="Prata"/>
            </a:endParaRPr>
          </a:p>
        </p:txBody>
      </p:sp>
      <p:sp>
        <p:nvSpPr>
          <p:cNvPr id="1055" name="Google Shape;1055;p87"/>
          <p:cNvSpPr txBox="1"/>
          <p:nvPr/>
        </p:nvSpPr>
        <p:spPr>
          <a:xfrm>
            <a:off x="6207050" y="3872025"/>
            <a:ext cx="2223600" cy="4749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a:solidFill>
                  <a:schemeClr val="lt1"/>
                </a:solidFill>
                <a:latin typeface="Roboto Light"/>
                <a:ea typeface="Roboto Light"/>
                <a:cs typeface="Roboto Light"/>
                <a:sym typeface="Roboto Light"/>
              </a:rPr>
              <a:t>It’s composed mostly of hydrogen and helium</a:t>
            </a:r>
            <a:endParaRPr>
              <a:solidFill>
                <a:schemeClr val="lt1"/>
              </a:solidFill>
              <a:latin typeface="Roboto Light"/>
              <a:ea typeface="Roboto Light"/>
              <a:cs typeface="Roboto Light"/>
              <a:sym typeface="Roboto Light"/>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 name="Shape 1059"/>
        <p:cNvGrpSpPr/>
        <p:nvPr/>
      </p:nvGrpSpPr>
      <p:grpSpPr>
        <a:xfrm>
          <a:off x="0" y="0"/>
          <a:ext cx="0" cy="0"/>
          <a:chOff x="0" y="0"/>
          <a:chExt cx="0" cy="0"/>
        </a:xfrm>
      </p:grpSpPr>
      <p:sp>
        <p:nvSpPr>
          <p:cNvPr id="1060" name="Google Shape;1060;p88"/>
          <p:cNvSpPr/>
          <p:nvPr/>
        </p:nvSpPr>
        <p:spPr>
          <a:xfrm>
            <a:off x="157063" y="2924450"/>
            <a:ext cx="8839800" cy="2061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88"/>
          <p:cNvSpPr txBox="1"/>
          <p:nvPr>
            <p:ph type="title"/>
          </p:nvPr>
        </p:nvSpPr>
        <p:spPr>
          <a:xfrm>
            <a:off x="713225" y="635350"/>
            <a:ext cx="77175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a:t>
            </a:r>
            <a:endParaRPr/>
          </a:p>
        </p:txBody>
      </p:sp>
      <p:sp>
        <p:nvSpPr>
          <p:cNvPr id="1062" name="Google Shape;1062;p88"/>
          <p:cNvSpPr txBox="1"/>
          <p:nvPr>
            <p:ph idx="1" type="body"/>
          </p:nvPr>
        </p:nvSpPr>
        <p:spPr>
          <a:xfrm>
            <a:off x="713225" y="3152225"/>
            <a:ext cx="77175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060"/>
                                        </p:tgtEl>
                                        <p:attrNameLst>
                                          <p:attrName>style.visibility</p:attrName>
                                        </p:attrNameLst>
                                      </p:cBhvr>
                                      <p:to>
                                        <p:strVal val="visible"/>
                                      </p:to>
                                    </p:set>
                                    <p:anim calcmode="lin" valueType="num">
                                      <p:cBhvr additive="base">
                                        <p:cTn dur="500"/>
                                        <p:tgtEl>
                                          <p:spTgt spid="106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4">
                                  <p:stCondLst>
                                    <p:cond delay="0"/>
                                  </p:stCondLst>
                                  <p:childTnLst>
                                    <p:set>
                                      <p:cBhvr>
                                        <p:cTn dur="1" fill="hold">
                                          <p:stCondLst>
                                            <p:cond delay="0"/>
                                          </p:stCondLst>
                                        </p:cTn>
                                        <p:tgtEl>
                                          <p:spTgt spid="1062"/>
                                        </p:tgtEl>
                                        <p:attrNameLst>
                                          <p:attrName>style.visibility</p:attrName>
                                        </p:attrNameLst>
                                      </p:cBhvr>
                                      <p:to>
                                        <p:strVal val="visible"/>
                                      </p:to>
                                    </p:set>
                                    <p:anim calcmode="lin" valueType="num">
                                      <p:cBhvr additive="base">
                                        <p:cTn dur="500"/>
                                        <p:tgtEl>
                                          <p:spTgt spid="1062"/>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1061"/>
                                        </p:tgtEl>
                                        <p:attrNameLst>
                                          <p:attrName>style.visibility</p:attrName>
                                        </p:attrNameLst>
                                      </p:cBhvr>
                                      <p:to>
                                        <p:strVal val="visible"/>
                                      </p:to>
                                    </p:set>
                                    <p:anim calcmode="lin" valueType="num">
                                      <p:cBhvr additive="base">
                                        <p:cTn dur="500"/>
                                        <p:tgtEl>
                                          <p:spTgt spid="1061"/>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6" name="Shape 1066"/>
        <p:cNvGrpSpPr/>
        <p:nvPr/>
      </p:nvGrpSpPr>
      <p:grpSpPr>
        <a:xfrm>
          <a:off x="0" y="0"/>
          <a:ext cx="0" cy="0"/>
          <a:chOff x="0" y="0"/>
          <a:chExt cx="0" cy="0"/>
        </a:xfrm>
      </p:grpSpPr>
      <p:sp>
        <p:nvSpPr>
          <p:cNvPr id="1067" name="Google Shape;1067;p89"/>
          <p:cNvSpPr txBox="1"/>
          <p:nvPr>
            <p:ph type="title"/>
          </p:nvPr>
        </p:nvSpPr>
        <p:spPr>
          <a:xfrm>
            <a:off x="713225" y="999388"/>
            <a:ext cx="3599700" cy="662700"/>
          </a:xfrm>
          <a:prstGeom prst="rect">
            <a:avLst/>
          </a:prstGeom>
        </p:spPr>
        <p:txBody>
          <a:bodyPr anchorCtr="0" anchor="ctr" bIns="198000" lIns="91425" spcFirstLastPara="1" rIns="91425" wrap="square" tIns="91425">
            <a:noAutofit/>
          </a:bodyPr>
          <a:lstStyle/>
          <a:p>
            <a:pPr indent="0" lvl="0" marL="0" rtl="0" algn="r">
              <a:spcBef>
                <a:spcPts val="0"/>
              </a:spcBef>
              <a:spcAft>
                <a:spcPts val="0"/>
              </a:spcAft>
              <a:buNone/>
            </a:pPr>
            <a:r>
              <a:rPr lang="en"/>
              <a:t>333,000.00</a:t>
            </a:r>
            <a:endParaRPr/>
          </a:p>
        </p:txBody>
      </p:sp>
      <p:sp>
        <p:nvSpPr>
          <p:cNvPr id="1068" name="Google Shape;1068;p89"/>
          <p:cNvSpPr txBox="1"/>
          <p:nvPr>
            <p:ph idx="1" type="subTitle"/>
          </p:nvPr>
        </p:nvSpPr>
        <p:spPr>
          <a:xfrm>
            <a:off x="713250" y="1589188"/>
            <a:ext cx="3599700" cy="252300"/>
          </a:xfrm>
          <a:prstGeom prst="rect">
            <a:avLst/>
          </a:prstGeom>
        </p:spPr>
        <p:txBody>
          <a:bodyPr anchorCtr="0" anchor="ctr" bIns="0" lIns="91425" spcFirstLastPara="1" rIns="91425" wrap="square" tIns="137150">
            <a:noAutofit/>
          </a:bodyPr>
          <a:lstStyle/>
          <a:p>
            <a:pPr indent="0" lvl="0" marL="0" rtl="0" algn="r">
              <a:spcBef>
                <a:spcPts val="0"/>
              </a:spcBef>
              <a:spcAft>
                <a:spcPts val="1600"/>
              </a:spcAft>
              <a:buNone/>
            </a:pPr>
            <a:r>
              <a:rPr lang="en"/>
              <a:t>earths is the Sun’s mass</a:t>
            </a:r>
            <a:endParaRPr/>
          </a:p>
        </p:txBody>
      </p:sp>
      <p:sp>
        <p:nvSpPr>
          <p:cNvPr id="1069" name="Google Shape;1069;p89"/>
          <p:cNvSpPr txBox="1"/>
          <p:nvPr>
            <p:ph idx="2" type="title"/>
          </p:nvPr>
        </p:nvSpPr>
        <p:spPr>
          <a:xfrm>
            <a:off x="713225" y="2134656"/>
            <a:ext cx="3599700" cy="662700"/>
          </a:xfrm>
          <a:prstGeom prst="rect">
            <a:avLst/>
          </a:prstGeom>
        </p:spPr>
        <p:txBody>
          <a:bodyPr anchorCtr="0" anchor="ctr" bIns="198000" lIns="91425" spcFirstLastPara="1" rIns="91425" wrap="square" tIns="91425">
            <a:noAutofit/>
          </a:bodyPr>
          <a:lstStyle/>
          <a:p>
            <a:pPr indent="0" lvl="0" marL="0" rtl="0" algn="r">
              <a:spcBef>
                <a:spcPts val="0"/>
              </a:spcBef>
              <a:spcAft>
                <a:spcPts val="0"/>
              </a:spcAft>
              <a:buNone/>
            </a:pPr>
            <a:r>
              <a:rPr lang="en"/>
              <a:t>9</a:t>
            </a:r>
            <a:r>
              <a:rPr lang="en"/>
              <a:t>h 55m 23s</a:t>
            </a:r>
            <a:endParaRPr/>
          </a:p>
        </p:txBody>
      </p:sp>
      <p:sp>
        <p:nvSpPr>
          <p:cNvPr id="1070" name="Google Shape;1070;p89"/>
          <p:cNvSpPr txBox="1"/>
          <p:nvPr>
            <p:ph idx="3" type="title"/>
          </p:nvPr>
        </p:nvSpPr>
        <p:spPr>
          <a:xfrm>
            <a:off x="713225" y="3313181"/>
            <a:ext cx="3599700" cy="662700"/>
          </a:xfrm>
          <a:prstGeom prst="rect">
            <a:avLst/>
          </a:prstGeom>
        </p:spPr>
        <p:txBody>
          <a:bodyPr anchorCtr="0" anchor="ctr" bIns="198000" lIns="91425" spcFirstLastPara="1" rIns="91425" wrap="square" tIns="91425">
            <a:noAutofit/>
          </a:bodyPr>
          <a:lstStyle/>
          <a:p>
            <a:pPr indent="0" lvl="0" marL="0" rtl="0" algn="r">
              <a:spcBef>
                <a:spcPts val="0"/>
              </a:spcBef>
              <a:spcAft>
                <a:spcPts val="0"/>
              </a:spcAft>
              <a:buNone/>
            </a:pPr>
            <a:r>
              <a:rPr lang="en"/>
              <a:t>386,000 km</a:t>
            </a:r>
            <a:endParaRPr/>
          </a:p>
        </p:txBody>
      </p:sp>
      <p:sp>
        <p:nvSpPr>
          <p:cNvPr id="1071" name="Google Shape;1071;p89"/>
          <p:cNvSpPr txBox="1"/>
          <p:nvPr>
            <p:ph idx="4" type="subTitle"/>
          </p:nvPr>
        </p:nvSpPr>
        <p:spPr>
          <a:xfrm>
            <a:off x="713250" y="2711996"/>
            <a:ext cx="3599700" cy="252300"/>
          </a:xfrm>
          <a:prstGeom prst="rect">
            <a:avLst/>
          </a:prstGeom>
        </p:spPr>
        <p:txBody>
          <a:bodyPr anchorCtr="0" anchor="ctr" bIns="0" lIns="91425" spcFirstLastPara="1" rIns="91425" wrap="square" tIns="137150">
            <a:noAutofit/>
          </a:bodyPr>
          <a:lstStyle/>
          <a:p>
            <a:pPr indent="0" lvl="0" marL="0" rtl="0" algn="r">
              <a:spcBef>
                <a:spcPts val="0"/>
              </a:spcBef>
              <a:spcAft>
                <a:spcPts val="1600"/>
              </a:spcAft>
              <a:buNone/>
            </a:pPr>
            <a:r>
              <a:rPr lang="en"/>
              <a:t>is Jupiter’s rotation period</a:t>
            </a:r>
            <a:endParaRPr/>
          </a:p>
        </p:txBody>
      </p:sp>
      <p:sp>
        <p:nvSpPr>
          <p:cNvPr id="1072" name="Google Shape;1072;p89"/>
          <p:cNvSpPr txBox="1"/>
          <p:nvPr>
            <p:ph idx="5" type="subTitle"/>
          </p:nvPr>
        </p:nvSpPr>
        <p:spPr>
          <a:xfrm>
            <a:off x="713250" y="3900565"/>
            <a:ext cx="3599700" cy="252300"/>
          </a:xfrm>
          <a:prstGeom prst="rect">
            <a:avLst/>
          </a:prstGeom>
        </p:spPr>
        <p:txBody>
          <a:bodyPr anchorCtr="0" anchor="ctr" bIns="0" lIns="91425" spcFirstLastPara="1" rIns="91425" wrap="square" tIns="137150">
            <a:noAutofit/>
          </a:bodyPr>
          <a:lstStyle/>
          <a:p>
            <a:pPr indent="0" lvl="0" marL="0" rtl="0" algn="r">
              <a:spcBef>
                <a:spcPts val="0"/>
              </a:spcBef>
              <a:spcAft>
                <a:spcPts val="1600"/>
              </a:spcAft>
              <a:buNone/>
            </a:pPr>
            <a:r>
              <a:rPr lang="en"/>
              <a:t>distance between the Earth and the Moon</a:t>
            </a:r>
            <a:endParaRPr/>
          </a:p>
        </p:txBody>
      </p:sp>
      <p:pic>
        <p:nvPicPr>
          <p:cNvPr id="1073" name="Google Shape;1073;p89"/>
          <p:cNvPicPr preferRelativeResize="0"/>
          <p:nvPr/>
        </p:nvPicPr>
        <p:blipFill rotWithShape="1">
          <a:blip r:embed="rId3">
            <a:alphaModFix/>
          </a:blip>
          <a:srcRect b="0" l="31135" r="8372" t="0"/>
          <a:stretch/>
        </p:blipFill>
        <p:spPr>
          <a:xfrm>
            <a:off x="4592775" y="152400"/>
            <a:ext cx="4398825" cy="4847800"/>
          </a:xfrm>
          <a:prstGeom prst="rect">
            <a:avLst/>
          </a:prstGeom>
          <a:noFill/>
          <a:ln>
            <a:noFill/>
          </a:ln>
        </p:spPr>
      </p:pic>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7" name="Shape 1077"/>
        <p:cNvGrpSpPr/>
        <p:nvPr/>
      </p:nvGrpSpPr>
      <p:grpSpPr>
        <a:xfrm>
          <a:off x="0" y="0"/>
          <a:ext cx="0" cy="0"/>
          <a:chOff x="0" y="0"/>
          <a:chExt cx="0" cy="0"/>
        </a:xfrm>
      </p:grpSpPr>
      <p:sp>
        <p:nvSpPr>
          <p:cNvPr id="1078" name="Google Shape;1078;p90"/>
          <p:cNvSpPr/>
          <p:nvPr/>
        </p:nvSpPr>
        <p:spPr>
          <a:xfrm>
            <a:off x="3118125" y="157050"/>
            <a:ext cx="2907900" cy="4829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90"/>
          <p:cNvSpPr txBox="1"/>
          <p:nvPr>
            <p:ph type="title"/>
          </p:nvPr>
        </p:nvSpPr>
        <p:spPr>
          <a:xfrm>
            <a:off x="865626" y="2072725"/>
            <a:ext cx="2245200" cy="662700"/>
          </a:xfrm>
          <a:prstGeom prst="rect">
            <a:avLst/>
          </a:prstGeom>
        </p:spPr>
        <p:txBody>
          <a:bodyPr anchorCtr="0" anchor="ctr" bIns="198000" lIns="91425" spcFirstLastPara="1" rIns="91425" wrap="square" tIns="91425">
            <a:noAutofit/>
          </a:bodyPr>
          <a:lstStyle/>
          <a:p>
            <a:pPr indent="0" lvl="0" marL="0" rtl="0" algn="ctr">
              <a:spcBef>
                <a:spcPts val="0"/>
              </a:spcBef>
              <a:spcAft>
                <a:spcPts val="0"/>
              </a:spcAft>
              <a:buNone/>
            </a:pPr>
            <a:r>
              <a:rPr lang="en"/>
              <a:t>333</a:t>
            </a:r>
            <a:endParaRPr/>
          </a:p>
        </p:txBody>
      </p:sp>
      <p:sp>
        <p:nvSpPr>
          <p:cNvPr id="1080" name="Google Shape;1080;p90"/>
          <p:cNvSpPr txBox="1"/>
          <p:nvPr>
            <p:ph idx="1" type="subTitle"/>
          </p:nvPr>
        </p:nvSpPr>
        <p:spPr>
          <a:xfrm>
            <a:off x="865650" y="2675075"/>
            <a:ext cx="2245200" cy="395700"/>
          </a:xfrm>
          <a:prstGeom prst="rect">
            <a:avLst/>
          </a:prstGeom>
        </p:spPr>
        <p:txBody>
          <a:bodyPr anchorCtr="0" anchor="ctr" bIns="0" lIns="91425" spcFirstLastPara="1" rIns="91425" wrap="square" tIns="137150">
            <a:noAutofit/>
          </a:bodyPr>
          <a:lstStyle/>
          <a:p>
            <a:pPr indent="0" lvl="0" marL="0" rtl="0" algn="ctr">
              <a:spcBef>
                <a:spcPts val="0"/>
              </a:spcBef>
              <a:spcAft>
                <a:spcPts val="1600"/>
              </a:spcAft>
              <a:buNone/>
            </a:pPr>
            <a:r>
              <a:rPr lang="en"/>
              <a:t>Neptune is the farthest planet from the Sun</a:t>
            </a:r>
            <a:endParaRPr/>
          </a:p>
        </p:txBody>
      </p:sp>
      <p:sp>
        <p:nvSpPr>
          <p:cNvPr id="1081" name="Google Shape;1081;p90"/>
          <p:cNvSpPr txBox="1"/>
          <p:nvPr>
            <p:ph idx="2" type="title"/>
          </p:nvPr>
        </p:nvSpPr>
        <p:spPr>
          <a:xfrm>
            <a:off x="3449452" y="2072731"/>
            <a:ext cx="2245200" cy="662700"/>
          </a:xfrm>
          <a:prstGeom prst="rect">
            <a:avLst/>
          </a:prstGeom>
        </p:spPr>
        <p:txBody>
          <a:bodyPr anchorCtr="0" anchor="ctr" bIns="198000" lIns="91425" spcFirstLastPara="1" rIns="91425" wrap="square" tIns="91425">
            <a:noAutofit/>
          </a:bodyPr>
          <a:lstStyle/>
          <a:p>
            <a:pPr indent="0" lvl="0" marL="0" rtl="0" algn="ctr">
              <a:spcBef>
                <a:spcPts val="0"/>
              </a:spcBef>
              <a:spcAft>
                <a:spcPts val="0"/>
              </a:spcAft>
              <a:buNone/>
            </a:pPr>
            <a:r>
              <a:rPr lang="en"/>
              <a:t>247</a:t>
            </a:r>
            <a:endParaRPr/>
          </a:p>
        </p:txBody>
      </p:sp>
      <p:sp>
        <p:nvSpPr>
          <p:cNvPr id="1082" name="Google Shape;1082;p90"/>
          <p:cNvSpPr txBox="1"/>
          <p:nvPr>
            <p:ph idx="3" type="title"/>
          </p:nvPr>
        </p:nvSpPr>
        <p:spPr>
          <a:xfrm>
            <a:off x="6033295" y="2072744"/>
            <a:ext cx="2245200" cy="662700"/>
          </a:xfrm>
          <a:prstGeom prst="rect">
            <a:avLst/>
          </a:prstGeom>
        </p:spPr>
        <p:txBody>
          <a:bodyPr anchorCtr="0" anchor="ctr" bIns="198000" lIns="91425" spcFirstLastPara="1" rIns="91425" wrap="square" tIns="91425">
            <a:noAutofit/>
          </a:bodyPr>
          <a:lstStyle/>
          <a:p>
            <a:pPr indent="0" lvl="0" marL="0" rtl="0" algn="ctr">
              <a:spcBef>
                <a:spcPts val="0"/>
              </a:spcBef>
              <a:spcAft>
                <a:spcPts val="0"/>
              </a:spcAft>
              <a:buNone/>
            </a:pPr>
            <a:r>
              <a:rPr lang="en"/>
              <a:t>386</a:t>
            </a:r>
            <a:endParaRPr/>
          </a:p>
        </p:txBody>
      </p:sp>
      <p:sp>
        <p:nvSpPr>
          <p:cNvPr id="1083" name="Google Shape;1083;p90"/>
          <p:cNvSpPr txBox="1"/>
          <p:nvPr>
            <p:ph idx="4" type="subTitle"/>
          </p:nvPr>
        </p:nvSpPr>
        <p:spPr>
          <a:xfrm>
            <a:off x="3449468" y="2675075"/>
            <a:ext cx="2245200" cy="395700"/>
          </a:xfrm>
          <a:prstGeom prst="rect">
            <a:avLst/>
          </a:prstGeom>
        </p:spPr>
        <p:txBody>
          <a:bodyPr anchorCtr="0" anchor="ctr" bIns="0" lIns="91425" spcFirstLastPara="1" rIns="91425" wrap="square" tIns="137150">
            <a:noAutofit/>
          </a:bodyPr>
          <a:lstStyle/>
          <a:p>
            <a:pPr indent="0" lvl="0" marL="0" rtl="0" algn="ctr">
              <a:spcBef>
                <a:spcPts val="0"/>
              </a:spcBef>
              <a:spcAft>
                <a:spcPts val="1600"/>
              </a:spcAft>
              <a:buNone/>
            </a:pPr>
            <a:r>
              <a:rPr lang="en"/>
              <a:t>Jupiter is the biggest planet of them all</a:t>
            </a:r>
            <a:endParaRPr/>
          </a:p>
        </p:txBody>
      </p:sp>
      <p:sp>
        <p:nvSpPr>
          <p:cNvPr id="1084" name="Google Shape;1084;p90"/>
          <p:cNvSpPr txBox="1"/>
          <p:nvPr>
            <p:ph idx="5" type="subTitle"/>
          </p:nvPr>
        </p:nvSpPr>
        <p:spPr>
          <a:xfrm>
            <a:off x="6033302" y="2675075"/>
            <a:ext cx="2245200" cy="395700"/>
          </a:xfrm>
          <a:prstGeom prst="rect">
            <a:avLst/>
          </a:prstGeom>
        </p:spPr>
        <p:txBody>
          <a:bodyPr anchorCtr="0" anchor="ctr" bIns="0" lIns="91425" spcFirstLastPara="1" rIns="91425" wrap="square" tIns="137150">
            <a:noAutofit/>
          </a:bodyPr>
          <a:lstStyle/>
          <a:p>
            <a:pPr indent="0" lvl="0" marL="0" rtl="0" algn="ctr">
              <a:spcBef>
                <a:spcPts val="0"/>
              </a:spcBef>
              <a:spcAft>
                <a:spcPts val="1600"/>
              </a:spcAft>
              <a:buNone/>
            </a:pPr>
            <a:r>
              <a:rPr lang="en"/>
              <a:t>Saturn is composed of hydrogen and helium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078"/>
                                        </p:tgtEl>
                                        <p:attrNameLst>
                                          <p:attrName>style.visibility</p:attrName>
                                        </p:attrNameLst>
                                      </p:cBhvr>
                                      <p:to>
                                        <p:strVal val="visible"/>
                                      </p:to>
                                    </p:set>
                                    <p:anim calcmode="lin" valueType="num">
                                      <p:cBhvr additive="base">
                                        <p:cTn dur="500"/>
                                        <p:tgtEl>
                                          <p:spTgt spid="1078"/>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8" name="Shape 1088"/>
        <p:cNvGrpSpPr/>
        <p:nvPr/>
      </p:nvGrpSpPr>
      <p:grpSpPr>
        <a:xfrm>
          <a:off x="0" y="0"/>
          <a:ext cx="0" cy="0"/>
          <a:chOff x="0" y="0"/>
          <a:chExt cx="0" cy="0"/>
        </a:xfrm>
      </p:grpSpPr>
      <p:sp>
        <p:nvSpPr>
          <p:cNvPr id="1089" name="Google Shape;1089;p91"/>
          <p:cNvSpPr txBox="1"/>
          <p:nvPr>
            <p:ph type="ctrTitle"/>
          </p:nvPr>
        </p:nvSpPr>
        <p:spPr>
          <a:xfrm>
            <a:off x="3115075" y="3831975"/>
            <a:ext cx="5315700" cy="86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Percentages</a:t>
            </a:r>
            <a:endParaRPr/>
          </a:p>
        </p:txBody>
      </p:sp>
      <p:sp>
        <p:nvSpPr>
          <p:cNvPr id="1090" name="Google Shape;1090;p91"/>
          <p:cNvSpPr txBox="1"/>
          <p:nvPr>
            <p:ph idx="4294967295" type="subTitle"/>
          </p:nvPr>
        </p:nvSpPr>
        <p:spPr>
          <a:xfrm>
            <a:off x="3522043" y="2549725"/>
            <a:ext cx="2099700" cy="498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dk1"/>
                </a:solidFill>
                <a:latin typeface="Prata"/>
                <a:ea typeface="Prata"/>
                <a:cs typeface="Prata"/>
                <a:sym typeface="Prata"/>
              </a:rPr>
              <a:t>70%</a:t>
            </a:r>
            <a:endParaRPr sz="2400">
              <a:solidFill>
                <a:schemeClr val="dk1"/>
              </a:solidFill>
              <a:latin typeface="Prata"/>
              <a:ea typeface="Prata"/>
              <a:cs typeface="Prata"/>
              <a:sym typeface="Prata"/>
            </a:endParaRPr>
          </a:p>
        </p:txBody>
      </p:sp>
      <p:sp>
        <p:nvSpPr>
          <p:cNvPr id="1091" name="Google Shape;1091;p91"/>
          <p:cNvSpPr txBox="1"/>
          <p:nvPr>
            <p:ph idx="4294967295" type="subTitle"/>
          </p:nvPr>
        </p:nvSpPr>
        <p:spPr>
          <a:xfrm>
            <a:off x="713439" y="2900797"/>
            <a:ext cx="2099400" cy="649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dk1"/>
                </a:solidFill>
              </a:rPr>
              <a:t>It’s the biggest planet in the Solar System</a:t>
            </a:r>
            <a:endParaRPr sz="1400">
              <a:solidFill>
                <a:schemeClr val="dk1"/>
              </a:solidFill>
            </a:endParaRPr>
          </a:p>
        </p:txBody>
      </p:sp>
      <p:sp>
        <p:nvSpPr>
          <p:cNvPr id="1092" name="Google Shape;1092;p91"/>
          <p:cNvSpPr txBox="1"/>
          <p:nvPr>
            <p:ph idx="4294967295" type="subTitle"/>
          </p:nvPr>
        </p:nvSpPr>
        <p:spPr>
          <a:xfrm>
            <a:off x="713275" y="2549738"/>
            <a:ext cx="2099700" cy="498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dk1"/>
                </a:solidFill>
                <a:latin typeface="Prata"/>
                <a:ea typeface="Prata"/>
                <a:cs typeface="Prata"/>
                <a:sym typeface="Prata"/>
              </a:rPr>
              <a:t>40%</a:t>
            </a:r>
            <a:endParaRPr sz="2400">
              <a:solidFill>
                <a:schemeClr val="dk1"/>
              </a:solidFill>
              <a:latin typeface="Prata"/>
              <a:ea typeface="Prata"/>
              <a:cs typeface="Prata"/>
              <a:sym typeface="Prata"/>
            </a:endParaRPr>
          </a:p>
        </p:txBody>
      </p:sp>
      <p:sp>
        <p:nvSpPr>
          <p:cNvPr id="1093" name="Google Shape;1093;p91"/>
          <p:cNvSpPr txBox="1"/>
          <p:nvPr>
            <p:ph idx="4294967295" type="subTitle"/>
          </p:nvPr>
        </p:nvSpPr>
        <p:spPr>
          <a:xfrm>
            <a:off x="3522207" y="2900794"/>
            <a:ext cx="2099400" cy="649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dk1"/>
                </a:solidFill>
              </a:rPr>
              <a:t>It’s composed mostly of hydrogen and helium</a:t>
            </a:r>
            <a:endParaRPr sz="1400">
              <a:solidFill>
                <a:schemeClr val="dk1"/>
              </a:solidFill>
            </a:endParaRPr>
          </a:p>
        </p:txBody>
      </p:sp>
      <p:sp>
        <p:nvSpPr>
          <p:cNvPr id="1094" name="Google Shape;1094;p91"/>
          <p:cNvSpPr txBox="1"/>
          <p:nvPr>
            <p:ph idx="4294967295" type="subTitle"/>
          </p:nvPr>
        </p:nvSpPr>
        <p:spPr>
          <a:xfrm>
            <a:off x="6330982" y="2549738"/>
            <a:ext cx="2099700" cy="498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dk1"/>
                </a:solidFill>
                <a:latin typeface="Prata"/>
                <a:ea typeface="Prata"/>
                <a:cs typeface="Prata"/>
                <a:sym typeface="Prata"/>
              </a:rPr>
              <a:t>50%</a:t>
            </a:r>
            <a:endParaRPr sz="2400">
              <a:solidFill>
                <a:schemeClr val="dk1"/>
              </a:solidFill>
              <a:latin typeface="Prata"/>
              <a:ea typeface="Prata"/>
              <a:cs typeface="Prata"/>
              <a:sym typeface="Prata"/>
            </a:endParaRPr>
          </a:p>
        </p:txBody>
      </p:sp>
      <p:sp>
        <p:nvSpPr>
          <p:cNvPr id="1095" name="Google Shape;1095;p91"/>
          <p:cNvSpPr txBox="1"/>
          <p:nvPr>
            <p:ph idx="4294967295" type="subTitle"/>
          </p:nvPr>
        </p:nvSpPr>
        <p:spPr>
          <a:xfrm>
            <a:off x="6331146" y="2900806"/>
            <a:ext cx="2099400" cy="649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dk1"/>
                </a:solidFill>
              </a:rPr>
              <a:t>Venus has a beautiful name, but it’s hot</a:t>
            </a:r>
            <a:endParaRPr sz="1400">
              <a:solidFill>
                <a:schemeClr val="dk1"/>
              </a:solidFill>
            </a:endParaRPr>
          </a:p>
        </p:txBody>
      </p:sp>
      <p:grpSp>
        <p:nvGrpSpPr>
          <p:cNvPr id="1096" name="Google Shape;1096;p91"/>
          <p:cNvGrpSpPr/>
          <p:nvPr/>
        </p:nvGrpSpPr>
        <p:grpSpPr>
          <a:xfrm>
            <a:off x="1115749" y="1051941"/>
            <a:ext cx="1294800" cy="1291221"/>
            <a:chOff x="1115749" y="1051941"/>
            <a:chExt cx="1294800" cy="1291221"/>
          </a:xfrm>
        </p:grpSpPr>
        <p:sp>
          <p:nvSpPr>
            <p:cNvPr id="1097" name="Google Shape;1097;p91"/>
            <p:cNvSpPr/>
            <p:nvPr/>
          </p:nvSpPr>
          <p:spPr>
            <a:xfrm rot="9023">
              <a:off x="1305954" y="1240348"/>
              <a:ext cx="914403" cy="914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91"/>
            <p:cNvSpPr/>
            <p:nvPr/>
          </p:nvSpPr>
          <p:spPr>
            <a:xfrm rot="-2695214">
              <a:off x="1306004" y="1240396"/>
              <a:ext cx="914290" cy="91429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91"/>
            <p:cNvSpPr/>
            <p:nvPr/>
          </p:nvSpPr>
          <p:spPr>
            <a:xfrm rot="-2701993">
              <a:off x="1580163" y="1901298"/>
              <a:ext cx="365928" cy="365928"/>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91"/>
          <p:cNvGrpSpPr/>
          <p:nvPr/>
        </p:nvGrpSpPr>
        <p:grpSpPr>
          <a:xfrm>
            <a:off x="3924499" y="1051941"/>
            <a:ext cx="1294800" cy="1291221"/>
            <a:chOff x="3924499" y="1051941"/>
            <a:chExt cx="1294800" cy="1291221"/>
          </a:xfrm>
        </p:grpSpPr>
        <p:sp>
          <p:nvSpPr>
            <p:cNvPr id="1101" name="Google Shape;1101;p91"/>
            <p:cNvSpPr/>
            <p:nvPr/>
          </p:nvSpPr>
          <p:spPr>
            <a:xfrm rot="9023">
              <a:off x="4114704" y="1240348"/>
              <a:ext cx="914403" cy="914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91"/>
            <p:cNvSpPr/>
            <p:nvPr/>
          </p:nvSpPr>
          <p:spPr>
            <a:xfrm rot="-2695214">
              <a:off x="4114754" y="1240396"/>
              <a:ext cx="914290" cy="91429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91"/>
            <p:cNvSpPr/>
            <p:nvPr/>
          </p:nvSpPr>
          <p:spPr>
            <a:xfrm rot="-2701139">
              <a:off x="4251901" y="1570461"/>
              <a:ext cx="640002" cy="640002"/>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 name="Google Shape;1104;p91"/>
          <p:cNvGrpSpPr/>
          <p:nvPr/>
        </p:nvGrpSpPr>
        <p:grpSpPr>
          <a:xfrm>
            <a:off x="6733249" y="1051941"/>
            <a:ext cx="1294800" cy="1291221"/>
            <a:chOff x="6733249" y="1051941"/>
            <a:chExt cx="1294800" cy="1291221"/>
          </a:xfrm>
        </p:grpSpPr>
        <p:sp>
          <p:nvSpPr>
            <p:cNvPr id="1105" name="Google Shape;1105;p91"/>
            <p:cNvSpPr/>
            <p:nvPr/>
          </p:nvSpPr>
          <p:spPr>
            <a:xfrm rot="9023">
              <a:off x="6923454" y="1240348"/>
              <a:ext cx="914403" cy="914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91"/>
            <p:cNvSpPr/>
            <p:nvPr/>
          </p:nvSpPr>
          <p:spPr>
            <a:xfrm rot="-2695214">
              <a:off x="6923504" y="1240396"/>
              <a:ext cx="914290" cy="91429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91"/>
            <p:cNvSpPr/>
            <p:nvPr/>
          </p:nvSpPr>
          <p:spPr>
            <a:xfrm rot="-2701595">
              <a:off x="7152080" y="1791190"/>
              <a:ext cx="457145" cy="457145"/>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11" name="Shape 1111"/>
        <p:cNvGrpSpPr/>
        <p:nvPr/>
      </p:nvGrpSpPr>
      <p:grpSpPr>
        <a:xfrm>
          <a:off x="0" y="0"/>
          <a:ext cx="0" cy="0"/>
          <a:chOff x="0" y="0"/>
          <a:chExt cx="0" cy="0"/>
        </a:xfrm>
      </p:grpSpPr>
      <p:sp>
        <p:nvSpPr>
          <p:cNvPr id="1112" name="Google Shape;1112;p92"/>
          <p:cNvSpPr txBox="1"/>
          <p:nvPr>
            <p:ph idx="4294967295" type="subTitle"/>
          </p:nvPr>
        </p:nvSpPr>
        <p:spPr>
          <a:xfrm>
            <a:off x="3205025" y="2881252"/>
            <a:ext cx="1673100" cy="4629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Prata"/>
                <a:ea typeface="Prata"/>
                <a:cs typeface="Prata"/>
                <a:sym typeface="Prata"/>
              </a:rPr>
              <a:t>Saturn</a:t>
            </a:r>
            <a:endParaRPr>
              <a:solidFill>
                <a:schemeClr val="dk1"/>
              </a:solidFill>
              <a:latin typeface="Prata"/>
              <a:ea typeface="Prata"/>
              <a:cs typeface="Prata"/>
              <a:sym typeface="Prata"/>
            </a:endParaRPr>
          </a:p>
        </p:txBody>
      </p:sp>
      <p:sp>
        <p:nvSpPr>
          <p:cNvPr id="1113" name="Google Shape;1113;p92"/>
          <p:cNvSpPr txBox="1"/>
          <p:nvPr>
            <p:ph type="ctrTitle"/>
          </p:nvPr>
        </p:nvSpPr>
        <p:spPr>
          <a:xfrm>
            <a:off x="711650" y="2451400"/>
            <a:ext cx="2993400" cy="224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an Infographic</a:t>
            </a:r>
            <a:endParaRPr/>
          </a:p>
        </p:txBody>
      </p:sp>
      <p:sp>
        <p:nvSpPr>
          <p:cNvPr id="1114" name="Google Shape;1114;p92"/>
          <p:cNvSpPr txBox="1"/>
          <p:nvPr>
            <p:ph idx="4294967295" type="subTitle"/>
          </p:nvPr>
        </p:nvSpPr>
        <p:spPr>
          <a:xfrm>
            <a:off x="7155925" y="1556271"/>
            <a:ext cx="1471800" cy="649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rPr>
              <a:t>Despite being red, Mars is actually a cold place</a:t>
            </a:r>
            <a:endParaRPr sz="1200">
              <a:solidFill>
                <a:schemeClr val="dk1"/>
              </a:solidFill>
            </a:endParaRPr>
          </a:p>
        </p:txBody>
      </p:sp>
      <p:sp>
        <p:nvSpPr>
          <p:cNvPr id="1115" name="Google Shape;1115;p92"/>
          <p:cNvSpPr txBox="1"/>
          <p:nvPr>
            <p:ph idx="4294967295" type="subTitle"/>
          </p:nvPr>
        </p:nvSpPr>
        <p:spPr>
          <a:xfrm>
            <a:off x="7155925" y="1205203"/>
            <a:ext cx="1673100" cy="4980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Prata"/>
                <a:ea typeface="Prata"/>
                <a:cs typeface="Prata"/>
                <a:sym typeface="Prata"/>
              </a:rPr>
              <a:t>Mars</a:t>
            </a:r>
            <a:endParaRPr>
              <a:solidFill>
                <a:schemeClr val="dk1"/>
              </a:solidFill>
              <a:latin typeface="Prata"/>
              <a:ea typeface="Prata"/>
              <a:cs typeface="Prata"/>
              <a:sym typeface="Prata"/>
            </a:endParaRPr>
          </a:p>
        </p:txBody>
      </p:sp>
      <p:sp>
        <p:nvSpPr>
          <p:cNvPr id="1116" name="Google Shape;1116;p92"/>
          <p:cNvSpPr txBox="1"/>
          <p:nvPr>
            <p:ph idx="4294967295" type="subTitle"/>
          </p:nvPr>
        </p:nvSpPr>
        <p:spPr>
          <a:xfrm>
            <a:off x="7155925" y="3197221"/>
            <a:ext cx="1471800" cy="649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rPr>
              <a:t>It’s the smallest planet in the entire Solar System</a:t>
            </a:r>
            <a:endParaRPr sz="1200">
              <a:solidFill>
                <a:schemeClr val="dk1"/>
              </a:solidFill>
            </a:endParaRPr>
          </a:p>
        </p:txBody>
      </p:sp>
      <p:sp>
        <p:nvSpPr>
          <p:cNvPr id="1117" name="Google Shape;1117;p92"/>
          <p:cNvSpPr txBox="1"/>
          <p:nvPr>
            <p:ph idx="4294967295" type="subTitle"/>
          </p:nvPr>
        </p:nvSpPr>
        <p:spPr>
          <a:xfrm>
            <a:off x="7155925" y="2881252"/>
            <a:ext cx="1673100" cy="4629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Prata"/>
                <a:ea typeface="Prata"/>
                <a:cs typeface="Prata"/>
                <a:sym typeface="Prata"/>
              </a:rPr>
              <a:t>Mercury</a:t>
            </a:r>
            <a:endParaRPr>
              <a:solidFill>
                <a:schemeClr val="dk1"/>
              </a:solidFill>
              <a:latin typeface="Prata"/>
              <a:ea typeface="Prata"/>
              <a:cs typeface="Prata"/>
              <a:sym typeface="Prata"/>
            </a:endParaRPr>
          </a:p>
        </p:txBody>
      </p:sp>
      <p:sp>
        <p:nvSpPr>
          <p:cNvPr id="1118" name="Google Shape;1118;p92"/>
          <p:cNvSpPr txBox="1"/>
          <p:nvPr>
            <p:ph idx="4294967295" type="subTitle"/>
          </p:nvPr>
        </p:nvSpPr>
        <p:spPr>
          <a:xfrm>
            <a:off x="3406325" y="1556271"/>
            <a:ext cx="1471800" cy="649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1"/>
                </a:solidFill>
              </a:rPr>
              <a:t>It’s the biggest planet in the entire Solar System</a:t>
            </a:r>
            <a:endParaRPr sz="1200">
              <a:solidFill>
                <a:schemeClr val="dk1"/>
              </a:solidFill>
            </a:endParaRPr>
          </a:p>
        </p:txBody>
      </p:sp>
      <p:sp>
        <p:nvSpPr>
          <p:cNvPr id="1119" name="Google Shape;1119;p92"/>
          <p:cNvSpPr txBox="1"/>
          <p:nvPr>
            <p:ph idx="4294967295" type="subTitle"/>
          </p:nvPr>
        </p:nvSpPr>
        <p:spPr>
          <a:xfrm>
            <a:off x="3205025" y="1205203"/>
            <a:ext cx="1673100" cy="4980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Prata"/>
                <a:ea typeface="Prata"/>
                <a:cs typeface="Prata"/>
                <a:sym typeface="Prata"/>
              </a:rPr>
              <a:t>Jupiter</a:t>
            </a:r>
            <a:endParaRPr>
              <a:solidFill>
                <a:schemeClr val="dk1"/>
              </a:solidFill>
              <a:latin typeface="Prata"/>
              <a:ea typeface="Prata"/>
              <a:cs typeface="Prata"/>
              <a:sym typeface="Prata"/>
            </a:endParaRPr>
          </a:p>
        </p:txBody>
      </p:sp>
      <p:sp>
        <p:nvSpPr>
          <p:cNvPr id="1120" name="Google Shape;1120;p92"/>
          <p:cNvSpPr txBox="1"/>
          <p:nvPr>
            <p:ph idx="4294967295" type="subTitle"/>
          </p:nvPr>
        </p:nvSpPr>
        <p:spPr>
          <a:xfrm>
            <a:off x="3406325" y="3197221"/>
            <a:ext cx="1471800" cy="649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1"/>
                </a:solidFill>
              </a:rPr>
              <a:t>It’s composed mostly of hydrogen and helium</a:t>
            </a:r>
            <a:endParaRPr sz="1200">
              <a:solidFill>
                <a:schemeClr val="dk1"/>
              </a:solidFill>
            </a:endParaRPr>
          </a:p>
        </p:txBody>
      </p:sp>
      <p:sp>
        <p:nvSpPr>
          <p:cNvPr id="1121" name="Google Shape;1121;p92"/>
          <p:cNvSpPr txBox="1"/>
          <p:nvPr>
            <p:ph idx="4294967295" type="subTitle"/>
          </p:nvPr>
        </p:nvSpPr>
        <p:spPr>
          <a:xfrm>
            <a:off x="5163850" y="1205196"/>
            <a:ext cx="501300" cy="498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Prata"/>
                <a:ea typeface="Prata"/>
                <a:cs typeface="Prata"/>
                <a:sym typeface="Prata"/>
              </a:rPr>
              <a:t>01</a:t>
            </a:r>
            <a:endParaRPr>
              <a:solidFill>
                <a:schemeClr val="dk1"/>
              </a:solidFill>
              <a:latin typeface="Prata"/>
              <a:ea typeface="Prata"/>
              <a:cs typeface="Prata"/>
              <a:sym typeface="Prata"/>
            </a:endParaRPr>
          </a:p>
        </p:txBody>
      </p:sp>
      <p:sp>
        <p:nvSpPr>
          <p:cNvPr id="1122" name="Google Shape;1122;p92"/>
          <p:cNvSpPr txBox="1"/>
          <p:nvPr>
            <p:ph idx="4294967295" type="subTitle"/>
          </p:nvPr>
        </p:nvSpPr>
        <p:spPr>
          <a:xfrm>
            <a:off x="6338625" y="1205196"/>
            <a:ext cx="501300" cy="498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Prata"/>
                <a:ea typeface="Prata"/>
                <a:cs typeface="Prata"/>
                <a:sym typeface="Prata"/>
              </a:rPr>
              <a:t>02</a:t>
            </a:r>
            <a:endParaRPr>
              <a:solidFill>
                <a:schemeClr val="dk1"/>
              </a:solidFill>
              <a:latin typeface="Prata"/>
              <a:ea typeface="Prata"/>
              <a:cs typeface="Prata"/>
              <a:sym typeface="Prata"/>
            </a:endParaRPr>
          </a:p>
        </p:txBody>
      </p:sp>
      <p:sp>
        <p:nvSpPr>
          <p:cNvPr id="1123" name="Google Shape;1123;p92"/>
          <p:cNvSpPr txBox="1"/>
          <p:nvPr>
            <p:ph idx="4294967295" type="subTitle"/>
          </p:nvPr>
        </p:nvSpPr>
        <p:spPr>
          <a:xfrm>
            <a:off x="5163850" y="3380796"/>
            <a:ext cx="501300" cy="498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Prata"/>
                <a:ea typeface="Prata"/>
                <a:cs typeface="Prata"/>
                <a:sym typeface="Prata"/>
              </a:rPr>
              <a:t>03</a:t>
            </a:r>
            <a:endParaRPr>
              <a:solidFill>
                <a:schemeClr val="dk1"/>
              </a:solidFill>
              <a:latin typeface="Prata"/>
              <a:ea typeface="Prata"/>
              <a:cs typeface="Prata"/>
              <a:sym typeface="Prata"/>
            </a:endParaRPr>
          </a:p>
        </p:txBody>
      </p:sp>
      <p:sp>
        <p:nvSpPr>
          <p:cNvPr id="1124" name="Google Shape;1124;p92"/>
          <p:cNvSpPr txBox="1"/>
          <p:nvPr>
            <p:ph idx="4294967295" type="subTitle"/>
          </p:nvPr>
        </p:nvSpPr>
        <p:spPr>
          <a:xfrm>
            <a:off x="6338625" y="3380796"/>
            <a:ext cx="501300" cy="498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Prata"/>
                <a:ea typeface="Prata"/>
                <a:cs typeface="Prata"/>
                <a:sym typeface="Prata"/>
              </a:rPr>
              <a:t>04</a:t>
            </a:r>
            <a:endParaRPr>
              <a:solidFill>
                <a:schemeClr val="dk1"/>
              </a:solidFill>
              <a:latin typeface="Prata"/>
              <a:ea typeface="Prata"/>
              <a:cs typeface="Prata"/>
              <a:sym typeface="Prata"/>
            </a:endParaRPr>
          </a:p>
        </p:txBody>
      </p:sp>
      <p:grpSp>
        <p:nvGrpSpPr>
          <p:cNvPr id="1125" name="Google Shape;1125;p92"/>
          <p:cNvGrpSpPr/>
          <p:nvPr/>
        </p:nvGrpSpPr>
        <p:grpSpPr>
          <a:xfrm>
            <a:off x="4855513" y="1381658"/>
            <a:ext cx="2300400" cy="2300400"/>
            <a:chOff x="4855513" y="1244388"/>
            <a:chExt cx="2300400" cy="2300400"/>
          </a:xfrm>
        </p:grpSpPr>
        <p:grpSp>
          <p:nvGrpSpPr>
            <p:cNvPr id="1126" name="Google Shape;1126;p92"/>
            <p:cNvGrpSpPr/>
            <p:nvPr/>
          </p:nvGrpSpPr>
          <p:grpSpPr>
            <a:xfrm>
              <a:off x="4855513" y="1244388"/>
              <a:ext cx="2300400" cy="2300400"/>
              <a:chOff x="4855513" y="1244388"/>
              <a:chExt cx="2300400" cy="2300400"/>
            </a:xfrm>
          </p:grpSpPr>
          <p:sp>
            <p:nvSpPr>
              <p:cNvPr id="1127" name="Google Shape;1127;p92"/>
              <p:cNvSpPr/>
              <p:nvPr/>
            </p:nvSpPr>
            <p:spPr>
              <a:xfrm>
                <a:off x="5238525" y="1604013"/>
                <a:ext cx="1601400" cy="1601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92"/>
              <p:cNvSpPr/>
              <p:nvPr/>
            </p:nvSpPr>
            <p:spPr>
              <a:xfrm>
                <a:off x="4855513" y="1244388"/>
                <a:ext cx="2300400" cy="23004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9" name="Google Shape;1129;p92"/>
              <p:cNvCxnSpPr/>
              <p:nvPr/>
            </p:nvCxnSpPr>
            <p:spPr>
              <a:xfrm>
                <a:off x="5815275" y="1601411"/>
                <a:ext cx="420600" cy="0"/>
              </a:xfrm>
              <a:prstGeom prst="straightConnector1">
                <a:avLst/>
              </a:prstGeom>
              <a:noFill/>
              <a:ln cap="flat" cmpd="sng" w="9525">
                <a:solidFill>
                  <a:schemeClr val="lt1"/>
                </a:solidFill>
                <a:prstDash val="solid"/>
                <a:round/>
                <a:headEnd len="med" w="med" type="none"/>
                <a:tailEnd len="med" w="med" type="none"/>
              </a:ln>
            </p:spPr>
          </p:cxnSp>
          <p:cxnSp>
            <p:nvCxnSpPr>
              <p:cNvPr id="1130" name="Google Shape;1130;p92"/>
              <p:cNvCxnSpPr/>
              <p:nvPr/>
            </p:nvCxnSpPr>
            <p:spPr>
              <a:xfrm rot="-5400000">
                <a:off x="5028225" y="2385686"/>
                <a:ext cx="420600" cy="0"/>
              </a:xfrm>
              <a:prstGeom prst="straightConnector1">
                <a:avLst/>
              </a:prstGeom>
              <a:noFill/>
              <a:ln cap="flat" cmpd="sng" w="9525">
                <a:solidFill>
                  <a:schemeClr val="lt1"/>
                </a:solidFill>
                <a:prstDash val="solid"/>
                <a:round/>
                <a:headEnd len="med" w="med" type="none"/>
                <a:tailEnd len="med" w="med" type="none"/>
              </a:ln>
            </p:spPr>
          </p:cxnSp>
          <p:cxnSp>
            <p:nvCxnSpPr>
              <p:cNvPr id="1131" name="Google Shape;1131;p92"/>
              <p:cNvCxnSpPr/>
              <p:nvPr/>
            </p:nvCxnSpPr>
            <p:spPr>
              <a:xfrm rot="-5400000">
                <a:off x="6629625" y="2385686"/>
                <a:ext cx="420600" cy="0"/>
              </a:xfrm>
              <a:prstGeom prst="straightConnector1">
                <a:avLst/>
              </a:prstGeom>
              <a:noFill/>
              <a:ln cap="flat" cmpd="sng" w="9525">
                <a:solidFill>
                  <a:schemeClr val="lt1"/>
                </a:solidFill>
                <a:prstDash val="solid"/>
                <a:round/>
                <a:headEnd len="med" w="med" type="none"/>
                <a:tailEnd len="med" w="med" type="none"/>
              </a:ln>
            </p:spPr>
          </p:cxnSp>
        </p:grpSp>
        <p:cxnSp>
          <p:nvCxnSpPr>
            <p:cNvPr id="1132" name="Google Shape;1132;p92"/>
            <p:cNvCxnSpPr/>
            <p:nvPr/>
          </p:nvCxnSpPr>
          <p:spPr>
            <a:xfrm>
              <a:off x="5815275" y="3205436"/>
              <a:ext cx="4206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36" name="Shape 1136"/>
        <p:cNvGrpSpPr/>
        <p:nvPr/>
      </p:nvGrpSpPr>
      <p:grpSpPr>
        <a:xfrm>
          <a:off x="0" y="0"/>
          <a:ext cx="0" cy="0"/>
          <a:chOff x="0" y="0"/>
          <a:chExt cx="0" cy="0"/>
        </a:xfrm>
      </p:grpSpPr>
      <p:sp>
        <p:nvSpPr>
          <p:cNvPr id="1137" name="Google Shape;1137;p93"/>
          <p:cNvSpPr txBox="1"/>
          <p:nvPr>
            <p:ph type="ctrTitle"/>
          </p:nvPr>
        </p:nvSpPr>
        <p:spPr>
          <a:xfrm>
            <a:off x="3115075" y="3831975"/>
            <a:ext cx="5315700" cy="86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Project Schedule</a:t>
            </a:r>
            <a:endParaRPr/>
          </a:p>
        </p:txBody>
      </p:sp>
      <p:grpSp>
        <p:nvGrpSpPr>
          <p:cNvPr id="1138" name="Google Shape;1138;p93"/>
          <p:cNvGrpSpPr/>
          <p:nvPr/>
        </p:nvGrpSpPr>
        <p:grpSpPr>
          <a:xfrm>
            <a:off x="824676" y="587900"/>
            <a:ext cx="7536699" cy="3244075"/>
            <a:chOff x="824676" y="587900"/>
            <a:chExt cx="7536699" cy="3244075"/>
          </a:xfrm>
        </p:grpSpPr>
        <p:sp>
          <p:nvSpPr>
            <p:cNvPr id="1139" name="Google Shape;1139;p93"/>
            <p:cNvSpPr txBox="1"/>
            <p:nvPr/>
          </p:nvSpPr>
          <p:spPr>
            <a:xfrm flipH="1">
              <a:off x="1851029" y="587920"/>
              <a:ext cx="1416000" cy="425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Prata"/>
                  <a:ea typeface="Prata"/>
                  <a:cs typeface="Prata"/>
                  <a:sym typeface="Prata"/>
                </a:rPr>
                <a:t>January</a:t>
              </a:r>
              <a:endParaRPr sz="1600">
                <a:solidFill>
                  <a:schemeClr val="dk1"/>
                </a:solidFill>
                <a:latin typeface="Prata"/>
                <a:ea typeface="Prata"/>
                <a:cs typeface="Prata"/>
                <a:sym typeface="Prata"/>
              </a:endParaRPr>
            </a:p>
          </p:txBody>
        </p:sp>
        <p:sp>
          <p:nvSpPr>
            <p:cNvPr id="1140" name="Google Shape;1140;p93"/>
            <p:cNvSpPr txBox="1"/>
            <p:nvPr/>
          </p:nvSpPr>
          <p:spPr>
            <a:xfrm flipH="1">
              <a:off x="3521757" y="587916"/>
              <a:ext cx="1457100" cy="425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Prata"/>
                  <a:ea typeface="Prata"/>
                  <a:cs typeface="Prata"/>
                  <a:sym typeface="Prata"/>
                </a:rPr>
                <a:t>February</a:t>
              </a:r>
              <a:endParaRPr sz="1600">
                <a:solidFill>
                  <a:schemeClr val="dk1"/>
                </a:solidFill>
                <a:latin typeface="Prata"/>
                <a:ea typeface="Prata"/>
                <a:cs typeface="Prata"/>
                <a:sym typeface="Prata"/>
              </a:endParaRPr>
            </a:p>
          </p:txBody>
        </p:sp>
        <p:sp>
          <p:nvSpPr>
            <p:cNvPr id="1141" name="Google Shape;1141;p93"/>
            <p:cNvSpPr txBox="1"/>
            <p:nvPr/>
          </p:nvSpPr>
          <p:spPr>
            <a:xfrm flipH="1">
              <a:off x="5233603" y="587920"/>
              <a:ext cx="1416000" cy="425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Prata"/>
                  <a:ea typeface="Prata"/>
                  <a:cs typeface="Prata"/>
                  <a:sym typeface="Prata"/>
                </a:rPr>
                <a:t>March</a:t>
              </a:r>
              <a:endParaRPr sz="1600">
                <a:solidFill>
                  <a:schemeClr val="dk1"/>
                </a:solidFill>
                <a:latin typeface="Prata"/>
                <a:ea typeface="Prata"/>
                <a:cs typeface="Prata"/>
                <a:sym typeface="Prata"/>
              </a:endParaRPr>
            </a:p>
          </p:txBody>
        </p:sp>
        <p:sp>
          <p:nvSpPr>
            <p:cNvPr id="1142" name="Google Shape;1142;p93"/>
            <p:cNvSpPr txBox="1"/>
            <p:nvPr/>
          </p:nvSpPr>
          <p:spPr>
            <a:xfrm flipH="1">
              <a:off x="6904349" y="587900"/>
              <a:ext cx="1416000" cy="425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Prata"/>
                  <a:ea typeface="Prata"/>
                  <a:cs typeface="Prata"/>
                  <a:sym typeface="Prata"/>
                </a:rPr>
                <a:t>April</a:t>
              </a:r>
              <a:endParaRPr sz="1600">
                <a:solidFill>
                  <a:schemeClr val="dk1"/>
                </a:solidFill>
                <a:latin typeface="Prata"/>
                <a:ea typeface="Prata"/>
                <a:cs typeface="Prata"/>
                <a:sym typeface="Prata"/>
              </a:endParaRPr>
            </a:p>
          </p:txBody>
        </p:sp>
        <p:sp>
          <p:nvSpPr>
            <p:cNvPr id="1143" name="Google Shape;1143;p93"/>
            <p:cNvSpPr/>
            <p:nvPr/>
          </p:nvSpPr>
          <p:spPr>
            <a:xfrm>
              <a:off x="1830461" y="1126698"/>
              <a:ext cx="1457100" cy="70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93"/>
            <p:cNvSpPr/>
            <p:nvPr/>
          </p:nvSpPr>
          <p:spPr>
            <a:xfrm>
              <a:off x="1830461" y="2048907"/>
              <a:ext cx="1457100" cy="700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93"/>
            <p:cNvSpPr txBox="1"/>
            <p:nvPr/>
          </p:nvSpPr>
          <p:spPr>
            <a:xfrm flipH="1">
              <a:off x="824676" y="1217108"/>
              <a:ext cx="1025100" cy="52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Prata"/>
                  <a:ea typeface="Prata"/>
                  <a:cs typeface="Prata"/>
                  <a:sym typeface="Prata"/>
                </a:rPr>
                <a:t>Phase 1</a:t>
              </a:r>
              <a:endParaRPr sz="1600">
                <a:solidFill>
                  <a:schemeClr val="dk1"/>
                </a:solidFill>
                <a:latin typeface="Prata"/>
                <a:ea typeface="Prata"/>
                <a:cs typeface="Prata"/>
                <a:sym typeface="Prata"/>
              </a:endParaRPr>
            </a:p>
          </p:txBody>
        </p:sp>
        <p:sp>
          <p:nvSpPr>
            <p:cNvPr id="1146" name="Google Shape;1146;p93"/>
            <p:cNvSpPr txBox="1"/>
            <p:nvPr/>
          </p:nvSpPr>
          <p:spPr>
            <a:xfrm flipH="1">
              <a:off x="824836" y="2175383"/>
              <a:ext cx="1025100" cy="447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600">
                  <a:solidFill>
                    <a:schemeClr val="dk1"/>
                  </a:solidFill>
                  <a:latin typeface="Prata"/>
                  <a:ea typeface="Prata"/>
                  <a:cs typeface="Prata"/>
                  <a:sym typeface="Prata"/>
                </a:rPr>
                <a:t>Task 1</a:t>
              </a:r>
              <a:endParaRPr sz="1600">
                <a:solidFill>
                  <a:schemeClr val="dk1"/>
                </a:solidFill>
                <a:latin typeface="Prata"/>
                <a:ea typeface="Prata"/>
                <a:cs typeface="Prata"/>
                <a:sym typeface="Prata"/>
              </a:endParaRPr>
            </a:p>
          </p:txBody>
        </p:sp>
        <p:sp>
          <p:nvSpPr>
            <p:cNvPr id="1147" name="Google Shape;1147;p93"/>
            <p:cNvSpPr txBox="1"/>
            <p:nvPr/>
          </p:nvSpPr>
          <p:spPr>
            <a:xfrm flipH="1">
              <a:off x="824695" y="3113598"/>
              <a:ext cx="1025100" cy="447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600">
                  <a:solidFill>
                    <a:schemeClr val="dk1"/>
                  </a:solidFill>
                  <a:latin typeface="Prata"/>
                  <a:ea typeface="Prata"/>
                  <a:cs typeface="Prata"/>
                  <a:sym typeface="Prata"/>
                </a:rPr>
                <a:t>Task 2</a:t>
              </a:r>
              <a:endParaRPr sz="1600">
                <a:solidFill>
                  <a:schemeClr val="dk1"/>
                </a:solidFill>
                <a:latin typeface="Prata"/>
                <a:ea typeface="Prata"/>
                <a:cs typeface="Prata"/>
                <a:sym typeface="Prata"/>
              </a:endParaRPr>
            </a:p>
          </p:txBody>
        </p:sp>
        <p:cxnSp>
          <p:nvCxnSpPr>
            <p:cNvPr id="1148" name="Google Shape;1148;p93"/>
            <p:cNvCxnSpPr/>
            <p:nvPr/>
          </p:nvCxnSpPr>
          <p:spPr>
            <a:xfrm>
              <a:off x="856927" y="1934656"/>
              <a:ext cx="7431300" cy="0"/>
            </a:xfrm>
            <a:prstGeom prst="straightConnector1">
              <a:avLst/>
            </a:prstGeom>
            <a:noFill/>
            <a:ln cap="flat" cmpd="sng" w="9525">
              <a:solidFill>
                <a:schemeClr val="dk1"/>
              </a:solidFill>
              <a:prstDash val="solid"/>
              <a:round/>
              <a:headEnd len="med" w="med" type="none"/>
              <a:tailEnd len="med" w="med" type="none"/>
            </a:ln>
          </p:spPr>
        </p:cxnSp>
        <p:cxnSp>
          <p:nvCxnSpPr>
            <p:cNvPr id="1149" name="Google Shape;1149;p93"/>
            <p:cNvCxnSpPr/>
            <p:nvPr/>
          </p:nvCxnSpPr>
          <p:spPr>
            <a:xfrm>
              <a:off x="856927" y="2878229"/>
              <a:ext cx="7431300" cy="0"/>
            </a:xfrm>
            <a:prstGeom prst="straightConnector1">
              <a:avLst/>
            </a:prstGeom>
            <a:noFill/>
            <a:ln cap="flat" cmpd="sng" w="9525">
              <a:solidFill>
                <a:schemeClr val="dk1"/>
              </a:solidFill>
              <a:prstDash val="solid"/>
              <a:round/>
              <a:headEnd len="med" w="med" type="none"/>
              <a:tailEnd len="med" w="med" type="none"/>
            </a:ln>
          </p:spPr>
        </p:cxnSp>
        <p:cxnSp>
          <p:nvCxnSpPr>
            <p:cNvPr id="1150" name="Google Shape;1150;p93"/>
            <p:cNvCxnSpPr/>
            <p:nvPr/>
          </p:nvCxnSpPr>
          <p:spPr>
            <a:xfrm>
              <a:off x="856927" y="3831975"/>
              <a:ext cx="7431300" cy="0"/>
            </a:xfrm>
            <a:prstGeom prst="straightConnector1">
              <a:avLst/>
            </a:prstGeom>
            <a:noFill/>
            <a:ln cap="flat" cmpd="sng" w="9525">
              <a:solidFill>
                <a:schemeClr val="dk1"/>
              </a:solidFill>
              <a:prstDash val="solid"/>
              <a:round/>
              <a:headEnd len="med" w="med" type="none"/>
              <a:tailEnd len="med" w="med" type="none"/>
            </a:ln>
          </p:spPr>
        </p:cxnSp>
        <p:cxnSp>
          <p:nvCxnSpPr>
            <p:cNvPr id="1151" name="Google Shape;1151;p93"/>
            <p:cNvCxnSpPr/>
            <p:nvPr/>
          </p:nvCxnSpPr>
          <p:spPr>
            <a:xfrm>
              <a:off x="856927" y="980522"/>
              <a:ext cx="7431300" cy="0"/>
            </a:xfrm>
            <a:prstGeom prst="straightConnector1">
              <a:avLst/>
            </a:prstGeom>
            <a:noFill/>
            <a:ln cap="flat" cmpd="sng" w="9525">
              <a:solidFill>
                <a:schemeClr val="dk1"/>
              </a:solidFill>
              <a:prstDash val="solid"/>
              <a:round/>
              <a:headEnd len="med" w="med" type="none"/>
              <a:tailEnd len="med" w="med" type="none"/>
            </a:ln>
          </p:spPr>
        </p:cxnSp>
        <p:sp>
          <p:nvSpPr>
            <p:cNvPr id="1152" name="Google Shape;1152;p93"/>
            <p:cNvSpPr/>
            <p:nvPr/>
          </p:nvSpPr>
          <p:spPr>
            <a:xfrm>
              <a:off x="3521732" y="1126698"/>
              <a:ext cx="1457100" cy="70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93"/>
            <p:cNvSpPr/>
            <p:nvPr/>
          </p:nvSpPr>
          <p:spPr>
            <a:xfrm>
              <a:off x="5213004" y="1126698"/>
              <a:ext cx="1457100" cy="70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93"/>
            <p:cNvSpPr/>
            <p:nvPr/>
          </p:nvSpPr>
          <p:spPr>
            <a:xfrm>
              <a:off x="3521732" y="3004883"/>
              <a:ext cx="1457100" cy="700500"/>
            </a:xfrm>
            <a:prstGeom prst="rect">
              <a:avLst/>
            </a:pr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93"/>
            <p:cNvSpPr/>
            <p:nvPr/>
          </p:nvSpPr>
          <p:spPr>
            <a:xfrm>
              <a:off x="5213004" y="3004883"/>
              <a:ext cx="1457100" cy="700500"/>
            </a:xfrm>
            <a:prstGeom prst="rect">
              <a:avLst/>
            </a:pr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93"/>
            <p:cNvSpPr/>
            <p:nvPr/>
          </p:nvSpPr>
          <p:spPr>
            <a:xfrm>
              <a:off x="6904275" y="3004883"/>
              <a:ext cx="1457100" cy="700500"/>
            </a:xfrm>
            <a:prstGeom prst="rect">
              <a:avLst/>
            </a:pr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60" name="Shape 1160"/>
        <p:cNvGrpSpPr/>
        <p:nvPr/>
      </p:nvGrpSpPr>
      <p:grpSpPr>
        <a:xfrm>
          <a:off x="0" y="0"/>
          <a:ext cx="0" cy="0"/>
          <a:chOff x="0" y="0"/>
          <a:chExt cx="0" cy="0"/>
        </a:xfrm>
      </p:grpSpPr>
      <p:pic>
        <p:nvPicPr>
          <p:cNvPr id="1161" name="Google Shape;1161;p94"/>
          <p:cNvPicPr preferRelativeResize="0"/>
          <p:nvPr/>
        </p:nvPicPr>
        <p:blipFill rotWithShape="1">
          <a:blip r:embed="rId3">
            <a:alphaModFix/>
          </a:blip>
          <a:srcRect b="0" l="33150" r="9116" t="0"/>
          <a:stretch/>
        </p:blipFill>
        <p:spPr>
          <a:xfrm>
            <a:off x="713225" y="157050"/>
            <a:ext cx="3851226" cy="4446950"/>
          </a:xfrm>
          <a:prstGeom prst="rect">
            <a:avLst/>
          </a:prstGeom>
          <a:noFill/>
          <a:ln>
            <a:noFill/>
          </a:ln>
        </p:spPr>
      </p:pic>
      <p:sp>
        <p:nvSpPr>
          <p:cNvPr id="1162" name="Google Shape;1162;p94"/>
          <p:cNvSpPr txBox="1"/>
          <p:nvPr>
            <p:ph type="ctrTitle"/>
          </p:nvPr>
        </p:nvSpPr>
        <p:spPr>
          <a:xfrm>
            <a:off x="3115075" y="3831975"/>
            <a:ext cx="5315700" cy="86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Highlighting</a:t>
            </a:r>
            <a:endParaRPr/>
          </a:p>
        </p:txBody>
      </p:sp>
      <p:sp>
        <p:nvSpPr>
          <p:cNvPr id="1163" name="Google Shape;1163;p94"/>
          <p:cNvSpPr txBox="1"/>
          <p:nvPr>
            <p:ph idx="4294967295" type="subTitle"/>
          </p:nvPr>
        </p:nvSpPr>
        <p:spPr>
          <a:xfrm>
            <a:off x="4998975" y="966775"/>
            <a:ext cx="3403500" cy="3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dk1"/>
                </a:solidFill>
              </a:rPr>
              <a:t>Despite being red, Mars is a cold place</a:t>
            </a:r>
            <a:endParaRPr sz="1400">
              <a:solidFill>
                <a:schemeClr val="dk1"/>
              </a:solidFill>
            </a:endParaRPr>
          </a:p>
        </p:txBody>
      </p:sp>
      <p:sp>
        <p:nvSpPr>
          <p:cNvPr id="1164" name="Google Shape;1164;p94"/>
          <p:cNvSpPr txBox="1"/>
          <p:nvPr>
            <p:ph idx="4294967295" type="subTitle"/>
          </p:nvPr>
        </p:nvSpPr>
        <p:spPr>
          <a:xfrm>
            <a:off x="4998975" y="539500"/>
            <a:ext cx="3403500" cy="4980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Prata"/>
                <a:ea typeface="Prata"/>
                <a:cs typeface="Prata"/>
                <a:sym typeface="Prata"/>
              </a:rPr>
              <a:t>Mars</a:t>
            </a:r>
            <a:endParaRPr>
              <a:solidFill>
                <a:schemeClr val="dk1"/>
              </a:solidFill>
              <a:latin typeface="Prata"/>
              <a:ea typeface="Prata"/>
              <a:cs typeface="Prata"/>
              <a:sym typeface="Prata"/>
            </a:endParaRPr>
          </a:p>
        </p:txBody>
      </p:sp>
      <p:sp>
        <p:nvSpPr>
          <p:cNvPr id="1165" name="Google Shape;1165;p94"/>
          <p:cNvSpPr txBox="1"/>
          <p:nvPr>
            <p:ph idx="4294967295" type="subTitle"/>
          </p:nvPr>
        </p:nvSpPr>
        <p:spPr>
          <a:xfrm>
            <a:off x="4998975" y="1760275"/>
            <a:ext cx="3403500" cy="3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dk1"/>
                </a:solidFill>
              </a:rPr>
              <a:t>Venus has a beautiful name, but it’s hot</a:t>
            </a:r>
            <a:endParaRPr sz="1400">
              <a:solidFill>
                <a:schemeClr val="dk1"/>
              </a:solidFill>
            </a:endParaRPr>
          </a:p>
        </p:txBody>
      </p:sp>
      <p:sp>
        <p:nvSpPr>
          <p:cNvPr id="1166" name="Google Shape;1166;p94"/>
          <p:cNvSpPr txBox="1"/>
          <p:nvPr>
            <p:ph idx="4294967295" type="subTitle"/>
          </p:nvPr>
        </p:nvSpPr>
        <p:spPr>
          <a:xfrm>
            <a:off x="4998975" y="1333000"/>
            <a:ext cx="3403500" cy="4980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Prata"/>
                <a:ea typeface="Prata"/>
                <a:cs typeface="Prata"/>
                <a:sym typeface="Prata"/>
              </a:rPr>
              <a:t>Venus</a:t>
            </a:r>
            <a:endParaRPr>
              <a:solidFill>
                <a:schemeClr val="dk1"/>
              </a:solidFill>
              <a:latin typeface="Prata"/>
              <a:ea typeface="Prata"/>
              <a:cs typeface="Prata"/>
              <a:sym typeface="Prata"/>
            </a:endParaRPr>
          </a:p>
        </p:txBody>
      </p:sp>
      <p:sp>
        <p:nvSpPr>
          <p:cNvPr id="1167" name="Google Shape;1167;p94"/>
          <p:cNvSpPr txBox="1"/>
          <p:nvPr>
            <p:ph idx="4294967295" type="subTitle"/>
          </p:nvPr>
        </p:nvSpPr>
        <p:spPr>
          <a:xfrm>
            <a:off x="4998975" y="2553775"/>
            <a:ext cx="3403500" cy="3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dk1"/>
                </a:solidFill>
              </a:rPr>
              <a:t>It’s the smallest in the Solar System</a:t>
            </a:r>
            <a:endParaRPr sz="1400">
              <a:solidFill>
                <a:schemeClr val="dk1"/>
              </a:solidFill>
            </a:endParaRPr>
          </a:p>
        </p:txBody>
      </p:sp>
      <p:sp>
        <p:nvSpPr>
          <p:cNvPr id="1168" name="Google Shape;1168;p94"/>
          <p:cNvSpPr txBox="1"/>
          <p:nvPr>
            <p:ph idx="4294967295" type="subTitle"/>
          </p:nvPr>
        </p:nvSpPr>
        <p:spPr>
          <a:xfrm>
            <a:off x="4998975" y="2126500"/>
            <a:ext cx="3403500" cy="4980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Prata"/>
                <a:ea typeface="Prata"/>
                <a:cs typeface="Prata"/>
                <a:sym typeface="Prata"/>
              </a:rPr>
              <a:t>Mercury</a:t>
            </a:r>
            <a:endParaRPr>
              <a:solidFill>
                <a:schemeClr val="dk1"/>
              </a:solidFill>
              <a:latin typeface="Prata"/>
              <a:ea typeface="Prata"/>
              <a:cs typeface="Prata"/>
              <a:sym typeface="Prata"/>
            </a:endParaRPr>
          </a:p>
        </p:txBody>
      </p:sp>
      <p:sp>
        <p:nvSpPr>
          <p:cNvPr id="1169" name="Google Shape;1169;p94"/>
          <p:cNvSpPr txBox="1"/>
          <p:nvPr>
            <p:ph idx="4294967295" type="subTitle"/>
          </p:nvPr>
        </p:nvSpPr>
        <p:spPr>
          <a:xfrm>
            <a:off x="4998975" y="3347275"/>
            <a:ext cx="3403500" cy="3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dk1"/>
                </a:solidFill>
              </a:rPr>
              <a:t>It’s the biggest in the Solar System</a:t>
            </a:r>
            <a:endParaRPr sz="1400">
              <a:solidFill>
                <a:schemeClr val="dk1"/>
              </a:solidFill>
            </a:endParaRPr>
          </a:p>
        </p:txBody>
      </p:sp>
      <p:sp>
        <p:nvSpPr>
          <p:cNvPr id="1170" name="Google Shape;1170;p94"/>
          <p:cNvSpPr txBox="1"/>
          <p:nvPr>
            <p:ph idx="4294967295" type="subTitle"/>
          </p:nvPr>
        </p:nvSpPr>
        <p:spPr>
          <a:xfrm>
            <a:off x="4998975" y="2920000"/>
            <a:ext cx="3403500" cy="4980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Prata"/>
                <a:ea typeface="Prata"/>
                <a:cs typeface="Prata"/>
                <a:sym typeface="Prata"/>
              </a:rPr>
              <a:t>Jupiter</a:t>
            </a:r>
            <a:endParaRPr>
              <a:solidFill>
                <a:schemeClr val="dk1"/>
              </a:solidFill>
              <a:latin typeface="Prata"/>
              <a:ea typeface="Prata"/>
              <a:cs typeface="Prata"/>
              <a:sym typeface="Prata"/>
            </a:endParaRPr>
          </a:p>
        </p:txBody>
      </p:sp>
      <p:grpSp>
        <p:nvGrpSpPr>
          <p:cNvPr id="1171" name="Google Shape;1171;p94"/>
          <p:cNvGrpSpPr/>
          <p:nvPr/>
        </p:nvGrpSpPr>
        <p:grpSpPr>
          <a:xfrm>
            <a:off x="2679125" y="791193"/>
            <a:ext cx="5751568" cy="493800"/>
            <a:chOff x="2679125" y="791193"/>
            <a:chExt cx="5751568" cy="493800"/>
          </a:xfrm>
        </p:grpSpPr>
        <p:cxnSp>
          <p:nvCxnSpPr>
            <p:cNvPr id="1172" name="Google Shape;1172;p94"/>
            <p:cNvCxnSpPr>
              <a:endCxn id="1173" idx="3"/>
            </p:cNvCxnSpPr>
            <p:nvPr/>
          </p:nvCxnSpPr>
          <p:spPr>
            <a:xfrm rot="10800000">
              <a:off x="3172925" y="1038093"/>
              <a:ext cx="1391400" cy="0"/>
            </a:xfrm>
            <a:prstGeom prst="straightConnector1">
              <a:avLst/>
            </a:prstGeom>
            <a:noFill/>
            <a:ln cap="flat" cmpd="sng" w="19050">
              <a:solidFill>
                <a:schemeClr val="accent1"/>
              </a:solidFill>
              <a:prstDash val="solid"/>
              <a:round/>
              <a:headEnd len="med" w="med" type="none"/>
              <a:tailEnd len="med" w="med" type="none"/>
            </a:ln>
          </p:spPr>
        </p:cxnSp>
        <p:sp>
          <p:nvSpPr>
            <p:cNvPr id="1173" name="Google Shape;1173;p94"/>
            <p:cNvSpPr/>
            <p:nvPr/>
          </p:nvSpPr>
          <p:spPr>
            <a:xfrm>
              <a:off x="2679125" y="791193"/>
              <a:ext cx="493800" cy="493800"/>
            </a:xfrm>
            <a:prstGeom prst="rect">
              <a:avLst/>
            </a:prstGeom>
            <a:solidFill>
              <a:schemeClr val="lt1">
                <a:alpha val="53890"/>
              </a:scheme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4" name="Google Shape;1174;p94"/>
            <p:cNvCxnSpPr/>
            <p:nvPr/>
          </p:nvCxnSpPr>
          <p:spPr>
            <a:xfrm rot="10800000">
              <a:off x="4559793" y="1038100"/>
              <a:ext cx="3870900" cy="0"/>
            </a:xfrm>
            <a:prstGeom prst="straightConnector1">
              <a:avLst/>
            </a:prstGeom>
            <a:noFill/>
            <a:ln cap="flat" cmpd="sng" w="19050">
              <a:solidFill>
                <a:schemeClr val="lt2"/>
              </a:solidFill>
              <a:prstDash val="solid"/>
              <a:round/>
              <a:headEnd len="med" w="med" type="none"/>
              <a:tailEnd len="med" w="med" type="none"/>
            </a:ln>
          </p:spPr>
        </p:cxnSp>
      </p:grpSp>
      <p:grpSp>
        <p:nvGrpSpPr>
          <p:cNvPr id="1175" name="Google Shape;1175;p94"/>
          <p:cNvGrpSpPr/>
          <p:nvPr/>
        </p:nvGrpSpPr>
        <p:grpSpPr>
          <a:xfrm>
            <a:off x="2983925" y="1584693"/>
            <a:ext cx="5446740" cy="493800"/>
            <a:chOff x="2983925" y="1584693"/>
            <a:chExt cx="5446740" cy="493800"/>
          </a:xfrm>
        </p:grpSpPr>
        <p:cxnSp>
          <p:nvCxnSpPr>
            <p:cNvPr id="1176" name="Google Shape;1176;p94"/>
            <p:cNvCxnSpPr>
              <a:endCxn id="1177" idx="3"/>
            </p:cNvCxnSpPr>
            <p:nvPr/>
          </p:nvCxnSpPr>
          <p:spPr>
            <a:xfrm rot="10800000">
              <a:off x="3477725" y="1831593"/>
              <a:ext cx="1086600" cy="0"/>
            </a:xfrm>
            <a:prstGeom prst="straightConnector1">
              <a:avLst/>
            </a:prstGeom>
            <a:noFill/>
            <a:ln cap="flat" cmpd="sng" w="19050">
              <a:solidFill>
                <a:schemeClr val="accent1"/>
              </a:solidFill>
              <a:prstDash val="solid"/>
              <a:round/>
              <a:headEnd len="med" w="med" type="none"/>
              <a:tailEnd len="med" w="med" type="none"/>
            </a:ln>
          </p:spPr>
        </p:cxnSp>
        <p:sp>
          <p:nvSpPr>
            <p:cNvPr id="1177" name="Google Shape;1177;p94"/>
            <p:cNvSpPr/>
            <p:nvPr/>
          </p:nvSpPr>
          <p:spPr>
            <a:xfrm>
              <a:off x="2983925" y="1584693"/>
              <a:ext cx="493800" cy="493800"/>
            </a:xfrm>
            <a:prstGeom prst="rect">
              <a:avLst/>
            </a:prstGeom>
            <a:solidFill>
              <a:schemeClr val="lt1">
                <a:alpha val="53890"/>
              </a:scheme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8" name="Google Shape;1178;p94"/>
            <p:cNvCxnSpPr/>
            <p:nvPr/>
          </p:nvCxnSpPr>
          <p:spPr>
            <a:xfrm rot="10800000">
              <a:off x="4559765" y="1831595"/>
              <a:ext cx="3870900" cy="0"/>
            </a:xfrm>
            <a:prstGeom prst="straightConnector1">
              <a:avLst/>
            </a:prstGeom>
            <a:noFill/>
            <a:ln cap="flat" cmpd="sng" w="19050">
              <a:solidFill>
                <a:schemeClr val="lt2"/>
              </a:solidFill>
              <a:prstDash val="solid"/>
              <a:round/>
              <a:headEnd len="med" w="med" type="none"/>
              <a:tailEnd len="med" w="med" type="none"/>
            </a:ln>
          </p:spPr>
        </p:cxnSp>
      </p:grpSp>
      <p:grpSp>
        <p:nvGrpSpPr>
          <p:cNvPr id="1179" name="Google Shape;1179;p94"/>
          <p:cNvGrpSpPr/>
          <p:nvPr/>
        </p:nvGrpSpPr>
        <p:grpSpPr>
          <a:xfrm>
            <a:off x="997700" y="2378193"/>
            <a:ext cx="7433007" cy="493800"/>
            <a:chOff x="997700" y="2378193"/>
            <a:chExt cx="7433007" cy="493800"/>
          </a:xfrm>
        </p:grpSpPr>
        <p:cxnSp>
          <p:nvCxnSpPr>
            <p:cNvPr id="1180" name="Google Shape;1180;p94"/>
            <p:cNvCxnSpPr/>
            <p:nvPr/>
          </p:nvCxnSpPr>
          <p:spPr>
            <a:xfrm rot="10800000">
              <a:off x="1491495" y="2625098"/>
              <a:ext cx="3072900" cy="0"/>
            </a:xfrm>
            <a:prstGeom prst="straightConnector1">
              <a:avLst/>
            </a:prstGeom>
            <a:noFill/>
            <a:ln cap="flat" cmpd="sng" w="19050">
              <a:solidFill>
                <a:schemeClr val="accent1"/>
              </a:solidFill>
              <a:prstDash val="solid"/>
              <a:round/>
              <a:headEnd len="med" w="med" type="none"/>
              <a:tailEnd len="med" w="med" type="none"/>
            </a:ln>
          </p:spPr>
        </p:cxnSp>
        <p:sp>
          <p:nvSpPr>
            <p:cNvPr id="1181" name="Google Shape;1181;p94"/>
            <p:cNvSpPr/>
            <p:nvPr/>
          </p:nvSpPr>
          <p:spPr>
            <a:xfrm>
              <a:off x="997700" y="2378193"/>
              <a:ext cx="493800" cy="493800"/>
            </a:xfrm>
            <a:prstGeom prst="rect">
              <a:avLst/>
            </a:prstGeom>
            <a:solidFill>
              <a:schemeClr val="lt1">
                <a:alpha val="53890"/>
              </a:scheme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2" name="Google Shape;1182;p94"/>
            <p:cNvCxnSpPr/>
            <p:nvPr/>
          </p:nvCxnSpPr>
          <p:spPr>
            <a:xfrm rot="10800000">
              <a:off x="4564307" y="2625098"/>
              <a:ext cx="3866400" cy="0"/>
            </a:xfrm>
            <a:prstGeom prst="straightConnector1">
              <a:avLst/>
            </a:prstGeom>
            <a:noFill/>
            <a:ln cap="flat" cmpd="sng" w="19050">
              <a:solidFill>
                <a:schemeClr val="lt2"/>
              </a:solidFill>
              <a:prstDash val="solid"/>
              <a:round/>
              <a:headEnd len="med" w="med" type="none"/>
              <a:tailEnd len="med" w="med" type="none"/>
            </a:ln>
          </p:spPr>
        </p:cxnSp>
      </p:grpSp>
      <p:grpSp>
        <p:nvGrpSpPr>
          <p:cNvPr id="1183" name="Google Shape;1183;p94"/>
          <p:cNvGrpSpPr/>
          <p:nvPr/>
        </p:nvGrpSpPr>
        <p:grpSpPr>
          <a:xfrm>
            <a:off x="1781725" y="3171693"/>
            <a:ext cx="6649051" cy="493800"/>
            <a:chOff x="1781725" y="3171693"/>
            <a:chExt cx="6649051" cy="493800"/>
          </a:xfrm>
        </p:grpSpPr>
        <p:cxnSp>
          <p:nvCxnSpPr>
            <p:cNvPr id="1184" name="Google Shape;1184;p94"/>
            <p:cNvCxnSpPr>
              <a:endCxn id="1185" idx="3"/>
            </p:cNvCxnSpPr>
            <p:nvPr/>
          </p:nvCxnSpPr>
          <p:spPr>
            <a:xfrm rot="10800000">
              <a:off x="2275525" y="3418593"/>
              <a:ext cx="2289000" cy="0"/>
            </a:xfrm>
            <a:prstGeom prst="straightConnector1">
              <a:avLst/>
            </a:prstGeom>
            <a:noFill/>
            <a:ln cap="flat" cmpd="sng" w="19050">
              <a:solidFill>
                <a:schemeClr val="accent1"/>
              </a:solidFill>
              <a:prstDash val="solid"/>
              <a:round/>
              <a:headEnd len="med" w="med" type="none"/>
              <a:tailEnd len="med" w="med" type="none"/>
            </a:ln>
          </p:spPr>
        </p:cxnSp>
        <p:sp>
          <p:nvSpPr>
            <p:cNvPr id="1185" name="Google Shape;1185;p94"/>
            <p:cNvSpPr/>
            <p:nvPr/>
          </p:nvSpPr>
          <p:spPr>
            <a:xfrm>
              <a:off x="1781725" y="3171693"/>
              <a:ext cx="493800" cy="493800"/>
            </a:xfrm>
            <a:prstGeom prst="rect">
              <a:avLst/>
            </a:prstGeom>
            <a:solidFill>
              <a:schemeClr val="lt1">
                <a:alpha val="53890"/>
              </a:schemeClr>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6" name="Google Shape;1186;p94"/>
            <p:cNvCxnSpPr/>
            <p:nvPr/>
          </p:nvCxnSpPr>
          <p:spPr>
            <a:xfrm rot="10800000">
              <a:off x="4569176" y="3418600"/>
              <a:ext cx="3861600" cy="0"/>
            </a:xfrm>
            <a:prstGeom prst="straightConnector1">
              <a:avLst/>
            </a:prstGeom>
            <a:noFill/>
            <a:ln cap="flat" cmpd="sng" w="19050">
              <a:solidFill>
                <a:schemeClr val="lt2"/>
              </a:solidFill>
              <a:prstDash val="solid"/>
              <a:round/>
              <a:headEnd len="med" w="med" type="none"/>
              <a:tailEnd len="med" w="med" type="none"/>
            </a:ln>
          </p:spPr>
        </p:cxn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0" name="Shape 1190"/>
        <p:cNvGrpSpPr/>
        <p:nvPr/>
      </p:nvGrpSpPr>
      <p:grpSpPr>
        <a:xfrm>
          <a:off x="0" y="0"/>
          <a:ext cx="0" cy="0"/>
          <a:chOff x="0" y="0"/>
          <a:chExt cx="0" cy="0"/>
        </a:xfrm>
      </p:grpSpPr>
      <p:sp>
        <p:nvSpPr>
          <p:cNvPr id="1191" name="Google Shape;1191;p95"/>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Timeline</a:t>
            </a:r>
            <a:endParaRPr/>
          </a:p>
        </p:txBody>
      </p:sp>
      <p:sp>
        <p:nvSpPr>
          <p:cNvPr id="1192" name="Google Shape;1192;p95"/>
          <p:cNvSpPr txBox="1"/>
          <p:nvPr>
            <p:ph idx="4294967295" type="subTitle"/>
          </p:nvPr>
        </p:nvSpPr>
        <p:spPr>
          <a:xfrm>
            <a:off x="2281575" y="3527525"/>
            <a:ext cx="1499100" cy="498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Prata"/>
                <a:ea typeface="Prata"/>
                <a:cs typeface="Prata"/>
                <a:sym typeface="Prata"/>
              </a:rPr>
              <a:t>Saturn</a:t>
            </a:r>
            <a:endParaRPr>
              <a:solidFill>
                <a:schemeClr val="lt1"/>
              </a:solidFill>
              <a:latin typeface="Prata"/>
              <a:ea typeface="Prata"/>
              <a:cs typeface="Prata"/>
              <a:sym typeface="Prata"/>
            </a:endParaRPr>
          </a:p>
        </p:txBody>
      </p:sp>
      <p:sp>
        <p:nvSpPr>
          <p:cNvPr id="1193" name="Google Shape;1193;p95"/>
          <p:cNvSpPr txBox="1"/>
          <p:nvPr>
            <p:ph idx="4294967295" type="subTitle"/>
          </p:nvPr>
        </p:nvSpPr>
        <p:spPr>
          <a:xfrm>
            <a:off x="725117" y="3497593"/>
            <a:ext cx="1498800" cy="649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lt1"/>
                </a:solidFill>
              </a:rPr>
              <a:t>It’s the biggest planet in the Solar System</a:t>
            </a:r>
            <a:endParaRPr sz="1400">
              <a:solidFill>
                <a:schemeClr val="lt1"/>
              </a:solidFill>
            </a:endParaRPr>
          </a:p>
        </p:txBody>
      </p:sp>
      <p:sp>
        <p:nvSpPr>
          <p:cNvPr id="1194" name="Google Shape;1194;p95"/>
          <p:cNvSpPr txBox="1"/>
          <p:nvPr>
            <p:ph idx="4294967295" type="subTitle"/>
          </p:nvPr>
        </p:nvSpPr>
        <p:spPr>
          <a:xfrm>
            <a:off x="725000" y="3146525"/>
            <a:ext cx="1499100" cy="498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Prata"/>
                <a:ea typeface="Prata"/>
                <a:cs typeface="Prata"/>
                <a:sym typeface="Prata"/>
              </a:rPr>
              <a:t>Jupiter</a:t>
            </a:r>
            <a:endParaRPr>
              <a:solidFill>
                <a:schemeClr val="lt1"/>
              </a:solidFill>
              <a:latin typeface="Prata"/>
              <a:ea typeface="Prata"/>
              <a:cs typeface="Prata"/>
              <a:sym typeface="Prata"/>
            </a:endParaRPr>
          </a:p>
        </p:txBody>
      </p:sp>
      <p:sp>
        <p:nvSpPr>
          <p:cNvPr id="1195" name="Google Shape;1195;p95"/>
          <p:cNvSpPr txBox="1"/>
          <p:nvPr>
            <p:ph idx="4294967295" type="subTitle"/>
          </p:nvPr>
        </p:nvSpPr>
        <p:spPr>
          <a:xfrm>
            <a:off x="2281692" y="3878602"/>
            <a:ext cx="1498800" cy="649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lt1"/>
                </a:solidFill>
              </a:rPr>
              <a:t>It’s composed of hydrogen and helium</a:t>
            </a:r>
            <a:endParaRPr sz="1400">
              <a:solidFill>
                <a:schemeClr val="lt1"/>
              </a:solidFill>
            </a:endParaRPr>
          </a:p>
        </p:txBody>
      </p:sp>
      <p:sp>
        <p:nvSpPr>
          <p:cNvPr id="1196" name="Google Shape;1196;p95"/>
          <p:cNvSpPr txBox="1"/>
          <p:nvPr>
            <p:ph idx="4294967295" type="subTitle"/>
          </p:nvPr>
        </p:nvSpPr>
        <p:spPr>
          <a:xfrm>
            <a:off x="3838150" y="3146525"/>
            <a:ext cx="1499100" cy="498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Prata"/>
                <a:ea typeface="Prata"/>
                <a:cs typeface="Prata"/>
                <a:sym typeface="Prata"/>
              </a:rPr>
              <a:t>Venus</a:t>
            </a:r>
            <a:endParaRPr>
              <a:solidFill>
                <a:schemeClr val="lt1"/>
              </a:solidFill>
              <a:latin typeface="Prata"/>
              <a:ea typeface="Prata"/>
              <a:cs typeface="Prata"/>
              <a:sym typeface="Prata"/>
            </a:endParaRPr>
          </a:p>
        </p:txBody>
      </p:sp>
      <p:sp>
        <p:nvSpPr>
          <p:cNvPr id="1197" name="Google Shape;1197;p95"/>
          <p:cNvSpPr txBox="1"/>
          <p:nvPr>
            <p:ph idx="4294967295" type="subTitle"/>
          </p:nvPr>
        </p:nvSpPr>
        <p:spPr>
          <a:xfrm>
            <a:off x="3838267" y="3497602"/>
            <a:ext cx="1498800" cy="649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lt1"/>
                </a:solidFill>
              </a:rPr>
              <a:t>Venus has a beautiful name, but it’s hot</a:t>
            </a:r>
            <a:endParaRPr sz="1400">
              <a:solidFill>
                <a:schemeClr val="lt1"/>
              </a:solidFill>
            </a:endParaRPr>
          </a:p>
        </p:txBody>
      </p:sp>
      <p:sp>
        <p:nvSpPr>
          <p:cNvPr id="1198" name="Google Shape;1198;p95"/>
          <p:cNvSpPr txBox="1"/>
          <p:nvPr>
            <p:ph idx="4294967295" type="subTitle"/>
          </p:nvPr>
        </p:nvSpPr>
        <p:spPr>
          <a:xfrm>
            <a:off x="5394725" y="3527525"/>
            <a:ext cx="1499100" cy="498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Prata"/>
                <a:ea typeface="Prata"/>
                <a:cs typeface="Prata"/>
                <a:sym typeface="Prata"/>
              </a:rPr>
              <a:t>Mars</a:t>
            </a:r>
            <a:endParaRPr>
              <a:solidFill>
                <a:schemeClr val="lt1"/>
              </a:solidFill>
              <a:latin typeface="Prata"/>
              <a:ea typeface="Prata"/>
              <a:cs typeface="Prata"/>
              <a:sym typeface="Prata"/>
            </a:endParaRPr>
          </a:p>
        </p:txBody>
      </p:sp>
      <p:sp>
        <p:nvSpPr>
          <p:cNvPr id="1199" name="Google Shape;1199;p95"/>
          <p:cNvSpPr txBox="1"/>
          <p:nvPr>
            <p:ph idx="4294967295" type="subTitle"/>
          </p:nvPr>
        </p:nvSpPr>
        <p:spPr>
          <a:xfrm>
            <a:off x="5394842" y="3878602"/>
            <a:ext cx="1498800" cy="649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lt1"/>
                </a:solidFill>
              </a:rPr>
              <a:t>Despite being red, Mars is a cold place</a:t>
            </a:r>
            <a:endParaRPr sz="1400">
              <a:solidFill>
                <a:schemeClr val="lt1"/>
              </a:solidFill>
            </a:endParaRPr>
          </a:p>
        </p:txBody>
      </p:sp>
      <p:sp>
        <p:nvSpPr>
          <p:cNvPr id="1200" name="Google Shape;1200;p95"/>
          <p:cNvSpPr txBox="1"/>
          <p:nvPr>
            <p:ph idx="4294967295" type="subTitle"/>
          </p:nvPr>
        </p:nvSpPr>
        <p:spPr>
          <a:xfrm>
            <a:off x="6951300" y="3146525"/>
            <a:ext cx="1499100" cy="498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Prata"/>
                <a:ea typeface="Prata"/>
                <a:cs typeface="Prata"/>
                <a:sym typeface="Prata"/>
              </a:rPr>
              <a:t>Mercury</a:t>
            </a:r>
            <a:endParaRPr>
              <a:solidFill>
                <a:schemeClr val="lt1"/>
              </a:solidFill>
              <a:latin typeface="Prata"/>
              <a:ea typeface="Prata"/>
              <a:cs typeface="Prata"/>
              <a:sym typeface="Prata"/>
            </a:endParaRPr>
          </a:p>
        </p:txBody>
      </p:sp>
      <p:sp>
        <p:nvSpPr>
          <p:cNvPr id="1201" name="Google Shape;1201;p95"/>
          <p:cNvSpPr txBox="1"/>
          <p:nvPr>
            <p:ph idx="4294967295" type="subTitle"/>
          </p:nvPr>
        </p:nvSpPr>
        <p:spPr>
          <a:xfrm>
            <a:off x="6951417" y="3497602"/>
            <a:ext cx="1498800" cy="649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chemeClr val="lt1"/>
                </a:solidFill>
              </a:rPr>
              <a:t>It’s the smallest planet in the Solar System</a:t>
            </a:r>
            <a:endParaRPr sz="1400">
              <a:solidFill>
                <a:schemeClr val="lt1"/>
              </a:solidFill>
            </a:endParaRPr>
          </a:p>
        </p:txBody>
      </p:sp>
      <p:grpSp>
        <p:nvGrpSpPr>
          <p:cNvPr id="1202" name="Google Shape;1202;p95"/>
          <p:cNvGrpSpPr/>
          <p:nvPr/>
        </p:nvGrpSpPr>
        <p:grpSpPr>
          <a:xfrm>
            <a:off x="1031762" y="1316200"/>
            <a:ext cx="885600" cy="1882197"/>
            <a:chOff x="1031762" y="1392400"/>
            <a:chExt cx="885600" cy="1882197"/>
          </a:xfrm>
        </p:grpSpPr>
        <p:sp>
          <p:nvSpPr>
            <p:cNvPr id="1203" name="Google Shape;1203;p95"/>
            <p:cNvSpPr/>
            <p:nvPr/>
          </p:nvSpPr>
          <p:spPr>
            <a:xfrm>
              <a:off x="1031762" y="1392400"/>
              <a:ext cx="885600" cy="8856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500">
                <a:solidFill>
                  <a:schemeClr val="dk1"/>
                </a:solidFill>
                <a:latin typeface="Prata"/>
                <a:ea typeface="Prata"/>
                <a:cs typeface="Prata"/>
                <a:sym typeface="Prata"/>
              </a:endParaRPr>
            </a:p>
          </p:txBody>
        </p:sp>
        <p:cxnSp>
          <p:nvCxnSpPr>
            <p:cNvPr id="1204" name="Google Shape;1204;p95"/>
            <p:cNvCxnSpPr/>
            <p:nvPr/>
          </p:nvCxnSpPr>
          <p:spPr>
            <a:xfrm>
              <a:off x="1474525" y="2460997"/>
              <a:ext cx="0" cy="813600"/>
            </a:xfrm>
            <a:prstGeom prst="straightConnector1">
              <a:avLst/>
            </a:prstGeom>
            <a:noFill/>
            <a:ln cap="flat" cmpd="sng" w="19050">
              <a:solidFill>
                <a:schemeClr val="lt1"/>
              </a:solidFill>
              <a:prstDash val="solid"/>
              <a:round/>
              <a:headEnd len="med" w="med" type="none"/>
              <a:tailEnd len="med" w="med" type="none"/>
            </a:ln>
          </p:spPr>
        </p:cxnSp>
        <p:sp>
          <p:nvSpPr>
            <p:cNvPr id="1205" name="Google Shape;1205;p95"/>
            <p:cNvSpPr txBox="1"/>
            <p:nvPr/>
          </p:nvSpPr>
          <p:spPr>
            <a:xfrm>
              <a:off x="1126850" y="1633150"/>
              <a:ext cx="695400" cy="40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Prata"/>
                  <a:ea typeface="Prata"/>
                  <a:cs typeface="Prata"/>
                  <a:sym typeface="Prata"/>
                </a:rPr>
                <a:t>01</a:t>
              </a:r>
              <a:endParaRPr sz="2400">
                <a:latin typeface="Roboto Light"/>
                <a:ea typeface="Roboto Light"/>
                <a:cs typeface="Roboto Light"/>
                <a:sym typeface="Roboto Light"/>
              </a:endParaRPr>
            </a:p>
          </p:txBody>
        </p:sp>
      </p:grpSp>
      <p:grpSp>
        <p:nvGrpSpPr>
          <p:cNvPr id="1206" name="Google Shape;1206;p95"/>
          <p:cNvGrpSpPr/>
          <p:nvPr/>
        </p:nvGrpSpPr>
        <p:grpSpPr>
          <a:xfrm>
            <a:off x="2588318" y="2202106"/>
            <a:ext cx="885600" cy="1364719"/>
            <a:chOff x="2588318" y="2278306"/>
            <a:chExt cx="885600" cy="1364719"/>
          </a:xfrm>
        </p:grpSpPr>
        <p:sp>
          <p:nvSpPr>
            <p:cNvPr id="1207" name="Google Shape;1207;p95"/>
            <p:cNvSpPr/>
            <p:nvPr/>
          </p:nvSpPr>
          <p:spPr>
            <a:xfrm>
              <a:off x="2588318" y="2278306"/>
              <a:ext cx="885600" cy="8856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500"/>
            </a:p>
          </p:txBody>
        </p:sp>
        <p:cxnSp>
          <p:nvCxnSpPr>
            <p:cNvPr id="1208" name="Google Shape;1208;p95"/>
            <p:cNvCxnSpPr/>
            <p:nvPr/>
          </p:nvCxnSpPr>
          <p:spPr>
            <a:xfrm>
              <a:off x="3026875" y="3357725"/>
              <a:ext cx="0" cy="285300"/>
            </a:xfrm>
            <a:prstGeom prst="straightConnector1">
              <a:avLst/>
            </a:prstGeom>
            <a:noFill/>
            <a:ln cap="flat" cmpd="sng" w="19050">
              <a:solidFill>
                <a:schemeClr val="lt1"/>
              </a:solidFill>
              <a:prstDash val="solid"/>
              <a:round/>
              <a:headEnd len="med" w="med" type="none"/>
              <a:tailEnd len="med" w="med" type="none"/>
            </a:ln>
          </p:spPr>
        </p:cxnSp>
        <p:sp>
          <p:nvSpPr>
            <p:cNvPr id="1209" name="Google Shape;1209;p95"/>
            <p:cNvSpPr txBox="1"/>
            <p:nvPr/>
          </p:nvSpPr>
          <p:spPr>
            <a:xfrm>
              <a:off x="2680500" y="2519050"/>
              <a:ext cx="695400" cy="40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Prata"/>
                  <a:ea typeface="Prata"/>
                  <a:cs typeface="Prata"/>
                  <a:sym typeface="Prata"/>
                </a:rPr>
                <a:t>02</a:t>
              </a:r>
              <a:endParaRPr sz="2400">
                <a:latin typeface="Roboto Light"/>
                <a:ea typeface="Roboto Light"/>
                <a:cs typeface="Roboto Light"/>
                <a:sym typeface="Roboto Light"/>
              </a:endParaRPr>
            </a:p>
          </p:txBody>
        </p:sp>
      </p:grpSp>
      <p:grpSp>
        <p:nvGrpSpPr>
          <p:cNvPr id="1210" name="Google Shape;1210;p95"/>
          <p:cNvGrpSpPr/>
          <p:nvPr/>
        </p:nvGrpSpPr>
        <p:grpSpPr>
          <a:xfrm>
            <a:off x="4144875" y="1316200"/>
            <a:ext cx="885600" cy="1882197"/>
            <a:chOff x="4144875" y="1392400"/>
            <a:chExt cx="885600" cy="1882197"/>
          </a:xfrm>
        </p:grpSpPr>
        <p:sp>
          <p:nvSpPr>
            <p:cNvPr id="1211" name="Google Shape;1211;p95"/>
            <p:cNvSpPr/>
            <p:nvPr/>
          </p:nvSpPr>
          <p:spPr>
            <a:xfrm>
              <a:off x="4144875" y="1392400"/>
              <a:ext cx="885600" cy="8856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500"/>
            </a:p>
          </p:txBody>
        </p:sp>
        <p:cxnSp>
          <p:nvCxnSpPr>
            <p:cNvPr id="1212" name="Google Shape;1212;p95"/>
            <p:cNvCxnSpPr/>
            <p:nvPr/>
          </p:nvCxnSpPr>
          <p:spPr>
            <a:xfrm>
              <a:off x="4581875" y="2460997"/>
              <a:ext cx="0" cy="813600"/>
            </a:xfrm>
            <a:prstGeom prst="straightConnector1">
              <a:avLst/>
            </a:prstGeom>
            <a:noFill/>
            <a:ln cap="flat" cmpd="sng" w="19050">
              <a:solidFill>
                <a:schemeClr val="lt1"/>
              </a:solidFill>
              <a:prstDash val="solid"/>
              <a:round/>
              <a:headEnd len="med" w="med" type="none"/>
              <a:tailEnd len="med" w="med" type="none"/>
            </a:ln>
          </p:spPr>
        </p:cxnSp>
        <p:sp>
          <p:nvSpPr>
            <p:cNvPr id="1213" name="Google Shape;1213;p95"/>
            <p:cNvSpPr txBox="1"/>
            <p:nvPr/>
          </p:nvSpPr>
          <p:spPr>
            <a:xfrm>
              <a:off x="4239975" y="1633150"/>
              <a:ext cx="695400" cy="40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Prata"/>
                  <a:ea typeface="Prata"/>
                  <a:cs typeface="Prata"/>
                  <a:sym typeface="Prata"/>
                </a:rPr>
                <a:t>03</a:t>
              </a:r>
              <a:endParaRPr sz="2400">
                <a:latin typeface="Roboto Light"/>
                <a:ea typeface="Roboto Light"/>
                <a:cs typeface="Roboto Light"/>
                <a:sym typeface="Roboto Light"/>
              </a:endParaRPr>
            </a:p>
          </p:txBody>
        </p:sp>
      </p:grpSp>
      <p:grpSp>
        <p:nvGrpSpPr>
          <p:cNvPr id="1214" name="Google Shape;1214;p95"/>
          <p:cNvGrpSpPr/>
          <p:nvPr/>
        </p:nvGrpSpPr>
        <p:grpSpPr>
          <a:xfrm>
            <a:off x="5701431" y="2202106"/>
            <a:ext cx="885600" cy="1364719"/>
            <a:chOff x="5701431" y="2278306"/>
            <a:chExt cx="885600" cy="1364719"/>
          </a:xfrm>
        </p:grpSpPr>
        <p:sp>
          <p:nvSpPr>
            <p:cNvPr id="1215" name="Google Shape;1215;p95"/>
            <p:cNvSpPr/>
            <p:nvPr/>
          </p:nvSpPr>
          <p:spPr>
            <a:xfrm>
              <a:off x="5701431" y="2278306"/>
              <a:ext cx="885600" cy="8856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500"/>
            </a:p>
          </p:txBody>
        </p:sp>
        <p:cxnSp>
          <p:nvCxnSpPr>
            <p:cNvPr id="1216" name="Google Shape;1216;p95"/>
            <p:cNvCxnSpPr/>
            <p:nvPr/>
          </p:nvCxnSpPr>
          <p:spPr>
            <a:xfrm>
              <a:off x="6144275" y="3357725"/>
              <a:ext cx="0" cy="285300"/>
            </a:xfrm>
            <a:prstGeom prst="straightConnector1">
              <a:avLst/>
            </a:prstGeom>
            <a:noFill/>
            <a:ln cap="flat" cmpd="sng" w="19050">
              <a:solidFill>
                <a:schemeClr val="lt1"/>
              </a:solidFill>
              <a:prstDash val="solid"/>
              <a:round/>
              <a:headEnd len="med" w="med" type="none"/>
              <a:tailEnd len="med" w="med" type="none"/>
            </a:ln>
          </p:spPr>
        </p:cxnSp>
        <p:sp>
          <p:nvSpPr>
            <p:cNvPr id="1217" name="Google Shape;1217;p95"/>
            <p:cNvSpPr txBox="1"/>
            <p:nvPr/>
          </p:nvSpPr>
          <p:spPr>
            <a:xfrm>
              <a:off x="5793638" y="2519050"/>
              <a:ext cx="695400" cy="40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Prata"/>
                  <a:ea typeface="Prata"/>
                  <a:cs typeface="Prata"/>
                  <a:sym typeface="Prata"/>
                </a:rPr>
                <a:t>04</a:t>
              </a:r>
              <a:endParaRPr sz="2400">
                <a:latin typeface="Roboto Light"/>
                <a:ea typeface="Roboto Light"/>
                <a:cs typeface="Roboto Light"/>
                <a:sym typeface="Roboto Light"/>
              </a:endParaRPr>
            </a:p>
          </p:txBody>
        </p:sp>
      </p:grpSp>
      <p:grpSp>
        <p:nvGrpSpPr>
          <p:cNvPr id="1218" name="Google Shape;1218;p95"/>
          <p:cNvGrpSpPr/>
          <p:nvPr/>
        </p:nvGrpSpPr>
        <p:grpSpPr>
          <a:xfrm>
            <a:off x="7257988" y="1316200"/>
            <a:ext cx="885600" cy="1882197"/>
            <a:chOff x="7257988" y="1392400"/>
            <a:chExt cx="885600" cy="1882197"/>
          </a:xfrm>
        </p:grpSpPr>
        <p:sp>
          <p:nvSpPr>
            <p:cNvPr id="1219" name="Google Shape;1219;p95"/>
            <p:cNvSpPr/>
            <p:nvPr/>
          </p:nvSpPr>
          <p:spPr>
            <a:xfrm>
              <a:off x="7257988" y="1392400"/>
              <a:ext cx="885600" cy="8856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500"/>
            </a:p>
          </p:txBody>
        </p:sp>
        <p:cxnSp>
          <p:nvCxnSpPr>
            <p:cNvPr id="1220" name="Google Shape;1220;p95"/>
            <p:cNvCxnSpPr/>
            <p:nvPr/>
          </p:nvCxnSpPr>
          <p:spPr>
            <a:xfrm>
              <a:off x="7700800" y="2460997"/>
              <a:ext cx="0" cy="813600"/>
            </a:xfrm>
            <a:prstGeom prst="straightConnector1">
              <a:avLst/>
            </a:prstGeom>
            <a:noFill/>
            <a:ln cap="flat" cmpd="sng" w="19050">
              <a:solidFill>
                <a:schemeClr val="lt1"/>
              </a:solidFill>
              <a:prstDash val="solid"/>
              <a:round/>
              <a:headEnd len="med" w="med" type="none"/>
              <a:tailEnd len="med" w="med" type="none"/>
            </a:ln>
          </p:spPr>
        </p:cxnSp>
        <p:sp>
          <p:nvSpPr>
            <p:cNvPr id="1221" name="Google Shape;1221;p95"/>
            <p:cNvSpPr txBox="1"/>
            <p:nvPr/>
          </p:nvSpPr>
          <p:spPr>
            <a:xfrm>
              <a:off x="7353088" y="1633150"/>
              <a:ext cx="695400" cy="40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Prata"/>
                  <a:ea typeface="Prata"/>
                  <a:cs typeface="Prata"/>
                  <a:sym typeface="Prata"/>
                </a:rPr>
                <a:t>05</a:t>
              </a:r>
              <a:endParaRPr sz="2400">
                <a:latin typeface="Roboto Light"/>
                <a:ea typeface="Roboto Light"/>
                <a:cs typeface="Roboto Light"/>
                <a:sym typeface="Roboto Light"/>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5" name="Shape 1225"/>
        <p:cNvGrpSpPr/>
        <p:nvPr/>
      </p:nvGrpSpPr>
      <p:grpSpPr>
        <a:xfrm>
          <a:off x="0" y="0"/>
          <a:ext cx="0" cy="0"/>
          <a:chOff x="0" y="0"/>
          <a:chExt cx="0" cy="0"/>
        </a:xfrm>
      </p:grpSpPr>
      <p:grpSp>
        <p:nvGrpSpPr>
          <p:cNvPr id="1226" name="Google Shape;1226;p96"/>
          <p:cNvGrpSpPr/>
          <p:nvPr/>
        </p:nvGrpSpPr>
        <p:grpSpPr>
          <a:xfrm>
            <a:off x="3311325" y="1666214"/>
            <a:ext cx="2521609" cy="2521597"/>
            <a:chOff x="3311325" y="1666214"/>
            <a:chExt cx="2521609" cy="2521597"/>
          </a:xfrm>
        </p:grpSpPr>
        <p:sp>
          <p:nvSpPr>
            <p:cNvPr id="1227" name="Google Shape;1227;p96"/>
            <p:cNvSpPr/>
            <p:nvPr/>
          </p:nvSpPr>
          <p:spPr>
            <a:xfrm rot="-2700000">
              <a:off x="3456923" y="1811811"/>
              <a:ext cx="703006" cy="703006"/>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96"/>
            <p:cNvSpPr/>
            <p:nvPr/>
          </p:nvSpPr>
          <p:spPr>
            <a:xfrm rot="-2700000">
              <a:off x="4984332" y="1811811"/>
              <a:ext cx="703006" cy="703006"/>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96"/>
            <p:cNvSpPr/>
            <p:nvPr/>
          </p:nvSpPr>
          <p:spPr>
            <a:xfrm rot="-2700000">
              <a:off x="4984332" y="3339208"/>
              <a:ext cx="703006" cy="703006"/>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96"/>
            <p:cNvSpPr/>
            <p:nvPr/>
          </p:nvSpPr>
          <p:spPr>
            <a:xfrm rot="-2700000">
              <a:off x="3456923" y="3339208"/>
              <a:ext cx="703006" cy="703006"/>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1" name="Google Shape;1231;p96"/>
            <p:cNvCxnSpPr/>
            <p:nvPr/>
          </p:nvCxnSpPr>
          <p:spPr>
            <a:xfrm>
              <a:off x="3559875" y="2542186"/>
              <a:ext cx="0" cy="753300"/>
            </a:xfrm>
            <a:prstGeom prst="straightConnector1">
              <a:avLst/>
            </a:prstGeom>
            <a:noFill/>
            <a:ln cap="flat" cmpd="sng" w="19050">
              <a:solidFill>
                <a:schemeClr val="lt1"/>
              </a:solidFill>
              <a:prstDash val="solid"/>
              <a:round/>
              <a:headEnd len="med" w="med" type="none"/>
              <a:tailEnd len="med" w="med" type="none"/>
            </a:ln>
          </p:spPr>
        </p:cxnSp>
        <p:cxnSp>
          <p:nvCxnSpPr>
            <p:cNvPr id="1232" name="Google Shape;1232;p96"/>
            <p:cNvCxnSpPr/>
            <p:nvPr/>
          </p:nvCxnSpPr>
          <p:spPr>
            <a:xfrm>
              <a:off x="5584385" y="2556264"/>
              <a:ext cx="0" cy="725100"/>
            </a:xfrm>
            <a:prstGeom prst="straightConnector1">
              <a:avLst/>
            </a:prstGeom>
            <a:noFill/>
            <a:ln cap="flat" cmpd="sng" w="19050">
              <a:solidFill>
                <a:schemeClr val="lt1"/>
              </a:solidFill>
              <a:prstDash val="solid"/>
              <a:round/>
              <a:headEnd len="med" w="med" type="none"/>
              <a:tailEnd len="med" w="med" type="none"/>
            </a:ln>
          </p:spPr>
        </p:cxnSp>
        <p:cxnSp>
          <p:nvCxnSpPr>
            <p:cNvPr id="1233" name="Google Shape;1233;p96"/>
            <p:cNvCxnSpPr/>
            <p:nvPr/>
          </p:nvCxnSpPr>
          <p:spPr>
            <a:xfrm>
              <a:off x="4572072" y="3572112"/>
              <a:ext cx="0" cy="725100"/>
            </a:xfrm>
            <a:prstGeom prst="straightConnector1">
              <a:avLst/>
            </a:prstGeom>
            <a:noFill/>
            <a:ln cap="flat" cmpd="sng" w="19050">
              <a:solidFill>
                <a:schemeClr val="lt1"/>
              </a:solidFill>
              <a:prstDash val="solid"/>
              <a:round/>
              <a:headEnd len="med" w="med" type="none"/>
              <a:tailEnd len="med" w="med" type="none"/>
            </a:ln>
          </p:spPr>
        </p:cxnSp>
        <p:cxnSp>
          <p:nvCxnSpPr>
            <p:cNvPr id="1234" name="Google Shape;1234;p96"/>
            <p:cNvCxnSpPr/>
            <p:nvPr/>
          </p:nvCxnSpPr>
          <p:spPr>
            <a:xfrm>
              <a:off x="4572072" y="1545237"/>
              <a:ext cx="0" cy="725100"/>
            </a:xfrm>
            <a:prstGeom prst="straightConnector1">
              <a:avLst/>
            </a:prstGeom>
            <a:noFill/>
            <a:ln cap="flat" cmpd="sng" w="19050">
              <a:solidFill>
                <a:schemeClr val="lt1"/>
              </a:solidFill>
              <a:prstDash val="solid"/>
              <a:round/>
              <a:headEnd len="med" w="med" type="none"/>
              <a:tailEnd len="med" w="med" type="none"/>
            </a:ln>
          </p:spPr>
        </p:cxnSp>
      </p:grpSp>
      <p:sp>
        <p:nvSpPr>
          <p:cNvPr id="1235" name="Google Shape;1235;p96"/>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Advantages</a:t>
            </a:r>
            <a:endParaRPr/>
          </a:p>
        </p:txBody>
      </p:sp>
      <p:sp>
        <p:nvSpPr>
          <p:cNvPr id="1236" name="Google Shape;1236;p96"/>
          <p:cNvSpPr txBox="1"/>
          <p:nvPr>
            <p:ph idx="4294967295" type="subTitle"/>
          </p:nvPr>
        </p:nvSpPr>
        <p:spPr>
          <a:xfrm>
            <a:off x="941825" y="3208522"/>
            <a:ext cx="2096100" cy="4629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lt1"/>
                </a:solidFill>
                <a:latin typeface="Prata"/>
                <a:ea typeface="Prata"/>
                <a:cs typeface="Prata"/>
                <a:sym typeface="Prata"/>
              </a:rPr>
              <a:t>Saturn</a:t>
            </a:r>
            <a:endParaRPr>
              <a:solidFill>
                <a:schemeClr val="lt1"/>
              </a:solidFill>
              <a:latin typeface="Prata"/>
              <a:ea typeface="Prata"/>
              <a:cs typeface="Prata"/>
              <a:sym typeface="Prata"/>
            </a:endParaRPr>
          </a:p>
        </p:txBody>
      </p:sp>
      <p:sp>
        <p:nvSpPr>
          <p:cNvPr id="1237" name="Google Shape;1237;p96"/>
          <p:cNvSpPr txBox="1"/>
          <p:nvPr>
            <p:ph idx="4294967295" type="subTitle"/>
          </p:nvPr>
        </p:nvSpPr>
        <p:spPr>
          <a:xfrm>
            <a:off x="6106325" y="2014252"/>
            <a:ext cx="2096100" cy="649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lt1"/>
                </a:solidFill>
              </a:rPr>
              <a:t>Despite being red, Mars is actually a cold place</a:t>
            </a:r>
            <a:endParaRPr sz="1400">
              <a:solidFill>
                <a:schemeClr val="lt1"/>
              </a:solidFill>
            </a:endParaRPr>
          </a:p>
        </p:txBody>
      </p:sp>
      <p:sp>
        <p:nvSpPr>
          <p:cNvPr id="1238" name="Google Shape;1238;p96"/>
          <p:cNvSpPr txBox="1"/>
          <p:nvPr>
            <p:ph idx="4294967295" type="subTitle"/>
          </p:nvPr>
        </p:nvSpPr>
        <p:spPr>
          <a:xfrm>
            <a:off x="6106325" y="1663188"/>
            <a:ext cx="2096100" cy="4980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lt1"/>
                </a:solidFill>
                <a:latin typeface="Prata"/>
                <a:ea typeface="Prata"/>
                <a:cs typeface="Prata"/>
                <a:sym typeface="Prata"/>
              </a:rPr>
              <a:t>Mars</a:t>
            </a:r>
            <a:endParaRPr>
              <a:solidFill>
                <a:schemeClr val="lt1"/>
              </a:solidFill>
              <a:latin typeface="Prata"/>
              <a:ea typeface="Prata"/>
              <a:cs typeface="Prata"/>
              <a:sym typeface="Prata"/>
            </a:endParaRPr>
          </a:p>
        </p:txBody>
      </p:sp>
      <p:sp>
        <p:nvSpPr>
          <p:cNvPr id="1239" name="Google Shape;1239;p96"/>
          <p:cNvSpPr txBox="1"/>
          <p:nvPr>
            <p:ph idx="4294967295" type="subTitle"/>
          </p:nvPr>
        </p:nvSpPr>
        <p:spPr>
          <a:xfrm>
            <a:off x="6106325" y="3524481"/>
            <a:ext cx="2096100" cy="649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lt1"/>
                </a:solidFill>
              </a:rPr>
              <a:t>It’s the smallest planet in the Solar System</a:t>
            </a:r>
            <a:endParaRPr sz="1400">
              <a:solidFill>
                <a:schemeClr val="lt1"/>
              </a:solidFill>
            </a:endParaRPr>
          </a:p>
        </p:txBody>
      </p:sp>
      <p:sp>
        <p:nvSpPr>
          <p:cNvPr id="1240" name="Google Shape;1240;p96"/>
          <p:cNvSpPr txBox="1"/>
          <p:nvPr>
            <p:ph idx="4294967295" type="subTitle"/>
          </p:nvPr>
        </p:nvSpPr>
        <p:spPr>
          <a:xfrm>
            <a:off x="6106325" y="3208522"/>
            <a:ext cx="2096100" cy="4629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lt1"/>
                </a:solidFill>
                <a:latin typeface="Prata"/>
                <a:ea typeface="Prata"/>
                <a:cs typeface="Prata"/>
                <a:sym typeface="Prata"/>
              </a:rPr>
              <a:t>Mercury</a:t>
            </a:r>
            <a:endParaRPr>
              <a:solidFill>
                <a:schemeClr val="lt1"/>
              </a:solidFill>
              <a:latin typeface="Prata"/>
              <a:ea typeface="Prata"/>
              <a:cs typeface="Prata"/>
              <a:sym typeface="Prata"/>
            </a:endParaRPr>
          </a:p>
        </p:txBody>
      </p:sp>
      <p:sp>
        <p:nvSpPr>
          <p:cNvPr id="1241" name="Google Shape;1241;p96"/>
          <p:cNvSpPr txBox="1"/>
          <p:nvPr>
            <p:ph idx="4294967295" type="subTitle"/>
          </p:nvPr>
        </p:nvSpPr>
        <p:spPr>
          <a:xfrm>
            <a:off x="941989" y="2018986"/>
            <a:ext cx="2095800" cy="649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400">
                <a:solidFill>
                  <a:schemeClr val="lt1"/>
                </a:solidFill>
              </a:rPr>
              <a:t>It’s the biggest planet in the Solar System</a:t>
            </a:r>
            <a:endParaRPr sz="1400">
              <a:solidFill>
                <a:schemeClr val="lt1"/>
              </a:solidFill>
            </a:endParaRPr>
          </a:p>
        </p:txBody>
      </p:sp>
      <p:sp>
        <p:nvSpPr>
          <p:cNvPr id="1242" name="Google Shape;1242;p96"/>
          <p:cNvSpPr txBox="1"/>
          <p:nvPr>
            <p:ph idx="4294967295" type="subTitle"/>
          </p:nvPr>
        </p:nvSpPr>
        <p:spPr>
          <a:xfrm>
            <a:off x="941825" y="1658475"/>
            <a:ext cx="2096100" cy="4980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lt1"/>
                </a:solidFill>
                <a:latin typeface="Prata"/>
                <a:ea typeface="Prata"/>
                <a:cs typeface="Prata"/>
                <a:sym typeface="Prata"/>
              </a:rPr>
              <a:t>Jupiter</a:t>
            </a:r>
            <a:endParaRPr>
              <a:solidFill>
                <a:schemeClr val="lt1"/>
              </a:solidFill>
              <a:latin typeface="Prata"/>
              <a:ea typeface="Prata"/>
              <a:cs typeface="Prata"/>
              <a:sym typeface="Prata"/>
            </a:endParaRPr>
          </a:p>
        </p:txBody>
      </p:sp>
      <p:sp>
        <p:nvSpPr>
          <p:cNvPr id="1243" name="Google Shape;1243;p96"/>
          <p:cNvSpPr txBox="1"/>
          <p:nvPr>
            <p:ph idx="4294967295" type="subTitle"/>
          </p:nvPr>
        </p:nvSpPr>
        <p:spPr>
          <a:xfrm>
            <a:off x="941989" y="3524481"/>
            <a:ext cx="2095800" cy="649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400">
                <a:solidFill>
                  <a:schemeClr val="lt1"/>
                </a:solidFill>
              </a:rPr>
              <a:t>It’s composed mostly of hydrogen and helium</a:t>
            </a:r>
            <a:endParaRPr sz="1400">
              <a:solidFill>
                <a:schemeClr val="lt1"/>
              </a:solidFill>
            </a:endParaRPr>
          </a:p>
        </p:txBody>
      </p:sp>
      <p:grpSp>
        <p:nvGrpSpPr>
          <p:cNvPr id="1244" name="Google Shape;1244;p96"/>
          <p:cNvGrpSpPr/>
          <p:nvPr/>
        </p:nvGrpSpPr>
        <p:grpSpPr>
          <a:xfrm>
            <a:off x="3625337" y="1979630"/>
            <a:ext cx="366191" cy="367394"/>
            <a:chOff x="3910011" y="2983940"/>
            <a:chExt cx="439183" cy="440626"/>
          </a:xfrm>
        </p:grpSpPr>
        <p:sp>
          <p:nvSpPr>
            <p:cNvPr id="1245" name="Google Shape;1245;p96"/>
            <p:cNvSpPr/>
            <p:nvPr/>
          </p:nvSpPr>
          <p:spPr>
            <a:xfrm>
              <a:off x="3910011" y="2983940"/>
              <a:ext cx="439183" cy="440626"/>
            </a:xfrm>
            <a:custGeom>
              <a:rect b="b" l="l" r="r" t="t"/>
              <a:pathLst>
                <a:path extrusionOk="0" h="21070" w="21001">
                  <a:moveTo>
                    <a:pt x="19621" y="661"/>
                  </a:moveTo>
                  <a:cubicBezTo>
                    <a:pt x="19670" y="661"/>
                    <a:pt x="19713" y="700"/>
                    <a:pt x="19713" y="753"/>
                  </a:cubicBezTo>
                  <a:lnTo>
                    <a:pt x="19713" y="1840"/>
                  </a:lnTo>
                  <a:cubicBezTo>
                    <a:pt x="19713" y="1889"/>
                    <a:pt x="19670" y="1932"/>
                    <a:pt x="19621" y="1932"/>
                  </a:cubicBezTo>
                  <a:lnTo>
                    <a:pt x="13687" y="1932"/>
                  </a:lnTo>
                  <a:cubicBezTo>
                    <a:pt x="13635" y="1932"/>
                    <a:pt x="13595" y="1889"/>
                    <a:pt x="13595" y="1840"/>
                  </a:cubicBezTo>
                  <a:lnTo>
                    <a:pt x="13595" y="753"/>
                  </a:lnTo>
                  <a:cubicBezTo>
                    <a:pt x="13595" y="700"/>
                    <a:pt x="13635" y="661"/>
                    <a:pt x="13687" y="661"/>
                  </a:cubicBezTo>
                  <a:close/>
                  <a:moveTo>
                    <a:pt x="8010" y="1850"/>
                  </a:moveTo>
                  <a:lnTo>
                    <a:pt x="8010" y="3821"/>
                  </a:lnTo>
                  <a:lnTo>
                    <a:pt x="5628" y="3821"/>
                  </a:lnTo>
                  <a:lnTo>
                    <a:pt x="5628" y="1850"/>
                  </a:lnTo>
                  <a:close/>
                  <a:moveTo>
                    <a:pt x="8424" y="618"/>
                  </a:moveTo>
                  <a:cubicBezTo>
                    <a:pt x="8874" y="618"/>
                    <a:pt x="9242" y="983"/>
                    <a:pt x="9242" y="1436"/>
                  </a:cubicBezTo>
                  <a:lnTo>
                    <a:pt x="9242" y="3821"/>
                  </a:lnTo>
                  <a:lnTo>
                    <a:pt x="8625" y="3821"/>
                  </a:lnTo>
                  <a:lnTo>
                    <a:pt x="8625" y="1567"/>
                  </a:lnTo>
                  <a:cubicBezTo>
                    <a:pt x="8625" y="1406"/>
                    <a:pt x="8493" y="1275"/>
                    <a:pt x="8332" y="1275"/>
                  </a:cubicBezTo>
                  <a:lnTo>
                    <a:pt x="4557" y="1275"/>
                  </a:lnTo>
                  <a:cubicBezTo>
                    <a:pt x="4555" y="1275"/>
                    <a:pt x="4553" y="1275"/>
                    <a:pt x="4550" y="1275"/>
                  </a:cubicBezTo>
                  <a:cubicBezTo>
                    <a:pt x="4415" y="1275"/>
                    <a:pt x="4294" y="1369"/>
                    <a:pt x="4262" y="1502"/>
                  </a:cubicBezTo>
                  <a:cubicBezTo>
                    <a:pt x="4219" y="1686"/>
                    <a:pt x="4370" y="1850"/>
                    <a:pt x="4561" y="1850"/>
                  </a:cubicBezTo>
                  <a:lnTo>
                    <a:pt x="5011" y="1850"/>
                  </a:lnTo>
                  <a:lnTo>
                    <a:pt x="5011" y="3821"/>
                  </a:lnTo>
                  <a:lnTo>
                    <a:pt x="2629" y="3821"/>
                  </a:lnTo>
                  <a:lnTo>
                    <a:pt x="2629" y="1893"/>
                  </a:lnTo>
                  <a:lnTo>
                    <a:pt x="3237" y="1893"/>
                  </a:lnTo>
                  <a:cubicBezTo>
                    <a:pt x="3385" y="1893"/>
                    <a:pt x="3513" y="1794"/>
                    <a:pt x="3549" y="1650"/>
                  </a:cubicBezTo>
                  <a:cubicBezTo>
                    <a:pt x="3591" y="1459"/>
                    <a:pt x="3444" y="1275"/>
                    <a:pt x="3247" y="1275"/>
                  </a:cubicBezTo>
                  <a:lnTo>
                    <a:pt x="2320" y="1275"/>
                  </a:lnTo>
                  <a:cubicBezTo>
                    <a:pt x="2149" y="1275"/>
                    <a:pt x="2015" y="1413"/>
                    <a:pt x="2015" y="1584"/>
                  </a:cubicBezTo>
                  <a:lnTo>
                    <a:pt x="2015" y="3821"/>
                  </a:lnTo>
                  <a:lnTo>
                    <a:pt x="1397" y="3821"/>
                  </a:lnTo>
                  <a:lnTo>
                    <a:pt x="1397" y="1436"/>
                  </a:lnTo>
                  <a:cubicBezTo>
                    <a:pt x="1397" y="983"/>
                    <a:pt x="1762" y="618"/>
                    <a:pt x="2215" y="618"/>
                  </a:cubicBezTo>
                  <a:close/>
                  <a:moveTo>
                    <a:pt x="19621" y="2550"/>
                  </a:moveTo>
                  <a:cubicBezTo>
                    <a:pt x="19670" y="2550"/>
                    <a:pt x="19713" y="2589"/>
                    <a:pt x="19713" y="2642"/>
                  </a:cubicBezTo>
                  <a:lnTo>
                    <a:pt x="19713" y="3729"/>
                  </a:lnTo>
                  <a:cubicBezTo>
                    <a:pt x="19713" y="3778"/>
                    <a:pt x="19670" y="3821"/>
                    <a:pt x="19621" y="3821"/>
                  </a:cubicBezTo>
                  <a:lnTo>
                    <a:pt x="13687" y="3821"/>
                  </a:lnTo>
                  <a:cubicBezTo>
                    <a:pt x="13635" y="3821"/>
                    <a:pt x="13595" y="3778"/>
                    <a:pt x="13595" y="3729"/>
                  </a:cubicBezTo>
                  <a:lnTo>
                    <a:pt x="13595" y="2642"/>
                  </a:lnTo>
                  <a:cubicBezTo>
                    <a:pt x="13595" y="2589"/>
                    <a:pt x="13635" y="2550"/>
                    <a:pt x="13687" y="2550"/>
                  </a:cubicBezTo>
                  <a:close/>
                  <a:moveTo>
                    <a:pt x="19824" y="4439"/>
                  </a:moveTo>
                  <a:cubicBezTo>
                    <a:pt x="20126" y="4439"/>
                    <a:pt x="20370" y="4687"/>
                    <a:pt x="20370" y="4991"/>
                  </a:cubicBezTo>
                  <a:lnTo>
                    <a:pt x="20370" y="8874"/>
                  </a:lnTo>
                  <a:cubicBezTo>
                    <a:pt x="20370" y="9166"/>
                    <a:pt x="20130" y="9406"/>
                    <a:pt x="19837" y="9406"/>
                  </a:cubicBezTo>
                  <a:lnTo>
                    <a:pt x="1170" y="9406"/>
                  </a:lnTo>
                  <a:cubicBezTo>
                    <a:pt x="865" y="9406"/>
                    <a:pt x="618" y="9160"/>
                    <a:pt x="618" y="8854"/>
                  </a:cubicBezTo>
                  <a:lnTo>
                    <a:pt x="618" y="4991"/>
                  </a:lnTo>
                  <a:cubicBezTo>
                    <a:pt x="615" y="4687"/>
                    <a:pt x="861" y="4439"/>
                    <a:pt x="1164" y="4439"/>
                  </a:cubicBezTo>
                  <a:cubicBezTo>
                    <a:pt x="1166" y="4439"/>
                    <a:pt x="1168" y="4439"/>
                    <a:pt x="1170" y="4439"/>
                  </a:cubicBezTo>
                  <a:lnTo>
                    <a:pt x="19818" y="4439"/>
                  </a:lnTo>
                  <a:cubicBezTo>
                    <a:pt x="19820" y="4439"/>
                    <a:pt x="19822" y="4439"/>
                    <a:pt x="19824" y="4439"/>
                  </a:cubicBezTo>
                  <a:close/>
                  <a:moveTo>
                    <a:pt x="19220" y="10063"/>
                  </a:moveTo>
                  <a:lnTo>
                    <a:pt x="20153" y="20455"/>
                  </a:lnTo>
                  <a:lnTo>
                    <a:pt x="19752" y="20455"/>
                  </a:lnTo>
                  <a:lnTo>
                    <a:pt x="17538" y="10063"/>
                  </a:lnTo>
                  <a:close/>
                  <a:moveTo>
                    <a:pt x="13687" y="0"/>
                  </a:moveTo>
                  <a:cubicBezTo>
                    <a:pt x="13296" y="0"/>
                    <a:pt x="12978" y="319"/>
                    <a:pt x="12978" y="710"/>
                  </a:cubicBezTo>
                  <a:lnTo>
                    <a:pt x="12978" y="1820"/>
                  </a:lnTo>
                  <a:cubicBezTo>
                    <a:pt x="12978" y="1962"/>
                    <a:pt x="13020" y="2103"/>
                    <a:pt x="13102" y="2221"/>
                  </a:cubicBezTo>
                  <a:cubicBezTo>
                    <a:pt x="13020" y="2340"/>
                    <a:pt x="12978" y="2481"/>
                    <a:pt x="12978" y="2625"/>
                  </a:cubicBezTo>
                  <a:lnTo>
                    <a:pt x="12978" y="3729"/>
                  </a:lnTo>
                  <a:cubicBezTo>
                    <a:pt x="12978" y="3759"/>
                    <a:pt x="12981" y="3792"/>
                    <a:pt x="12984" y="3821"/>
                  </a:cubicBezTo>
                  <a:lnTo>
                    <a:pt x="9857" y="3821"/>
                  </a:lnTo>
                  <a:lnTo>
                    <a:pt x="9857" y="1439"/>
                  </a:lnTo>
                  <a:cubicBezTo>
                    <a:pt x="9857" y="648"/>
                    <a:pt x="9216" y="4"/>
                    <a:pt x="8424" y="4"/>
                  </a:cubicBezTo>
                  <a:lnTo>
                    <a:pt x="2215" y="4"/>
                  </a:lnTo>
                  <a:cubicBezTo>
                    <a:pt x="1423" y="4"/>
                    <a:pt x="783" y="644"/>
                    <a:pt x="783" y="1436"/>
                  </a:cubicBezTo>
                  <a:lnTo>
                    <a:pt x="783" y="3936"/>
                  </a:lnTo>
                  <a:cubicBezTo>
                    <a:pt x="316" y="4100"/>
                    <a:pt x="4" y="4541"/>
                    <a:pt x="1" y="5033"/>
                  </a:cubicBezTo>
                  <a:lnTo>
                    <a:pt x="1" y="8897"/>
                  </a:lnTo>
                  <a:cubicBezTo>
                    <a:pt x="1" y="9541"/>
                    <a:pt x="523" y="10063"/>
                    <a:pt x="1170" y="10063"/>
                  </a:cubicBezTo>
                  <a:lnTo>
                    <a:pt x="1223" y="10063"/>
                  </a:lnTo>
                  <a:lnTo>
                    <a:pt x="273" y="20471"/>
                  </a:lnTo>
                  <a:cubicBezTo>
                    <a:pt x="260" y="20626"/>
                    <a:pt x="313" y="20780"/>
                    <a:pt x="418" y="20892"/>
                  </a:cubicBezTo>
                  <a:cubicBezTo>
                    <a:pt x="523" y="21007"/>
                    <a:pt x="671" y="21069"/>
                    <a:pt x="829" y="21069"/>
                  </a:cubicBezTo>
                  <a:lnTo>
                    <a:pt x="1357" y="21069"/>
                  </a:lnTo>
                  <a:cubicBezTo>
                    <a:pt x="1617" y="21069"/>
                    <a:pt x="1840" y="20888"/>
                    <a:pt x="1896" y="20635"/>
                  </a:cubicBezTo>
                  <a:lnTo>
                    <a:pt x="3470" y="13243"/>
                  </a:lnTo>
                  <a:cubicBezTo>
                    <a:pt x="3506" y="13076"/>
                    <a:pt x="3401" y="12912"/>
                    <a:pt x="3233" y="12879"/>
                  </a:cubicBezTo>
                  <a:cubicBezTo>
                    <a:pt x="3211" y="12874"/>
                    <a:pt x="3189" y="12872"/>
                    <a:pt x="3167" y="12872"/>
                  </a:cubicBezTo>
                  <a:cubicBezTo>
                    <a:pt x="3025" y="12872"/>
                    <a:pt x="2897" y="12970"/>
                    <a:pt x="2869" y="13115"/>
                  </a:cubicBezTo>
                  <a:lnTo>
                    <a:pt x="1305" y="20455"/>
                  </a:lnTo>
                  <a:lnTo>
                    <a:pt x="904" y="20455"/>
                  </a:lnTo>
                  <a:lnTo>
                    <a:pt x="1837" y="10063"/>
                  </a:lnTo>
                  <a:lnTo>
                    <a:pt x="3523" y="10063"/>
                  </a:lnTo>
                  <a:lnTo>
                    <a:pt x="3148" y="11795"/>
                  </a:lnTo>
                  <a:cubicBezTo>
                    <a:pt x="3112" y="11962"/>
                    <a:pt x="3220" y="12126"/>
                    <a:pt x="3385" y="12163"/>
                  </a:cubicBezTo>
                  <a:cubicBezTo>
                    <a:pt x="3408" y="12166"/>
                    <a:pt x="3427" y="12169"/>
                    <a:pt x="3450" y="12169"/>
                  </a:cubicBezTo>
                  <a:cubicBezTo>
                    <a:pt x="3595" y="12169"/>
                    <a:pt x="3720" y="12067"/>
                    <a:pt x="3749" y="11926"/>
                  </a:cubicBezTo>
                  <a:lnTo>
                    <a:pt x="4153" y="10063"/>
                  </a:lnTo>
                  <a:lnTo>
                    <a:pt x="16907" y="10063"/>
                  </a:lnTo>
                  <a:lnTo>
                    <a:pt x="19161" y="20622"/>
                  </a:lnTo>
                  <a:cubicBezTo>
                    <a:pt x="19220" y="20875"/>
                    <a:pt x="19440" y="21056"/>
                    <a:pt x="19699" y="21069"/>
                  </a:cubicBezTo>
                  <a:lnTo>
                    <a:pt x="20228" y="21069"/>
                  </a:lnTo>
                  <a:cubicBezTo>
                    <a:pt x="20383" y="21059"/>
                    <a:pt x="20527" y="20990"/>
                    <a:pt x="20632" y="20879"/>
                  </a:cubicBezTo>
                  <a:cubicBezTo>
                    <a:pt x="20738" y="20764"/>
                    <a:pt x="20787" y="20612"/>
                    <a:pt x="20774" y="20458"/>
                  </a:cubicBezTo>
                  <a:lnTo>
                    <a:pt x="19841" y="10040"/>
                  </a:lnTo>
                  <a:cubicBezTo>
                    <a:pt x="20481" y="10034"/>
                    <a:pt x="21000" y="9511"/>
                    <a:pt x="21000" y="8871"/>
                  </a:cubicBezTo>
                  <a:lnTo>
                    <a:pt x="21000" y="8871"/>
                  </a:lnTo>
                  <a:lnTo>
                    <a:pt x="20987" y="8874"/>
                  </a:lnTo>
                  <a:lnTo>
                    <a:pt x="20987" y="5004"/>
                  </a:lnTo>
                  <a:cubicBezTo>
                    <a:pt x="20997" y="4531"/>
                    <a:pt x="20715" y="4100"/>
                    <a:pt x="20274" y="3923"/>
                  </a:cubicBezTo>
                  <a:cubicBezTo>
                    <a:pt x="20291" y="3867"/>
                    <a:pt x="20330" y="3742"/>
                    <a:pt x="20330" y="3742"/>
                  </a:cubicBezTo>
                  <a:lnTo>
                    <a:pt x="20330" y="2625"/>
                  </a:lnTo>
                  <a:cubicBezTo>
                    <a:pt x="20330" y="2481"/>
                    <a:pt x="20284" y="2340"/>
                    <a:pt x="20202" y="2221"/>
                  </a:cubicBezTo>
                  <a:cubicBezTo>
                    <a:pt x="20284" y="2103"/>
                    <a:pt x="20330" y="1962"/>
                    <a:pt x="20330" y="1820"/>
                  </a:cubicBezTo>
                  <a:lnTo>
                    <a:pt x="20330" y="710"/>
                  </a:lnTo>
                  <a:cubicBezTo>
                    <a:pt x="20330" y="319"/>
                    <a:pt x="20011" y="0"/>
                    <a:pt x="196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96"/>
            <p:cNvSpPr/>
            <p:nvPr/>
          </p:nvSpPr>
          <p:spPr>
            <a:xfrm>
              <a:off x="3935775" y="3089610"/>
              <a:ext cx="387300" cy="78129"/>
            </a:xfrm>
            <a:custGeom>
              <a:rect b="b" l="l" r="r" t="t"/>
              <a:pathLst>
                <a:path extrusionOk="0" h="3736" w="18520">
                  <a:moveTo>
                    <a:pt x="3605" y="618"/>
                  </a:moveTo>
                  <a:lnTo>
                    <a:pt x="3447" y="1022"/>
                  </a:lnTo>
                  <a:lnTo>
                    <a:pt x="3440" y="1028"/>
                  </a:lnTo>
                  <a:lnTo>
                    <a:pt x="2376" y="1028"/>
                  </a:lnTo>
                  <a:lnTo>
                    <a:pt x="2373" y="1022"/>
                  </a:lnTo>
                  <a:lnTo>
                    <a:pt x="2212" y="618"/>
                  </a:lnTo>
                  <a:close/>
                  <a:moveTo>
                    <a:pt x="17948" y="618"/>
                  </a:moveTo>
                  <a:lnTo>
                    <a:pt x="17948" y="1561"/>
                  </a:lnTo>
                  <a:lnTo>
                    <a:pt x="13431" y="1561"/>
                  </a:lnTo>
                  <a:lnTo>
                    <a:pt x="13431" y="618"/>
                  </a:lnTo>
                  <a:close/>
                  <a:moveTo>
                    <a:pt x="5175" y="618"/>
                  </a:moveTo>
                  <a:lnTo>
                    <a:pt x="5175" y="3121"/>
                  </a:lnTo>
                  <a:lnTo>
                    <a:pt x="618" y="3121"/>
                  </a:lnTo>
                  <a:lnTo>
                    <a:pt x="618" y="618"/>
                  </a:lnTo>
                  <a:lnTo>
                    <a:pt x="1555" y="618"/>
                  </a:lnTo>
                  <a:lnTo>
                    <a:pt x="1801" y="1245"/>
                  </a:lnTo>
                  <a:cubicBezTo>
                    <a:pt x="1896" y="1485"/>
                    <a:pt x="2126" y="1643"/>
                    <a:pt x="2382" y="1643"/>
                  </a:cubicBezTo>
                  <a:lnTo>
                    <a:pt x="3434" y="1643"/>
                  </a:lnTo>
                  <a:cubicBezTo>
                    <a:pt x="3693" y="1643"/>
                    <a:pt x="3927" y="1485"/>
                    <a:pt x="4019" y="1242"/>
                  </a:cubicBezTo>
                  <a:lnTo>
                    <a:pt x="4262" y="618"/>
                  </a:lnTo>
                  <a:close/>
                  <a:moveTo>
                    <a:pt x="6407" y="618"/>
                  </a:moveTo>
                  <a:lnTo>
                    <a:pt x="6407" y="3121"/>
                  </a:lnTo>
                  <a:lnTo>
                    <a:pt x="5793" y="3121"/>
                  </a:lnTo>
                  <a:lnTo>
                    <a:pt x="5793" y="618"/>
                  </a:lnTo>
                  <a:close/>
                  <a:moveTo>
                    <a:pt x="12813" y="618"/>
                  </a:moveTo>
                  <a:lnTo>
                    <a:pt x="12813" y="3121"/>
                  </a:lnTo>
                  <a:lnTo>
                    <a:pt x="12199" y="3121"/>
                  </a:lnTo>
                  <a:lnTo>
                    <a:pt x="12199" y="618"/>
                  </a:lnTo>
                  <a:close/>
                  <a:moveTo>
                    <a:pt x="17948" y="2178"/>
                  </a:moveTo>
                  <a:lnTo>
                    <a:pt x="17948" y="3121"/>
                  </a:lnTo>
                  <a:lnTo>
                    <a:pt x="13431" y="3121"/>
                  </a:lnTo>
                  <a:lnTo>
                    <a:pt x="13431" y="2178"/>
                  </a:lnTo>
                  <a:close/>
                  <a:moveTo>
                    <a:pt x="10986" y="0"/>
                  </a:moveTo>
                  <a:cubicBezTo>
                    <a:pt x="10841" y="0"/>
                    <a:pt x="10717" y="101"/>
                    <a:pt x="10684" y="240"/>
                  </a:cubicBezTo>
                  <a:cubicBezTo>
                    <a:pt x="10642" y="434"/>
                    <a:pt x="10786" y="615"/>
                    <a:pt x="10983" y="618"/>
                  </a:cubicBezTo>
                  <a:lnTo>
                    <a:pt x="11581" y="618"/>
                  </a:lnTo>
                  <a:lnTo>
                    <a:pt x="11581" y="3121"/>
                  </a:lnTo>
                  <a:lnTo>
                    <a:pt x="7025" y="3121"/>
                  </a:lnTo>
                  <a:lnTo>
                    <a:pt x="7025" y="618"/>
                  </a:lnTo>
                  <a:lnTo>
                    <a:pt x="9669" y="618"/>
                  </a:lnTo>
                  <a:cubicBezTo>
                    <a:pt x="9817" y="618"/>
                    <a:pt x="9949" y="519"/>
                    <a:pt x="9981" y="375"/>
                  </a:cubicBezTo>
                  <a:cubicBezTo>
                    <a:pt x="10024" y="184"/>
                    <a:pt x="9876" y="0"/>
                    <a:pt x="9679" y="0"/>
                  </a:cubicBezTo>
                  <a:lnTo>
                    <a:pt x="309" y="0"/>
                  </a:lnTo>
                  <a:cubicBezTo>
                    <a:pt x="139" y="0"/>
                    <a:pt x="1" y="138"/>
                    <a:pt x="1" y="309"/>
                  </a:cubicBezTo>
                  <a:lnTo>
                    <a:pt x="1" y="3430"/>
                  </a:lnTo>
                  <a:cubicBezTo>
                    <a:pt x="1" y="3598"/>
                    <a:pt x="139" y="3736"/>
                    <a:pt x="309" y="3736"/>
                  </a:cubicBezTo>
                  <a:lnTo>
                    <a:pt x="18214" y="3736"/>
                  </a:lnTo>
                  <a:cubicBezTo>
                    <a:pt x="18382" y="3736"/>
                    <a:pt x="18520" y="3598"/>
                    <a:pt x="18520" y="3430"/>
                  </a:cubicBezTo>
                  <a:lnTo>
                    <a:pt x="18520" y="309"/>
                  </a:lnTo>
                  <a:cubicBezTo>
                    <a:pt x="18520" y="138"/>
                    <a:pt x="18382" y="0"/>
                    <a:pt x="18214" y="0"/>
                  </a:cubicBezTo>
                  <a:lnTo>
                    <a:pt x="10993" y="0"/>
                  </a:lnTo>
                  <a:cubicBezTo>
                    <a:pt x="10991" y="0"/>
                    <a:pt x="10989" y="0"/>
                    <a:pt x="109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96"/>
            <p:cNvSpPr/>
            <p:nvPr/>
          </p:nvSpPr>
          <p:spPr>
            <a:xfrm>
              <a:off x="4249755" y="3004622"/>
              <a:ext cx="16228" cy="12861"/>
            </a:xfrm>
            <a:custGeom>
              <a:rect b="b" l="l" r="r" t="t"/>
              <a:pathLst>
                <a:path extrusionOk="0" h="615" w="776">
                  <a:moveTo>
                    <a:pt x="348" y="0"/>
                  </a:moveTo>
                  <a:cubicBezTo>
                    <a:pt x="203" y="0"/>
                    <a:pt x="79" y="98"/>
                    <a:pt x="43" y="240"/>
                  </a:cubicBezTo>
                  <a:cubicBezTo>
                    <a:pt x="1" y="431"/>
                    <a:pt x="148" y="615"/>
                    <a:pt x="345" y="615"/>
                  </a:cubicBezTo>
                  <a:lnTo>
                    <a:pt x="424" y="615"/>
                  </a:lnTo>
                  <a:cubicBezTo>
                    <a:pt x="427" y="615"/>
                    <a:pt x="429" y="615"/>
                    <a:pt x="431" y="615"/>
                  </a:cubicBezTo>
                  <a:cubicBezTo>
                    <a:pt x="576" y="615"/>
                    <a:pt x="701" y="514"/>
                    <a:pt x="733" y="375"/>
                  </a:cubicBezTo>
                  <a:cubicBezTo>
                    <a:pt x="776" y="181"/>
                    <a:pt x="631" y="0"/>
                    <a:pt x="434" y="0"/>
                  </a:cubicBezTo>
                  <a:lnTo>
                    <a:pt x="355" y="0"/>
                  </a:lnTo>
                  <a:cubicBezTo>
                    <a:pt x="353" y="0"/>
                    <a:pt x="351" y="0"/>
                    <a:pt x="3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96"/>
            <p:cNvSpPr/>
            <p:nvPr/>
          </p:nvSpPr>
          <p:spPr>
            <a:xfrm>
              <a:off x="4249818" y="3044126"/>
              <a:ext cx="16165" cy="12861"/>
            </a:xfrm>
            <a:custGeom>
              <a:rect b="b" l="l" r="r" t="t"/>
              <a:pathLst>
                <a:path extrusionOk="0" h="615" w="773">
                  <a:moveTo>
                    <a:pt x="345" y="0"/>
                  </a:moveTo>
                  <a:cubicBezTo>
                    <a:pt x="204" y="0"/>
                    <a:pt x="76" y="98"/>
                    <a:pt x="44" y="240"/>
                  </a:cubicBezTo>
                  <a:cubicBezTo>
                    <a:pt x="1" y="431"/>
                    <a:pt x="145" y="615"/>
                    <a:pt x="342" y="615"/>
                  </a:cubicBezTo>
                  <a:lnTo>
                    <a:pt x="421" y="615"/>
                  </a:lnTo>
                  <a:cubicBezTo>
                    <a:pt x="424" y="615"/>
                    <a:pt x="426" y="615"/>
                    <a:pt x="428" y="615"/>
                  </a:cubicBezTo>
                  <a:cubicBezTo>
                    <a:pt x="573" y="615"/>
                    <a:pt x="698" y="514"/>
                    <a:pt x="730" y="375"/>
                  </a:cubicBezTo>
                  <a:cubicBezTo>
                    <a:pt x="773" y="181"/>
                    <a:pt x="628" y="0"/>
                    <a:pt x="431" y="0"/>
                  </a:cubicBezTo>
                  <a:lnTo>
                    <a:pt x="352" y="0"/>
                  </a:lnTo>
                  <a:cubicBezTo>
                    <a:pt x="350" y="0"/>
                    <a:pt x="348"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96"/>
          <p:cNvGrpSpPr/>
          <p:nvPr/>
        </p:nvGrpSpPr>
        <p:grpSpPr>
          <a:xfrm>
            <a:off x="3625040" y="3507408"/>
            <a:ext cx="366767" cy="366592"/>
            <a:chOff x="4537762" y="3004622"/>
            <a:chExt cx="439874" cy="439664"/>
          </a:xfrm>
        </p:grpSpPr>
        <p:sp>
          <p:nvSpPr>
            <p:cNvPr id="1250" name="Google Shape;1250;p96"/>
            <p:cNvSpPr/>
            <p:nvPr/>
          </p:nvSpPr>
          <p:spPr>
            <a:xfrm>
              <a:off x="4563589" y="3030386"/>
              <a:ext cx="116002" cy="121062"/>
            </a:xfrm>
            <a:custGeom>
              <a:rect b="b" l="l" r="r" t="t"/>
              <a:pathLst>
                <a:path extrusionOk="0" h="5789" w="5547">
                  <a:moveTo>
                    <a:pt x="306" y="0"/>
                  </a:moveTo>
                  <a:cubicBezTo>
                    <a:pt x="136" y="0"/>
                    <a:pt x="1" y="135"/>
                    <a:pt x="1" y="306"/>
                  </a:cubicBezTo>
                  <a:lnTo>
                    <a:pt x="1" y="5480"/>
                  </a:lnTo>
                  <a:cubicBezTo>
                    <a:pt x="1" y="5651"/>
                    <a:pt x="136" y="5789"/>
                    <a:pt x="306" y="5789"/>
                  </a:cubicBezTo>
                  <a:lnTo>
                    <a:pt x="5234" y="5789"/>
                  </a:lnTo>
                  <a:cubicBezTo>
                    <a:pt x="5405" y="5789"/>
                    <a:pt x="5543" y="5651"/>
                    <a:pt x="5543" y="5480"/>
                  </a:cubicBezTo>
                  <a:lnTo>
                    <a:pt x="5543" y="2385"/>
                  </a:lnTo>
                  <a:cubicBezTo>
                    <a:pt x="5546" y="2228"/>
                    <a:pt x="5431" y="2093"/>
                    <a:pt x="5274" y="2070"/>
                  </a:cubicBezTo>
                  <a:cubicBezTo>
                    <a:pt x="5259" y="2068"/>
                    <a:pt x="5245" y="2067"/>
                    <a:pt x="5231" y="2067"/>
                  </a:cubicBezTo>
                  <a:cubicBezTo>
                    <a:pt x="5065" y="2067"/>
                    <a:pt x="4929" y="2203"/>
                    <a:pt x="4929" y="2376"/>
                  </a:cubicBezTo>
                  <a:lnTo>
                    <a:pt x="4929" y="5175"/>
                  </a:lnTo>
                  <a:lnTo>
                    <a:pt x="615" y="5175"/>
                  </a:lnTo>
                  <a:lnTo>
                    <a:pt x="615" y="615"/>
                  </a:lnTo>
                  <a:lnTo>
                    <a:pt x="4929" y="615"/>
                  </a:lnTo>
                  <a:lnTo>
                    <a:pt x="4929" y="1061"/>
                  </a:lnTo>
                  <a:cubicBezTo>
                    <a:pt x="4926" y="1219"/>
                    <a:pt x="5041" y="1357"/>
                    <a:pt x="5198" y="1380"/>
                  </a:cubicBezTo>
                  <a:cubicBezTo>
                    <a:pt x="5211" y="1382"/>
                    <a:pt x="5224" y="1382"/>
                    <a:pt x="5236" y="1382"/>
                  </a:cubicBezTo>
                  <a:cubicBezTo>
                    <a:pt x="5401" y="1382"/>
                    <a:pt x="5543" y="1246"/>
                    <a:pt x="5543" y="1075"/>
                  </a:cubicBezTo>
                  <a:lnTo>
                    <a:pt x="5543" y="306"/>
                  </a:lnTo>
                  <a:cubicBezTo>
                    <a:pt x="5543" y="135"/>
                    <a:pt x="5405" y="0"/>
                    <a:pt x="5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96"/>
            <p:cNvSpPr/>
            <p:nvPr/>
          </p:nvSpPr>
          <p:spPr>
            <a:xfrm>
              <a:off x="4835807" y="3030386"/>
              <a:ext cx="115981" cy="121062"/>
            </a:xfrm>
            <a:custGeom>
              <a:rect b="b" l="l" r="r" t="t"/>
              <a:pathLst>
                <a:path extrusionOk="0" h="5789" w="5546">
                  <a:moveTo>
                    <a:pt x="4928" y="615"/>
                  </a:moveTo>
                  <a:lnTo>
                    <a:pt x="4928" y="5175"/>
                  </a:lnTo>
                  <a:lnTo>
                    <a:pt x="618" y="5175"/>
                  </a:lnTo>
                  <a:lnTo>
                    <a:pt x="618" y="615"/>
                  </a:lnTo>
                  <a:close/>
                  <a:moveTo>
                    <a:pt x="309" y="0"/>
                  </a:moveTo>
                  <a:cubicBezTo>
                    <a:pt x="138" y="0"/>
                    <a:pt x="0" y="135"/>
                    <a:pt x="0" y="306"/>
                  </a:cubicBezTo>
                  <a:lnTo>
                    <a:pt x="0" y="5480"/>
                  </a:lnTo>
                  <a:cubicBezTo>
                    <a:pt x="0" y="5651"/>
                    <a:pt x="138" y="5789"/>
                    <a:pt x="309" y="5789"/>
                  </a:cubicBezTo>
                  <a:lnTo>
                    <a:pt x="5237" y="5789"/>
                  </a:lnTo>
                  <a:cubicBezTo>
                    <a:pt x="5408" y="5789"/>
                    <a:pt x="5546" y="5651"/>
                    <a:pt x="5546" y="5480"/>
                  </a:cubicBezTo>
                  <a:lnTo>
                    <a:pt x="5546" y="306"/>
                  </a:lnTo>
                  <a:cubicBezTo>
                    <a:pt x="5546" y="135"/>
                    <a:pt x="5408" y="0"/>
                    <a:pt x="52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96"/>
            <p:cNvSpPr/>
            <p:nvPr/>
          </p:nvSpPr>
          <p:spPr>
            <a:xfrm>
              <a:off x="4537762" y="3004622"/>
              <a:ext cx="439874" cy="439664"/>
            </a:xfrm>
            <a:custGeom>
              <a:rect b="b" l="l" r="r" t="t"/>
              <a:pathLst>
                <a:path extrusionOk="0" h="21024" w="21034">
                  <a:moveTo>
                    <a:pt x="20054" y="615"/>
                  </a:moveTo>
                  <a:cubicBezTo>
                    <a:pt x="20251" y="615"/>
                    <a:pt x="20412" y="776"/>
                    <a:pt x="20412" y="973"/>
                  </a:cubicBezTo>
                  <a:lnTo>
                    <a:pt x="20412" y="7277"/>
                  </a:lnTo>
                  <a:cubicBezTo>
                    <a:pt x="20412" y="7478"/>
                    <a:pt x="20251" y="7639"/>
                    <a:pt x="20054" y="7639"/>
                  </a:cubicBezTo>
                  <a:lnTo>
                    <a:pt x="13996" y="7639"/>
                  </a:lnTo>
                  <a:cubicBezTo>
                    <a:pt x="13796" y="7639"/>
                    <a:pt x="13638" y="7478"/>
                    <a:pt x="13638" y="7277"/>
                  </a:cubicBezTo>
                  <a:lnTo>
                    <a:pt x="13638" y="6591"/>
                  </a:lnTo>
                  <a:cubicBezTo>
                    <a:pt x="13638" y="6420"/>
                    <a:pt x="13500" y="6282"/>
                    <a:pt x="13329" y="6282"/>
                  </a:cubicBezTo>
                  <a:lnTo>
                    <a:pt x="7701" y="6282"/>
                  </a:lnTo>
                  <a:cubicBezTo>
                    <a:pt x="7531" y="6282"/>
                    <a:pt x="7396" y="6420"/>
                    <a:pt x="7396" y="6591"/>
                  </a:cubicBezTo>
                  <a:lnTo>
                    <a:pt x="7396" y="7277"/>
                  </a:lnTo>
                  <a:cubicBezTo>
                    <a:pt x="7396" y="7478"/>
                    <a:pt x="7235" y="7639"/>
                    <a:pt x="7034" y="7639"/>
                  </a:cubicBezTo>
                  <a:lnTo>
                    <a:pt x="976" y="7639"/>
                  </a:lnTo>
                  <a:cubicBezTo>
                    <a:pt x="779" y="7639"/>
                    <a:pt x="618" y="7478"/>
                    <a:pt x="618" y="7277"/>
                  </a:cubicBezTo>
                  <a:lnTo>
                    <a:pt x="618" y="973"/>
                  </a:lnTo>
                  <a:cubicBezTo>
                    <a:pt x="618" y="776"/>
                    <a:pt x="779" y="615"/>
                    <a:pt x="976" y="615"/>
                  </a:cubicBezTo>
                  <a:close/>
                  <a:moveTo>
                    <a:pt x="3125" y="8253"/>
                  </a:moveTo>
                  <a:lnTo>
                    <a:pt x="3125" y="9354"/>
                  </a:lnTo>
                  <a:cubicBezTo>
                    <a:pt x="3122" y="9472"/>
                    <a:pt x="3026" y="9567"/>
                    <a:pt x="2908" y="9567"/>
                  </a:cubicBezTo>
                  <a:lnTo>
                    <a:pt x="1492" y="9567"/>
                  </a:lnTo>
                  <a:cubicBezTo>
                    <a:pt x="1371" y="9567"/>
                    <a:pt x="1275" y="9472"/>
                    <a:pt x="1275" y="9354"/>
                  </a:cubicBezTo>
                  <a:lnTo>
                    <a:pt x="1275" y="8253"/>
                  </a:lnTo>
                  <a:close/>
                  <a:moveTo>
                    <a:pt x="19755" y="8253"/>
                  </a:moveTo>
                  <a:lnTo>
                    <a:pt x="19755" y="9354"/>
                  </a:lnTo>
                  <a:cubicBezTo>
                    <a:pt x="19755" y="9472"/>
                    <a:pt x="19660" y="9567"/>
                    <a:pt x="19542" y="9567"/>
                  </a:cubicBezTo>
                  <a:lnTo>
                    <a:pt x="18122" y="9567"/>
                  </a:lnTo>
                  <a:cubicBezTo>
                    <a:pt x="18004" y="9567"/>
                    <a:pt x="17909" y="9472"/>
                    <a:pt x="17909" y="9354"/>
                  </a:cubicBezTo>
                  <a:lnTo>
                    <a:pt x="17909" y="8253"/>
                  </a:lnTo>
                  <a:close/>
                  <a:moveTo>
                    <a:pt x="13020" y="6899"/>
                  </a:moveTo>
                  <a:lnTo>
                    <a:pt x="13020" y="7576"/>
                  </a:lnTo>
                  <a:cubicBezTo>
                    <a:pt x="13020" y="7951"/>
                    <a:pt x="13323" y="8253"/>
                    <a:pt x="13697" y="8253"/>
                  </a:cubicBezTo>
                  <a:lnTo>
                    <a:pt x="17291" y="8253"/>
                  </a:lnTo>
                  <a:lnTo>
                    <a:pt x="17291" y="9344"/>
                  </a:lnTo>
                  <a:cubicBezTo>
                    <a:pt x="17291" y="9656"/>
                    <a:pt x="17465" y="9942"/>
                    <a:pt x="17745" y="10083"/>
                  </a:cubicBezTo>
                  <a:lnTo>
                    <a:pt x="17876" y="11992"/>
                  </a:lnTo>
                  <a:lnTo>
                    <a:pt x="3200" y="11992"/>
                  </a:lnTo>
                  <a:lnTo>
                    <a:pt x="3332" y="10083"/>
                  </a:lnTo>
                  <a:cubicBezTo>
                    <a:pt x="3608" y="9938"/>
                    <a:pt x="3779" y="9652"/>
                    <a:pt x="3782" y="9344"/>
                  </a:cubicBezTo>
                  <a:lnTo>
                    <a:pt x="3782" y="8253"/>
                  </a:lnTo>
                  <a:lnTo>
                    <a:pt x="7333" y="8253"/>
                  </a:lnTo>
                  <a:cubicBezTo>
                    <a:pt x="7708" y="8253"/>
                    <a:pt x="8010" y="7951"/>
                    <a:pt x="8010" y="7576"/>
                  </a:cubicBezTo>
                  <a:lnTo>
                    <a:pt x="8010" y="6899"/>
                  </a:lnTo>
                  <a:close/>
                  <a:moveTo>
                    <a:pt x="17899" y="12606"/>
                  </a:moveTo>
                  <a:lnTo>
                    <a:pt x="17938" y="13224"/>
                  </a:lnTo>
                  <a:lnTo>
                    <a:pt x="3095" y="13224"/>
                  </a:lnTo>
                  <a:lnTo>
                    <a:pt x="3138" y="12606"/>
                  </a:lnTo>
                  <a:close/>
                  <a:moveTo>
                    <a:pt x="19344" y="10185"/>
                  </a:moveTo>
                  <a:lnTo>
                    <a:pt x="19456" y="20330"/>
                  </a:lnTo>
                  <a:cubicBezTo>
                    <a:pt x="19456" y="20349"/>
                    <a:pt x="19450" y="20372"/>
                    <a:pt x="19433" y="20386"/>
                  </a:cubicBezTo>
                  <a:cubicBezTo>
                    <a:pt x="19420" y="20399"/>
                    <a:pt x="19400" y="20409"/>
                    <a:pt x="19381" y="20409"/>
                  </a:cubicBezTo>
                  <a:lnTo>
                    <a:pt x="19128" y="20409"/>
                  </a:lnTo>
                  <a:cubicBezTo>
                    <a:pt x="19088" y="20409"/>
                    <a:pt x="19052" y="20376"/>
                    <a:pt x="19052" y="20336"/>
                  </a:cubicBezTo>
                  <a:lnTo>
                    <a:pt x="18349" y="10185"/>
                  </a:lnTo>
                  <a:close/>
                  <a:moveTo>
                    <a:pt x="976" y="0"/>
                  </a:moveTo>
                  <a:cubicBezTo>
                    <a:pt x="438" y="0"/>
                    <a:pt x="4" y="434"/>
                    <a:pt x="4" y="973"/>
                  </a:cubicBezTo>
                  <a:lnTo>
                    <a:pt x="4" y="7290"/>
                  </a:lnTo>
                  <a:cubicBezTo>
                    <a:pt x="1" y="7708"/>
                    <a:pt x="263" y="8082"/>
                    <a:pt x="661" y="8217"/>
                  </a:cubicBezTo>
                  <a:lnTo>
                    <a:pt x="661" y="9344"/>
                  </a:lnTo>
                  <a:cubicBezTo>
                    <a:pt x="661" y="9639"/>
                    <a:pt x="815" y="9915"/>
                    <a:pt x="1072" y="10073"/>
                  </a:cubicBezTo>
                  <a:lnTo>
                    <a:pt x="1055" y="11318"/>
                  </a:lnTo>
                  <a:cubicBezTo>
                    <a:pt x="1052" y="11492"/>
                    <a:pt x="1193" y="11634"/>
                    <a:pt x="1367" y="11637"/>
                  </a:cubicBezTo>
                  <a:lnTo>
                    <a:pt x="1371" y="11637"/>
                  </a:lnTo>
                  <a:cubicBezTo>
                    <a:pt x="1545" y="11637"/>
                    <a:pt x="1683" y="11499"/>
                    <a:pt x="1686" y="11325"/>
                  </a:cubicBezTo>
                  <a:lnTo>
                    <a:pt x="1686" y="10185"/>
                  </a:lnTo>
                  <a:lnTo>
                    <a:pt x="2688" y="10185"/>
                  </a:lnTo>
                  <a:lnTo>
                    <a:pt x="1985" y="20336"/>
                  </a:lnTo>
                  <a:cubicBezTo>
                    <a:pt x="1982" y="20376"/>
                    <a:pt x="1945" y="20409"/>
                    <a:pt x="1906" y="20409"/>
                  </a:cubicBezTo>
                  <a:lnTo>
                    <a:pt x="1656" y="20409"/>
                  </a:lnTo>
                  <a:cubicBezTo>
                    <a:pt x="1633" y="20409"/>
                    <a:pt x="1614" y="20399"/>
                    <a:pt x="1601" y="20386"/>
                  </a:cubicBezTo>
                  <a:cubicBezTo>
                    <a:pt x="1591" y="20376"/>
                    <a:pt x="1604" y="20330"/>
                    <a:pt x="1604" y="20330"/>
                  </a:cubicBezTo>
                  <a:lnTo>
                    <a:pt x="1696" y="12629"/>
                  </a:lnTo>
                  <a:cubicBezTo>
                    <a:pt x="1696" y="12461"/>
                    <a:pt x="1551" y="12320"/>
                    <a:pt x="1367" y="12317"/>
                  </a:cubicBezTo>
                  <a:lnTo>
                    <a:pt x="1364" y="12317"/>
                  </a:lnTo>
                  <a:cubicBezTo>
                    <a:pt x="1180" y="12317"/>
                    <a:pt x="1032" y="12455"/>
                    <a:pt x="1029" y="12622"/>
                  </a:cubicBezTo>
                  <a:lnTo>
                    <a:pt x="937" y="20323"/>
                  </a:lnTo>
                  <a:cubicBezTo>
                    <a:pt x="934" y="20589"/>
                    <a:pt x="1095" y="20836"/>
                    <a:pt x="1374" y="20964"/>
                  </a:cubicBezTo>
                  <a:cubicBezTo>
                    <a:pt x="1460" y="21001"/>
                    <a:pt x="1555" y="21023"/>
                    <a:pt x="1650" y="21023"/>
                  </a:cubicBezTo>
                  <a:cubicBezTo>
                    <a:pt x="1657" y="21023"/>
                    <a:pt x="1663" y="21023"/>
                    <a:pt x="1670" y="21023"/>
                  </a:cubicBezTo>
                  <a:lnTo>
                    <a:pt x="1906" y="21023"/>
                  </a:lnTo>
                  <a:cubicBezTo>
                    <a:pt x="1906" y="21023"/>
                    <a:pt x="2573" y="20740"/>
                    <a:pt x="2599" y="20379"/>
                  </a:cubicBezTo>
                  <a:lnTo>
                    <a:pt x="3053" y="13838"/>
                  </a:lnTo>
                  <a:lnTo>
                    <a:pt x="17991" y="13838"/>
                  </a:lnTo>
                  <a:lnTo>
                    <a:pt x="18441" y="20379"/>
                  </a:lnTo>
                  <a:cubicBezTo>
                    <a:pt x="18467" y="20740"/>
                    <a:pt x="18770" y="21023"/>
                    <a:pt x="19134" y="21023"/>
                  </a:cubicBezTo>
                  <a:lnTo>
                    <a:pt x="19384" y="21023"/>
                  </a:lnTo>
                  <a:cubicBezTo>
                    <a:pt x="19388" y="21023"/>
                    <a:pt x="19392" y="21023"/>
                    <a:pt x="19395" y="21023"/>
                  </a:cubicBezTo>
                  <a:cubicBezTo>
                    <a:pt x="19575" y="21023"/>
                    <a:pt x="19748" y="20948"/>
                    <a:pt x="19877" y="20819"/>
                  </a:cubicBezTo>
                  <a:cubicBezTo>
                    <a:pt x="20008" y="20688"/>
                    <a:pt x="20080" y="20510"/>
                    <a:pt x="20087" y="20323"/>
                  </a:cubicBezTo>
                  <a:lnTo>
                    <a:pt x="20087" y="10060"/>
                  </a:lnTo>
                  <a:cubicBezTo>
                    <a:pt x="20202" y="9915"/>
                    <a:pt x="20373" y="9350"/>
                    <a:pt x="20373" y="9350"/>
                  </a:cubicBezTo>
                  <a:lnTo>
                    <a:pt x="20373" y="8217"/>
                  </a:lnTo>
                  <a:cubicBezTo>
                    <a:pt x="20767" y="8079"/>
                    <a:pt x="21030" y="7708"/>
                    <a:pt x="21030" y="7290"/>
                  </a:cubicBezTo>
                  <a:lnTo>
                    <a:pt x="21030" y="973"/>
                  </a:lnTo>
                  <a:cubicBezTo>
                    <a:pt x="21033" y="440"/>
                    <a:pt x="20603" y="4"/>
                    <a:pt x="20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96"/>
            <p:cNvSpPr/>
            <p:nvPr/>
          </p:nvSpPr>
          <p:spPr>
            <a:xfrm>
              <a:off x="4692410" y="3030386"/>
              <a:ext cx="130557" cy="92768"/>
            </a:xfrm>
            <a:custGeom>
              <a:rect b="b" l="l" r="r" t="t"/>
              <a:pathLst>
                <a:path extrusionOk="0" h="4436" w="6243">
                  <a:moveTo>
                    <a:pt x="306" y="0"/>
                  </a:moveTo>
                  <a:cubicBezTo>
                    <a:pt x="136" y="0"/>
                    <a:pt x="1" y="135"/>
                    <a:pt x="1" y="306"/>
                  </a:cubicBezTo>
                  <a:lnTo>
                    <a:pt x="1" y="4127"/>
                  </a:lnTo>
                  <a:cubicBezTo>
                    <a:pt x="1" y="4297"/>
                    <a:pt x="136" y="4435"/>
                    <a:pt x="306" y="4435"/>
                  </a:cubicBezTo>
                  <a:lnTo>
                    <a:pt x="3782" y="4435"/>
                  </a:lnTo>
                  <a:cubicBezTo>
                    <a:pt x="3940" y="4435"/>
                    <a:pt x="4078" y="4320"/>
                    <a:pt x="4101" y="4163"/>
                  </a:cubicBezTo>
                  <a:cubicBezTo>
                    <a:pt x="4124" y="3979"/>
                    <a:pt x="3979" y="3818"/>
                    <a:pt x="3795" y="3818"/>
                  </a:cubicBezTo>
                  <a:lnTo>
                    <a:pt x="615" y="3818"/>
                  </a:lnTo>
                  <a:lnTo>
                    <a:pt x="615" y="615"/>
                  </a:lnTo>
                  <a:lnTo>
                    <a:pt x="5625" y="615"/>
                  </a:lnTo>
                  <a:lnTo>
                    <a:pt x="5625" y="3818"/>
                  </a:lnTo>
                  <a:lnTo>
                    <a:pt x="5119" y="3818"/>
                  </a:lnTo>
                  <a:cubicBezTo>
                    <a:pt x="5117" y="3818"/>
                    <a:pt x="5115" y="3818"/>
                    <a:pt x="5113" y="3818"/>
                  </a:cubicBezTo>
                  <a:cubicBezTo>
                    <a:pt x="4955" y="3818"/>
                    <a:pt x="4823" y="3932"/>
                    <a:pt x="4801" y="4087"/>
                  </a:cubicBezTo>
                  <a:cubicBezTo>
                    <a:pt x="4778" y="4271"/>
                    <a:pt x="4922" y="4432"/>
                    <a:pt x="5106" y="4435"/>
                  </a:cubicBezTo>
                  <a:lnTo>
                    <a:pt x="5934" y="4435"/>
                  </a:lnTo>
                  <a:cubicBezTo>
                    <a:pt x="6105" y="4435"/>
                    <a:pt x="6243" y="4297"/>
                    <a:pt x="6243" y="4127"/>
                  </a:cubicBezTo>
                  <a:lnTo>
                    <a:pt x="6243" y="306"/>
                  </a:lnTo>
                  <a:cubicBezTo>
                    <a:pt x="6243" y="135"/>
                    <a:pt x="6105" y="0"/>
                    <a:pt x="5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96"/>
            <p:cNvSpPr/>
            <p:nvPr/>
          </p:nvSpPr>
          <p:spPr>
            <a:xfrm>
              <a:off x="4739338" y="3066314"/>
              <a:ext cx="42954" cy="36890"/>
            </a:xfrm>
            <a:custGeom>
              <a:rect b="b" l="l" r="r" t="t"/>
              <a:pathLst>
                <a:path extrusionOk="0" h="1764" w="2054">
                  <a:moveTo>
                    <a:pt x="881" y="618"/>
                  </a:moveTo>
                  <a:cubicBezTo>
                    <a:pt x="1026" y="618"/>
                    <a:pt x="1144" y="736"/>
                    <a:pt x="1141" y="881"/>
                  </a:cubicBezTo>
                  <a:cubicBezTo>
                    <a:pt x="1141" y="1041"/>
                    <a:pt x="1011" y="1145"/>
                    <a:pt x="877" y="1145"/>
                  </a:cubicBezTo>
                  <a:cubicBezTo>
                    <a:pt x="813" y="1145"/>
                    <a:pt x="747" y="1121"/>
                    <a:pt x="694" y="1068"/>
                  </a:cubicBezTo>
                  <a:cubicBezTo>
                    <a:pt x="526" y="901"/>
                    <a:pt x="645" y="618"/>
                    <a:pt x="881" y="618"/>
                  </a:cubicBezTo>
                  <a:close/>
                  <a:moveTo>
                    <a:pt x="881" y="0"/>
                  </a:moveTo>
                  <a:cubicBezTo>
                    <a:pt x="395" y="4"/>
                    <a:pt x="1" y="395"/>
                    <a:pt x="1" y="881"/>
                  </a:cubicBezTo>
                  <a:cubicBezTo>
                    <a:pt x="1" y="1412"/>
                    <a:pt x="434" y="1763"/>
                    <a:pt x="887" y="1763"/>
                  </a:cubicBezTo>
                  <a:cubicBezTo>
                    <a:pt x="1103" y="1763"/>
                    <a:pt x="1323" y="1683"/>
                    <a:pt x="1502" y="1505"/>
                  </a:cubicBezTo>
                  <a:cubicBezTo>
                    <a:pt x="2054" y="950"/>
                    <a:pt x="1663" y="0"/>
                    <a:pt x="8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96"/>
            <p:cNvSpPr/>
            <p:nvPr/>
          </p:nvSpPr>
          <p:spPr>
            <a:xfrm>
              <a:off x="4587367" y="3105065"/>
              <a:ext cx="68447" cy="12945"/>
            </a:xfrm>
            <a:custGeom>
              <a:rect b="b" l="l" r="r" t="t"/>
              <a:pathLst>
                <a:path extrusionOk="0" h="619" w="3273">
                  <a:moveTo>
                    <a:pt x="329" y="0"/>
                  </a:moveTo>
                  <a:cubicBezTo>
                    <a:pt x="142" y="0"/>
                    <a:pt x="1" y="161"/>
                    <a:pt x="24" y="345"/>
                  </a:cubicBezTo>
                  <a:cubicBezTo>
                    <a:pt x="47" y="503"/>
                    <a:pt x="181" y="618"/>
                    <a:pt x="342" y="618"/>
                  </a:cubicBezTo>
                  <a:lnTo>
                    <a:pt x="2934" y="618"/>
                  </a:lnTo>
                  <a:cubicBezTo>
                    <a:pt x="3092" y="618"/>
                    <a:pt x="3227" y="503"/>
                    <a:pt x="3250" y="345"/>
                  </a:cubicBezTo>
                  <a:cubicBezTo>
                    <a:pt x="3273" y="161"/>
                    <a:pt x="3131" y="0"/>
                    <a:pt x="29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96"/>
            <p:cNvSpPr/>
            <p:nvPr/>
          </p:nvSpPr>
          <p:spPr>
            <a:xfrm>
              <a:off x="4859564" y="3105065"/>
              <a:ext cx="68530" cy="12945"/>
            </a:xfrm>
            <a:custGeom>
              <a:rect b="b" l="l" r="r" t="t"/>
              <a:pathLst>
                <a:path extrusionOk="0" h="619" w="3277">
                  <a:moveTo>
                    <a:pt x="336" y="0"/>
                  </a:moveTo>
                  <a:cubicBezTo>
                    <a:pt x="181" y="0"/>
                    <a:pt x="47" y="114"/>
                    <a:pt x="24" y="270"/>
                  </a:cubicBezTo>
                  <a:cubicBezTo>
                    <a:pt x="1" y="454"/>
                    <a:pt x="146" y="618"/>
                    <a:pt x="333" y="618"/>
                  </a:cubicBezTo>
                  <a:lnTo>
                    <a:pt x="2938" y="618"/>
                  </a:lnTo>
                  <a:cubicBezTo>
                    <a:pt x="3096" y="618"/>
                    <a:pt x="3230" y="503"/>
                    <a:pt x="3253" y="345"/>
                  </a:cubicBezTo>
                  <a:cubicBezTo>
                    <a:pt x="3276" y="161"/>
                    <a:pt x="3132" y="0"/>
                    <a:pt x="2948" y="0"/>
                  </a:cubicBezTo>
                  <a:lnTo>
                    <a:pt x="343" y="0"/>
                  </a:lnTo>
                  <a:cubicBezTo>
                    <a:pt x="340" y="0"/>
                    <a:pt x="338" y="0"/>
                    <a:pt x="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96"/>
          <p:cNvGrpSpPr/>
          <p:nvPr/>
        </p:nvGrpSpPr>
        <p:grpSpPr>
          <a:xfrm>
            <a:off x="5149114" y="1976993"/>
            <a:ext cx="373416" cy="372653"/>
            <a:chOff x="4838421" y="4511786"/>
            <a:chExt cx="439727" cy="438828"/>
          </a:xfrm>
        </p:grpSpPr>
        <p:sp>
          <p:nvSpPr>
            <p:cNvPr id="1258" name="Google Shape;1258;p96"/>
            <p:cNvSpPr/>
            <p:nvPr/>
          </p:nvSpPr>
          <p:spPr>
            <a:xfrm>
              <a:off x="4838421" y="4556434"/>
              <a:ext cx="439727" cy="394180"/>
            </a:xfrm>
            <a:custGeom>
              <a:rect b="b" l="l" r="r" t="t"/>
              <a:pathLst>
                <a:path extrusionOk="0" h="18849" w="21027">
                  <a:moveTo>
                    <a:pt x="6472" y="904"/>
                  </a:moveTo>
                  <a:cubicBezTo>
                    <a:pt x="6479" y="904"/>
                    <a:pt x="6489" y="911"/>
                    <a:pt x="6489" y="921"/>
                  </a:cubicBezTo>
                  <a:lnTo>
                    <a:pt x="6489" y="3164"/>
                  </a:lnTo>
                  <a:lnTo>
                    <a:pt x="3078" y="3164"/>
                  </a:lnTo>
                  <a:lnTo>
                    <a:pt x="3078" y="921"/>
                  </a:lnTo>
                  <a:cubicBezTo>
                    <a:pt x="3078" y="911"/>
                    <a:pt x="3085" y="904"/>
                    <a:pt x="3095" y="904"/>
                  </a:cubicBezTo>
                  <a:close/>
                  <a:moveTo>
                    <a:pt x="6498" y="3779"/>
                  </a:moveTo>
                  <a:cubicBezTo>
                    <a:pt x="6374" y="4354"/>
                    <a:pt x="5864" y="4764"/>
                    <a:pt x="5276" y="4764"/>
                  </a:cubicBezTo>
                  <a:lnTo>
                    <a:pt x="4324" y="4764"/>
                  </a:lnTo>
                  <a:cubicBezTo>
                    <a:pt x="3735" y="4764"/>
                    <a:pt x="3226" y="4354"/>
                    <a:pt x="3101" y="3779"/>
                  </a:cubicBezTo>
                  <a:close/>
                  <a:moveTo>
                    <a:pt x="17186" y="615"/>
                  </a:moveTo>
                  <a:cubicBezTo>
                    <a:pt x="17261" y="615"/>
                    <a:pt x="17324" y="671"/>
                    <a:pt x="17333" y="746"/>
                  </a:cubicBezTo>
                  <a:lnTo>
                    <a:pt x="17383" y="1108"/>
                  </a:lnTo>
                  <a:cubicBezTo>
                    <a:pt x="17389" y="1160"/>
                    <a:pt x="17409" y="1213"/>
                    <a:pt x="17445" y="1256"/>
                  </a:cubicBezTo>
                  <a:lnTo>
                    <a:pt x="17728" y="1620"/>
                  </a:lnTo>
                  <a:cubicBezTo>
                    <a:pt x="17895" y="1834"/>
                    <a:pt x="17984" y="2100"/>
                    <a:pt x="17987" y="2369"/>
                  </a:cubicBezTo>
                  <a:lnTo>
                    <a:pt x="17987" y="4308"/>
                  </a:lnTo>
                  <a:cubicBezTo>
                    <a:pt x="17987" y="4603"/>
                    <a:pt x="17744" y="4846"/>
                    <a:pt x="17445" y="4846"/>
                  </a:cubicBezTo>
                  <a:lnTo>
                    <a:pt x="13391" y="4846"/>
                  </a:lnTo>
                  <a:cubicBezTo>
                    <a:pt x="13092" y="4846"/>
                    <a:pt x="12852" y="4603"/>
                    <a:pt x="12852" y="4304"/>
                  </a:cubicBezTo>
                  <a:lnTo>
                    <a:pt x="12852" y="2369"/>
                  </a:lnTo>
                  <a:cubicBezTo>
                    <a:pt x="12852" y="2100"/>
                    <a:pt x="12944" y="1834"/>
                    <a:pt x="13108" y="1620"/>
                  </a:cubicBezTo>
                  <a:lnTo>
                    <a:pt x="13394" y="1256"/>
                  </a:lnTo>
                  <a:cubicBezTo>
                    <a:pt x="13427" y="1213"/>
                    <a:pt x="13450" y="1160"/>
                    <a:pt x="13457" y="1104"/>
                  </a:cubicBezTo>
                  <a:lnTo>
                    <a:pt x="13503" y="746"/>
                  </a:lnTo>
                  <a:cubicBezTo>
                    <a:pt x="13513" y="671"/>
                    <a:pt x="13578" y="615"/>
                    <a:pt x="13651" y="615"/>
                  </a:cubicBezTo>
                  <a:close/>
                  <a:moveTo>
                    <a:pt x="19834" y="5464"/>
                  </a:moveTo>
                  <a:cubicBezTo>
                    <a:pt x="20152" y="5464"/>
                    <a:pt x="20408" y="5720"/>
                    <a:pt x="20408" y="6039"/>
                  </a:cubicBezTo>
                  <a:lnTo>
                    <a:pt x="20408" y="12156"/>
                  </a:lnTo>
                  <a:cubicBezTo>
                    <a:pt x="20408" y="12475"/>
                    <a:pt x="20152" y="12731"/>
                    <a:pt x="19834" y="12731"/>
                  </a:cubicBezTo>
                  <a:lnTo>
                    <a:pt x="1189" y="12731"/>
                  </a:lnTo>
                  <a:cubicBezTo>
                    <a:pt x="871" y="12731"/>
                    <a:pt x="614" y="12475"/>
                    <a:pt x="614" y="12156"/>
                  </a:cubicBezTo>
                  <a:lnTo>
                    <a:pt x="614" y="6039"/>
                  </a:lnTo>
                  <a:cubicBezTo>
                    <a:pt x="614" y="5720"/>
                    <a:pt x="871" y="5464"/>
                    <a:pt x="1189" y="5464"/>
                  </a:cubicBezTo>
                  <a:close/>
                  <a:moveTo>
                    <a:pt x="18845" y="13388"/>
                  </a:moveTo>
                  <a:lnTo>
                    <a:pt x="19117" y="18234"/>
                  </a:lnTo>
                  <a:lnTo>
                    <a:pt x="18674" y="18234"/>
                  </a:lnTo>
                  <a:lnTo>
                    <a:pt x="16791" y="13388"/>
                  </a:lnTo>
                  <a:close/>
                  <a:moveTo>
                    <a:pt x="13651" y="1"/>
                  </a:moveTo>
                  <a:cubicBezTo>
                    <a:pt x="13269" y="1"/>
                    <a:pt x="12944" y="283"/>
                    <a:pt x="12895" y="664"/>
                  </a:cubicBezTo>
                  <a:lnTo>
                    <a:pt x="12856" y="943"/>
                  </a:lnTo>
                  <a:lnTo>
                    <a:pt x="12622" y="1242"/>
                  </a:lnTo>
                  <a:cubicBezTo>
                    <a:pt x="12373" y="1564"/>
                    <a:pt x="12238" y="1962"/>
                    <a:pt x="12238" y="2369"/>
                  </a:cubicBezTo>
                  <a:lnTo>
                    <a:pt x="12238" y="4304"/>
                  </a:lnTo>
                  <a:cubicBezTo>
                    <a:pt x="12235" y="4495"/>
                    <a:pt x="12281" y="4679"/>
                    <a:pt x="12369" y="4846"/>
                  </a:cubicBezTo>
                  <a:lnTo>
                    <a:pt x="8782" y="4846"/>
                  </a:lnTo>
                  <a:cubicBezTo>
                    <a:pt x="8601" y="4846"/>
                    <a:pt x="8460" y="4702"/>
                    <a:pt x="8460" y="4524"/>
                  </a:cubicBezTo>
                  <a:lnTo>
                    <a:pt x="8460" y="3309"/>
                  </a:lnTo>
                  <a:cubicBezTo>
                    <a:pt x="8460" y="3266"/>
                    <a:pt x="8440" y="3227"/>
                    <a:pt x="8410" y="3197"/>
                  </a:cubicBezTo>
                  <a:cubicBezTo>
                    <a:pt x="8324" y="3120"/>
                    <a:pt x="8234" y="3087"/>
                    <a:pt x="8150" y="3087"/>
                  </a:cubicBezTo>
                  <a:cubicBezTo>
                    <a:pt x="7980" y="3087"/>
                    <a:pt x="7842" y="3224"/>
                    <a:pt x="7842" y="3394"/>
                  </a:cubicBezTo>
                  <a:lnTo>
                    <a:pt x="7842" y="4163"/>
                  </a:lnTo>
                  <a:cubicBezTo>
                    <a:pt x="7842" y="4403"/>
                    <a:pt x="7908" y="4639"/>
                    <a:pt x="8036" y="4846"/>
                  </a:cubicBezTo>
                  <a:lnTo>
                    <a:pt x="6590" y="4846"/>
                  </a:lnTo>
                  <a:cubicBezTo>
                    <a:pt x="6945" y="4498"/>
                    <a:pt x="7146" y="4022"/>
                    <a:pt x="7146" y="3526"/>
                  </a:cubicBezTo>
                  <a:lnTo>
                    <a:pt x="7146" y="921"/>
                  </a:lnTo>
                  <a:cubicBezTo>
                    <a:pt x="7146" y="572"/>
                    <a:pt x="6860" y="290"/>
                    <a:pt x="6512" y="290"/>
                  </a:cubicBezTo>
                  <a:lnTo>
                    <a:pt x="3095" y="290"/>
                  </a:lnTo>
                  <a:cubicBezTo>
                    <a:pt x="3093" y="290"/>
                    <a:pt x="3091" y="290"/>
                    <a:pt x="3089" y="290"/>
                  </a:cubicBezTo>
                  <a:cubicBezTo>
                    <a:pt x="2743" y="290"/>
                    <a:pt x="2464" y="574"/>
                    <a:pt x="2464" y="921"/>
                  </a:cubicBezTo>
                  <a:lnTo>
                    <a:pt x="2464" y="3526"/>
                  </a:lnTo>
                  <a:cubicBezTo>
                    <a:pt x="2464" y="4022"/>
                    <a:pt x="2664" y="4501"/>
                    <a:pt x="3023" y="4846"/>
                  </a:cubicBezTo>
                  <a:lnTo>
                    <a:pt x="1189" y="4846"/>
                  </a:lnTo>
                  <a:cubicBezTo>
                    <a:pt x="532" y="4846"/>
                    <a:pt x="0" y="5379"/>
                    <a:pt x="0" y="6039"/>
                  </a:cubicBezTo>
                  <a:lnTo>
                    <a:pt x="0" y="12199"/>
                  </a:lnTo>
                  <a:cubicBezTo>
                    <a:pt x="0" y="12856"/>
                    <a:pt x="532" y="13388"/>
                    <a:pt x="1189" y="13388"/>
                  </a:cubicBezTo>
                  <a:lnTo>
                    <a:pt x="1610" y="13388"/>
                  </a:lnTo>
                  <a:lnTo>
                    <a:pt x="1587" y="13786"/>
                  </a:lnTo>
                  <a:cubicBezTo>
                    <a:pt x="1577" y="13957"/>
                    <a:pt x="1705" y="14104"/>
                    <a:pt x="1873" y="14114"/>
                  </a:cubicBezTo>
                  <a:lnTo>
                    <a:pt x="1892" y="14114"/>
                  </a:lnTo>
                  <a:cubicBezTo>
                    <a:pt x="2057" y="14114"/>
                    <a:pt x="2188" y="13986"/>
                    <a:pt x="2198" y="13825"/>
                  </a:cubicBezTo>
                  <a:lnTo>
                    <a:pt x="2224" y="13388"/>
                  </a:lnTo>
                  <a:lnTo>
                    <a:pt x="4278" y="13388"/>
                  </a:lnTo>
                  <a:lnTo>
                    <a:pt x="2392" y="18234"/>
                  </a:lnTo>
                  <a:lnTo>
                    <a:pt x="1971" y="18234"/>
                  </a:lnTo>
                  <a:lnTo>
                    <a:pt x="2145" y="15116"/>
                  </a:lnTo>
                  <a:cubicBezTo>
                    <a:pt x="2155" y="14946"/>
                    <a:pt x="2024" y="14801"/>
                    <a:pt x="1853" y="14791"/>
                  </a:cubicBezTo>
                  <a:cubicBezTo>
                    <a:pt x="1847" y="14791"/>
                    <a:pt x="1841" y="14791"/>
                    <a:pt x="1835" y="14791"/>
                  </a:cubicBezTo>
                  <a:cubicBezTo>
                    <a:pt x="1675" y="14791"/>
                    <a:pt x="1537" y="14919"/>
                    <a:pt x="1528" y="15083"/>
                  </a:cubicBezTo>
                  <a:lnTo>
                    <a:pt x="1350" y="18254"/>
                  </a:lnTo>
                  <a:cubicBezTo>
                    <a:pt x="1331" y="18576"/>
                    <a:pt x="1590" y="18848"/>
                    <a:pt x="1915" y="18848"/>
                  </a:cubicBezTo>
                  <a:lnTo>
                    <a:pt x="2412" y="18848"/>
                  </a:lnTo>
                  <a:cubicBezTo>
                    <a:pt x="2414" y="18848"/>
                    <a:pt x="2417" y="18849"/>
                    <a:pt x="2419" y="18849"/>
                  </a:cubicBezTo>
                  <a:cubicBezTo>
                    <a:pt x="2649" y="18849"/>
                    <a:pt x="2856" y="18705"/>
                    <a:pt x="2940" y="18487"/>
                  </a:cubicBezTo>
                  <a:lnTo>
                    <a:pt x="4938" y="13346"/>
                  </a:lnTo>
                  <a:lnTo>
                    <a:pt x="16144" y="13346"/>
                  </a:lnTo>
                  <a:lnTo>
                    <a:pt x="18142" y="18487"/>
                  </a:lnTo>
                  <a:cubicBezTo>
                    <a:pt x="18226" y="18705"/>
                    <a:pt x="18433" y="18849"/>
                    <a:pt x="18663" y="18849"/>
                  </a:cubicBezTo>
                  <a:cubicBezTo>
                    <a:pt x="18665" y="18849"/>
                    <a:pt x="18668" y="18848"/>
                    <a:pt x="18671" y="18848"/>
                  </a:cubicBezTo>
                  <a:lnTo>
                    <a:pt x="19206" y="18848"/>
                  </a:lnTo>
                  <a:cubicBezTo>
                    <a:pt x="19531" y="18848"/>
                    <a:pt x="19791" y="18576"/>
                    <a:pt x="19774" y="18251"/>
                  </a:cubicBezTo>
                  <a:lnTo>
                    <a:pt x="19498" y="13349"/>
                  </a:lnTo>
                  <a:lnTo>
                    <a:pt x="19834" y="13349"/>
                  </a:lnTo>
                  <a:cubicBezTo>
                    <a:pt x="20491" y="13349"/>
                    <a:pt x="21026" y="12813"/>
                    <a:pt x="21026" y="12156"/>
                  </a:cubicBezTo>
                  <a:lnTo>
                    <a:pt x="21026" y="6032"/>
                  </a:lnTo>
                  <a:cubicBezTo>
                    <a:pt x="21023" y="5379"/>
                    <a:pt x="20491" y="4846"/>
                    <a:pt x="19837" y="4846"/>
                  </a:cubicBezTo>
                  <a:lnTo>
                    <a:pt x="18467" y="4846"/>
                  </a:lnTo>
                  <a:cubicBezTo>
                    <a:pt x="18556" y="4679"/>
                    <a:pt x="18602" y="4495"/>
                    <a:pt x="18602" y="4304"/>
                  </a:cubicBezTo>
                  <a:lnTo>
                    <a:pt x="18602" y="2369"/>
                  </a:lnTo>
                  <a:cubicBezTo>
                    <a:pt x="18602" y="1962"/>
                    <a:pt x="18467" y="1564"/>
                    <a:pt x="18214" y="1242"/>
                  </a:cubicBezTo>
                  <a:lnTo>
                    <a:pt x="17981" y="943"/>
                  </a:lnTo>
                  <a:lnTo>
                    <a:pt x="17944" y="664"/>
                  </a:lnTo>
                  <a:cubicBezTo>
                    <a:pt x="17892" y="283"/>
                    <a:pt x="17570" y="1"/>
                    <a:pt x="17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96"/>
            <p:cNvSpPr/>
            <p:nvPr/>
          </p:nvSpPr>
          <p:spPr>
            <a:xfrm>
              <a:off x="4864185" y="4683540"/>
              <a:ext cx="388115" cy="126228"/>
            </a:xfrm>
            <a:custGeom>
              <a:rect b="b" l="l" r="r" t="t"/>
              <a:pathLst>
                <a:path extrusionOk="0" h="6036" w="18559">
                  <a:moveTo>
                    <a:pt x="5789" y="618"/>
                  </a:moveTo>
                  <a:lnTo>
                    <a:pt x="5789" y="2875"/>
                  </a:lnTo>
                  <a:lnTo>
                    <a:pt x="5220" y="2875"/>
                  </a:lnTo>
                  <a:cubicBezTo>
                    <a:pt x="5082" y="2875"/>
                    <a:pt x="4967" y="2760"/>
                    <a:pt x="4967" y="2622"/>
                  </a:cubicBezTo>
                  <a:lnTo>
                    <a:pt x="4967" y="871"/>
                  </a:lnTo>
                  <a:cubicBezTo>
                    <a:pt x="4967" y="730"/>
                    <a:pt x="5082" y="618"/>
                    <a:pt x="5220" y="618"/>
                  </a:cubicBezTo>
                  <a:close/>
                  <a:moveTo>
                    <a:pt x="7021" y="618"/>
                  </a:moveTo>
                  <a:lnTo>
                    <a:pt x="7021" y="2875"/>
                  </a:lnTo>
                  <a:lnTo>
                    <a:pt x="6406" y="2875"/>
                  </a:lnTo>
                  <a:lnTo>
                    <a:pt x="6406" y="618"/>
                  </a:lnTo>
                  <a:close/>
                  <a:moveTo>
                    <a:pt x="10924" y="618"/>
                  </a:moveTo>
                  <a:lnTo>
                    <a:pt x="10924" y="2875"/>
                  </a:lnTo>
                  <a:lnTo>
                    <a:pt x="7638" y="2875"/>
                  </a:lnTo>
                  <a:lnTo>
                    <a:pt x="7638" y="618"/>
                  </a:lnTo>
                  <a:close/>
                  <a:moveTo>
                    <a:pt x="12156" y="618"/>
                  </a:moveTo>
                  <a:lnTo>
                    <a:pt x="12156" y="2875"/>
                  </a:lnTo>
                  <a:lnTo>
                    <a:pt x="11538" y="2875"/>
                  </a:lnTo>
                  <a:lnTo>
                    <a:pt x="11538" y="618"/>
                  </a:lnTo>
                  <a:close/>
                  <a:moveTo>
                    <a:pt x="13338" y="618"/>
                  </a:moveTo>
                  <a:cubicBezTo>
                    <a:pt x="13480" y="618"/>
                    <a:pt x="13591" y="730"/>
                    <a:pt x="13591" y="868"/>
                  </a:cubicBezTo>
                  <a:lnTo>
                    <a:pt x="13591" y="2622"/>
                  </a:lnTo>
                  <a:cubicBezTo>
                    <a:pt x="13591" y="2763"/>
                    <a:pt x="13480" y="2875"/>
                    <a:pt x="13338" y="2875"/>
                  </a:cubicBezTo>
                  <a:lnTo>
                    <a:pt x="12770" y="2875"/>
                  </a:lnTo>
                  <a:lnTo>
                    <a:pt x="12770" y="618"/>
                  </a:lnTo>
                  <a:close/>
                  <a:moveTo>
                    <a:pt x="4389" y="618"/>
                  </a:moveTo>
                  <a:cubicBezTo>
                    <a:pt x="4363" y="697"/>
                    <a:pt x="4350" y="782"/>
                    <a:pt x="4353" y="868"/>
                  </a:cubicBezTo>
                  <a:lnTo>
                    <a:pt x="4353" y="2622"/>
                  </a:lnTo>
                  <a:cubicBezTo>
                    <a:pt x="4350" y="2708"/>
                    <a:pt x="4363" y="2793"/>
                    <a:pt x="4389" y="2875"/>
                  </a:cubicBezTo>
                  <a:lnTo>
                    <a:pt x="3233" y="2875"/>
                  </a:lnTo>
                  <a:cubicBezTo>
                    <a:pt x="2786" y="2875"/>
                    <a:pt x="2421" y="3240"/>
                    <a:pt x="2421" y="3687"/>
                  </a:cubicBezTo>
                  <a:lnTo>
                    <a:pt x="2421" y="5264"/>
                  </a:lnTo>
                  <a:cubicBezTo>
                    <a:pt x="2421" y="5329"/>
                    <a:pt x="2431" y="5398"/>
                    <a:pt x="2448" y="5464"/>
                  </a:cubicBezTo>
                  <a:lnTo>
                    <a:pt x="614" y="5464"/>
                  </a:lnTo>
                  <a:lnTo>
                    <a:pt x="614" y="618"/>
                  </a:lnTo>
                  <a:close/>
                  <a:moveTo>
                    <a:pt x="15405" y="3532"/>
                  </a:moveTo>
                  <a:cubicBezTo>
                    <a:pt x="15517" y="3532"/>
                    <a:pt x="15605" y="3621"/>
                    <a:pt x="15605" y="3729"/>
                  </a:cubicBezTo>
                  <a:lnTo>
                    <a:pt x="15605" y="5264"/>
                  </a:lnTo>
                  <a:cubicBezTo>
                    <a:pt x="15605" y="5375"/>
                    <a:pt x="15517" y="5464"/>
                    <a:pt x="15405" y="5464"/>
                  </a:cubicBezTo>
                  <a:lnTo>
                    <a:pt x="3236" y="5464"/>
                  </a:lnTo>
                  <a:cubicBezTo>
                    <a:pt x="3124" y="5461"/>
                    <a:pt x="3039" y="5375"/>
                    <a:pt x="3039" y="5264"/>
                  </a:cubicBezTo>
                  <a:lnTo>
                    <a:pt x="3039" y="3729"/>
                  </a:lnTo>
                  <a:cubicBezTo>
                    <a:pt x="3039" y="3621"/>
                    <a:pt x="3124" y="3532"/>
                    <a:pt x="3236" y="3532"/>
                  </a:cubicBezTo>
                  <a:close/>
                  <a:moveTo>
                    <a:pt x="16561" y="0"/>
                  </a:moveTo>
                  <a:cubicBezTo>
                    <a:pt x="16416" y="0"/>
                    <a:pt x="16288" y="101"/>
                    <a:pt x="16256" y="240"/>
                  </a:cubicBezTo>
                  <a:cubicBezTo>
                    <a:pt x="16213" y="434"/>
                    <a:pt x="16361" y="615"/>
                    <a:pt x="16558" y="618"/>
                  </a:cubicBezTo>
                  <a:lnTo>
                    <a:pt x="17944" y="618"/>
                  </a:lnTo>
                  <a:lnTo>
                    <a:pt x="17944" y="5464"/>
                  </a:lnTo>
                  <a:lnTo>
                    <a:pt x="16154" y="5464"/>
                  </a:lnTo>
                  <a:cubicBezTo>
                    <a:pt x="16170" y="5398"/>
                    <a:pt x="16177" y="5333"/>
                    <a:pt x="16180" y="5267"/>
                  </a:cubicBezTo>
                  <a:lnTo>
                    <a:pt x="16180" y="3729"/>
                  </a:lnTo>
                  <a:cubicBezTo>
                    <a:pt x="16180" y="3279"/>
                    <a:pt x="15816" y="2918"/>
                    <a:pt x="15365" y="2918"/>
                  </a:cubicBezTo>
                  <a:lnTo>
                    <a:pt x="14170" y="2918"/>
                  </a:lnTo>
                  <a:cubicBezTo>
                    <a:pt x="14196" y="2836"/>
                    <a:pt x="14209" y="2750"/>
                    <a:pt x="14209" y="2665"/>
                  </a:cubicBezTo>
                  <a:lnTo>
                    <a:pt x="14209" y="871"/>
                  </a:lnTo>
                  <a:cubicBezTo>
                    <a:pt x="14206" y="786"/>
                    <a:pt x="14196" y="700"/>
                    <a:pt x="14170" y="618"/>
                  </a:cubicBezTo>
                  <a:lnTo>
                    <a:pt x="15224" y="618"/>
                  </a:lnTo>
                  <a:cubicBezTo>
                    <a:pt x="15372" y="618"/>
                    <a:pt x="15500" y="520"/>
                    <a:pt x="15536" y="375"/>
                  </a:cubicBezTo>
                  <a:cubicBezTo>
                    <a:pt x="15579" y="181"/>
                    <a:pt x="15431" y="0"/>
                    <a:pt x="15234" y="0"/>
                  </a:cubicBezTo>
                  <a:lnTo>
                    <a:pt x="306" y="0"/>
                  </a:lnTo>
                  <a:cubicBezTo>
                    <a:pt x="135" y="0"/>
                    <a:pt x="0" y="138"/>
                    <a:pt x="0" y="309"/>
                  </a:cubicBezTo>
                  <a:lnTo>
                    <a:pt x="0" y="5730"/>
                  </a:lnTo>
                  <a:cubicBezTo>
                    <a:pt x="0" y="5898"/>
                    <a:pt x="135" y="6036"/>
                    <a:pt x="306" y="6036"/>
                  </a:cubicBezTo>
                  <a:lnTo>
                    <a:pt x="18253" y="6036"/>
                  </a:lnTo>
                  <a:cubicBezTo>
                    <a:pt x="18421" y="6036"/>
                    <a:pt x="18559" y="5898"/>
                    <a:pt x="18559" y="5730"/>
                  </a:cubicBezTo>
                  <a:lnTo>
                    <a:pt x="18559" y="309"/>
                  </a:lnTo>
                  <a:cubicBezTo>
                    <a:pt x="18559" y="138"/>
                    <a:pt x="18421" y="0"/>
                    <a:pt x="18253" y="0"/>
                  </a:cubicBezTo>
                  <a:lnTo>
                    <a:pt x="16568" y="0"/>
                  </a:lnTo>
                  <a:cubicBezTo>
                    <a:pt x="16566" y="0"/>
                    <a:pt x="16563" y="0"/>
                    <a:pt x="16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96"/>
            <p:cNvSpPr/>
            <p:nvPr/>
          </p:nvSpPr>
          <p:spPr>
            <a:xfrm>
              <a:off x="5002417" y="4511786"/>
              <a:ext cx="99293" cy="95026"/>
            </a:xfrm>
            <a:custGeom>
              <a:rect b="b" l="l" r="r" t="t"/>
              <a:pathLst>
                <a:path extrusionOk="0" h="4544" w="4748">
                  <a:moveTo>
                    <a:pt x="2201" y="0"/>
                  </a:moveTo>
                  <a:cubicBezTo>
                    <a:pt x="1817" y="0"/>
                    <a:pt x="1479" y="260"/>
                    <a:pt x="1383" y="634"/>
                  </a:cubicBezTo>
                  <a:lnTo>
                    <a:pt x="1091" y="1758"/>
                  </a:lnTo>
                  <a:cubicBezTo>
                    <a:pt x="1088" y="1768"/>
                    <a:pt x="1084" y="1774"/>
                    <a:pt x="1078" y="1784"/>
                  </a:cubicBezTo>
                  <a:lnTo>
                    <a:pt x="618" y="2274"/>
                  </a:lnTo>
                  <a:cubicBezTo>
                    <a:pt x="220" y="2691"/>
                    <a:pt x="0" y="3243"/>
                    <a:pt x="0" y="3818"/>
                  </a:cubicBezTo>
                  <a:lnTo>
                    <a:pt x="0" y="4235"/>
                  </a:lnTo>
                  <a:cubicBezTo>
                    <a:pt x="0" y="4406"/>
                    <a:pt x="138" y="4544"/>
                    <a:pt x="309" y="4544"/>
                  </a:cubicBezTo>
                  <a:cubicBezTo>
                    <a:pt x="480" y="4544"/>
                    <a:pt x="618" y="4406"/>
                    <a:pt x="618" y="4235"/>
                  </a:cubicBezTo>
                  <a:lnTo>
                    <a:pt x="618" y="3818"/>
                  </a:lnTo>
                  <a:cubicBezTo>
                    <a:pt x="614" y="3400"/>
                    <a:pt x="775" y="3000"/>
                    <a:pt x="1061" y="2697"/>
                  </a:cubicBezTo>
                  <a:lnTo>
                    <a:pt x="1528" y="2205"/>
                  </a:lnTo>
                  <a:cubicBezTo>
                    <a:pt x="1603" y="2122"/>
                    <a:pt x="1659" y="2024"/>
                    <a:pt x="1689" y="1912"/>
                  </a:cubicBezTo>
                  <a:lnTo>
                    <a:pt x="1981" y="789"/>
                  </a:lnTo>
                  <a:cubicBezTo>
                    <a:pt x="2007" y="689"/>
                    <a:pt x="2092" y="618"/>
                    <a:pt x="2194" y="618"/>
                  </a:cubicBezTo>
                  <a:cubicBezTo>
                    <a:pt x="2197" y="618"/>
                    <a:pt x="2199" y="618"/>
                    <a:pt x="2201" y="618"/>
                  </a:cubicBezTo>
                  <a:lnTo>
                    <a:pt x="3598" y="618"/>
                  </a:lnTo>
                  <a:cubicBezTo>
                    <a:pt x="3703" y="618"/>
                    <a:pt x="3791" y="687"/>
                    <a:pt x="3818" y="789"/>
                  </a:cubicBezTo>
                  <a:lnTo>
                    <a:pt x="4110" y="1912"/>
                  </a:lnTo>
                  <a:cubicBezTo>
                    <a:pt x="4146" y="2051"/>
                    <a:pt x="4271" y="2142"/>
                    <a:pt x="4407" y="2142"/>
                  </a:cubicBezTo>
                  <a:cubicBezTo>
                    <a:pt x="4433" y="2142"/>
                    <a:pt x="4459" y="2139"/>
                    <a:pt x="4485" y="2132"/>
                  </a:cubicBezTo>
                  <a:cubicBezTo>
                    <a:pt x="4649" y="2090"/>
                    <a:pt x="4747" y="1922"/>
                    <a:pt x="4705" y="1758"/>
                  </a:cubicBezTo>
                  <a:lnTo>
                    <a:pt x="4416" y="634"/>
                  </a:lnTo>
                  <a:cubicBezTo>
                    <a:pt x="4317" y="260"/>
                    <a:pt x="3982" y="0"/>
                    <a:pt x="35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96"/>
          <p:cNvGrpSpPr/>
          <p:nvPr/>
        </p:nvGrpSpPr>
        <p:grpSpPr>
          <a:xfrm>
            <a:off x="5149119" y="3514933"/>
            <a:ext cx="373416" cy="351537"/>
            <a:chOff x="5461007" y="4494596"/>
            <a:chExt cx="439727" cy="413963"/>
          </a:xfrm>
        </p:grpSpPr>
        <p:sp>
          <p:nvSpPr>
            <p:cNvPr id="1262" name="Google Shape;1262;p96"/>
            <p:cNvSpPr/>
            <p:nvPr/>
          </p:nvSpPr>
          <p:spPr>
            <a:xfrm>
              <a:off x="5486772" y="4643200"/>
              <a:ext cx="388199" cy="106528"/>
            </a:xfrm>
            <a:custGeom>
              <a:rect b="b" l="l" r="r" t="t"/>
              <a:pathLst>
                <a:path extrusionOk="0" h="5094" w="18563">
                  <a:moveTo>
                    <a:pt x="8996" y="615"/>
                  </a:moveTo>
                  <a:lnTo>
                    <a:pt x="8996" y="4476"/>
                  </a:lnTo>
                  <a:lnTo>
                    <a:pt x="618" y="4476"/>
                  </a:lnTo>
                  <a:lnTo>
                    <a:pt x="618" y="615"/>
                  </a:lnTo>
                  <a:close/>
                  <a:moveTo>
                    <a:pt x="18260" y="1"/>
                  </a:moveTo>
                  <a:cubicBezTo>
                    <a:pt x="18258" y="1"/>
                    <a:pt x="18256" y="1"/>
                    <a:pt x="18254" y="1"/>
                  </a:cubicBezTo>
                  <a:lnTo>
                    <a:pt x="309" y="1"/>
                  </a:lnTo>
                  <a:cubicBezTo>
                    <a:pt x="139" y="1"/>
                    <a:pt x="1" y="136"/>
                    <a:pt x="1" y="306"/>
                  </a:cubicBezTo>
                  <a:lnTo>
                    <a:pt x="1" y="4758"/>
                  </a:lnTo>
                  <a:cubicBezTo>
                    <a:pt x="1" y="4919"/>
                    <a:pt x="132" y="5050"/>
                    <a:pt x="296" y="5050"/>
                  </a:cubicBezTo>
                  <a:lnTo>
                    <a:pt x="15540" y="5050"/>
                  </a:lnTo>
                  <a:cubicBezTo>
                    <a:pt x="15542" y="5051"/>
                    <a:pt x="15545" y="5051"/>
                    <a:pt x="15547" y="5051"/>
                  </a:cubicBezTo>
                  <a:cubicBezTo>
                    <a:pt x="15682" y="5051"/>
                    <a:pt x="15800" y="4956"/>
                    <a:pt x="15836" y="4827"/>
                  </a:cubicBezTo>
                  <a:cubicBezTo>
                    <a:pt x="15875" y="4640"/>
                    <a:pt x="15727" y="4476"/>
                    <a:pt x="15534" y="4476"/>
                  </a:cubicBezTo>
                  <a:lnTo>
                    <a:pt x="9653" y="4476"/>
                  </a:lnTo>
                  <a:lnTo>
                    <a:pt x="9653" y="615"/>
                  </a:lnTo>
                  <a:lnTo>
                    <a:pt x="17988" y="615"/>
                  </a:lnTo>
                  <a:lnTo>
                    <a:pt x="17988" y="4436"/>
                  </a:lnTo>
                  <a:lnTo>
                    <a:pt x="16798" y="4436"/>
                  </a:lnTo>
                  <a:cubicBezTo>
                    <a:pt x="16796" y="4436"/>
                    <a:pt x="16793" y="4436"/>
                    <a:pt x="16790" y="4436"/>
                  </a:cubicBezTo>
                  <a:cubicBezTo>
                    <a:pt x="16665" y="4436"/>
                    <a:pt x="16551" y="4511"/>
                    <a:pt x="16503" y="4627"/>
                  </a:cubicBezTo>
                  <a:cubicBezTo>
                    <a:pt x="16404" y="4847"/>
                    <a:pt x="16565" y="5093"/>
                    <a:pt x="16805" y="5093"/>
                  </a:cubicBezTo>
                  <a:lnTo>
                    <a:pt x="18257" y="5093"/>
                  </a:lnTo>
                  <a:cubicBezTo>
                    <a:pt x="18425" y="5093"/>
                    <a:pt x="18563" y="4955"/>
                    <a:pt x="18563" y="4784"/>
                  </a:cubicBezTo>
                  <a:lnTo>
                    <a:pt x="18563" y="306"/>
                  </a:lnTo>
                  <a:cubicBezTo>
                    <a:pt x="18563" y="141"/>
                    <a:pt x="18428" y="1"/>
                    <a:pt x="182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96"/>
            <p:cNvSpPr/>
            <p:nvPr/>
          </p:nvSpPr>
          <p:spPr>
            <a:xfrm>
              <a:off x="5461007" y="4494596"/>
              <a:ext cx="439727" cy="413963"/>
            </a:xfrm>
            <a:custGeom>
              <a:rect b="b" l="l" r="r" t="t"/>
              <a:pathLst>
                <a:path extrusionOk="0" h="19795" w="21027">
                  <a:moveTo>
                    <a:pt x="7195" y="615"/>
                  </a:moveTo>
                  <a:cubicBezTo>
                    <a:pt x="7218" y="615"/>
                    <a:pt x="7241" y="625"/>
                    <a:pt x="7255" y="645"/>
                  </a:cubicBezTo>
                  <a:cubicBezTo>
                    <a:pt x="7271" y="661"/>
                    <a:pt x="7274" y="684"/>
                    <a:pt x="7268" y="707"/>
                  </a:cubicBezTo>
                  <a:lnTo>
                    <a:pt x="6965" y="1860"/>
                  </a:lnTo>
                  <a:cubicBezTo>
                    <a:pt x="6919" y="2031"/>
                    <a:pt x="6959" y="2209"/>
                    <a:pt x="7064" y="2350"/>
                  </a:cubicBezTo>
                  <a:lnTo>
                    <a:pt x="7544" y="2964"/>
                  </a:lnTo>
                  <a:cubicBezTo>
                    <a:pt x="7738" y="3217"/>
                    <a:pt x="7843" y="3526"/>
                    <a:pt x="7843" y="3845"/>
                  </a:cubicBezTo>
                  <a:lnTo>
                    <a:pt x="7843" y="5018"/>
                  </a:lnTo>
                  <a:cubicBezTo>
                    <a:pt x="7843" y="5491"/>
                    <a:pt x="7462" y="5875"/>
                    <a:pt x="6988" y="5875"/>
                  </a:cubicBezTo>
                  <a:lnTo>
                    <a:pt x="4840" y="5875"/>
                  </a:lnTo>
                  <a:cubicBezTo>
                    <a:pt x="4367" y="5875"/>
                    <a:pt x="3986" y="5491"/>
                    <a:pt x="3986" y="5018"/>
                  </a:cubicBezTo>
                  <a:lnTo>
                    <a:pt x="3986" y="3845"/>
                  </a:lnTo>
                  <a:cubicBezTo>
                    <a:pt x="3986" y="3526"/>
                    <a:pt x="4091" y="3217"/>
                    <a:pt x="4285" y="2964"/>
                  </a:cubicBezTo>
                  <a:lnTo>
                    <a:pt x="4764" y="2350"/>
                  </a:lnTo>
                  <a:cubicBezTo>
                    <a:pt x="4869" y="2209"/>
                    <a:pt x="4909" y="2031"/>
                    <a:pt x="4863" y="1860"/>
                  </a:cubicBezTo>
                  <a:lnTo>
                    <a:pt x="4561" y="707"/>
                  </a:lnTo>
                  <a:cubicBezTo>
                    <a:pt x="4554" y="684"/>
                    <a:pt x="4557" y="661"/>
                    <a:pt x="4574" y="645"/>
                  </a:cubicBezTo>
                  <a:cubicBezTo>
                    <a:pt x="4587" y="625"/>
                    <a:pt x="4610" y="615"/>
                    <a:pt x="4633" y="615"/>
                  </a:cubicBezTo>
                  <a:close/>
                  <a:moveTo>
                    <a:pt x="19857" y="576"/>
                  </a:moveTo>
                  <a:cubicBezTo>
                    <a:pt x="20186" y="576"/>
                    <a:pt x="20452" y="842"/>
                    <a:pt x="20452" y="1170"/>
                  </a:cubicBezTo>
                  <a:lnTo>
                    <a:pt x="20452" y="12219"/>
                  </a:lnTo>
                  <a:cubicBezTo>
                    <a:pt x="20452" y="12547"/>
                    <a:pt x="20186" y="12814"/>
                    <a:pt x="19857" y="12814"/>
                  </a:cubicBezTo>
                  <a:lnTo>
                    <a:pt x="1210" y="12814"/>
                  </a:lnTo>
                  <a:cubicBezTo>
                    <a:pt x="881" y="12814"/>
                    <a:pt x="618" y="12547"/>
                    <a:pt x="618" y="12219"/>
                  </a:cubicBezTo>
                  <a:lnTo>
                    <a:pt x="618" y="7084"/>
                  </a:lnTo>
                  <a:cubicBezTo>
                    <a:pt x="618" y="6755"/>
                    <a:pt x="881" y="6489"/>
                    <a:pt x="1210" y="6489"/>
                  </a:cubicBezTo>
                  <a:lnTo>
                    <a:pt x="10592" y="6489"/>
                  </a:lnTo>
                  <a:cubicBezTo>
                    <a:pt x="10888" y="6489"/>
                    <a:pt x="11131" y="6249"/>
                    <a:pt x="11131" y="5954"/>
                  </a:cubicBezTo>
                  <a:lnTo>
                    <a:pt x="11131" y="1170"/>
                  </a:lnTo>
                  <a:cubicBezTo>
                    <a:pt x="11131" y="842"/>
                    <a:pt x="11394" y="576"/>
                    <a:pt x="11723" y="576"/>
                  </a:cubicBezTo>
                  <a:close/>
                  <a:moveTo>
                    <a:pt x="19282" y="13388"/>
                  </a:moveTo>
                  <a:lnTo>
                    <a:pt x="20044" y="19180"/>
                  </a:lnTo>
                  <a:lnTo>
                    <a:pt x="19591" y="19180"/>
                  </a:lnTo>
                  <a:lnTo>
                    <a:pt x="17426" y="13388"/>
                  </a:lnTo>
                  <a:close/>
                  <a:moveTo>
                    <a:pt x="7195" y="1"/>
                  </a:moveTo>
                  <a:cubicBezTo>
                    <a:pt x="7191" y="1"/>
                    <a:pt x="7187" y="1"/>
                    <a:pt x="7182" y="1"/>
                  </a:cubicBezTo>
                  <a:lnTo>
                    <a:pt x="4577" y="1"/>
                  </a:lnTo>
                  <a:cubicBezTo>
                    <a:pt x="4505" y="1"/>
                    <a:pt x="4432" y="17"/>
                    <a:pt x="4364" y="47"/>
                  </a:cubicBezTo>
                  <a:cubicBezTo>
                    <a:pt x="4028" y="208"/>
                    <a:pt x="3881" y="546"/>
                    <a:pt x="3966" y="862"/>
                  </a:cubicBezTo>
                  <a:lnTo>
                    <a:pt x="4262" y="1992"/>
                  </a:lnTo>
                  <a:lnTo>
                    <a:pt x="3667" y="2757"/>
                  </a:lnTo>
                  <a:cubicBezTo>
                    <a:pt x="3473" y="3007"/>
                    <a:pt x="3368" y="3316"/>
                    <a:pt x="3368" y="3631"/>
                  </a:cubicBezTo>
                  <a:lnTo>
                    <a:pt x="3368" y="5021"/>
                  </a:lnTo>
                  <a:cubicBezTo>
                    <a:pt x="3368" y="5326"/>
                    <a:pt x="3463" y="5625"/>
                    <a:pt x="3644" y="5875"/>
                  </a:cubicBezTo>
                  <a:lnTo>
                    <a:pt x="838" y="5875"/>
                  </a:lnTo>
                  <a:cubicBezTo>
                    <a:pt x="836" y="5875"/>
                    <a:pt x="834" y="5875"/>
                    <a:pt x="832" y="5875"/>
                  </a:cubicBezTo>
                  <a:cubicBezTo>
                    <a:pt x="372" y="5875"/>
                    <a:pt x="1" y="6251"/>
                    <a:pt x="1" y="6709"/>
                  </a:cubicBezTo>
                  <a:lnTo>
                    <a:pt x="1" y="12179"/>
                  </a:lnTo>
                  <a:cubicBezTo>
                    <a:pt x="1" y="12837"/>
                    <a:pt x="530" y="13375"/>
                    <a:pt x="1187" y="13388"/>
                  </a:cubicBezTo>
                  <a:lnTo>
                    <a:pt x="1101" y="14036"/>
                  </a:lnTo>
                  <a:cubicBezTo>
                    <a:pt x="1072" y="14223"/>
                    <a:pt x="1216" y="14394"/>
                    <a:pt x="1407" y="14394"/>
                  </a:cubicBezTo>
                  <a:cubicBezTo>
                    <a:pt x="1561" y="14391"/>
                    <a:pt x="1689" y="14279"/>
                    <a:pt x="1709" y="14124"/>
                  </a:cubicBezTo>
                  <a:lnTo>
                    <a:pt x="1808" y="13388"/>
                  </a:lnTo>
                  <a:lnTo>
                    <a:pt x="3664" y="13388"/>
                  </a:lnTo>
                  <a:lnTo>
                    <a:pt x="1495" y="19180"/>
                  </a:lnTo>
                  <a:lnTo>
                    <a:pt x="1065" y="19180"/>
                  </a:lnTo>
                  <a:lnTo>
                    <a:pt x="1558" y="15429"/>
                  </a:lnTo>
                  <a:cubicBezTo>
                    <a:pt x="1581" y="15261"/>
                    <a:pt x="1463" y="15103"/>
                    <a:pt x="1292" y="15084"/>
                  </a:cubicBezTo>
                  <a:cubicBezTo>
                    <a:pt x="1278" y="15082"/>
                    <a:pt x="1264" y="15081"/>
                    <a:pt x="1250" y="15081"/>
                  </a:cubicBezTo>
                  <a:cubicBezTo>
                    <a:pt x="1099" y="15081"/>
                    <a:pt x="968" y="15193"/>
                    <a:pt x="947" y="15347"/>
                  </a:cubicBezTo>
                  <a:lnTo>
                    <a:pt x="454" y="19121"/>
                  </a:lnTo>
                  <a:cubicBezTo>
                    <a:pt x="405" y="19479"/>
                    <a:pt x="682" y="19795"/>
                    <a:pt x="1041" y="19795"/>
                  </a:cubicBezTo>
                  <a:cubicBezTo>
                    <a:pt x="1045" y="19795"/>
                    <a:pt x="1048" y="19795"/>
                    <a:pt x="1052" y="19795"/>
                  </a:cubicBezTo>
                  <a:lnTo>
                    <a:pt x="1532" y="19795"/>
                  </a:lnTo>
                  <a:cubicBezTo>
                    <a:pt x="1778" y="19795"/>
                    <a:pt x="2001" y="19640"/>
                    <a:pt x="2087" y="19410"/>
                  </a:cubicBezTo>
                  <a:lnTo>
                    <a:pt x="4341" y="13388"/>
                  </a:lnTo>
                  <a:lnTo>
                    <a:pt x="16772" y="13388"/>
                  </a:lnTo>
                  <a:lnTo>
                    <a:pt x="19026" y="19410"/>
                  </a:lnTo>
                  <a:cubicBezTo>
                    <a:pt x="19115" y="19640"/>
                    <a:pt x="19335" y="19795"/>
                    <a:pt x="19584" y="19795"/>
                  </a:cubicBezTo>
                  <a:lnTo>
                    <a:pt x="20041" y="19795"/>
                  </a:lnTo>
                  <a:cubicBezTo>
                    <a:pt x="20045" y="19795"/>
                    <a:pt x="20048" y="19795"/>
                    <a:pt x="20052" y="19795"/>
                  </a:cubicBezTo>
                  <a:cubicBezTo>
                    <a:pt x="20408" y="19795"/>
                    <a:pt x="20688" y="19479"/>
                    <a:pt x="20639" y="19125"/>
                  </a:cubicBezTo>
                  <a:lnTo>
                    <a:pt x="19883" y="13402"/>
                  </a:lnTo>
                  <a:cubicBezTo>
                    <a:pt x="20524" y="13369"/>
                    <a:pt x="21027" y="12840"/>
                    <a:pt x="21027" y="12199"/>
                  </a:cubicBezTo>
                  <a:lnTo>
                    <a:pt x="21027" y="1207"/>
                  </a:lnTo>
                  <a:cubicBezTo>
                    <a:pt x="21027" y="543"/>
                    <a:pt x="20485" y="1"/>
                    <a:pt x="19821" y="1"/>
                  </a:cubicBezTo>
                  <a:lnTo>
                    <a:pt x="11765" y="1"/>
                  </a:lnTo>
                  <a:cubicBezTo>
                    <a:pt x="11095" y="1"/>
                    <a:pt x="10553" y="543"/>
                    <a:pt x="10556" y="1210"/>
                  </a:cubicBezTo>
                  <a:lnTo>
                    <a:pt x="10556" y="5875"/>
                  </a:lnTo>
                  <a:lnTo>
                    <a:pt x="8184" y="5875"/>
                  </a:lnTo>
                  <a:cubicBezTo>
                    <a:pt x="8362" y="5625"/>
                    <a:pt x="8460" y="5326"/>
                    <a:pt x="8460" y="5021"/>
                  </a:cubicBezTo>
                  <a:lnTo>
                    <a:pt x="8460" y="3845"/>
                  </a:lnTo>
                  <a:cubicBezTo>
                    <a:pt x="8460" y="3388"/>
                    <a:pt x="8309" y="2948"/>
                    <a:pt x="8030" y="2590"/>
                  </a:cubicBezTo>
                  <a:lnTo>
                    <a:pt x="7563" y="1992"/>
                  </a:lnTo>
                  <a:lnTo>
                    <a:pt x="7862" y="862"/>
                  </a:lnTo>
                  <a:cubicBezTo>
                    <a:pt x="7928" y="609"/>
                    <a:pt x="7846" y="343"/>
                    <a:pt x="7652" y="172"/>
                  </a:cubicBezTo>
                  <a:cubicBezTo>
                    <a:pt x="7524" y="63"/>
                    <a:pt x="7362" y="1"/>
                    <a:pt x="7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96"/>
            <p:cNvSpPr/>
            <p:nvPr/>
          </p:nvSpPr>
          <p:spPr>
            <a:xfrm>
              <a:off x="5707524" y="4520360"/>
              <a:ext cx="168346" cy="109958"/>
            </a:xfrm>
            <a:custGeom>
              <a:rect b="b" l="l" r="r" t="t"/>
              <a:pathLst>
                <a:path extrusionOk="0" h="5258" w="8050">
                  <a:moveTo>
                    <a:pt x="2369" y="1"/>
                  </a:moveTo>
                  <a:cubicBezTo>
                    <a:pt x="2224" y="1"/>
                    <a:pt x="2099" y="102"/>
                    <a:pt x="2063" y="241"/>
                  </a:cubicBezTo>
                  <a:cubicBezTo>
                    <a:pt x="2021" y="434"/>
                    <a:pt x="2169" y="615"/>
                    <a:pt x="2366" y="618"/>
                  </a:cubicBezTo>
                  <a:lnTo>
                    <a:pt x="7432" y="618"/>
                  </a:lnTo>
                  <a:lnTo>
                    <a:pt x="7432" y="4643"/>
                  </a:lnTo>
                  <a:lnTo>
                    <a:pt x="615" y="4643"/>
                  </a:lnTo>
                  <a:lnTo>
                    <a:pt x="615" y="576"/>
                  </a:lnTo>
                  <a:lnTo>
                    <a:pt x="1035" y="576"/>
                  </a:lnTo>
                  <a:cubicBezTo>
                    <a:pt x="1037" y="576"/>
                    <a:pt x="1039" y="576"/>
                    <a:pt x="1041" y="576"/>
                  </a:cubicBezTo>
                  <a:cubicBezTo>
                    <a:pt x="1196" y="576"/>
                    <a:pt x="1324" y="452"/>
                    <a:pt x="1334" y="297"/>
                  </a:cubicBezTo>
                  <a:cubicBezTo>
                    <a:pt x="1337" y="136"/>
                    <a:pt x="1209" y="1"/>
                    <a:pt x="1048" y="1"/>
                  </a:cubicBezTo>
                  <a:lnTo>
                    <a:pt x="309" y="1"/>
                  </a:lnTo>
                  <a:cubicBezTo>
                    <a:pt x="138" y="1"/>
                    <a:pt x="0" y="139"/>
                    <a:pt x="0" y="310"/>
                  </a:cubicBezTo>
                  <a:lnTo>
                    <a:pt x="0" y="4949"/>
                  </a:lnTo>
                  <a:cubicBezTo>
                    <a:pt x="0" y="5119"/>
                    <a:pt x="138" y="5257"/>
                    <a:pt x="309" y="5257"/>
                  </a:cubicBezTo>
                  <a:lnTo>
                    <a:pt x="7741" y="5257"/>
                  </a:lnTo>
                  <a:cubicBezTo>
                    <a:pt x="7911" y="5257"/>
                    <a:pt x="8049" y="5119"/>
                    <a:pt x="8049" y="4949"/>
                  </a:cubicBezTo>
                  <a:lnTo>
                    <a:pt x="8049" y="306"/>
                  </a:lnTo>
                  <a:cubicBezTo>
                    <a:pt x="8049" y="139"/>
                    <a:pt x="7911" y="1"/>
                    <a:pt x="7741" y="1"/>
                  </a:cubicBezTo>
                  <a:lnTo>
                    <a:pt x="2376" y="1"/>
                  </a:lnTo>
                  <a:cubicBezTo>
                    <a:pt x="2373" y="1"/>
                    <a:pt x="2371" y="1"/>
                    <a:pt x="2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96"/>
            <p:cNvSpPr/>
            <p:nvPr/>
          </p:nvSpPr>
          <p:spPr>
            <a:xfrm>
              <a:off x="5767083" y="4586527"/>
              <a:ext cx="48392" cy="12861"/>
            </a:xfrm>
            <a:custGeom>
              <a:rect b="b" l="l" r="r" t="t"/>
              <a:pathLst>
                <a:path extrusionOk="0" h="615" w="2314">
                  <a:moveTo>
                    <a:pt x="348" y="1"/>
                  </a:moveTo>
                  <a:cubicBezTo>
                    <a:pt x="203" y="1"/>
                    <a:pt x="76" y="98"/>
                    <a:pt x="43" y="240"/>
                  </a:cubicBezTo>
                  <a:cubicBezTo>
                    <a:pt x="1" y="431"/>
                    <a:pt x="145" y="615"/>
                    <a:pt x="346" y="615"/>
                  </a:cubicBezTo>
                  <a:lnTo>
                    <a:pt x="1969" y="615"/>
                  </a:lnTo>
                  <a:cubicBezTo>
                    <a:pt x="2166" y="615"/>
                    <a:pt x="2314" y="431"/>
                    <a:pt x="2271" y="240"/>
                  </a:cubicBezTo>
                  <a:cubicBezTo>
                    <a:pt x="2235" y="98"/>
                    <a:pt x="2111" y="1"/>
                    <a:pt x="1966" y="1"/>
                  </a:cubicBezTo>
                  <a:cubicBezTo>
                    <a:pt x="1964" y="1"/>
                    <a:pt x="1961" y="1"/>
                    <a:pt x="1959" y="1"/>
                  </a:cubicBezTo>
                  <a:lnTo>
                    <a:pt x="355" y="1"/>
                  </a:lnTo>
                  <a:cubicBezTo>
                    <a:pt x="353" y="1"/>
                    <a:pt x="351" y="1"/>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96"/>
            <p:cNvSpPr/>
            <p:nvPr/>
          </p:nvSpPr>
          <p:spPr>
            <a:xfrm>
              <a:off x="5551977" y="4682725"/>
              <a:ext cx="71395" cy="38625"/>
            </a:xfrm>
            <a:custGeom>
              <a:rect b="b" l="l" r="r" t="t"/>
              <a:pathLst>
                <a:path extrusionOk="0" h="1847" w="3414">
                  <a:moveTo>
                    <a:pt x="2416" y="614"/>
                  </a:moveTo>
                  <a:cubicBezTo>
                    <a:pt x="2557" y="614"/>
                    <a:pt x="2682" y="712"/>
                    <a:pt x="2717" y="854"/>
                  </a:cubicBezTo>
                  <a:cubicBezTo>
                    <a:pt x="2760" y="1045"/>
                    <a:pt x="2615" y="1229"/>
                    <a:pt x="2415" y="1232"/>
                  </a:cubicBezTo>
                  <a:lnTo>
                    <a:pt x="1006" y="1232"/>
                  </a:lnTo>
                  <a:cubicBezTo>
                    <a:pt x="861" y="1232"/>
                    <a:pt x="733" y="1133"/>
                    <a:pt x="697" y="992"/>
                  </a:cubicBezTo>
                  <a:cubicBezTo>
                    <a:pt x="651" y="798"/>
                    <a:pt x="799" y="614"/>
                    <a:pt x="996" y="614"/>
                  </a:cubicBezTo>
                  <a:lnTo>
                    <a:pt x="2408" y="614"/>
                  </a:lnTo>
                  <a:cubicBezTo>
                    <a:pt x="2411" y="614"/>
                    <a:pt x="2413" y="614"/>
                    <a:pt x="2416" y="614"/>
                  </a:cubicBezTo>
                  <a:close/>
                  <a:moveTo>
                    <a:pt x="1016" y="0"/>
                  </a:moveTo>
                  <a:cubicBezTo>
                    <a:pt x="556" y="0"/>
                    <a:pt x="148" y="329"/>
                    <a:pt x="82" y="785"/>
                  </a:cubicBezTo>
                  <a:cubicBezTo>
                    <a:pt x="0" y="1344"/>
                    <a:pt x="431" y="1846"/>
                    <a:pt x="996" y="1846"/>
                  </a:cubicBezTo>
                  <a:lnTo>
                    <a:pt x="2399" y="1846"/>
                  </a:lnTo>
                  <a:cubicBezTo>
                    <a:pt x="2859" y="1846"/>
                    <a:pt x="3263" y="1518"/>
                    <a:pt x="3332" y="1061"/>
                  </a:cubicBezTo>
                  <a:cubicBezTo>
                    <a:pt x="3414" y="503"/>
                    <a:pt x="2980" y="0"/>
                    <a:pt x="2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96"/>
            <p:cNvSpPr/>
            <p:nvPr/>
          </p:nvSpPr>
          <p:spPr>
            <a:xfrm>
              <a:off x="5740085" y="4682725"/>
              <a:ext cx="71395" cy="38625"/>
            </a:xfrm>
            <a:custGeom>
              <a:rect b="b" l="l" r="r" t="t"/>
              <a:pathLst>
                <a:path extrusionOk="0" h="1847" w="3414">
                  <a:moveTo>
                    <a:pt x="2419" y="614"/>
                  </a:moveTo>
                  <a:cubicBezTo>
                    <a:pt x="2616" y="614"/>
                    <a:pt x="2763" y="798"/>
                    <a:pt x="2718" y="992"/>
                  </a:cubicBezTo>
                  <a:cubicBezTo>
                    <a:pt x="2681" y="1133"/>
                    <a:pt x="2553" y="1232"/>
                    <a:pt x="2409" y="1232"/>
                  </a:cubicBezTo>
                  <a:lnTo>
                    <a:pt x="1006" y="1232"/>
                  </a:lnTo>
                  <a:cubicBezTo>
                    <a:pt x="861" y="1232"/>
                    <a:pt x="733" y="1133"/>
                    <a:pt x="697" y="992"/>
                  </a:cubicBezTo>
                  <a:cubicBezTo>
                    <a:pt x="654" y="798"/>
                    <a:pt x="799" y="614"/>
                    <a:pt x="999" y="614"/>
                  </a:cubicBezTo>
                  <a:close/>
                  <a:moveTo>
                    <a:pt x="999" y="0"/>
                  </a:moveTo>
                  <a:cubicBezTo>
                    <a:pt x="434" y="0"/>
                    <a:pt x="1" y="503"/>
                    <a:pt x="86" y="1061"/>
                  </a:cubicBezTo>
                  <a:cubicBezTo>
                    <a:pt x="152" y="1518"/>
                    <a:pt x="556" y="1846"/>
                    <a:pt x="1016" y="1846"/>
                  </a:cubicBezTo>
                  <a:lnTo>
                    <a:pt x="2399" y="1846"/>
                  </a:lnTo>
                  <a:cubicBezTo>
                    <a:pt x="2859" y="1846"/>
                    <a:pt x="3266" y="1518"/>
                    <a:pt x="3332" y="1061"/>
                  </a:cubicBezTo>
                  <a:cubicBezTo>
                    <a:pt x="3414" y="503"/>
                    <a:pt x="2984" y="0"/>
                    <a:pt x="2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1" name="Shape 1271"/>
        <p:cNvGrpSpPr/>
        <p:nvPr/>
      </p:nvGrpSpPr>
      <p:grpSpPr>
        <a:xfrm>
          <a:off x="0" y="0"/>
          <a:ext cx="0" cy="0"/>
          <a:chOff x="0" y="0"/>
          <a:chExt cx="0" cy="0"/>
        </a:xfrm>
      </p:grpSpPr>
      <p:sp>
        <p:nvSpPr>
          <p:cNvPr id="1272" name="Google Shape;1272;p97"/>
          <p:cNvSpPr txBox="1"/>
          <p:nvPr>
            <p:ph type="ctrTitle"/>
          </p:nvPr>
        </p:nvSpPr>
        <p:spPr>
          <a:xfrm>
            <a:off x="3115075" y="3831975"/>
            <a:ext cx="5315700" cy="86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Calendar</a:t>
            </a:r>
            <a:endParaRPr/>
          </a:p>
        </p:txBody>
      </p:sp>
      <p:graphicFrame>
        <p:nvGraphicFramePr>
          <p:cNvPr id="1273" name="Google Shape;1273;p97"/>
          <p:cNvGraphicFramePr/>
          <p:nvPr/>
        </p:nvGraphicFramePr>
        <p:xfrm>
          <a:off x="1228713" y="1004350"/>
          <a:ext cx="3000000" cy="3000000"/>
        </p:xfrm>
        <a:graphic>
          <a:graphicData uri="http://schemas.openxmlformats.org/drawingml/2006/table">
            <a:tbl>
              <a:tblPr>
                <a:noFill/>
                <a:tableStyleId>{A8AFD0BC-B137-4276-B144-22BF81480ECB}</a:tableStyleId>
              </a:tblPr>
              <a:tblGrid>
                <a:gridCol w="955225"/>
                <a:gridCol w="955225"/>
                <a:gridCol w="955225"/>
                <a:gridCol w="955225"/>
                <a:gridCol w="955225"/>
                <a:gridCol w="955225"/>
                <a:gridCol w="955225"/>
              </a:tblGrid>
              <a:tr h="381000">
                <a:tc>
                  <a:txBody>
                    <a:bodyPr/>
                    <a:lstStyle/>
                    <a:p>
                      <a:pPr indent="0" lvl="0" marL="0" rtl="0" algn="ctr">
                        <a:spcBef>
                          <a:spcPts val="0"/>
                        </a:spcBef>
                        <a:spcAft>
                          <a:spcPts val="0"/>
                        </a:spcAft>
                        <a:buNone/>
                      </a:pPr>
                      <a:r>
                        <a:rPr b="1" lang="en" sz="1800">
                          <a:solidFill>
                            <a:schemeClr val="lt1"/>
                          </a:solidFill>
                          <a:latin typeface="Prata"/>
                          <a:ea typeface="Prata"/>
                          <a:cs typeface="Prata"/>
                          <a:sym typeface="Prata"/>
                        </a:rPr>
                        <a:t>Sun</a:t>
                      </a:r>
                      <a:endParaRPr b="1" sz="1800">
                        <a:solidFill>
                          <a:schemeClr val="lt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800">
                          <a:solidFill>
                            <a:schemeClr val="lt1"/>
                          </a:solidFill>
                          <a:latin typeface="Prata"/>
                          <a:ea typeface="Prata"/>
                          <a:cs typeface="Prata"/>
                          <a:sym typeface="Prata"/>
                        </a:rPr>
                        <a:t>Mon</a:t>
                      </a:r>
                      <a:endParaRPr b="1" sz="1800">
                        <a:solidFill>
                          <a:schemeClr val="lt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800">
                          <a:solidFill>
                            <a:schemeClr val="lt1"/>
                          </a:solidFill>
                          <a:latin typeface="Prata"/>
                          <a:ea typeface="Prata"/>
                          <a:cs typeface="Prata"/>
                          <a:sym typeface="Prata"/>
                        </a:rPr>
                        <a:t>Tue</a:t>
                      </a:r>
                      <a:endParaRPr b="1" sz="1800">
                        <a:solidFill>
                          <a:schemeClr val="lt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800">
                          <a:solidFill>
                            <a:schemeClr val="lt1"/>
                          </a:solidFill>
                          <a:latin typeface="Prata"/>
                          <a:ea typeface="Prata"/>
                          <a:cs typeface="Prata"/>
                          <a:sym typeface="Prata"/>
                        </a:rPr>
                        <a:t>Wed</a:t>
                      </a:r>
                      <a:endParaRPr b="1" sz="1800">
                        <a:solidFill>
                          <a:schemeClr val="lt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800">
                          <a:solidFill>
                            <a:schemeClr val="lt1"/>
                          </a:solidFill>
                          <a:latin typeface="Prata"/>
                          <a:ea typeface="Prata"/>
                          <a:cs typeface="Prata"/>
                          <a:sym typeface="Prata"/>
                        </a:rPr>
                        <a:t>Thu</a:t>
                      </a:r>
                      <a:endParaRPr b="1" sz="1800">
                        <a:solidFill>
                          <a:schemeClr val="lt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800">
                          <a:solidFill>
                            <a:schemeClr val="lt1"/>
                          </a:solidFill>
                          <a:latin typeface="Prata"/>
                          <a:ea typeface="Prata"/>
                          <a:cs typeface="Prata"/>
                          <a:sym typeface="Prata"/>
                        </a:rPr>
                        <a:t>Fri</a:t>
                      </a:r>
                      <a:endParaRPr b="1" sz="1800">
                        <a:solidFill>
                          <a:schemeClr val="lt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800">
                          <a:solidFill>
                            <a:schemeClr val="lt1"/>
                          </a:solidFill>
                          <a:latin typeface="Prata"/>
                          <a:ea typeface="Prata"/>
                          <a:cs typeface="Prata"/>
                          <a:sym typeface="Prata"/>
                        </a:rPr>
                        <a:t>Sat</a:t>
                      </a:r>
                      <a:endParaRPr b="1" sz="1800">
                        <a:solidFill>
                          <a:schemeClr val="lt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381000">
                <a:tc>
                  <a:txBody>
                    <a:bodyPr/>
                    <a:lstStyle/>
                    <a:p>
                      <a:pPr indent="0" lvl="0" marL="0" rtl="0" algn="ctr">
                        <a:spcBef>
                          <a:spcPts val="0"/>
                        </a:spcBef>
                        <a:spcAft>
                          <a:spcPts val="0"/>
                        </a:spcAft>
                        <a:buNone/>
                      </a:pPr>
                      <a:r>
                        <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Roboto"/>
                          <a:ea typeface="Roboto"/>
                          <a:cs typeface="Roboto"/>
                          <a:sym typeface="Roboto"/>
                        </a:rPr>
                        <a:t>01</a:t>
                      </a:r>
                      <a:endParaRPr sz="1600">
                        <a:solidFill>
                          <a:schemeClr val="lt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02</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03</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04</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05</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06</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07</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08</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09</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10</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11</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12</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13</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14</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15</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16</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Roboto"/>
                          <a:ea typeface="Roboto"/>
                          <a:cs typeface="Roboto"/>
                          <a:sym typeface="Roboto"/>
                        </a:rPr>
                        <a:t>17</a:t>
                      </a:r>
                      <a:endParaRPr sz="1600">
                        <a:solidFill>
                          <a:schemeClr val="lt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600">
                          <a:solidFill>
                            <a:schemeClr val="lt1"/>
                          </a:solidFill>
                          <a:latin typeface="Roboto"/>
                          <a:ea typeface="Roboto"/>
                          <a:cs typeface="Roboto"/>
                          <a:sym typeface="Roboto"/>
                        </a:rPr>
                        <a:t>18</a:t>
                      </a:r>
                      <a:endParaRPr sz="1600">
                        <a:solidFill>
                          <a:schemeClr val="lt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19</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20</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Roboto"/>
                          <a:ea typeface="Roboto"/>
                          <a:cs typeface="Roboto"/>
                          <a:sym typeface="Roboto"/>
                        </a:rPr>
                        <a:t>21</a:t>
                      </a:r>
                      <a:endParaRPr sz="1600">
                        <a:solidFill>
                          <a:schemeClr val="lt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22</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23</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24</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25</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26</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27</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28</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29</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30</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6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7" name="Shape 1277"/>
        <p:cNvGrpSpPr/>
        <p:nvPr/>
      </p:nvGrpSpPr>
      <p:grpSpPr>
        <a:xfrm>
          <a:off x="0" y="0"/>
          <a:ext cx="0" cy="0"/>
          <a:chOff x="0" y="0"/>
          <a:chExt cx="0" cy="0"/>
        </a:xfrm>
      </p:grpSpPr>
      <p:sp>
        <p:nvSpPr>
          <p:cNvPr id="1278" name="Google Shape;1278;p98"/>
          <p:cNvSpPr txBox="1"/>
          <p:nvPr>
            <p:ph type="ctrTitle"/>
          </p:nvPr>
        </p:nvSpPr>
        <p:spPr>
          <a:xfrm>
            <a:off x="3115075" y="3831975"/>
            <a:ext cx="5315700" cy="86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Process</a:t>
            </a:r>
            <a:endParaRPr/>
          </a:p>
        </p:txBody>
      </p:sp>
      <p:grpSp>
        <p:nvGrpSpPr>
          <p:cNvPr id="1279" name="Google Shape;1279;p98"/>
          <p:cNvGrpSpPr/>
          <p:nvPr/>
        </p:nvGrpSpPr>
        <p:grpSpPr>
          <a:xfrm>
            <a:off x="1095575" y="1689725"/>
            <a:ext cx="2780203" cy="1764017"/>
            <a:chOff x="1095575" y="1689725"/>
            <a:chExt cx="2780203" cy="1764017"/>
          </a:xfrm>
        </p:grpSpPr>
        <p:sp>
          <p:nvSpPr>
            <p:cNvPr id="1280" name="Google Shape;1280;p98"/>
            <p:cNvSpPr/>
            <p:nvPr/>
          </p:nvSpPr>
          <p:spPr>
            <a:xfrm>
              <a:off x="1095575" y="2886442"/>
              <a:ext cx="2021100" cy="567300"/>
            </a:xfrm>
            <a:prstGeom prst="diamond">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98"/>
            <p:cNvSpPr/>
            <p:nvPr/>
          </p:nvSpPr>
          <p:spPr>
            <a:xfrm>
              <a:off x="1095575" y="2487537"/>
              <a:ext cx="2021100" cy="567300"/>
            </a:xfrm>
            <a:prstGeom prst="diamond">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98"/>
            <p:cNvSpPr/>
            <p:nvPr/>
          </p:nvSpPr>
          <p:spPr>
            <a:xfrm>
              <a:off x="1095575" y="2088631"/>
              <a:ext cx="2021100" cy="567300"/>
            </a:xfrm>
            <a:prstGeom prst="diamond">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98"/>
            <p:cNvSpPr/>
            <p:nvPr/>
          </p:nvSpPr>
          <p:spPr>
            <a:xfrm>
              <a:off x="1095575" y="1689725"/>
              <a:ext cx="2021100" cy="567300"/>
            </a:xfrm>
            <a:prstGeom prst="diamond">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4" name="Google Shape;1284;p98"/>
            <p:cNvCxnSpPr/>
            <p:nvPr/>
          </p:nvCxnSpPr>
          <p:spPr>
            <a:xfrm>
              <a:off x="3260178" y="1973391"/>
              <a:ext cx="615600" cy="0"/>
            </a:xfrm>
            <a:prstGeom prst="straightConnector1">
              <a:avLst/>
            </a:prstGeom>
            <a:noFill/>
            <a:ln cap="flat" cmpd="sng" w="19050">
              <a:solidFill>
                <a:schemeClr val="dk1"/>
              </a:solidFill>
              <a:prstDash val="solid"/>
              <a:round/>
              <a:headEnd len="med" w="med" type="none"/>
              <a:tailEnd len="med" w="med" type="none"/>
            </a:ln>
          </p:spPr>
        </p:cxnSp>
        <p:cxnSp>
          <p:nvCxnSpPr>
            <p:cNvPr id="1285" name="Google Shape;1285;p98"/>
            <p:cNvCxnSpPr/>
            <p:nvPr/>
          </p:nvCxnSpPr>
          <p:spPr>
            <a:xfrm>
              <a:off x="3260178" y="2372297"/>
              <a:ext cx="615600" cy="0"/>
            </a:xfrm>
            <a:prstGeom prst="straightConnector1">
              <a:avLst/>
            </a:prstGeom>
            <a:noFill/>
            <a:ln cap="flat" cmpd="sng" w="19050">
              <a:solidFill>
                <a:schemeClr val="dk1"/>
              </a:solidFill>
              <a:prstDash val="solid"/>
              <a:round/>
              <a:headEnd len="med" w="med" type="none"/>
              <a:tailEnd len="med" w="med" type="none"/>
            </a:ln>
          </p:spPr>
        </p:cxnSp>
        <p:cxnSp>
          <p:nvCxnSpPr>
            <p:cNvPr id="1286" name="Google Shape;1286;p98"/>
            <p:cNvCxnSpPr/>
            <p:nvPr/>
          </p:nvCxnSpPr>
          <p:spPr>
            <a:xfrm>
              <a:off x="3260178" y="2771203"/>
              <a:ext cx="615600" cy="0"/>
            </a:xfrm>
            <a:prstGeom prst="straightConnector1">
              <a:avLst/>
            </a:prstGeom>
            <a:noFill/>
            <a:ln cap="flat" cmpd="sng" w="19050">
              <a:solidFill>
                <a:schemeClr val="dk1"/>
              </a:solidFill>
              <a:prstDash val="solid"/>
              <a:round/>
              <a:headEnd len="med" w="med" type="none"/>
              <a:tailEnd len="med" w="med" type="none"/>
            </a:ln>
          </p:spPr>
        </p:cxnSp>
        <p:cxnSp>
          <p:nvCxnSpPr>
            <p:cNvPr id="1287" name="Google Shape;1287;p98"/>
            <p:cNvCxnSpPr/>
            <p:nvPr/>
          </p:nvCxnSpPr>
          <p:spPr>
            <a:xfrm>
              <a:off x="3260178" y="3170109"/>
              <a:ext cx="615600" cy="0"/>
            </a:xfrm>
            <a:prstGeom prst="straightConnector1">
              <a:avLst/>
            </a:prstGeom>
            <a:noFill/>
            <a:ln cap="flat" cmpd="sng" w="19050">
              <a:solidFill>
                <a:schemeClr val="dk1"/>
              </a:solidFill>
              <a:prstDash val="solid"/>
              <a:round/>
              <a:headEnd len="med" w="med" type="none"/>
              <a:tailEnd len="med" w="med" type="none"/>
            </a:ln>
          </p:spPr>
        </p:cxnSp>
      </p:grpSp>
      <p:sp>
        <p:nvSpPr>
          <p:cNvPr id="1288" name="Google Shape;1288;p98"/>
          <p:cNvSpPr txBox="1"/>
          <p:nvPr>
            <p:ph idx="4294967295" type="subTitle"/>
          </p:nvPr>
        </p:nvSpPr>
        <p:spPr>
          <a:xfrm>
            <a:off x="3939300" y="1773425"/>
            <a:ext cx="4263000" cy="3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dk1"/>
                </a:solidFill>
              </a:rPr>
              <a:t>Despite being red, Mars is actually a cold place</a:t>
            </a:r>
            <a:endParaRPr sz="1400">
              <a:solidFill>
                <a:schemeClr val="dk1"/>
              </a:solidFill>
            </a:endParaRPr>
          </a:p>
        </p:txBody>
      </p:sp>
      <p:sp>
        <p:nvSpPr>
          <p:cNvPr id="1289" name="Google Shape;1289;p98"/>
          <p:cNvSpPr txBox="1"/>
          <p:nvPr>
            <p:ph idx="4294967295" type="subTitle"/>
          </p:nvPr>
        </p:nvSpPr>
        <p:spPr>
          <a:xfrm>
            <a:off x="3939300" y="2172333"/>
            <a:ext cx="4263000" cy="3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dk1"/>
                </a:solidFill>
              </a:rPr>
              <a:t>Venus has a beautiful name, but it’s hot</a:t>
            </a:r>
            <a:endParaRPr sz="1400">
              <a:solidFill>
                <a:schemeClr val="dk1"/>
              </a:solidFill>
            </a:endParaRPr>
          </a:p>
        </p:txBody>
      </p:sp>
      <p:sp>
        <p:nvSpPr>
          <p:cNvPr id="1290" name="Google Shape;1290;p98"/>
          <p:cNvSpPr txBox="1"/>
          <p:nvPr>
            <p:ph idx="4294967295" type="subTitle"/>
          </p:nvPr>
        </p:nvSpPr>
        <p:spPr>
          <a:xfrm>
            <a:off x="3939300" y="2571242"/>
            <a:ext cx="4263000" cy="3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dk1"/>
                </a:solidFill>
              </a:rPr>
              <a:t>It’s the smallest planet in the Solar System</a:t>
            </a:r>
            <a:endParaRPr sz="1400">
              <a:solidFill>
                <a:schemeClr val="dk1"/>
              </a:solidFill>
            </a:endParaRPr>
          </a:p>
        </p:txBody>
      </p:sp>
      <p:sp>
        <p:nvSpPr>
          <p:cNvPr id="1291" name="Google Shape;1291;p98"/>
          <p:cNvSpPr txBox="1"/>
          <p:nvPr>
            <p:ph idx="4294967295" type="subTitle"/>
          </p:nvPr>
        </p:nvSpPr>
        <p:spPr>
          <a:xfrm>
            <a:off x="3939300" y="2970150"/>
            <a:ext cx="4263000" cy="3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solidFill>
                  <a:schemeClr val="dk1"/>
                </a:solidFill>
              </a:rPr>
              <a:t>It’s the biggest planet in the Solar System</a:t>
            </a:r>
            <a:endParaRPr sz="1400">
              <a:solidFill>
                <a:schemeClr val="dk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95" name="Shape 1295"/>
        <p:cNvGrpSpPr/>
        <p:nvPr/>
      </p:nvGrpSpPr>
      <p:grpSpPr>
        <a:xfrm>
          <a:off x="0" y="0"/>
          <a:ext cx="0" cy="0"/>
          <a:chOff x="0" y="0"/>
          <a:chExt cx="0" cy="0"/>
        </a:xfrm>
      </p:grpSpPr>
      <p:grpSp>
        <p:nvGrpSpPr>
          <p:cNvPr id="1296" name="Google Shape;1296;p99"/>
          <p:cNvGrpSpPr/>
          <p:nvPr/>
        </p:nvGrpSpPr>
        <p:grpSpPr>
          <a:xfrm>
            <a:off x="2898477" y="1037356"/>
            <a:ext cx="5543810" cy="3068592"/>
            <a:chOff x="2654821" y="2311071"/>
            <a:chExt cx="2279715" cy="1262120"/>
          </a:xfrm>
        </p:grpSpPr>
        <p:grpSp>
          <p:nvGrpSpPr>
            <p:cNvPr id="1297" name="Google Shape;1297;p99"/>
            <p:cNvGrpSpPr/>
            <p:nvPr/>
          </p:nvGrpSpPr>
          <p:grpSpPr>
            <a:xfrm>
              <a:off x="4034269" y="2840745"/>
              <a:ext cx="40212" cy="36437"/>
              <a:chOff x="4293400" y="2574725"/>
              <a:chExt cx="84425" cy="80100"/>
            </a:xfrm>
          </p:grpSpPr>
          <p:sp>
            <p:nvSpPr>
              <p:cNvPr id="1298" name="Google Shape;1298;p9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05252"/>
              </a:solidFill>
              <a:ln>
                <a:noFill/>
              </a:ln>
            </p:spPr>
          </p:sp>
          <p:sp>
            <p:nvSpPr>
              <p:cNvPr id="1299" name="Google Shape;1299;p9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99"/>
            <p:cNvGrpSpPr/>
            <p:nvPr/>
          </p:nvGrpSpPr>
          <p:grpSpPr>
            <a:xfrm>
              <a:off x="3894606" y="2334874"/>
              <a:ext cx="913198" cy="518984"/>
              <a:chOff x="4000175" y="1462675"/>
              <a:chExt cx="1917275" cy="1140875"/>
            </a:xfrm>
          </p:grpSpPr>
          <p:sp>
            <p:nvSpPr>
              <p:cNvPr id="1301" name="Google Shape;1301;p9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05252"/>
              </a:solidFill>
              <a:ln>
                <a:noFill/>
              </a:ln>
            </p:spPr>
          </p:sp>
          <p:grpSp>
            <p:nvGrpSpPr>
              <p:cNvPr id="1302" name="Google Shape;1302;p99"/>
              <p:cNvGrpSpPr/>
              <p:nvPr/>
            </p:nvGrpSpPr>
            <p:grpSpPr>
              <a:xfrm>
                <a:off x="4000175" y="1462675"/>
                <a:ext cx="1917275" cy="1140875"/>
                <a:chOff x="4000175" y="1462675"/>
                <a:chExt cx="1917275" cy="1140875"/>
              </a:xfrm>
            </p:grpSpPr>
            <p:sp>
              <p:nvSpPr>
                <p:cNvPr id="1303" name="Google Shape;1303;p9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05252"/>
                </a:solidFill>
                <a:ln>
                  <a:noFill/>
                </a:ln>
              </p:spPr>
            </p:sp>
            <p:sp>
              <p:nvSpPr>
                <p:cNvPr id="1304" name="Google Shape;1304;p9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9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9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9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08" name="Google Shape;1308;p9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9" name="Google Shape;1309;p99"/>
            <p:cNvGrpSpPr/>
            <p:nvPr/>
          </p:nvGrpSpPr>
          <p:grpSpPr>
            <a:xfrm>
              <a:off x="3875768" y="2846704"/>
              <a:ext cx="44796" cy="47366"/>
              <a:chOff x="3960625" y="2587825"/>
              <a:chExt cx="94050" cy="104125"/>
            </a:xfrm>
          </p:grpSpPr>
          <p:sp>
            <p:nvSpPr>
              <p:cNvPr id="1310" name="Google Shape;1310;p9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05252"/>
              </a:solidFill>
              <a:ln>
                <a:noFill/>
              </a:ln>
            </p:spPr>
          </p:sp>
          <p:sp>
            <p:nvSpPr>
              <p:cNvPr id="1311" name="Google Shape;1311;p9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99"/>
            <p:cNvGrpSpPr/>
            <p:nvPr/>
          </p:nvGrpSpPr>
          <p:grpSpPr>
            <a:xfrm>
              <a:off x="3782759" y="2807162"/>
              <a:ext cx="82686" cy="85487"/>
              <a:chOff x="3765350" y="2500900"/>
              <a:chExt cx="173600" cy="187925"/>
            </a:xfrm>
          </p:grpSpPr>
          <p:sp>
            <p:nvSpPr>
              <p:cNvPr id="1313" name="Google Shape;1313;p9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05252"/>
              </a:solidFill>
              <a:ln>
                <a:noFill/>
              </a:ln>
            </p:spPr>
          </p:sp>
          <p:sp>
            <p:nvSpPr>
              <p:cNvPr id="1314" name="Google Shape;1314;p9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9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9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9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9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 name="Google Shape;1319;p99"/>
            <p:cNvGrpSpPr/>
            <p:nvPr/>
          </p:nvGrpSpPr>
          <p:grpSpPr>
            <a:xfrm>
              <a:off x="3775674" y="2798496"/>
              <a:ext cx="40545" cy="23564"/>
              <a:chOff x="3750475" y="2481850"/>
              <a:chExt cx="85125" cy="51800"/>
            </a:xfrm>
          </p:grpSpPr>
          <p:sp>
            <p:nvSpPr>
              <p:cNvPr id="1320" name="Google Shape;1320;p9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9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05252"/>
              </a:solidFill>
              <a:ln>
                <a:noFill/>
              </a:ln>
            </p:spPr>
          </p:sp>
        </p:grpSp>
        <p:grpSp>
          <p:nvGrpSpPr>
            <p:cNvPr id="1322" name="Google Shape;1322;p99"/>
            <p:cNvGrpSpPr/>
            <p:nvPr/>
          </p:nvGrpSpPr>
          <p:grpSpPr>
            <a:xfrm>
              <a:off x="3716946" y="2776024"/>
              <a:ext cx="81971" cy="76912"/>
              <a:chOff x="3627175" y="2432450"/>
              <a:chExt cx="172100" cy="169075"/>
            </a:xfrm>
          </p:grpSpPr>
          <p:sp>
            <p:nvSpPr>
              <p:cNvPr id="1323" name="Google Shape;1323;p9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9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05252"/>
              </a:solidFill>
              <a:ln>
                <a:noFill/>
              </a:ln>
            </p:spPr>
          </p:sp>
          <p:sp>
            <p:nvSpPr>
              <p:cNvPr id="1325" name="Google Shape;1325;p9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05252"/>
              </a:solidFill>
              <a:ln>
                <a:noFill/>
              </a:ln>
            </p:spPr>
          </p:sp>
        </p:grpSp>
        <p:grpSp>
          <p:nvGrpSpPr>
            <p:cNvPr id="1326" name="Google Shape;1326;p99"/>
            <p:cNvGrpSpPr/>
            <p:nvPr/>
          </p:nvGrpSpPr>
          <p:grpSpPr>
            <a:xfrm>
              <a:off x="3685682" y="2845624"/>
              <a:ext cx="29311" cy="45055"/>
              <a:chOff x="3561536" y="2585450"/>
              <a:chExt cx="61539" cy="99045"/>
            </a:xfrm>
          </p:grpSpPr>
          <p:sp>
            <p:nvSpPr>
              <p:cNvPr id="1327" name="Google Shape;1327;p9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9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05252"/>
              </a:solidFill>
              <a:ln>
                <a:noFill/>
              </a:ln>
            </p:spPr>
          </p:sp>
        </p:grpSp>
        <p:grpSp>
          <p:nvGrpSpPr>
            <p:cNvPr id="1329" name="Google Shape;1329;p99"/>
            <p:cNvGrpSpPr/>
            <p:nvPr/>
          </p:nvGrpSpPr>
          <p:grpSpPr>
            <a:xfrm>
              <a:off x="3849905" y="2572252"/>
              <a:ext cx="74339" cy="119559"/>
              <a:chOff x="3906325" y="1984500"/>
              <a:chExt cx="156075" cy="262825"/>
            </a:xfrm>
          </p:grpSpPr>
          <p:sp>
            <p:nvSpPr>
              <p:cNvPr id="1330" name="Google Shape;1330;p9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05252"/>
              </a:solidFill>
              <a:ln>
                <a:noFill/>
              </a:ln>
            </p:spPr>
          </p:sp>
          <p:sp>
            <p:nvSpPr>
              <p:cNvPr id="1331" name="Google Shape;1331;p9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99"/>
            <p:cNvGrpSpPr/>
            <p:nvPr/>
          </p:nvGrpSpPr>
          <p:grpSpPr>
            <a:xfrm>
              <a:off x="2654821" y="2414345"/>
              <a:ext cx="667570" cy="558731"/>
              <a:chOff x="1397225" y="1637375"/>
              <a:chExt cx="1401575" cy="1228250"/>
            </a:xfrm>
          </p:grpSpPr>
          <p:sp>
            <p:nvSpPr>
              <p:cNvPr id="1333" name="Google Shape;1333;p9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05252"/>
              </a:solidFill>
              <a:ln>
                <a:noFill/>
              </a:ln>
            </p:spPr>
          </p:sp>
          <p:grpSp>
            <p:nvGrpSpPr>
              <p:cNvPr id="1334" name="Google Shape;1334;p99"/>
              <p:cNvGrpSpPr/>
              <p:nvPr/>
            </p:nvGrpSpPr>
            <p:grpSpPr>
              <a:xfrm>
                <a:off x="1397225" y="1637375"/>
                <a:ext cx="1398775" cy="1228250"/>
                <a:chOff x="1397225" y="1637375"/>
                <a:chExt cx="1398775" cy="1228250"/>
              </a:xfrm>
            </p:grpSpPr>
            <p:sp>
              <p:nvSpPr>
                <p:cNvPr id="1335" name="Google Shape;1335;p9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9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7" name="Google Shape;1337;p99"/>
            <p:cNvGrpSpPr/>
            <p:nvPr/>
          </p:nvGrpSpPr>
          <p:grpSpPr>
            <a:xfrm>
              <a:off x="3230417" y="3103734"/>
              <a:ext cx="282982" cy="280332"/>
              <a:chOff x="2605700" y="3152850"/>
              <a:chExt cx="594125" cy="616250"/>
            </a:xfrm>
          </p:grpSpPr>
          <p:sp>
            <p:nvSpPr>
              <p:cNvPr id="1338" name="Google Shape;1338;p9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05252"/>
              </a:solidFill>
              <a:ln>
                <a:noFill/>
              </a:ln>
            </p:spPr>
          </p:sp>
          <p:sp>
            <p:nvSpPr>
              <p:cNvPr id="1339" name="Google Shape;1339;p9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340" name="Google Shape;1340;p99"/>
            <p:cNvGrpSpPr/>
            <p:nvPr/>
          </p:nvGrpSpPr>
          <p:grpSpPr>
            <a:xfrm>
              <a:off x="3265985" y="3226989"/>
              <a:ext cx="87151" cy="346202"/>
              <a:chOff x="2680375" y="3423800"/>
              <a:chExt cx="182975" cy="761050"/>
            </a:xfrm>
          </p:grpSpPr>
          <p:sp>
            <p:nvSpPr>
              <p:cNvPr id="1341" name="Google Shape;1341;p9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05252"/>
              </a:solidFill>
              <a:ln>
                <a:noFill/>
              </a:ln>
            </p:spPr>
          </p:sp>
          <p:sp>
            <p:nvSpPr>
              <p:cNvPr id="1342" name="Google Shape;1342;p9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99"/>
            <p:cNvGrpSpPr/>
            <p:nvPr/>
          </p:nvGrpSpPr>
          <p:grpSpPr>
            <a:xfrm>
              <a:off x="3855466" y="3289811"/>
              <a:ext cx="112514" cy="94210"/>
              <a:chOff x="3918000" y="3561900"/>
              <a:chExt cx="236225" cy="207100"/>
            </a:xfrm>
          </p:grpSpPr>
          <p:sp>
            <p:nvSpPr>
              <p:cNvPr id="1344" name="Google Shape;1344;p9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05252"/>
              </a:solidFill>
              <a:ln>
                <a:noFill/>
              </a:ln>
            </p:spPr>
          </p:sp>
          <p:sp>
            <p:nvSpPr>
              <p:cNvPr id="1345" name="Google Shape;1345;p9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 name="Google Shape;1346;p9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9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9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349" name="Google Shape;1349;p99"/>
            <p:cNvGrpSpPr/>
            <p:nvPr/>
          </p:nvGrpSpPr>
          <p:grpSpPr>
            <a:xfrm>
              <a:off x="2905224" y="2311071"/>
              <a:ext cx="596721" cy="528992"/>
              <a:chOff x="1922950" y="1410350"/>
              <a:chExt cx="1252825" cy="1162875"/>
            </a:xfrm>
          </p:grpSpPr>
          <p:sp>
            <p:nvSpPr>
              <p:cNvPr id="1350" name="Google Shape;1350;p9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9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9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9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9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9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9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9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9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9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9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9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9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9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9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9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366" name="Google Shape;1366;p9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9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9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9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9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9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9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9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9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9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9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9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9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9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9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9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9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9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9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9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86" name="Google Shape;1386;p9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87" name="Google Shape;1387;p9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 name="Google Shape;1388;p99"/>
            <p:cNvGrpSpPr/>
            <p:nvPr/>
          </p:nvGrpSpPr>
          <p:grpSpPr>
            <a:xfrm>
              <a:off x="3280929" y="3294542"/>
              <a:ext cx="109894" cy="272224"/>
              <a:chOff x="2711750" y="3572300"/>
              <a:chExt cx="230725" cy="598425"/>
            </a:xfrm>
          </p:grpSpPr>
          <p:sp>
            <p:nvSpPr>
              <p:cNvPr id="1389" name="Google Shape;1389;p9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9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 name="Google Shape;1391;p9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 name="Google Shape;1392;p99"/>
            <p:cNvGrpSpPr/>
            <p:nvPr/>
          </p:nvGrpSpPr>
          <p:grpSpPr>
            <a:xfrm>
              <a:off x="3790439" y="2408636"/>
              <a:ext cx="73017" cy="75684"/>
              <a:chOff x="3781475" y="1624825"/>
              <a:chExt cx="153300" cy="166375"/>
            </a:xfrm>
          </p:grpSpPr>
          <p:sp>
            <p:nvSpPr>
              <p:cNvPr id="1393" name="Google Shape;1393;p9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9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9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9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9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9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9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9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9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9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9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 name="Google Shape;1404;p99"/>
            <p:cNvGrpSpPr/>
            <p:nvPr/>
          </p:nvGrpSpPr>
          <p:grpSpPr>
            <a:xfrm>
              <a:off x="4403342" y="3107749"/>
              <a:ext cx="316680" cy="101374"/>
              <a:chOff x="5068275" y="3161675"/>
              <a:chExt cx="664875" cy="222850"/>
            </a:xfrm>
          </p:grpSpPr>
          <p:sp>
            <p:nvSpPr>
              <p:cNvPr id="1405" name="Google Shape;1405;p9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9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9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9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 name="Google Shape;1409;p9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9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9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9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9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9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9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9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9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9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9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9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9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9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9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9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9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9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9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9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9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9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9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9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9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9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9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9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9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 name="Google Shape;1438;p99"/>
            <p:cNvGrpSpPr/>
            <p:nvPr/>
          </p:nvGrpSpPr>
          <p:grpSpPr>
            <a:xfrm>
              <a:off x="3697513" y="2707266"/>
              <a:ext cx="59549" cy="79733"/>
              <a:chOff x="3586375" y="2281300"/>
              <a:chExt cx="125025" cy="175275"/>
            </a:xfrm>
          </p:grpSpPr>
          <p:sp>
            <p:nvSpPr>
              <p:cNvPr id="1439" name="Google Shape;1439;p9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9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 name="Google Shape;1441;p9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 name="Google Shape;1442;p99"/>
            <p:cNvGrpSpPr/>
            <p:nvPr/>
          </p:nvGrpSpPr>
          <p:grpSpPr>
            <a:xfrm>
              <a:off x="4513224" y="3221724"/>
              <a:ext cx="274563" cy="280321"/>
              <a:chOff x="5298975" y="3412225"/>
              <a:chExt cx="576450" cy="616225"/>
            </a:xfrm>
          </p:grpSpPr>
          <p:sp>
            <p:nvSpPr>
              <p:cNvPr id="1443" name="Google Shape;1443;p9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44" name="Google Shape;1444;p9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99"/>
            <p:cNvGrpSpPr/>
            <p:nvPr/>
          </p:nvGrpSpPr>
          <p:grpSpPr>
            <a:xfrm>
              <a:off x="4824403" y="3421846"/>
              <a:ext cx="110132" cy="130647"/>
              <a:chOff x="5952300" y="3852150"/>
              <a:chExt cx="231225" cy="287200"/>
            </a:xfrm>
          </p:grpSpPr>
          <p:sp>
            <p:nvSpPr>
              <p:cNvPr id="1446" name="Google Shape;1446;p9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9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 name="Google Shape;1448;p9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9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99"/>
            <p:cNvSpPr/>
            <p:nvPr/>
          </p:nvSpPr>
          <p:spPr>
            <a:xfrm>
              <a:off x="4442708" y="2990191"/>
              <a:ext cx="762" cy="967"/>
            </a:xfrm>
            <a:custGeom>
              <a:rect b="b" l="l" r="r" t="t"/>
              <a:pathLst>
                <a:path extrusionOk="0" h="85" w="64">
                  <a:moveTo>
                    <a:pt x="63" y="85"/>
                  </a:move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99"/>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9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9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9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 name="Google Shape;1456;p99"/>
            <p:cNvGrpSpPr/>
            <p:nvPr/>
          </p:nvGrpSpPr>
          <p:grpSpPr>
            <a:xfrm>
              <a:off x="4295710" y="3079670"/>
              <a:ext cx="14968" cy="27135"/>
              <a:chOff x="4842300" y="3099950"/>
              <a:chExt cx="31425" cy="59650"/>
            </a:xfrm>
          </p:grpSpPr>
          <p:sp>
            <p:nvSpPr>
              <p:cNvPr id="1457" name="Google Shape;1457;p9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9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9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9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 name="Google Shape;1461;p9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9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9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9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9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9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99"/>
            <p:cNvGrpSpPr/>
            <p:nvPr/>
          </p:nvGrpSpPr>
          <p:grpSpPr>
            <a:xfrm>
              <a:off x="3831056" y="2816010"/>
              <a:ext cx="37378" cy="27612"/>
              <a:chOff x="3866750" y="2520350"/>
              <a:chExt cx="78475" cy="60700"/>
            </a:xfrm>
          </p:grpSpPr>
          <p:sp>
            <p:nvSpPr>
              <p:cNvPr id="1470" name="Google Shape;1470;p9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9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9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9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 name="Google Shape;1474;p9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9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9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9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9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9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9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9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9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9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9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9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9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9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9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9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9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91" name="Google Shape;1491;p9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9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9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9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9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9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9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9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9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9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9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9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03" name="Google Shape;1503;p9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9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9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9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9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9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9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9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9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9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9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9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 name="Google Shape;1516;p99"/>
            <p:cNvGrpSpPr/>
            <p:nvPr/>
          </p:nvGrpSpPr>
          <p:grpSpPr>
            <a:xfrm>
              <a:off x="3632736" y="3051591"/>
              <a:ext cx="63288" cy="45217"/>
              <a:chOff x="3450375" y="3038225"/>
              <a:chExt cx="132875" cy="99400"/>
            </a:xfrm>
          </p:grpSpPr>
          <p:sp>
            <p:nvSpPr>
              <p:cNvPr id="1517" name="Google Shape;1517;p9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9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 name="Google Shape;1519;p9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9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9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9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9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9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9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9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9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28" name="Google Shape;1528;p9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9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9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9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9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9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9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9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9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9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38" name="Google Shape;1538;p9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9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9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9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9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9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44" name="Google Shape;1544;p9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9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9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9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9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9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99"/>
            <p:cNvSpPr/>
            <p:nvPr/>
          </p:nvSpPr>
          <p:spPr>
            <a:xfrm>
              <a:off x="4036853" y="2853608"/>
              <a:ext cx="1250" cy="1205"/>
            </a:xfrm>
            <a:custGeom>
              <a:rect b="b" l="l" r="r" t="t"/>
              <a:pathLst>
                <a:path extrusionOk="0" fill="none" h="106" w="105">
                  <a:moveTo>
                    <a:pt x="105" y="105"/>
                  </a:moveTo>
                  <a:lnTo>
                    <a:pt x="0" y="1"/>
                  </a:lnTo>
                </a:path>
              </a:pathLst>
            </a:custGeom>
            <a:solidFill>
              <a:schemeClr val="dk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9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9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9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 name="Google Shape;1554;p99"/>
          <p:cNvSpPr txBox="1"/>
          <p:nvPr/>
        </p:nvSpPr>
        <p:spPr>
          <a:xfrm>
            <a:off x="720000" y="2009225"/>
            <a:ext cx="2035800" cy="503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332533"/>
                </a:solidFill>
                <a:latin typeface="Roboto Light"/>
                <a:ea typeface="Roboto Light"/>
                <a:cs typeface="Roboto Light"/>
                <a:sym typeface="Roboto Light"/>
              </a:rPr>
              <a:t>Neptune is the fourth-largest planet in the Solar System and the farthest one from the Sun</a:t>
            </a:r>
            <a:endParaRPr sz="1200">
              <a:solidFill>
                <a:srgbClr val="332533"/>
              </a:solidFill>
              <a:latin typeface="Roboto Light"/>
              <a:ea typeface="Roboto Light"/>
              <a:cs typeface="Roboto Light"/>
              <a:sym typeface="Roboto Light"/>
            </a:endParaRPr>
          </a:p>
        </p:txBody>
      </p:sp>
      <p:sp>
        <p:nvSpPr>
          <p:cNvPr id="1555" name="Google Shape;1555;p99"/>
          <p:cNvSpPr txBox="1"/>
          <p:nvPr>
            <p:ph type="ctrTitle"/>
          </p:nvPr>
        </p:nvSpPr>
        <p:spPr>
          <a:xfrm>
            <a:off x="711650" y="2903077"/>
            <a:ext cx="1841100" cy="179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1556" name="Google Shape;1556;p99"/>
          <p:cNvSpPr/>
          <p:nvPr/>
        </p:nvSpPr>
        <p:spPr>
          <a:xfrm>
            <a:off x="3795725" y="2401950"/>
            <a:ext cx="92100" cy="9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99"/>
          <p:cNvSpPr/>
          <p:nvPr/>
        </p:nvSpPr>
        <p:spPr>
          <a:xfrm>
            <a:off x="4375875" y="2975025"/>
            <a:ext cx="92100" cy="9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99"/>
          <p:cNvSpPr/>
          <p:nvPr/>
        </p:nvSpPr>
        <p:spPr>
          <a:xfrm>
            <a:off x="4726100" y="3212025"/>
            <a:ext cx="92100" cy="9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99"/>
          <p:cNvSpPr/>
          <p:nvPr/>
        </p:nvSpPr>
        <p:spPr>
          <a:xfrm>
            <a:off x="5553850" y="2525700"/>
            <a:ext cx="92100" cy="9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99"/>
          <p:cNvSpPr/>
          <p:nvPr/>
        </p:nvSpPr>
        <p:spPr>
          <a:xfrm>
            <a:off x="7881525" y="3470275"/>
            <a:ext cx="92100" cy="9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99"/>
          <p:cNvSpPr/>
          <p:nvPr/>
        </p:nvSpPr>
        <p:spPr>
          <a:xfrm>
            <a:off x="7584375" y="3470275"/>
            <a:ext cx="92100" cy="9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99"/>
          <p:cNvSpPr/>
          <p:nvPr/>
        </p:nvSpPr>
        <p:spPr>
          <a:xfrm>
            <a:off x="6282575" y="3325225"/>
            <a:ext cx="92100" cy="9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99"/>
          <p:cNvSpPr/>
          <p:nvPr/>
        </p:nvSpPr>
        <p:spPr>
          <a:xfrm>
            <a:off x="4216675" y="2214875"/>
            <a:ext cx="92100" cy="9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7" name="Shape 1567"/>
        <p:cNvGrpSpPr/>
        <p:nvPr/>
      </p:nvGrpSpPr>
      <p:grpSpPr>
        <a:xfrm>
          <a:off x="0" y="0"/>
          <a:ext cx="0" cy="0"/>
          <a:chOff x="0" y="0"/>
          <a:chExt cx="0" cy="0"/>
        </a:xfrm>
      </p:grpSpPr>
      <p:sp>
        <p:nvSpPr>
          <p:cNvPr id="1568" name="Google Shape;1568;p100"/>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 of Europe</a:t>
            </a:r>
            <a:endParaRPr/>
          </a:p>
        </p:txBody>
      </p:sp>
      <p:grpSp>
        <p:nvGrpSpPr>
          <p:cNvPr id="1569" name="Google Shape;1569;p100"/>
          <p:cNvGrpSpPr/>
          <p:nvPr/>
        </p:nvGrpSpPr>
        <p:grpSpPr>
          <a:xfrm>
            <a:off x="3102206" y="1479631"/>
            <a:ext cx="2940657" cy="2934708"/>
            <a:chOff x="1035225" y="1018400"/>
            <a:chExt cx="3558825" cy="3551625"/>
          </a:xfrm>
        </p:grpSpPr>
        <p:sp>
          <p:nvSpPr>
            <p:cNvPr id="1570" name="Google Shape;1570;p100"/>
            <p:cNvSpPr/>
            <p:nvPr/>
          </p:nvSpPr>
          <p:spPr>
            <a:xfrm>
              <a:off x="2644375" y="1289275"/>
              <a:ext cx="877800" cy="1527450"/>
            </a:xfrm>
            <a:custGeom>
              <a:rect b="b" l="l" r="r" t="t"/>
              <a:pathLst>
                <a:path extrusionOk="0" h="61098" w="35112">
                  <a:moveTo>
                    <a:pt x="2974" y="31665"/>
                  </a:moveTo>
                  <a:cubicBezTo>
                    <a:pt x="2967" y="31670"/>
                    <a:pt x="2964" y="31672"/>
                    <a:pt x="2965" y="31672"/>
                  </a:cubicBezTo>
                  <a:cubicBezTo>
                    <a:pt x="2965" y="31672"/>
                    <a:pt x="2970" y="31668"/>
                    <a:pt x="2974" y="31665"/>
                  </a:cubicBezTo>
                  <a:close/>
                  <a:moveTo>
                    <a:pt x="2966" y="31677"/>
                  </a:moveTo>
                  <a:cubicBezTo>
                    <a:pt x="2966" y="31677"/>
                    <a:pt x="2962" y="31679"/>
                    <a:pt x="2955" y="31683"/>
                  </a:cubicBezTo>
                  <a:lnTo>
                    <a:pt x="2955" y="31683"/>
                  </a:lnTo>
                  <a:cubicBezTo>
                    <a:pt x="2961" y="31682"/>
                    <a:pt x="2968" y="31677"/>
                    <a:pt x="2966" y="31677"/>
                  </a:cubicBezTo>
                  <a:close/>
                  <a:moveTo>
                    <a:pt x="2937" y="31642"/>
                  </a:moveTo>
                  <a:cubicBezTo>
                    <a:pt x="2941" y="31642"/>
                    <a:pt x="2927" y="31660"/>
                    <a:pt x="2900" y="31688"/>
                  </a:cubicBezTo>
                  <a:lnTo>
                    <a:pt x="2900" y="31688"/>
                  </a:lnTo>
                  <a:cubicBezTo>
                    <a:pt x="2909" y="31678"/>
                    <a:pt x="2917" y="31669"/>
                    <a:pt x="2917" y="31659"/>
                  </a:cubicBezTo>
                  <a:cubicBezTo>
                    <a:pt x="2929" y="31647"/>
                    <a:pt x="2936" y="31642"/>
                    <a:pt x="2937" y="31642"/>
                  </a:cubicBezTo>
                  <a:close/>
                  <a:moveTo>
                    <a:pt x="2917" y="31707"/>
                  </a:moveTo>
                  <a:lnTo>
                    <a:pt x="2910" y="31714"/>
                  </a:lnTo>
                  <a:lnTo>
                    <a:pt x="2917" y="31707"/>
                  </a:lnTo>
                  <a:close/>
                  <a:moveTo>
                    <a:pt x="3417" y="38124"/>
                  </a:moveTo>
                  <a:lnTo>
                    <a:pt x="3417" y="38124"/>
                  </a:lnTo>
                  <a:cubicBezTo>
                    <a:pt x="3424" y="38131"/>
                    <a:pt x="3430" y="38137"/>
                    <a:pt x="3434" y="38141"/>
                  </a:cubicBezTo>
                  <a:lnTo>
                    <a:pt x="3434" y="38141"/>
                  </a:lnTo>
                  <a:cubicBezTo>
                    <a:pt x="3434" y="38141"/>
                    <a:pt x="3435" y="38141"/>
                    <a:pt x="3435" y="38141"/>
                  </a:cubicBezTo>
                  <a:cubicBezTo>
                    <a:pt x="3440" y="38141"/>
                    <a:pt x="3426" y="38133"/>
                    <a:pt x="3417" y="38124"/>
                  </a:cubicBezTo>
                  <a:close/>
                  <a:moveTo>
                    <a:pt x="3405" y="38255"/>
                  </a:moveTo>
                  <a:lnTo>
                    <a:pt x="3405" y="38255"/>
                  </a:lnTo>
                  <a:cubicBezTo>
                    <a:pt x="3429" y="38273"/>
                    <a:pt x="3438" y="38282"/>
                    <a:pt x="3437" y="38282"/>
                  </a:cubicBezTo>
                  <a:cubicBezTo>
                    <a:pt x="3435" y="38282"/>
                    <a:pt x="3423" y="38273"/>
                    <a:pt x="3405" y="38255"/>
                  </a:cubicBezTo>
                  <a:close/>
                  <a:moveTo>
                    <a:pt x="3352" y="38674"/>
                  </a:moveTo>
                  <a:lnTo>
                    <a:pt x="3352" y="38674"/>
                  </a:lnTo>
                  <a:cubicBezTo>
                    <a:pt x="3344" y="38675"/>
                    <a:pt x="3339" y="38677"/>
                    <a:pt x="3340" y="38677"/>
                  </a:cubicBezTo>
                  <a:cubicBezTo>
                    <a:pt x="3340" y="38677"/>
                    <a:pt x="3344" y="38676"/>
                    <a:pt x="3352" y="38674"/>
                  </a:cubicBezTo>
                  <a:close/>
                  <a:moveTo>
                    <a:pt x="2131" y="42637"/>
                  </a:moveTo>
                  <a:cubicBezTo>
                    <a:pt x="2135" y="42641"/>
                    <a:pt x="2138" y="42644"/>
                    <a:pt x="2141" y="42647"/>
                  </a:cubicBezTo>
                  <a:lnTo>
                    <a:pt x="2141" y="42647"/>
                  </a:lnTo>
                  <a:cubicBezTo>
                    <a:pt x="2140" y="42641"/>
                    <a:pt x="2137" y="42637"/>
                    <a:pt x="2131" y="42637"/>
                  </a:cubicBezTo>
                  <a:close/>
                  <a:moveTo>
                    <a:pt x="1929" y="42887"/>
                  </a:moveTo>
                  <a:cubicBezTo>
                    <a:pt x="1934" y="42897"/>
                    <a:pt x="1935" y="42901"/>
                    <a:pt x="1934" y="42901"/>
                  </a:cubicBezTo>
                  <a:cubicBezTo>
                    <a:pt x="1933" y="42901"/>
                    <a:pt x="1929" y="42894"/>
                    <a:pt x="1929" y="42887"/>
                  </a:cubicBezTo>
                  <a:close/>
                  <a:moveTo>
                    <a:pt x="1929" y="42887"/>
                  </a:moveTo>
                  <a:lnTo>
                    <a:pt x="1929" y="42887"/>
                  </a:lnTo>
                  <a:cubicBezTo>
                    <a:pt x="1949" y="42897"/>
                    <a:pt x="1954" y="42901"/>
                    <a:pt x="1953" y="42901"/>
                  </a:cubicBezTo>
                  <a:cubicBezTo>
                    <a:pt x="1951" y="42901"/>
                    <a:pt x="1936" y="42894"/>
                    <a:pt x="1929" y="42887"/>
                  </a:cubicBezTo>
                  <a:close/>
                  <a:moveTo>
                    <a:pt x="25915" y="1"/>
                  </a:moveTo>
                  <a:cubicBezTo>
                    <a:pt x="25865" y="1"/>
                    <a:pt x="25815" y="5"/>
                    <a:pt x="25765" y="12"/>
                  </a:cubicBezTo>
                  <a:cubicBezTo>
                    <a:pt x="25563" y="72"/>
                    <a:pt x="25372" y="203"/>
                    <a:pt x="25229" y="370"/>
                  </a:cubicBezTo>
                  <a:cubicBezTo>
                    <a:pt x="25110" y="584"/>
                    <a:pt x="25015" y="822"/>
                    <a:pt x="24991" y="1072"/>
                  </a:cubicBezTo>
                  <a:cubicBezTo>
                    <a:pt x="24932" y="1334"/>
                    <a:pt x="24920" y="1620"/>
                    <a:pt x="24860" y="1953"/>
                  </a:cubicBezTo>
                  <a:cubicBezTo>
                    <a:pt x="24825" y="2120"/>
                    <a:pt x="24765" y="2275"/>
                    <a:pt x="24694" y="2429"/>
                  </a:cubicBezTo>
                  <a:cubicBezTo>
                    <a:pt x="24598" y="2596"/>
                    <a:pt x="24467" y="2739"/>
                    <a:pt x="24301" y="2834"/>
                  </a:cubicBezTo>
                  <a:cubicBezTo>
                    <a:pt x="24144" y="2918"/>
                    <a:pt x="23969" y="2956"/>
                    <a:pt x="23800" y="2956"/>
                  </a:cubicBezTo>
                  <a:cubicBezTo>
                    <a:pt x="23776" y="2956"/>
                    <a:pt x="23753" y="2955"/>
                    <a:pt x="23729" y="2953"/>
                  </a:cubicBezTo>
                  <a:cubicBezTo>
                    <a:pt x="23551" y="2929"/>
                    <a:pt x="23384" y="2906"/>
                    <a:pt x="23229" y="2846"/>
                  </a:cubicBezTo>
                  <a:cubicBezTo>
                    <a:pt x="23122" y="2822"/>
                    <a:pt x="23015" y="2775"/>
                    <a:pt x="22908" y="2739"/>
                  </a:cubicBezTo>
                  <a:cubicBezTo>
                    <a:pt x="22801" y="2691"/>
                    <a:pt x="22705" y="2644"/>
                    <a:pt x="22610" y="2596"/>
                  </a:cubicBezTo>
                  <a:cubicBezTo>
                    <a:pt x="22527" y="2548"/>
                    <a:pt x="22443" y="2513"/>
                    <a:pt x="22348" y="2477"/>
                  </a:cubicBezTo>
                  <a:cubicBezTo>
                    <a:pt x="22312" y="2465"/>
                    <a:pt x="22265" y="2453"/>
                    <a:pt x="22229" y="2441"/>
                  </a:cubicBezTo>
                  <a:cubicBezTo>
                    <a:pt x="22205" y="2429"/>
                    <a:pt x="22193" y="2429"/>
                    <a:pt x="22170" y="2429"/>
                  </a:cubicBezTo>
                  <a:lnTo>
                    <a:pt x="22098" y="2406"/>
                  </a:lnTo>
                  <a:cubicBezTo>
                    <a:pt x="21789" y="2358"/>
                    <a:pt x="21491" y="2298"/>
                    <a:pt x="21193" y="2263"/>
                  </a:cubicBezTo>
                  <a:cubicBezTo>
                    <a:pt x="20970" y="2236"/>
                    <a:pt x="20747" y="2223"/>
                    <a:pt x="20524" y="2223"/>
                  </a:cubicBezTo>
                  <a:cubicBezTo>
                    <a:pt x="20449" y="2223"/>
                    <a:pt x="20375" y="2224"/>
                    <a:pt x="20300" y="2227"/>
                  </a:cubicBezTo>
                  <a:cubicBezTo>
                    <a:pt x="20086" y="2239"/>
                    <a:pt x="19872" y="2263"/>
                    <a:pt x="19669" y="2322"/>
                  </a:cubicBezTo>
                  <a:cubicBezTo>
                    <a:pt x="19431" y="2382"/>
                    <a:pt x="19372" y="2429"/>
                    <a:pt x="19288" y="2548"/>
                  </a:cubicBezTo>
                  <a:cubicBezTo>
                    <a:pt x="19217" y="2703"/>
                    <a:pt x="19193" y="2870"/>
                    <a:pt x="19217" y="3037"/>
                  </a:cubicBezTo>
                  <a:cubicBezTo>
                    <a:pt x="19217" y="3239"/>
                    <a:pt x="19229" y="3453"/>
                    <a:pt x="19217" y="3691"/>
                  </a:cubicBezTo>
                  <a:cubicBezTo>
                    <a:pt x="19193" y="3894"/>
                    <a:pt x="19122" y="4072"/>
                    <a:pt x="19014" y="4239"/>
                  </a:cubicBezTo>
                  <a:cubicBezTo>
                    <a:pt x="18907" y="4394"/>
                    <a:pt x="18788" y="4525"/>
                    <a:pt x="18645" y="4644"/>
                  </a:cubicBezTo>
                  <a:cubicBezTo>
                    <a:pt x="18467" y="4811"/>
                    <a:pt x="18241" y="4942"/>
                    <a:pt x="18002" y="4989"/>
                  </a:cubicBezTo>
                  <a:cubicBezTo>
                    <a:pt x="17776" y="5037"/>
                    <a:pt x="17550" y="5073"/>
                    <a:pt x="17312" y="5073"/>
                  </a:cubicBezTo>
                  <a:cubicBezTo>
                    <a:pt x="17169" y="5073"/>
                    <a:pt x="17014" y="5073"/>
                    <a:pt x="16895" y="5085"/>
                  </a:cubicBezTo>
                  <a:cubicBezTo>
                    <a:pt x="16764" y="5096"/>
                    <a:pt x="16633" y="5108"/>
                    <a:pt x="16514" y="5132"/>
                  </a:cubicBezTo>
                  <a:cubicBezTo>
                    <a:pt x="16264" y="5192"/>
                    <a:pt x="16026" y="5287"/>
                    <a:pt x="15812" y="5418"/>
                  </a:cubicBezTo>
                  <a:cubicBezTo>
                    <a:pt x="15609" y="5537"/>
                    <a:pt x="15443" y="5692"/>
                    <a:pt x="15323" y="5882"/>
                  </a:cubicBezTo>
                  <a:cubicBezTo>
                    <a:pt x="15181" y="6073"/>
                    <a:pt x="15062" y="6275"/>
                    <a:pt x="14931" y="6478"/>
                  </a:cubicBezTo>
                  <a:cubicBezTo>
                    <a:pt x="14883" y="6561"/>
                    <a:pt x="14847" y="6656"/>
                    <a:pt x="14812" y="6739"/>
                  </a:cubicBezTo>
                  <a:cubicBezTo>
                    <a:pt x="14669" y="7192"/>
                    <a:pt x="14526" y="7632"/>
                    <a:pt x="14371" y="8085"/>
                  </a:cubicBezTo>
                  <a:cubicBezTo>
                    <a:pt x="14252" y="8609"/>
                    <a:pt x="14073" y="9121"/>
                    <a:pt x="13823" y="9597"/>
                  </a:cubicBezTo>
                  <a:cubicBezTo>
                    <a:pt x="13706" y="9820"/>
                    <a:pt x="13565" y="10032"/>
                    <a:pt x="13390" y="10220"/>
                  </a:cubicBezTo>
                  <a:lnTo>
                    <a:pt x="13390" y="10220"/>
                  </a:lnTo>
                  <a:lnTo>
                    <a:pt x="13418" y="10180"/>
                  </a:lnTo>
                  <a:lnTo>
                    <a:pt x="13383" y="10228"/>
                  </a:lnTo>
                  <a:cubicBezTo>
                    <a:pt x="13385" y="10225"/>
                    <a:pt x="13388" y="10223"/>
                    <a:pt x="13390" y="10220"/>
                  </a:cubicBezTo>
                  <a:lnTo>
                    <a:pt x="13390" y="10220"/>
                  </a:lnTo>
                  <a:lnTo>
                    <a:pt x="13359" y="10264"/>
                  </a:lnTo>
                  <a:cubicBezTo>
                    <a:pt x="13288" y="10347"/>
                    <a:pt x="13228" y="10430"/>
                    <a:pt x="13157" y="10526"/>
                  </a:cubicBezTo>
                  <a:cubicBezTo>
                    <a:pt x="13157" y="10526"/>
                    <a:pt x="13157" y="10538"/>
                    <a:pt x="13157" y="10549"/>
                  </a:cubicBezTo>
                  <a:lnTo>
                    <a:pt x="13133" y="10549"/>
                  </a:lnTo>
                  <a:lnTo>
                    <a:pt x="13097" y="10585"/>
                  </a:lnTo>
                  <a:cubicBezTo>
                    <a:pt x="13121" y="10609"/>
                    <a:pt x="13121" y="10609"/>
                    <a:pt x="13109" y="10609"/>
                  </a:cubicBezTo>
                  <a:lnTo>
                    <a:pt x="13085" y="10597"/>
                  </a:lnTo>
                  <a:lnTo>
                    <a:pt x="13085" y="10609"/>
                  </a:lnTo>
                  <a:cubicBezTo>
                    <a:pt x="13073" y="10621"/>
                    <a:pt x="13061" y="10633"/>
                    <a:pt x="13061" y="10633"/>
                  </a:cubicBezTo>
                  <a:cubicBezTo>
                    <a:pt x="13073" y="10645"/>
                    <a:pt x="13073" y="10645"/>
                    <a:pt x="13061" y="10645"/>
                  </a:cubicBezTo>
                  <a:lnTo>
                    <a:pt x="13037" y="10669"/>
                  </a:lnTo>
                  <a:cubicBezTo>
                    <a:pt x="13060" y="10691"/>
                    <a:pt x="13064" y="10699"/>
                    <a:pt x="13057" y="10699"/>
                  </a:cubicBezTo>
                  <a:cubicBezTo>
                    <a:pt x="13053" y="10699"/>
                    <a:pt x="13046" y="10697"/>
                    <a:pt x="13037" y="10692"/>
                  </a:cubicBezTo>
                  <a:lnTo>
                    <a:pt x="13014" y="10692"/>
                  </a:lnTo>
                  <a:lnTo>
                    <a:pt x="13002" y="10704"/>
                  </a:lnTo>
                  <a:lnTo>
                    <a:pt x="13014" y="10704"/>
                  </a:lnTo>
                  <a:cubicBezTo>
                    <a:pt x="13024" y="10714"/>
                    <a:pt x="13027" y="10718"/>
                    <a:pt x="13027" y="10718"/>
                  </a:cubicBezTo>
                  <a:cubicBezTo>
                    <a:pt x="13025" y="10718"/>
                    <a:pt x="13016" y="10711"/>
                    <a:pt x="13002" y="10704"/>
                  </a:cubicBezTo>
                  <a:lnTo>
                    <a:pt x="12990" y="10716"/>
                  </a:lnTo>
                  <a:cubicBezTo>
                    <a:pt x="13026" y="10753"/>
                    <a:pt x="13032" y="10767"/>
                    <a:pt x="13022" y="10767"/>
                  </a:cubicBezTo>
                  <a:cubicBezTo>
                    <a:pt x="13016" y="10767"/>
                    <a:pt x="13004" y="10761"/>
                    <a:pt x="12990" y="10752"/>
                  </a:cubicBezTo>
                  <a:lnTo>
                    <a:pt x="12978" y="10752"/>
                  </a:lnTo>
                  <a:cubicBezTo>
                    <a:pt x="12990" y="10752"/>
                    <a:pt x="12966" y="10752"/>
                    <a:pt x="12978" y="10764"/>
                  </a:cubicBezTo>
                  <a:cubicBezTo>
                    <a:pt x="12992" y="10771"/>
                    <a:pt x="12998" y="10783"/>
                    <a:pt x="12990" y="10783"/>
                  </a:cubicBezTo>
                  <a:cubicBezTo>
                    <a:pt x="12984" y="10783"/>
                    <a:pt x="12973" y="10778"/>
                    <a:pt x="12954" y="10764"/>
                  </a:cubicBezTo>
                  <a:cubicBezTo>
                    <a:pt x="12895" y="10835"/>
                    <a:pt x="12835" y="10907"/>
                    <a:pt x="12776" y="10966"/>
                  </a:cubicBezTo>
                  <a:cubicBezTo>
                    <a:pt x="12704" y="11026"/>
                    <a:pt x="12645" y="11097"/>
                    <a:pt x="12597" y="11145"/>
                  </a:cubicBezTo>
                  <a:lnTo>
                    <a:pt x="12585" y="11169"/>
                  </a:lnTo>
                  <a:lnTo>
                    <a:pt x="12990" y="11788"/>
                  </a:lnTo>
                  <a:lnTo>
                    <a:pt x="12537" y="11252"/>
                  </a:lnTo>
                  <a:cubicBezTo>
                    <a:pt x="12335" y="11585"/>
                    <a:pt x="12145" y="11931"/>
                    <a:pt x="11942" y="12276"/>
                  </a:cubicBezTo>
                  <a:cubicBezTo>
                    <a:pt x="11906" y="12359"/>
                    <a:pt x="11883" y="12443"/>
                    <a:pt x="11847" y="12526"/>
                  </a:cubicBezTo>
                  <a:cubicBezTo>
                    <a:pt x="11823" y="12609"/>
                    <a:pt x="11799" y="12716"/>
                    <a:pt x="11775" y="12824"/>
                  </a:cubicBezTo>
                  <a:cubicBezTo>
                    <a:pt x="11752" y="12931"/>
                    <a:pt x="11716" y="13038"/>
                    <a:pt x="11680" y="13133"/>
                  </a:cubicBezTo>
                  <a:cubicBezTo>
                    <a:pt x="11549" y="13431"/>
                    <a:pt x="11335" y="13681"/>
                    <a:pt x="11061" y="13847"/>
                  </a:cubicBezTo>
                  <a:cubicBezTo>
                    <a:pt x="10954" y="13895"/>
                    <a:pt x="10859" y="13943"/>
                    <a:pt x="10751" y="13978"/>
                  </a:cubicBezTo>
                  <a:lnTo>
                    <a:pt x="10728" y="13978"/>
                  </a:lnTo>
                  <a:lnTo>
                    <a:pt x="10668" y="14002"/>
                  </a:lnTo>
                  <a:cubicBezTo>
                    <a:pt x="10668" y="14014"/>
                    <a:pt x="10668" y="14026"/>
                    <a:pt x="10656" y="14026"/>
                  </a:cubicBezTo>
                  <a:lnTo>
                    <a:pt x="10609" y="14014"/>
                  </a:lnTo>
                  <a:lnTo>
                    <a:pt x="10561" y="14014"/>
                  </a:lnTo>
                  <a:cubicBezTo>
                    <a:pt x="10561" y="14040"/>
                    <a:pt x="10555" y="14059"/>
                    <a:pt x="10538" y="14059"/>
                  </a:cubicBezTo>
                  <a:cubicBezTo>
                    <a:pt x="10531" y="14059"/>
                    <a:pt x="10523" y="14057"/>
                    <a:pt x="10513" y="14050"/>
                  </a:cubicBezTo>
                  <a:cubicBezTo>
                    <a:pt x="10513" y="14062"/>
                    <a:pt x="10501" y="14062"/>
                    <a:pt x="10490" y="14062"/>
                  </a:cubicBezTo>
                  <a:lnTo>
                    <a:pt x="10490" y="14121"/>
                  </a:lnTo>
                  <a:cubicBezTo>
                    <a:pt x="10470" y="14098"/>
                    <a:pt x="10454" y="14090"/>
                    <a:pt x="10440" y="14090"/>
                  </a:cubicBezTo>
                  <a:cubicBezTo>
                    <a:pt x="10413" y="14090"/>
                    <a:pt x="10394" y="14121"/>
                    <a:pt x="10370" y="14121"/>
                  </a:cubicBezTo>
                  <a:cubicBezTo>
                    <a:pt x="10335" y="14121"/>
                    <a:pt x="10311" y="14109"/>
                    <a:pt x="10299" y="14086"/>
                  </a:cubicBezTo>
                  <a:cubicBezTo>
                    <a:pt x="10296" y="14084"/>
                    <a:pt x="10292" y="14083"/>
                    <a:pt x="10289" y="14083"/>
                  </a:cubicBezTo>
                  <a:cubicBezTo>
                    <a:pt x="10275" y="14083"/>
                    <a:pt x="10264" y="14100"/>
                    <a:pt x="10249" y="14100"/>
                  </a:cubicBezTo>
                  <a:cubicBezTo>
                    <a:pt x="10246" y="14100"/>
                    <a:pt x="10243" y="14099"/>
                    <a:pt x="10240" y="14098"/>
                  </a:cubicBezTo>
                  <a:cubicBezTo>
                    <a:pt x="10232" y="14098"/>
                    <a:pt x="10220" y="14116"/>
                    <a:pt x="10207" y="14116"/>
                  </a:cubicBezTo>
                  <a:cubicBezTo>
                    <a:pt x="10198" y="14116"/>
                    <a:pt x="10189" y="14109"/>
                    <a:pt x="10180" y="14086"/>
                  </a:cubicBezTo>
                  <a:cubicBezTo>
                    <a:pt x="10168" y="14062"/>
                    <a:pt x="10156" y="14062"/>
                    <a:pt x="10156" y="14062"/>
                  </a:cubicBezTo>
                  <a:cubicBezTo>
                    <a:pt x="10156" y="14062"/>
                    <a:pt x="10156" y="14074"/>
                    <a:pt x="10156" y="14074"/>
                  </a:cubicBezTo>
                  <a:cubicBezTo>
                    <a:pt x="10156" y="14109"/>
                    <a:pt x="10144" y="14145"/>
                    <a:pt x="10132" y="14157"/>
                  </a:cubicBezTo>
                  <a:lnTo>
                    <a:pt x="10085" y="14157"/>
                  </a:lnTo>
                  <a:cubicBezTo>
                    <a:pt x="10073" y="14157"/>
                    <a:pt x="10049" y="14121"/>
                    <a:pt x="10049" y="14109"/>
                  </a:cubicBezTo>
                  <a:cubicBezTo>
                    <a:pt x="10037" y="14109"/>
                    <a:pt x="10025" y="14145"/>
                    <a:pt x="10025" y="14157"/>
                  </a:cubicBezTo>
                  <a:cubicBezTo>
                    <a:pt x="10001" y="14133"/>
                    <a:pt x="9978" y="14109"/>
                    <a:pt x="9954" y="14098"/>
                  </a:cubicBezTo>
                  <a:cubicBezTo>
                    <a:pt x="9918" y="14098"/>
                    <a:pt x="9894" y="14109"/>
                    <a:pt x="9870" y="14121"/>
                  </a:cubicBezTo>
                  <a:cubicBezTo>
                    <a:pt x="9847" y="14133"/>
                    <a:pt x="9823" y="14145"/>
                    <a:pt x="9799" y="14145"/>
                  </a:cubicBezTo>
                  <a:lnTo>
                    <a:pt x="9787" y="14145"/>
                  </a:lnTo>
                  <a:cubicBezTo>
                    <a:pt x="9763" y="14145"/>
                    <a:pt x="9763" y="14169"/>
                    <a:pt x="9763" y="14217"/>
                  </a:cubicBezTo>
                  <a:cubicBezTo>
                    <a:pt x="9763" y="14248"/>
                    <a:pt x="9757" y="14263"/>
                    <a:pt x="9745" y="14263"/>
                  </a:cubicBezTo>
                  <a:cubicBezTo>
                    <a:pt x="9735" y="14263"/>
                    <a:pt x="9721" y="14251"/>
                    <a:pt x="9704" y="14228"/>
                  </a:cubicBezTo>
                  <a:cubicBezTo>
                    <a:pt x="9697" y="14222"/>
                    <a:pt x="9690" y="14215"/>
                    <a:pt x="9685" y="14215"/>
                  </a:cubicBezTo>
                  <a:cubicBezTo>
                    <a:pt x="9682" y="14215"/>
                    <a:pt x="9680" y="14218"/>
                    <a:pt x="9680" y="14228"/>
                  </a:cubicBezTo>
                  <a:cubicBezTo>
                    <a:pt x="9680" y="14246"/>
                    <a:pt x="9680" y="14257"/>
                    <a:pt x="9675" y="14257"/>
                  </a:cubicBezTo>
                  <a:cubicBezTo>
                    <a:pt x="9674" y="14257"/>
                    <a:pt x="9671" y="14256"/>
                    <a:pt x="9668" y="14252"/>
                  </a:cubicBezTo>
                  <a:cubicBezTo>
                    <a:pt x="9651" y="14235"/>
                    <a:pt x="9634" y="14219"/>
                    <a:pt x="9622" y="14219"/>
                  </a:cubicBezTo>
                  <a:cubicBezTo>
                    <a:pt x="9616" y="14219"/>
                    <a:pt x="9612" y="14222"/>
                    <a:pt x="9608" y="14228"/>
                  </a:cubicBezTo>
                  <a:lnTo>
                    <a:pt x="9585" y="14228"/>
                  </a:lnTo>
                  <a:cubicBezTo>
                    <a:pt x="9573" y="14228"/>
                    <a:pt x="9561" y="14240"/>
                    <a:pt x="9537" y="14252"/>
                  </a:cubicBezTo>
                  <a:cubicBezTo>
                    <a:pt x="9537" y="14264"/>
                    <a:pt x="9537" y="14276"/>
                    <a:pt x="9537" y="14276"/>
                  </a:cubicBezTo>
                  <a:cubicBezTo>
                    <a:pt x="9537" y="14282"/>
                    <a:pt x="9534" y="14285"/>
                    <a:pt x="9531" y="14285"/>
                  </a:cubicBezTo>
                  <a:cubicBezTo>
                    <a:pt x="9528" y="14285"/>
                    <a:pt x="9525" y="14282"/>
                    <a:pt x="9525" y="14276"/>
                  </a:cubicBezTo>
                  <a:cubicBezTo>
                    <a:pt x="9513" y="14300"/>
                    <a:pt x="9513" y="14324"/>
                    <a:pt x="9525" y="14348"/>
                  </a:cubicBezTo>
                  <a:cubicBezTo>
                    <a:pt x="9525" y="14379"/>
                    <a:pt x="9525" y="14411"/>
                    <a:pt x="9500" y="14411"/>
                  </a:cubicBezTo>
                  <a:cubicBezTo>
                    <a:pt x="9488" y="14411"/>
                    <a:pt x="9470" y="14403"/>
                    <a:pt x="9442" y="14383"/>
                  </a:cubicBezTo>
                  <a:cubicBezTo>
                    <a:pt x="9430" y="14371"/>
                    <a:pt x="9421" y="14365"/>
                    <a:pt x="9415" y="14365"/>
                  </a:cubicBezTo>
                  <a:cubicBezTo>
                    <a:pt x="9409" y="14365"/>
                    <a:pt x="9406" y="14371"/>
                    <a:pt x="9406" y="14383"/>
                  </a:cubicBezTo>
                  <a:cubicBezTo>
                    <a:pt x="9415" y="14402"/>
                    <a:pt x="9417" y="14427"/>
                    <a:pt x="9402" y="14427"/>
                  </a:cubicBezTo>
                  <a:cubicBezTo>
                    <a:pt x="9397" y="14427"/>
                    <a:pt x="9391" y="14425"/>
                    <a:pt x="9382" y="14419"/>
                  </a:cubicBezTo>
                  <a:cubicBezTo>
                    <a:pt x="9379" y="14416"/>
                    <a:pt x="9375" y="14414"/>
                    <a:pt x="9373" y="14414"/>
                  </a:cubicBezTo>
                  <a:cubicBezTo>
                    <a:pt x="9366" y="14414"/>
                    <a:pt x="9365" y="14422"/>
                    <a:pt x="9382" y="14431"/>
                  </a:cubicBezTo>
                  <a:cubicBezTo>
                    <a:pt x="9418" y="14490"/>
                    <a:pt x="9358" y="14443"/>
                    <a:pt x="9382" y="14490"/>
                  </a:cubicBezTo>
                  <a:cubicBezTo>
                    <a:pt x="9392" y="14506"/>
                    <a:pt x="9390" y="14510"/>
                    <a:pt x="9382" y="14510"/>
                  </a:cubicBezTo>
                  <a:cubicBezTo>
                    <a:pt x="9372" y="14510"/>
                    <a:pt x="9353" y="14502"/>
                    <a:pt x="9347" y="14502"/>
                  </a:cubicBezTo>
                  <a:cubicBezTo>
                    <a:pt x="9360" y="14520"/>
                    <a:pt x="9358" y="14525"/>
                    <a:pt x="9352" y="14525"/>
                  </a:cubicBezTo>
                  <a:cubicBezTo>
                    <a:pt x="9346" y="14525"/>
                    <a:pt x="9334" y="14519"/>
                    <a:pt x="9331" y="14519"/>
                  </a:cubicBezTo>
                  <a:cubicBezTo>
                    <a:pt x="9329" y="14519"/>
                    <a:pt x="9329" y="14521"/>
                    <a:pt x="9335" y="14526"/>
                  </a:cubicBezTo>
                  <a:cubicBezTo>
                    <a:pt x="9343" y="14538"/>
                    <a:pt x="9343" y="14542"/>
                    <a:pt x="9338" y="14542"/>
                  </a:cubicBezTo>
                  <a:cubicBezTo>
                    <a:pt x="9329" y="14542"/>
                    <a:pt x="9303" y="14526"/>
                    <a:pt x="9287" y="14526"/>
                  </a:cubicBezTo>
                  <a:cubicBezTo>
                    <a:pt x="9275" y="14526"/>
                    <a:pt x="9275" y="14526"/>
                    <a:pt x="9287" y="14562"/>
                  </a:cubicBezTo>
                  <a:cubicBezTo>
                    <a:pt x="9320" y="14603"/>
                    <a:pt x="9330" y="14621"/>
                    <a:pt x="9314" y="14621"/>
                  </a:cubicBezTo>
                  <a:cubicBezTo>
                    <a:pt x="9307" y="14621"/>
                    <a:pt x="9294" y="14617"/>
                    <a:pt x="9275" y="14609"/>
                  </a:cubicBezTo>
                  <a:cubicBezTo>
                    <a:pt x="9257" y="14604"/>
                    <a:pt x="9245" y="14601"/>
                    <a:pt x="9238" y="14601"/>
                  </a:cubicBezTo>
                  <a:cubicBezTo>
                    <a:pt x="9230" y="14601"/>
                    <a:pt x="9227" y="14604"/>
                    <a:pt x="9227" y="14609"/>
                  </a:cubicBezTo>
                  <a:cubicBezTo>
                    <a:pt x="9216" y="14621"/>
                    <a:pt x="9156" y="14645"/>
                    <a:pt x="9251" y="14729"/>
                  </a:cubicBezTo>
                  <a:cubicBezTo>
                    <a:pt x="9251" y="14764"/>
                    <a:pt x="9239" y="14788"/>
                    <a:pt x="9239" y="14824"/>
                  </a:cubicBezTo>
                  <a:cubicBezTo>
                    <a:pt x="9239" y="14828"/>
                    <a:pt x="9234" y="14829"/>
                    <a:pt x="9226" y="14829"/>
                  </a:cubicBezTo>
                  <a:cubicBezTo>
                    <a:pt x="9210" y="14829"/>
                    <a:pt x="9184" y="14824"/>
                    <a:pt x="9168" y="14824"/>
                  </a:cubicBezTo>
                  <a:lnTo>
                    <a:pt x="9132" y="14824"/>
                  </a:lnTo>
                  <a:cubicBezTo>
                    <a:pt x="9132" y="14836"/>
                    <a:pt x="9192" y="14871"/>
                    <a:pt x="9156" y="14871"/>
                  </a:cubicBezTo>
                  <a:cubicBezTo>
                    <a:pt x="9108" y="14871"/>
                    <a:pt x="9168" y="14907"/>
                    <a:pt x="9156" y="14907"/>
                  </a:cubicBezTo>
                  <a:cubicBezTo>
                    <a:pt x="9132" y="14907"/>
                    <a:pt x="9168" y="14931"/>
                    <a:pt x="9144" y="14943"/>
                  </a:cubicBezTo>
                  <a:cubicBezTo>
                    <a:pt x="9108" y="14943"/>
                    <a:pt x="9132" y="14955"/>
                    <a:pt x="9144" y="14967"/>
                  </a:cubicBezTo>
                  <a:cubicBezTo>
                    <a:pt x="9144" y="14967"/>
                    <a:pt x="9192" y="15002"/>
                    <a:pt x="9168" y="15014"/>
                  </a:cubicBezTo>
                  <a:cubicBezTo>
                    <a:pt x="9144" y="15026"/>
                    <a:pt x="9120" y="15026"/>
                    <a:pt x="9108" y="15038"/>
                  </a:cubicBezTo>
                  <a:cubicBezTo>
                    <a:pt x="9108" y="15050"/>
                    <a:pt x="9132" y="15062"/>
                    <a:pt x="9132" y="15074"/>
                  </a:cubicBezTo>
                  <a:cubicBezTo>
                    <a:pt x="9144" y="15086"/>
                    <a:pt x="9132" y="15086"/>
                    <a:pt x="9108" y="15086"/>
                  </a:cubicBezTo>
                  <a:lnTo>
                    <a:pt x="9037" y="15110"/>
                  </a:lnTo>
                  <a:cubicBezTo>
                    <a:pt x="9037" y="15133"/>
                    <a:pt x="9037" y="15157"/>
                    <a:pt x="9037" y="15169"/>
                  </a:cubicBezTo>
                  <a:cubicBezTo>
                    <a:pt x="9037" y="15300"/>
                    <a:pt x="9025" y="15431"/>
                    <a:pt x="9001" y="15562"/>
                  </a:cubicBezTo>
                  <a:lnTo>
                    <a:pt x="10490" y="14538"/>
                  </a:lnTo>
                  <a:lnTo>
                    <a:pt x="9097" y="15883"/>
                  </a:lnTo>
                  <a:cubicBezTo>
                    <a:pt x="9073" y="15907"/>
                    <a:pt x="9061" y="15919"/>
                    <a:pt x="9037" y="15919"/>
                  </a:cubicBezTo>
                  <a:cubicBezTo>
                    <a:pt x="9025" y="15931"/>
                    <a:pt x="9013" y="15943"/>
                    <a:pt x="9001" y="15943"/>
                  </a:cubicBezTo>
                  <a:cubicBezTo>
                    <a:pt x="8995" y="15949"/>
                    <a:pt x="8995" y="15949"/>
                    <a:pt x="8998" y="15949"/>
                  </a:cubicBezTo>
                  <a:cubicBezTo>
                    <a:pt x="9001" y="15949"/>
                    <a:pt x="9007" y="15949"/>
                    <a:pt x="9013" y="15955"/>
                  </a:cubicBezTo>
                  <a:cubicBezTo>
                    <a:pt x="9061" y="15979"/>
                    <a:pt x="9073" y="16003"/>
                    <a:pt x="9061" y="16014"/>
                  </a:cubicBezTo>
                  <a:cubicBezTo>
                    <a:pt x="9025" y="16062"/>
                    <a:pt x="9001" y="16110"/>
                    <a:pt x="9049" y="16169"/>
                  </a:cubicBezTo>
                  <a:cubicBezTo>
                    <a:pt x="9061" y="16181"/>
                    <a:pt x="9049" y="16193"/>
                    <a:pt x="9025" y="16205"/>
                  </a:cubicBezTo>
                  <a:cubicBezTo>
                    <a:pt x="9001" y="16217"/>
                    <a:pt x="8977" y="16241"/>
                    <a:pt x="9025" y="16264"/>
                  </a:cubicBezTo>
                  <a:cubicBezTo>
                    <a:pt x="9061" y="16288"/>
                    <a:pt x="9049" y="16288"/>
                    <a:pt x="9037" y="16300"/>
                  </a:cubicBezTo>
                  <a:cubicBezTo>
                    <a:pt x="9025" y="16312"/>
                    <a:pt x="8977" y="16336"/>
                    <a:pt x="8966" y="16348"/>
                  </a:cubicBezTo>
                  <a:cubicBezTo>
                    <a:pt x="8966" y="16562"/>
                    <a:pt x="8954" y="16788"/>
                    <a:pt x="8918" y="16991"/>
                  </a:cubicBezTo>
                  <a:cubicBezTo>
                    <a:pt x="8918" y="17016"/>
                    <a:pt x="8912" y="17035"/>
                    <a:pt x="8905" y="17052"/>
                  </a:cubicBezTo>
                  <a:lnTo>
                    <a:pt x="8905" y="17052"/>
                  </a:lnTo>
                  <a:cubicBezTo>
                    <a:pt x="8905" y="17047"/>
                    <a:pt x="8906" y="17043"/>
                    <a:pt x="8906" y="17038"/>
                  </a:cubicBezTo>
                  <a:lnTo>
                    <a:pt x="8906" y="17038"/>
                  </a:lnTo>
                  <a:lnTo>
                    <a:pt x="8894" y="17074"/>
                  </a:lnTo>
                  <a:cubicBezTo>
                    <a:pt x="8898" y="17067"/>
                    <a:pt x="8901" y="17060"/>
                    <a:pt x="8905" y="17052"/>
                  </a:cubicBezTo>
                  <a:lnTo>
                    <a:pt x="8905" y="17052"/>
                  </a:lnTo>
                  <a:cubicBezTo>
                    <a:pt x="8880" y="17297"/>
                    <a:pt x="8833" y="17531"/>
                    <a:pt x="8763" y="17765"/>
                  </a:cubicBezTo>
                  <a:cubicBezTo>
                    <a:pt x="8620" y="18229"/>
                    <a:pt x="8418" y="18658"/>
                    <a:pt x="8144" y="19062"/>
                  </a:cubicBezTo>
                  <a:cubicBezTo>
                    <a:pt x="7965" y="19443"/>
                    <a:pt x="7763" y="19813"/>
                    <a:pt x="7525" y="20158"/>
                  </a:cubicBezTo>
                  <a:cubicBezTo>
                    <a:pt x="7430" y="20289"/>
                    <a:pt x="7334" y="20420"/>
                    <a:pt x="7251" y="20539"/>
                  </a:cubicBezTo>
                  <a:cubicBezTo>
                    <a:pt x="7156" y="20646"/>
                    <a:pt x="7084" y="20753"/>
                    <a:pt x="7013" y="20872"/>
                  </a:cubicBezTo>
                  <a:cubicBezTo>
                    <a:pt x="7001" y="20908"/>
                    <a:pt x="6989" y="20944"/>
                    <a:pt x="6977" y="20967"/>
                  </a:cubicBezTo>
                  <a:cubicBezTo>
                    <a:pt x="6977" y="20979"/>
                    <a:pt x="6989" y="20979"/>
                    <a:pt x="6989" y="20979"/>
                  </a:cubicBezTo>
                  <a:cubicBezTo>
                    <a:pt x="7037" y="21027"/>
                    <a:pt x="7013" y="21051"/>
                    <a:pt x="6953" y="21051"/>
                  </a:cubicBezTo>
                  <a:cubicBezTo>
                    <a:pt x="6953" y="21075"/>
                    <a:pt x="6953" y="21086"/>
                    <a:pt x="6953" y="21098"/>
                  </a:cubicBezTo>
                  <a:lnTo>
                    <a:pt x="6953" y="21110"/>
                  </a:lnTo>
                  <a:cubicBezTo>
                    <a:pt x="6953" y="21158"/>
                    <a:pt x="6953" y="21206"/>
                    <a:pt x="6953" y="21253"/>
                  </a:cubicBezTo>
                  <a:cubicBezTo>
                    <a:pt x="6953" y="21289"/>
                    <a:pt x="6965" y="21313"/>
                    <a:pt x="6977" y="21337"/>
                  </a:cubicBezTo>
                  <a:cubicBezTo>
                    <a:pt x="7013" y="21372"/>
                    <a:pt x="7049" y="21384"/>
                    <a:pt x="7001" y="21432"/>
                  </a:cubicBezTo>
                  <a:cubicBezTo>
                    <a:pt x="7001" y="21444"/>
                    <a:pt x="7001" y="21467"/>
                    <a:pt x="7001" y="21479"/>
                  </a:cubicBezTo>
                  <a:cubicBezTo>
                    <a:pt x="7013" y="21515"/>
                    <a:pt x="7025" y="21539"/>
                    <a:pt x="7037" y="21563"/>
                  </a:cubicBezTo>
                  <a:cubicBezTo>
                    <a:pt x="7084" y="21563"/>
                    <a:pt x="7037" y="21598"/>
                    <a:pt x="7084" y="21598"/>
                  </a:cubicBezTo>
                  <a:cubicBezTo>
                    <a:pt x="7091" y="21597"/>
                    <a:pt x="7096" y="21596"/>
                    <a:pt x="7100" y="21596"/>
                  </a:cubicBezTo>
                  <a:cubicBezTo>
                    <a:pt x="7123" y="21596"/>
                    <a:pt x="7096" y="21626"/>
                    <a:pt x="7096" y="21646"/>
                  </a:cubicBezTo>
                  <a:cubicBezTo>
                    <a:pt x="7106" y="21642"/>
                    <a:pt x="7113" y="21640"/>
                    <a:pt x="7117" y="21640"/>
                  </a:cubicBezTo>
                  <a:cubicBezTo>
                    <a:pt x="7136" y="21640"/>
                    <a:pt x="7110" y="21671"/>
                    <a:pt x="7124" y="21671"/>
                  </a:cubicBezTo>
                  <a:cubicBezTo>
                    <a:pt x="7126" y="21671"/>
                    <a:pt x="7129" y="21671"/>
                    <a:pt x="7132" y="21670"/>
                  </a:cubicBezTo>
                  <a:lnTo>
                    <a:pt x="7144" y="21670"/>
                  </a:lnTo>
                  <a:lnTo>
                    <a:pt x="7144" y="21718"/>
                  </a:lnTo>
                  <a:cubicBezTo>
                    <a:pt x="7192" y="21753"/>
                    <a:pt x="7251" y="21789"/>
                    <a:pt x="7311" y="21813"/>
                  </a:cubicBezTo>
                  <a:cubicBezTo>
                    <a:pt x="7358" y="21837"/>
                    <a:pt x="7394" y="21860"/>
                    <a:pt x="7442" y="21884"/>
                  </a:cubicBezTo>
                  <a:lnTo>
                    <a:pt x="7525" y="21920"/>
                  </a:lnTo>
                  <a:cubicBezTo>
                    <a:pt x="7656" y="21979"/>
                    <a:pt x="7763" y="22087"/>
                    <a:pt x="7834" y="22218"/>
                  </a:cubicBezTo>
                  <a:cubicBezTo>
                    <a:pt x="7882" y="22277"/>
                    <a:pt x="7918" y="22325"/>
                    <a:pt x="7954" y="22384"/>
                  </a:cubicBezTo>
                  <a:cubicBezTo>
                    <a:pt x="8025" y="22491"/>
                    <a:pt x="8073" y="22610"/>
                    <a:pt x="8108" y="22730"/>
                  </a:cubicBezTo>
                  <a:cubicBezTo>
                    <a:pt x="8132" y="22849"/>
                    <a:pt x="8132" y="22980"/>
                    <a:pt x="8108" y="23099"/>
                  </a:cubicBezTo>
                  <a:cubicBezTo>
                    <a:pt x="8073" y="23242"/>
                    <a:pt x="8025" y="23372"/>
                    <a:pt x="7954" y="23503"/>
                  </a:cubicBezTo>
                  <a:cubicBezTo>
                    <a:pt x="7954" y="23515"/>
                    <a:pt x="7942" y="23527"/>
                    <a:pt x="7942" y="23539"/>
                  </a:cubicBezTo>
                  <a:cubicBezTo>
                    <a:pt x="7918" y="23599"/>
                    <a:pt x="7882" y="23670"/>
                    <a:pt x="7846" y="23730"/>
                  </a:cubicBezTo>
                  <a:cubicBezTo>
                    <a:pt x="7703" y="23956"/>
                    <a:pt x="7501" y="24134"/>
                    <a:pt x="7263" y="24242"/>
                  </a:cubicBezTo>
                  <a:cubicBezTo>
                    <a:pt x="7084" y="24322"/>
                    <a:pt x="6892" y="24362"/>
                    <a:pt x="6697" y="24362"/>
                  </a:cubicBezTo>
                  <a:cubicBezTo>
                    <a:pt x="6632" y="24362"/>
                    <a:pt x="6566" y="24358"/>
                    <a:pt x="6501" y="24349"/>
                  </a:cubicBezTo>
                  <a:lnTo>
                    <a:pt x="6489" y="24349"/>
                  </a:lnTo>
                  <a:cubicBezTo>
                    <a:pt x="6370" y="24325"/>
                    <a:pt x="6251" y="24277"/>
                    <a:pt x="6132" y="24230"/>
                  </a:cubicBezTo>
                  <a:lnTo>
                    <a:pt x="6144" y="24230"/>
                  </a:lnTo>
                  <a:cubicBezTo>
                    <a:pt x="5931" y="24145"/>
                    <a:pt x="5706" y="24102"/>
                    <a:pt x="5478" y="24102"/>
                  </a:cubicBezTo>
                  <a:cubicBezTo>
                    <a:pt x="5387" y="24102"/>
                    <a:pt x="5295" y="24109"/>
                    <a:pt x="5203" y="24123"/>
                  </a:cubicBezTo>
                  <a:lnTo>
                    <a:pt x="5156" y="24134"/>
                  </a:lnTo>
                  <a:cubicBezTo>
                    <a:pt x="5036" y="24194"/>
                    <a:pt x="4894" y="24254"/>
                    <a:pt x="4775" y="24313"/>
                  </a:cubicBezTo>
                  <a:cubicBezTo>
                    <a:pt x="4667" y="24373"/>
                    <a:pt x="4572" y="24420"/>
                    <a:pt x="4477" y="24492"/>
                  </a:cubicBezTo>
                  <a:lnTo>
                    <a:pt x="4429" y="24515"/>
                  </a:lnTo>
                  <a:lnTo>
                    <a:pt x="4382" y="24539"/>
                  </a:lnTo>
                  <a:cubicBezTo>
                    <a:pt x="4227" y="24658"/>
                    <a:pt x="4084" y="24789"/>
                    <a:pt x="3965" y="24944"/>
                  </a:cubicBezTo>
                  <a:cubicBezTo>
                    <a:pt x="3882" y="25087"/>
                    <a:pt x="3763" y="25206"/>
                    <a:pt x="3643" y="25301"/>
                  </a:cubicBezTo>
                  <a:cubicBezTo>
                    <a:pt x="3560" y="25373"/>
                    <a:pt x="3489" y="25444"/>
                    <a:pt x="3417" y="25516"/>
                  </a:cubicBezTo>
                  <a:cubicBezTo>
                    <a:pt x="3346" y="25599"/>
                    <a:pt x="3262" y="25670"/>
                    <a:pt x="3215" y="25754"/>
                  </a:cubicBezTo>
                  <a:cubicBezTo>
                    <a:pt x="3084" y="25920"/>
                    <a:pt x="2989" y="26111"/>
                    <a:pt x="2917" y="26301"/>
                  </a:cubicBezTo>
                  <a:cubicBezTo>
                    <a:pt x="2870" y="26397"/>
                    <a:pt x="2834" y="26504"/>
                    <a:pt x="2786" y="26599"/>
                  </a:cubicBezTo>
                  <a:lnTo>
                    <a:pt x="2786" y="26611"/>
                  </a:lnTo>
                  <a:cubicBezTo>
                    <a:pt x="2667" y="26801"/>
                    <a:pt x="2596" y="27016"/>
                    <a:pt x="2572" y="27230"/>
                  </a:cubicBezTo>
                  <a:cubicBezTo>
                    <a:pt x="2524" y="27540"/>
                    <a:pt x="2596" y="27861"/>
                    <a:pt x="2620" y="28194"/>
                  </a:cubicBezTo>
                  <a:cubicBezTo>
                    <a:pt x="2643" y="28278"/>
                    <a:pt x="2667" y="28349"/>
                    <a:pt x="2703" y="28421"/>
                  </a:cubicBezTo>
                  <a:cubicBezTo>
                    <a:pt x="2762" y="28587"/>
                    <a:pt x="2846" y="28742"/>
                    <a:pt x="2893" y="28909"/>
                  </a:cubicBezTo>
                  <a:lnTo>
                    <a:pt x="2905" y="28933"/>
                  </a:lnTo>
                  <a:cubicBezTo>
                    <a:pt x="2917" y="28968"/>
                    <a:pt x="2917" y="29004"/>
                    <a:pt x="2905" y="29040"/>
                  </a:cubicBezTo>
                  <a:cubicBezTo>
                    <a:pt x="2798" y="29647"/>
                    <a:pt x="2667" y="30242"/>
                    <a:pt x="2703" y="30814"/>
                  </a:cubicBezTo>
                  <a:cubicBezTo>
                    <a:pt x="2727" y="31088"/>
                    <a:pt x="2774" y="31373"/>
                    <a:pt x="2858" y="31635"/>
                  </a:cubicBezTo>
                  <a:cubicBezTo>
                    <a:pt x="2858" y="31647"/>
                    <a:pt x="2858" y="31659"/>
                    <a:pt x="2870" y="31671"/>
                  </a:cubicBezTo>
                  <a:lnTo>
                    <a:pt x="2905" y="31623"/>
                  </a:lnTo>
                  <a:cubicBezTo>
                    <a:pt x="2905" y="31628"/>
                    <a:pt x="2905" y="31635"/>
                    <a:pt x="2905" y="31635"/>
                  </a:cubicBezTo>
                  <a:cubicBezTo>
                    <a:pt x="2905" y="31644"/>
                    <a:pt x="2899" y="31652"/>
                    <a:pt x="2900" y="31652"/>
                  </a:cubicBezTo>
                  <a:cubicBezTo>
                    <a:pt x="2900" y="31652"/>
                    <a:pt x="2902" y="31651"/>
                    <a:pt x="2905" y="31647"/>
                  </a:cubicBezTo>
                  <a:lnTo>
                    <a:pt x="2905" y="31647"/>
                  </a:lnTo>
                  <a:cubicBezTo>
                    <a:pt x="2897" y="31656"/>
                    <a:pt x="2894" y="31664"/>
                    <a:pt x="2898" y="31664"/>
                  </a:cubicBezTo>
                  <a:cubicBezTo>
                    <a:pt x="2899" y="31664"/>
                    <a:pt x="2902" y="31663"/>
                    <a:pt x="2905" y="31659"/>
                  </a:cubicBezTo>
                  <a:cubicBezTo>
                    <a:pt x="2929" y="31623"/>
                    <a:pt x="2938" y="31612"/>
                    <a:pt x="2939" y="31612"/>
                  </a:cubicBezTo>
                  <a:lnTo>
                    <a:pt x="2939" y="31612"/>
                  </a:lnTo>
                  <a:cubicBezTo>
                    <a:pt x="2941" y="31612"/>
                    <a:pt x="2935" y="31623"/>
                    <a:pt x="2929" y="31635"/>
                  </a:cubicBezTo>
                  <a:cubicBezTo>
                    <a:pt x="2932" y="31630"/>
                    <a:pt x="2932" y="31629"/>
                    <a:pt x="2931" y="31629"/>
                  </a:cubicBezTo>
                  <a:lnTo>
                    <a:pt x="2931" y="31629"/>
                  </a:lnTo>
                  <a:cubicBezTo>
                    <a:pt x="2929" y="31629"/>
                    <a:pt x="2919" y="31642"/>
                    <a:pt x="2921" y="31642"/>
                  </a:cubicBezTo>
                  <a:cubicBezTo>
                    <a:pt x="2922" y="31642"/>
                    <a:pt x="2924" y="31640"/>
                    <a:pt x="2929" y="31635"/>
                  </a:cubicBezTo>
                  <a:lnTo>
                    <a:pt x="2929" y="31635"/>
                  </a:lnTo>
                  <a:cubicBezTo>
                    <a:pt x="2917" y="31659"/>
                    <a:pt x="2905" y="31671"/>
                    <a:pt x="2893" y="31695"/>
                  </a:cubicBezTo>
                  <a:lnTo>
                    <a:pt x="2893" y="31707"/>
                  </a:lnTo>
                  <a:lnTo>
                    <a:pt x="2905" y="31707"/>
                  </a:lnTo>
                  <a:lnTo>
                    <a:pt x="2917" y="31695"/>
                  </a:lnTo>
                  <a:cubicBezTo>
                    <a:pt x="2921" y="31692"/>
                    <a:pt x="2924" y="31690"/>
                    <a:pt x="2926" y="31688"/>
                  </a:cubicBezTo>
                  <a:lnTo>
                    <a:pt x="2926" y="31688"/>
                  </a:lnTo>
                  <a:cubicBezTo>
                    <a:pt x="2926" y="31688"/>
                    <a:pt x="2926" y="31688"/>
                    <a:pt x="2926" y="31688"/>
                  </a:cubicBezTo>
                  <a:cubicBezTo>
                    <a:pt x="2928" y="31688"/>
                    <a:pt x="2934" y="31685"/>
                    <a:pt x="2932" y="31684"/>
                  </a:cubicBezTo>
                  <a:lnTo>
                    <a:pt x="2932" y="31684"/>
                  </a:lnTo>
                  <a:cubicBezTo>
                    <a:pt x="2931" y="31685"/>
                    <a:pt x="2928" y="31686"/>
                    <a:pt x="2926" y="31688"/>
                  </a:cubicBezTo>
                  <a:lnTo>
                    <a:pt x="2926" y="31688"/>
                  </a:lnTo>
                  <a:cubicBezTo>
                    <a:pt x="2925" y="31688"/>
                    <a:pt x="2926" y="31687"/>
                    <a:pt x="2929" y="31683"/>
                  </a:cubicBezTo>
                  <a:lnTo>
                    <a:pt x="2929" y="31683"/>
                  </a:lnTo>
                  <a:cubicBezTo>
                    <a:pt x="2927" y="31685"/>
                    <a:pt x="2927" y="31686"/>
                    <a:pt x="2927" y="31686"/>
                  </a:cubicBezTo>
                  <a:cubicBezTo>
                    <a:pt x="2928" y="31686"/>
                    <a:pt x="2930" y="31685"/>
                    <a:pt x="2932" y="31683"/>
                  </a:cubicBezTo>
                  <a:lnTo>
                    <a:pt x="2932" y="31683"/>
                  </a:lnTo>
                  <a:cubicBezTo>
                    <a:pt x="2932" y="31683"/>
                    <a:pt x="2932" y="31684"/>
                    <a:pt x="2932" y="31684"/>
                  </a:cubicBezTo>
                  <a:lnTo>
                    <a:pt x="2932" y="31684"/>
                  </a:lnTo>
                  <a:cubicBezTo>
                    <a:pt x="2937" y="31680"/>
                    <a:pt x="2939" y="31679"/>
                    <a:pt x="2939" y="31679"/>
                  </a:cubicBezTo>
                  <a:lnTo>
                    <a:pt x="2939" y="31679"/>
                  </a:lnTo>
                  <a:cubicBezTo>
                    <a:pt x="2939" y="31679"/>
                    <a:pt x="2935" y="31681"/>
                    <a:pt x="2932" y="31683"/>
                  </a:cubicBezTo>
                  <a:lnTo>
                    <a:pt x="2932" y="31683"/>
                  </a:lnTo>
                  <a:cubicBezTo>
                    <a:pt x="2931" y="31683"/>
                    <a:pt x="2930" y="31683"/>
                    <a:pt x="2929" y="31683"/>
                  </a:cubicBezTo>
                  <a:cubicBezTo>
                    <a:pt x="2941" y="31671"/>
                    <a:pt x="2953" y="31671"/>
                    <a:pt x="2977" y="31659"/>
                  </a:cubicBezTo>
                  <a:lnTo>
                    <a:pt x="2977" y="31659"/>
                  </a:lnTo>
                  <a:lnTo>
                    <a:pt x="2953" y="31671"/>
                  </a:lnTo>
                  <a:lnTo>
                    <a:pt x="2976" y="31663"/>
                  </a:lnTo>
                  <a:lnTo>
                    <a:pt x="2976" y="31663"/>
                  </a:lnTo>
                  <a:cubicBezTo>
                    <a:pt x="2976" y="31664"/>
                    <a:pt x="2975" y="31665"/>
                    <a:pt x="2974" y="31665"/>
                  </a:cubicBezTo>
                  <a:lnTo>
                    <a:pt x="2974" y="31665"/>
                  </a:lnTo>
                  <a:cubicBezTo>
                    <a:pt x="2975" y="31664"/>
                    <a:pt x="2976" y="31664"/>
                    <a:pt x="2977" y="31663"/>
                  </a:cubicBezTo>
                  <a:lnTo>
                    <a:pt x="2977" y="31663"/>
                  </a:lnTo>
                  <a:lnTo>
                    <a:pt x="2989" y="31659"/>
                  </a:lnTo>
                  <a:lnTo>
                    <a:pt x="2953" y="31683"/>
                  </a:lnTo>
                  <a:lnTo>
                    <a:pt x="2953" y="31683"/>
                  </a:lnTo>
                  <a:lnTo>
                    <a:pt x="2977" y="31671"/>
                  </a:lnTo>
                  <a:lnTo>
                    <a:pt x="2941" y="31695"/>
                  </a:lnTo>
                  <a:cubicBezTo>
                    <a:pt x="2934" y="31698"/>
                    <a:pt x="2928" y="31701"/>
                    <a:pt x="2924" y="31703"/>
                  </a:cubicBezTo>
                  <a:lnTo>
                    <a:pt x="2924" y="31703"/>
                  </a:lnTo>
                  <a:cubicBezTo>
                    <a:pt x="2938" y="31693"/>
                    <a:pt x="2948" y="31687"/>
                    <a:pt x="2955" y="31683"/>
                  </a:cubicBezTo>
                  <a:lnTo>
                    <a:pt x="2955" y="31683"/>
                  </a:lnTo>
                  <a:cubicBezTo>
                    <a:pt x="2954" y="31683"/>
                    <a:pt x="2954" y="31683"/>
                    <a:pt x="2953" y="31683"/>
                  </a:cubicBezTo>
                  <a:lnTo>
                    <a:pt x="2953" y="31683"/>
                  </a:lnTo>
                  <a:lnTo>
                    <a:pt x="2929" y="31695"/>
                  </a:lnTo>
                  <a:lnTo>
                    <a:pt x="2920" y="31704"/>
                  </a:lnTo>
                  <a:lnTo>
                    <a:pt x="2920" y="31704"/>
                  </a:lnTo>
                  <a:cubicBezTo>
                    <a:pt x="2912" y="31707"/>
                    <a:pt x="2910" y="31707"/>
                    <a:pt x="2917" y="31707"/>
                  </a:cubicBezTo>
                  <a:cubicBezTo>
                    <a:pt x="2924" y="31703"/>
                    <a:pt x="2927" y="31702"/>
                    <a:pt x="2927" y="31702"/>
                  </a:cubicBezTo>
                  <a:lnTo>
                    <a:pt x="2927" y="31702"/>
                  </a:lnTo>
                  <a:cubicBezTo>
                    <a:pt x="2928" y="31702"/>
                    <a:pt x="2914" y="31710"/>
                    <a:pt x="2905" y="31719"/>
                  </a:cubicBezTo>
                  <a:lnTo>
                    <a:pt x="2941" y="31707"/>
                  </a:lnTo>
                  <a:cubicBezTo>
                    <a:pt x="2935" y="31707"/>
                    <a:pt x="2953" y="31701"/>
                    <a:pt x="2959" y="31701"/>
                  </a:cubicBezTo>
                  <a:cubicBezTo>
                    <a:pt x="2965" y="31701"/>
                    <a:pt x="2959" y="31707"/>
                    <a:pt x="2905" y="31731"/>
                  </a:cubicBezTo>
                  <a:cubicBezTo>
                    <a:pt x="2929" y="31731"/>
                    <a:pt x="2953" y="31719"/>
                    <a:pt x="2977" y="31707"/>
                  </a:cubicBezTo>
                  <a:cubicBezTo>
                    <a:pt x="2990" y="31703"/>
                    <a:pt x="3000" y="31700"/>
                    <a:pt x="3006" y="31698"/>
                  </a:cubicBezTo>
                  <a:lnTo>
                    <a:pt x="3006" y="31698"/>
                  </a:lnTo>
                  <a:cubicBezTo>
                    <a:pt x="2964" y="31719"/>
                    <a:pt x="2953" y="31719"/>
                    <a:pt x="2965" y="31719"/>
                  </a:cubicBezTo>
                  <a:lnTo>
                    <a:pt x="2977" y="31719"/>
                  </a:lnTo>
                  <a:cubicBezTo>
                    <a:pt x="2977" y="31719"/>
                    <a:pt x="3001" y="31719"/>
                    <a:pt x="2941" y="31743"/>
                  </a:cubicBezTo>
                  <a:cubicBezTo>
                    <a:pt x="2953" y="31743"/>
                    <a:pt x="2965" y="31731"/>
                    <a:pt x="2977" y="31731"/>
                  </a:cubicBezTo>
                  <a:lnTo>
                    <a:pt x="2977" y="31743"/>
                  </a:lnTo>
                  <a:cubicBezTo>
                    <a:pt x="2977" y="31743"/>
                    <a:pt x="2977" y="31743"/>
                    <a:pt x="2917" y="31766"/>
                  </a:cubicBezTo>
                  <a:lnTo>
                    <a:pt x="2941" y="31766"/>
                  </a:lnTo>
                  <a:lnTo>
                    <a:pt x="3001" y="31754"/>
                  </a:lnTo>
                  <a:cubicBezTo>
                    <a:pt x="3021" y="31751"/>
                    <a:pt x="3032" y="31750"/>
                    <a:pt x="3036" y="31750"/>
                  </a:cubicBezTo>
                  <a:cubicBezTo>
                    <a:pt x="3044" y="31750"/>
                    <a:pt x="3010" y="31758"/>
                    <a:pt x="2977" y="31766"/>
                  </a:cubicBezTo>
                  <a:lnTo>
                    <a:pt x="2989" y="31766"/>
                  </a:lnTo>
                  <a:cubicBezTo>
                    <a:pt x="2977" y="31766"/>
                    <a:pt x="2929" y="31778"/>
                    <a:pt x="2989" y="31778"/>
                  </a:cubicBezTo>
                  <a:lnTo>
                    <a:pt x="2953" y="31778"/>
                  </a:lnTo>
                  <a:cubicBezTo>
                    <a:pt x="2977" y="31826"/>
                    <a:pt x="3012" y="31862"/>
                    <a:pt x="3048" y="31909"/>
                  </a:cubicBezTo>
                  <a:cubicBezTo>
                    <a:pt x="3060" y="31921"/>
                    <a:pt x="3072" y="31933"/>
                    <a:pt x="3084" y="31957"/>
                  </a:cubicBezTo>
                  <a:cubicBezTo>
                    <a:pt x="3108" y="31981"/>
                    <a:pt x="3120" y="32004"/>
                    <a:pt x="3143" y="32028"/>
                  </a:cubicBezTo>
                  <a:cubicBezTo>
                    <a:pt x="3167" y="32076"/>
                    <a:pt x="3191" y="32135"/>
                    <a:pt x="3215" y="32195"/>
                  </a:cubicBezTo>
                  <a:cubicBezTo>
                    <a:pt x="3239" y="32302"/>
                    <a:pt x="3251" y="32421"/>
                    <a:pt x="3239" y="32528"/>
                  </a:cubicBezTo>
                  <a:cubicBezTo>
                    <a:pt x="3227" y="32773"/>
                    <a:pt x="3158" y="32995"/>
                    <a:pt x="3021" y="33206"/>
                  </a:cubicBezTo>
                  <a:lnTo>
                    <a:pt x="3021" y="33206"/>
                  </a:lnTo>
                  <a:cubicBezTo>
                    <a:pt x="3026" y="33194"/>
                    <a:pt x="3031" y="33183"/>
                    <a:pt x="3036" y="33171"/>
                  </a:cubicBezTo>
                  <a:lnTo>
                    <a:pt x="3036" y="33171"/>
                  </a:lnTo>
                  <a:lnTo>
                    <a:pt x="3012" y="33219"/>
                  </a:lnTo>
                  <a:cubicBezTo>
                    <a:pt x="3015" y="33215"/>
                    <a:pt x="3018" y="33210"/>
                    <a:pt x="3021" y="33206"/>
                  </a:cubicBezTo>
                  <a:lnTo>
                    <a:pt x="3021" y="33206"/>
                  </a:lnTo>
                  <a:cubicBezTo>
                    <a:pt x="2979" y="33303"/>
                    <a:pt x="2937" y="33408"/>
                    <a:pt x="2905" y="33493"/>
                  </a:cubicBezTo>
                  <a:cubicBezTo>
                    <a:pt x="2870" y="33576"/>
                    <a:pt x="2834" y="33648"/>
                    <a:pt x="2810" y="33719"/>
                  </a:cubicBezTo>
                  <a:cubicBezTo>
                    <a:pt x="2810" y="33755"/>
                    <a:pt x="2810" y="33790"/>
                    <a:pt x="2810" y="33826"/>
                  </a:cubicBezTo>
                  <a:cubicBezTo>
                    <a:pt x="2810" y="33862"/>
                    <a:pt x="2822" y="33898"/>
                    <a:pt x="2822" y="33933"/>
                  </a:cubicBezTo>
                  <a:cubicBezTo>
                    <a:pt x="2846" y="33933"/>
                    <a:pt x="2858" y="33957"/>
                    <a:pt x="2822" y="33969"/>
                  </a:cubicBezTo>
                  <a:cubicBezTo>
                    <a:pt x="2834" y="34100"/>
                    <a:pt x="2870" y="34231"/>
                    <a:pt x="2905" y="34350"/>
                  </a:cubicBezTo>
                  <a:lnTo>
                    <a:pt x="2905" y="34362"/>
                  </a:lnTo>
                  <a:cubicBezTo>
                    <a:pt x="2929" y="34421"/>
                    <a:pt x="2965" y="34481"/>
                    <a:pt x="3001" y="34529"/>
                  </a:cubicBezTo>
                  <a:lnTo>
                    <a:pt x="3120" y="34707"/>
                  </a:lnTo>
                  <a:cubicBezTo>
                    <a:pt x="3131" y="34719"/>
                    <a:pt x="3131" y="34719"/>
                    <a:pt x="3143" y="34731"/>
                  </a:cubicBezTo>
                  <a:lnTo>
                    <a:pt x="3203" y="34791"/>
                  </a:lnTo>
                  <a:cubicBezTo>
                    <a:pt x="3215" y="34791"/>
                    <a:pt x="3227" y="34802"/>
                    <a:pt x="3227" y="34802"/>
                  </a:cubicBezTo>
                  <a:cubicBezTo>
                    <a:pt x="3227" y="34814"/>
                    <a:pt x="3286" y="34850"/>
                    <a:pt x="3310" y="34874"/>
                  </a:cubicBezTo>
                  <a:cubicBezTo>
                    <a:pt x="3334" y="34874"/>
                    <a:pt x="3358" y="34886"/>
                    <a:pt x="3370" y="34898"/>
                  </a:cubicBezTo>
                  <a:cubicBezTo>
                    <a:pt x="3393" y="34910"/>
                    <a:pt x="3441" y="34898"/>
                    <a:pt x="3417" y="34957"/>
                  </a:cubicBezTo>
                  <a:lnTo>
                    <a:pt x="3441" y="34969"/>
                  </a:lnTo>
                  <a:cubicBezTo>
                    <a:pt x="3458" y="34961"/>
                    <a:pt x="3475" y="34952"/>
                    <a:pt x="3483" y="34952"/>
                  </a:cubicBezTo>
                  <a:cubicBezTo>
                    <a:pt x="3487" y="34952"/>
                    <a:pt x="3489" y="34954"/>
                    <a:pt x="3489" y="34957"/>
                  </a:cubicBezTo>
                  <a:cubicBezTo>
                    <a:pt x="3501" y="34981"/>
                    <a:pt x="3501" y="35005"/>
                    <a:pt x="3512" y="35029"/>
                  </a:cubicBezTo>
                  <a:lnTo>
                    <a:pt x="3524" y="35041"/>
                  </a:lnTo>
                  <a:cubicBezTo>
                    <a:pt x="3542" y="35027"/>
                    <a:pt x="3558" y="35020"/>
                    <a:pt x="3570" y="35020"/>
                  </a:cubicBezTo>
                  <a:cubicBezTo>
                    <a:pt x="3590" y="35020"/>
                    <a:pt x="3599" y="35039"/>
                    <a:pt x="3584" y="35076"/>
                  </a:cubicBezTo>
                  <a:lnTo>
                    <a:pt x="3655" y="35017"/>
                  </a:lnTo>
                  <a:lnTo>
                    <a:pt x="3655" y="35017"/>
                  </a:lnTo>
                  <a:cubicBezTo>
                    <a:pt x="3632" y="35112"/>
                    <a:pt x="3703" y="35088"/>
                    <a:pt x="3727" y="35124"/>
                  </a:cubicBezTo>
                  <a:cubicBezTo>
                    <a:pt x="3739" y="35148"/>
                    <a:pt x="3751" y="35172"/>
                    <a:pt x="3751" y="35195"/>
                  </a:cubicBezTo>
                  <a:lnTo>
                    <a:pt x="3822" y="35243"/>
                  </a:lnTo>
                  <a:lnTo>
                    <a:pt x="3822" y="35255"/>
                  </a:lnTo>
                  <a:cubicBezTo>
                    <a:pt x="3870" y="35291"/>
                    <a:pt x="3905" y="35314"/>
                    <a:pt x="3953" y="35350"/>
                  </a:cubicBezTo>
                  <a:cubicBezTo>
                    <a:pt x="4036" y="35422"/>
                    <a:pt x="4108" y="35517"/>
                    <a:pt x="4167" y="35624"/>
                  </a:cubicBezTo>
                  <a:cubicBezTo>
                    <a:pt x="4179" y="35624"/>
                    <a:pt x="4191" y="35636"/>
                    <a:pt x="4191" y="35648"/>
                  </a:cubicBezTo>
                  <a:lnTo>
                    <a:pt x="4191" y="35672"/>
                  </a:lnTo>
                  <a:cubicBezTo>
                    <a:pt x="4191" y="35684"/>
                    <a:pt x="4203" y="35695"/>
                    <a:pt x="4215" y="35707"/>
                  </a:cubicBezTo>
                  <a:lnTo>
                    <a:pt x="4227" y="35707"/>
                  </a:lnTo>
                  <a:cubicBezTo>
                    <a:pt x="4254" y="35700"/>
                    <a:pt x="4278" y="35694"/>
                    <a:pt x="4295" y="35694"/>
                  </a:cubicBezTo>
                  <a:cubicBezTo>
                    <a:pt x="4308" y="35694"/>
                    <a:pt x="4317" y="35697"/>
                    <a:pt x="4322" y="35707"/>
                  </a:cubicBezTo>
                  <a:cubicBezTo>
                    <a:pt x="4334" y="35719"/>
                    <a:pt x="4346" y="35743"/>
                    <a:pt x="4358" y="35767"/>
                  </a:cubicBezTo>
                  <a:cubicBezTo>
                    <a:pt x="4358" y="35791"/>
                    <a:pt x="4334" y="35814"/>
                    <a:pt x="4334" y="35826"/>
                  </a:cubicBezTo>
                  <a:cubicBezTo>
                    <a:pt x="4346" y="35838"/>
                    <a:pt x="4370" y="35838"/>
                    <a:pt x="4382" y="35850"/>
                  </a:cubicBezTo>
                  <a:cubicBezTo>
                    <a:pt x="4370" y="35886"/>
                    <a:pt x="4358" y="35910"/>
                    <a:pt x="4346" y="35945"/>
                  </a:cubicBezTo>
                  <a:cubicBezTo>
                    <a:pt x="4346" y="35957"/>
                    <a:pt x="4370" y="35969"/>
                    <a:pt x="4346" y="35993"/>
                  </a:cubicBezTo>
                  <a:lnTo>
                    <a:pt x="4405" y="36017"/>
                  </a:lnTo>
                  <a:cubicBezTo>
                    <a:pt x="4417" y="36029"/>
                    <a:pt x="4405" y="36041"/>
                    <a:pt x="4405" y="36053"/>
                  </a:cubicBezTo>
                  <a:cubicBezTo>
                    <a:pt x="4417" y="36065"/>
                    <a:pt x="4417" y="36076"/>
                    <a:pt x="4429" y="36076"/>
                  </a:cubicBezTo>
                  <a:cubicBezTo>
                    <a:pt x="4453" y="36100"/>
                    <a:pt x="4477" y="36124"/>
                    <a:pt x="4441" y="36160"/>
                  </a:cubicBezTo>
                  <a:cubicBezTo>
                    <a:pt x="4465" y="36184"/>
                    <a:pt x="4489" y="36195"/>
                    <a:pt x="4525" y="36195"/>
                  </a:cubicBezTo>
                  <a:cubicBezTo>
                    <a:pt x="4584" y="36195"/>
                    <a:pt x="4584" y="36231"/>
                    <a:pt x="4536" y="36267"/>
                  </a:cubicBezTo>
                  <a:cubicBezTo>
                    <a:pt x="4525" y="36279"/>
                    <a:pt x="4513" y="36291"/>
                    <a:pt x="4536" y="36303"/>
                  </a:cubicBezTo>
                  <a:cubicBezTo>
                    <a:pt x="4548" y="36303"/>
                    <a:pt x="4572" y="36315"/>
                    <a:pt x="4548" y="36326"/>
                  </a:cubicBezTo>
                  <a:cubicBezTo>
                    <a:pt x="4525" y="36338"/>
                    <a:pt x="4501" y="36374"/>
                    <a:pt x="4513" y="36386"/>
                  </a:cubicBezTo>
                  <a:cubicBezTo>
                    <a:pt x="4525" y="36398"/>
                    <a:pt x="4513" y="36422"/>
                    <a:pt x="4477" y="36446"/>
                  </a:cubicBezTo>
                  <a:cubicBezTo>
                    <a:pt x="4489" y="36457"/>
                    <a:pt x="4489" y="36469"/>
                    <a:pt x="4489" y="36481"/>
                  </a:cubicBezTo>
                  <a:cubicBezTo>
                    <a:pt x="4572" y="36505"/>
                    <a:pt x="4513" y="36541"/>
                    <a:pt x="4620" y="36576"/>
                  </a:cubicBezTo>
                  <a:cubicBezTo>
                    <a:pt x="4655" y="36612"/>
                    <a:pt x="4703" y="36672"/>
                    <a:pt x="4596" y="36707"/>
                  </a:cubicBezTo>
                  <a:cubicBezTo>
                    <a:pt x="4560" y="36731"/>
                    <a:pt x="4548" y="36743"/>
                    <a:pt x="4572" y="36767"/>
                  </a:cubicBezTo>
                  <a:cubicBezTo>
                    <a:pt x="4596" y="36779"/>
                    <a:pt x="4620" y="36815"/>
                    <a:pt x="4572" y="36827"/>
                  </a:cubicBezTo>
                  <a:cubicBezTo>
                    <a:pt x="4548" y="36827"/>
                    <a:pt x="4548" y="36850"/>
                    <a:pt x="4572" y="36862"/>
                  </a:cubicBezTo>
                  <a:cubicBezTo>
                    <a:pt x="4632" y="36898"/>
                    <a:pt x="4560" y="36898"/>
                    <a:pt x="4596" y="36934"/>
                  </a:cubicBezTo>
                  <a:cubicBezTo>
                    <a:pt x="4632" y="36957"/>
                    <a:pt x="4584" y="36969"/>
                    <a:pt x="4560" y="36981"/>
                  </a:cubicBezTo>
                  <a:cubicBezTo>
                    <a:pt x="4608" y="37017"/>
                    <a:pt x="4525" y="37005"/>
                    <a:pt x="4560" y="37029"/>
                  </a:cubicBezTo>
                  <a:cubicBezTo>
                    <a:pt x="4596" y="37065"/>
                    <a:pt x="4525" y="37053"/>
                    <a:pt x="4513" y="37065"/>
                  </a:cubicBezTo>
                  <a:cubicBezTo>
                    <a:pt x="4501" y="37065"/>
                    <a:pt x="4489" y="37077"/>
                    <a:pt x="4513" y="37112"/>
                  </a:cubicBezTo>
                  <a:cubicBezTo>
                    <a:pt x="4560" y="37160"/>
                    <a:pt x="4548" y="37184"/>
                    <a:pt x="4489" y="37184"/>
                  </a:cubicBezTo>
                  <a:cubicBezTo>
                    <a:pt x="4453" y="37184"/>
                    <a:pt x="4441" y="37184"/>
                    <a:pt x="4429" y="37196"/>
                  </a:cubicBezTo>
                  <a:cubicBezTo>
                    <a:pt x="4405" y="37243"/>
                    <a:pt x="4346" y="37255"/>
                    <a:pt x="4417" y="37374"/>
                  </a:cubicBezTo>
                  <a:cubicBezTo>
                    <a:pt x="4394" y="37410"/>
                    <a:pt x="4370" y="37458"/>
                    <a:pt x="4334" y="37505"/>
                  </a:cubicBezTo>
                  <a:cubicBezTo>
                    <a:pt x="4334" y="37507"/>
                    <a:pt x="4332" y="37508"/>
                    <a:pt x="4329" y="37508"/>
                  </a:cubicBezTo>
                  <a:cubicBezTo>
                    <a:pt x="4317" y="37508"/>
                    <a:pt x="4282" y="37491"/>
                    <a:pt x="4263" y="37481"/>
                  </a:cubicBezTo>
                  <a:cubicBezTo>
                    <a:pt x="4251" y="37469"/>
                    <a:pt x="4239" y="37469"/>
                    <a:pt x="4227" y="37469"/>
                  </a:cubicBezTo>
                  <a:lnTo>
                    <a:pt x="4215" y="37481"/>
                  </a:lnTo>
                  <a:cubicBezTo>
                    <a:pt x="4215" y="37481"/>
                    <a:pt x="4232" y="37534"/>
                    <a:pt x="4215" y="37534"/>
                  </a:cubicBezTo>
                  <a:cubicBezTo>
                    <a:pt x="4212" y="37534"/>
                    <a:pt x="4208" y="37532"/>
                    <a:pt x="4203" y="37529"/>
                  </a:cubicBezTo>
                  <a:cubicBezTo>
                    <a:pt x="4196" y="37526"/>
                    <a:pt x="4191" y="37524"/>
                    <a:pt x="4187" y="37524"/>
                  </a:cubicBezTo>
                  <a:cubicBezTo>
                    <a:pt x="4164" y="37524"/>
                    <a:pt x="4188" y="37577"/>
                    <a:pt x="4167" y="37577"/>
                  </a:cubicBezTo>
                  <a:cubicBezTo>
                    <a:pt x="4157" y="37577"/>
                    <a:pt x="4156" y="37603"/>
                    <a:pt x="4140" y="37603"/>
                  </a:cubicBezTo>
                  <a:cubicBezTo>
                    <a:pt x="4138" y="37603"/>
                    <a:pt x="4135" y="37602"/>
                    <a:pt x="4132" y="37600"/>
                  </a:cubicBezTo>
                  <a:cubicBezTo>
                    <a:pt x="4125" y="37598"/>
                    <a:pt x="4120" y="37597"/>
                    <a:pt x="4116" y="37597"/>
                  </a:cubicBezTo>
                  <a:cubicBezTo>
                    <a:pt x="4100" y="37597"/>
                    <a:pt x="4110" y="37617"/>
                    <a:pt x="4120" y="37636"/>
                  </a:cubicBezTo>
                  <a:cubicBezTo>
                    <a:pt x="4120" y="37684"/>
                    <a:pt x="4120" y="37708"/>
                    <a:pt x="4084" y="37708"/>
                  </a:cubicBezTo>
                  <a:lnTo>
                    <a:pt x="4060" y="37708"/>
                  </a:lnTo>
                  <a:lnTo>
                    <a:pt x="3977" y="37600"/>
                  </a:lnTo>
                  <a:cubicBezTo>
                    <a:pt x="3905" y="37672"/>
                    <a:pt x="3834" y="37719"/>
                    <a:pt x="3763" y="37779"/>
                  </a:cubicBezTo>
                  <a:cubicBezTo>
                    <a:pt x="3691" y="37827"/>
                    <a:pt x="3632" y="37862"/>
                    <a:pt x="3572" y="37898"/>
                  </a:cubicBezTo>
                  <a:lnTo>
                    <a:pt x="3572" y="37910"/>
                  </a:lnTo>
                  <a:cubicBezTo>
                    <a:pt x="3560" y="37910"/>
                    <a:pt x="3548" y="37922"/>
                    <a:pt x="3536" y="37922"/>
                  </a:cubicBezTo>
                  <a:cubicBezTo>
                    <a:pt x="3501" y="37934"/>
                    <a:pt x="3477" y="37958"/>
                    <a:pt x="3453" y="37981"/>
                  </a:cubicBezTo>
                  <a:cubicBezTo>
                    <a:pt x="3429" y="38077"/>
                    <a:pt x="3417" y="38077"/>
                    <a:pt x="3417" y="38077"/>
                  </a:cubicBezTo>
                  <a:cubicBezTo>
                    <a:pt x="3417" y="38077"/>
                    <a:pt x="3429" y="38089"/>
                    <a:pt x="3453" y="38124"/>
                  </a:cubicBezTo>
                  <a:cubicBezTo>
                    <a:pt x="3473" y="38144"/>
                    <a:pt x="3481" y="38153"/>
                    <a:pt x="3477" y="38153"/>
                  </a:cubicBezTo>
                  <a:cubicBezTo>
                    <a:pt x="3474" y="38153"/>
                    <a:pt x="3462" y="38147"/>
                    <a:pt x="3441" y="38136"/>
                  </a:cubicBezTo>
                  <a:lnTo>
                    <a:pt x="3441" y="38136"/>
                  </a:lnTo>
                  <a:cubicBezTo>
                    <a:pt x="3446" y="38147"/>
                    <a:pt x="3449" y="38153"/>
                    <a:pt x="3448" y="38153"/>
                  </a:cubicBezTo>
                  <a:cubicBezTo>
                    <a:pt x="3446" y="38153"/>
                    <a:pt x="3442" y="38149"/>
                    <a:pt x="3434" y="38141"/>
                  </a:cubicBezTo>
                  <a:lnTo>
                    <a:pt x="3434" y="38141"/>
                  </a:lnTo>
                  <a:cubicBezTo>
                    <a:pt x="3431" y="38141"/>
                    <a:pt x="3426" y="38139"/>
                    <a:pt x="3417" y="38136"/>
                  </a:cubicBezTo>
                  <a:lnTo>
                    <a:pt x="3405" y="38124"/>
                  </a:lnTo>
                  <a:lnTo>
                    <a:pt x="3405" y="38136"/>
                  </a:lnTo>
                  <a:cubicBezTo>
                    <a:pt x="3441" y="38184"/>
                    <a:pt x="3441" y="38196"/>
                    <a:pt x="3429" y="38196"/>
                  </a:cubicBezTo>
                  <a:cubicBezTo>
                    <a:pt x="3429" y="38196"/>
                    <a:pt x="3444" y="38211"/>
                    <a:pt x="3438" y="38211"/>
                  </a:cubicBezTo>
                  <a:cubicBezTo>
                    <a:pt x="3437" y="38211"/>
                    <a:pt x="3434" y="38210"/>
                    <a:pt x="3429" y="38208"/>
                  </a:cubicBezTo>
                  <a:cubicBezTo>
                    <a:pt x="3429" y="38220"/>
                    <a:pt x="3429" y="38231"/>
                    <a:pt x="3417" y="38243"/>
                  </a:cubicBezTo>
                  <a:lnTo>
                    <a:pt x="3417" y="38255"/>
                  </a:lnTo>
                  <a:lnTo>
                    <a:pt x="3405" y="38255"/>
                  </a:lnTo>
                  <a:lnTo>
                    <a:pt x="3393" y="38279"/>
                  </a:lnTo>
                  <a:lnTo>
                    <a:pt x="3441" y="38303"/>
                  </a:lnTo>
                  <a:cubicBezTo>
                    <a:pt x="3441" y="38315"/>
                    <a:pt x="3453" y="38327"/>
                    <a:pt x="3453" y="38339"/>
                  </a:cubicBezTo>
                  <a:cubicBezTo>
                    <a:pt x="3441" y="38327"/>
                    <a:pt x="3417" y="38315"/>
                    <a:pt x="3393" y="38315"/>
                  </a:cubicBezTo>
                  <a:lnTo>
                    <a:pt x="3370" y="38315"/>
                  </a:lnTo>
                  <a:cubicBezTo>
                    <a:pt x="3370" y="38315"/>
                    <a:pt x="3408" y="38330"/>
                    <a:pt x="3405" y="38330"/>
                  </a:cubicBezTo>
                  <a:cubicBezTo>
                    <a:pt x="3404" y="38330"/>
                    <a:pt x="3401" y="38329"/>
                    <a:pt x="3393" y="38327"/>
                  </a:cubicBezTo>
                  <a:cubicBezTo>
                    <a:pt x="3386" y="38324"/>
                    <a:pt x="3383" y="38323"/>
                    <a:pt x="3382" y="38323"/>
                  </a:cubicBezTo>
                  <a:cubicBezTo>
                    <a:pt x="3378" y="38323"/>
                    <a:pt x="3412" y="38339"/>
                    <a:pt x="3393" y="38339"/>
                  </a:cubicBezTo>
                  <a:cubicBezTo>
                    <a:pt x="3381" y="38339"/>
                    <a:pt x="3382" y="38339"/>
                    <a:pt x="3387" y="38340"/>
                  </a:cubicBezTo>
                  <a:lnTo>
                    <a:pt x="3387" y="38340"/>
                  </a:lnTo>
                  <a:cubicBezTo>
                    <a:pt x="3388" y="38341"/>
                    <a:pt x="3391" y="38343"/>
                    <a:pt x="3394" y="38343"/>
                  </a:cubicBezTo>
                  <a:lnTo>
                    <a:pt x="3394" y="38343"/>
                  </a:lnTo>
                  <a:cubicBezTo>
                    <a:pt x="3398" y="38345"/>
                    <a:pt x="3402" y="38347"/>
                    <a:pt x="3405" y="38351"/>
                  </a:cubicBezTo>
                  <a:cubicBezTo>
                    <a:pt x="3417" y="38362"/>
                    <a:pt x="3453" y="38374"/>
                    <a:pt x="3441" y="38374"/>
                  </a:cubicBezTo>
                  <a:cubicBezTo>
                    <a:pt x="3429" y="38374"/>
                    <a:pt x="3405" y="38362"/>
                    <a:pt x="3393" y="38362"/>
                  </a:cubicBezTo>
                  <a:cubicBezTo>
                    <a:pt x="3393" y="38362"/>
                    <a:pt x="3417" y="38374"/>
                    <a:pt x="3417" y="38386"/>
                  </a:cubicBezTo>
                  <a:lnTo>
                    <a:pt x="3393" y="38386"/>
                  </a:lnTo>
                  <a:cubicBezTo>
                    <a:pt x="3387" y="38380"/>
                    <a:pt x="3379" y="38377"/>
                    <a:pt x="3370" y="38377"/>
                  </a:cubicBezTo>
                  <a:cubicBezTo>
                    <a:pt x="3361" y="38377"/>
                    <a:pt x="3352" y="38380"/>
                    <a:pt x="3346" y="38386"/>
                  </a:cubicBezTo>
                  <a:cubicBezTo>
                    <a:pt x="3358" y="38386"/>
                    <a:pt x="3382" y="38398"/>
                    <a:pt x="3405" y="38398"/>
                  </a:cubicBezTo>
                  <a:cubicBezTo>
                    <a:pt x="3413" y="38398"/>
                    <a:pt x="3416" y="38403"/>
                    <a:pt x="3413" y="38403"/>
                  </a:cubicBezTo>
                  <a:cubicBezTo>
                    <a:pt x="3412" y="38403"/>
                    <a:pt x="3409" y="38402"/>
                    <a:pt x="3405" y="38398"/>
                  </a:cubicBezTo>
                  <a:lnTo>
                    <a:pt x="3346" y="38398"/>
                  </a:lnTo>
                  <a:cubicBezTo>
                    <a:pt x="3346" y="38398"/>
                    <a:pt x="3364" y="38406"/>
                    <a:pt x="3377" y="38410"/>
                  </a:cubicBezTo>
                  <a:lnTo>
                    <a:pt x="3377" y="38410"/>
                  </a:lnTo>
                  <a:cubicBezTo>
                    <a:pt x="3334" y="38410"/>
                    <a:pt x="3336" y="38410"/>
                    <a:pt x="3382" y="38422"/>
                  </a:cubicBezTo>
                  <a:cubicBezTo>
                    <a:pt x="3441" y="38434"/>
                    <a:pt x="3441" y="38446"/>
                    <a:pt x="3417" y="38446"/>
                  </a:cubicBezTo>
                  <a:lnTo>
                    <a:pt x="3382" y="38446"/>
                  </a:lnTo>
                  <a:cubicBezTo>
                    <a:pt x="3370" y="38446"/>
                    <a:pt x="3358" y="38446"/>
                    <a:pt x="3405" y="38458"/>
                  </a:cubicBezTo>
                  <a:cubicBezTo>
                    <a:pt x="3407" y="38458"/>
                    <a:pt x="3409" y="38459"/>
                    <a:pt x="3411" y="38459"/>
                  </a:cubicBezTo>
                  <a:lnTo>
                    <a:pt x="3411" y="38459"/>
                  </a:lnTo>
                  <a:cubicBezTo>
                    <a:pt x="3405" y="38458"/>
                    <a:pt x="3399" y="38458"/>
                    <a:pt x="3393" y="38458"/>
                  </a:cubicBezTo>
                  <a:lnTo>
                    <a:pt x="3370" y="38458"/>
                  </a:lnTo>
                  <a:cubicBezTo>
                    <a:pt x="3465" y="38470"/>
                    <a:pt x="3453" y="38481"/>
                    <a:pt x="3405" y="38481"/>
                  </a:cubicBezTo>
                  <a:lnTo>
                    <a:pt x="3393" y="38481"/>
                  </a:lnTo>
                  <a:cubicBezTo>
                    <a:pt x="3405" y="38481"/>
                    <a:pt x="3429" y="38493"/>
                    <a:pt x="3370" y="38493"/>
                  </a:cubicBezTo>
                  <a:cubicBezTo>
                    <a:pt x="3298" y="38493"/>
                    <a:pt x="3370" y="38505"/>
                    <a:pt x="3262" y="38505"/>
                  </a:cubicBezTo>
                  <a:lnTo>
                    <a:pt x="3286" y="38505"/>
                  </a:lnTo>
                  <a:cubicBezTo>
                    <a:pt x="3292" y="38511"/>
                    <a:pt x="3304" y="38511"/>
                    <a:pt x="3312" y="38511"/>
                  </a:cubicBezTo>
                  <a:cubicBezTo>
                    <a:pt x="3319" y="38511"/>
                    <a:pt x="3322" y="38511"/>
                    <a:pt x="3310" y="38517"/>
                  </a:cubicBezTo>
                  <a:cubicBezTo>
                    <a:pt x="3294" y="38517"/>
                    <a:pt x="3284" y="38522"/>
                    <a:pt x="3289" y="38522"/>
                  </a:cubicBezTo>
                  <a:cubicBezTo>
                    <a:pt x="3292" y="38522"/>
                    <a:pt x="3298" y="38521"/>
                    <a:pt x="3310" y="38517"/>
                  </a:cubicBezTo>
                  <a:lnTo>
                    <a:pt x="3310" y="38517"/>
                  </a:lnTo>
                  <a:cubicBezTo>
                    <a:pt x="3358" y="38529"/>
                    <a:pt x="3370" y="38541"/>
                    <a:pt x="3274" y="38541"/>
                  </a:cubicBezTo>
                  <a:cubicBezTo>
                    <a:pt x="3382" y="38541"/>
                    <a:pt x="3298" y="38553"/>
                    <a:pt x="3274" y="38565"/>
                  </a:cubicBezTo>
                  <a:cubicBezTo>
                    <a:pt x="3346" y="38565"/>
                    <a:pt x="3274" y="38565"/>
                    <a:pt x="3274" y="38577"/>
                  </a:cubicBezTo>
                  <a:cubicBezTo>
                    <a:pt x="3274" y="38577"/>
                    <a:pt x="3262" y="38577"/>
                    <a:pt x="3298" y="38589"/>
                  </a:cubicBezTo>
                  <a:cubicBezTo>
                    <a:pt x="3322" y="38589"/>
                    <a:pt x="3346" y="38589"/>
                    <a:pt x="3358" y="38601"/>
                  </a:cubicBezTo>
                  <a:cubicBezTo>
                    <a:pt x="3358" y="38612"/>
                    <a:pt x="3358" y="38612"/>
                    <a:pt x="3370" y="38624"/>
                  </a:cubicBezTo>
                  <a:cubicBezTo>
                    <a:pt x="3370" y="38624"/>
                    <a:pt x="3382" y="38636"/>
                    <a:pt x="3334" y="38648"/>
                  </a:cubicBezTo>
                  <a:cubicBezTo>
                    <a:pt x="3370" y="38648"/>
                    <a:pt x="3298" y="38660"/>
                    <a:pt x="3298" y="38660"/>
                  </a:cubicBezTo>
                  <a:lnTo>
                    <a:pt x="3370" y="38660"/>
                  </a:lnTo>
                  <a:cubicBezTo>
                    <a:pt x="3393" y="38660"/>
                    <a:pt x="3393" y="38660"/>
                    <a:pt x="3358" y="38672"/>
                  </a:cubicBezTo>
                  <a:cubicBezTo>
                    <a:pt x="3356" y="38673"/>
                    <a:pt x="3354" y="38673"/>
                    <a:pt x="3352" y="38674"/>
                  </a:cubicBezTo>
                  <a:lnTo>
                    <a:pt x="3352" y="38674"/>
                  </a:lnTo>
                  <a:cubicBezTo>
                    <a:pt x="3358" y="38673"/>
                    <a:pt x="3364" y="38672"/>
                    <a:pt x="3370" y="38672"/>
                  </a:cubicBezTo>
                  <a:cubicBezTo>
                    <a:pt x="3405" y="38672"/>
                    <a:pt x="3382" y="38672"/>
                    <a:pt x="3382" y="38684"/>
                  </a:cubicBezTo>
                  <a:cubicBezTo>
                    <a:pt x="3370" y="38684"/>
                    <a:pt x="3393" y="38684"/>
                    <a:pt x="3358" y="38696"/>
                  </a:cubicBezTo>
                  <a:cubicBezTo>
                    <a:pt x="3346" y="38702"/>
                    <a:pt x="3361" y="38702"/>
                    <a:pt x="3374" y="38702"/>
                  </a:cubicBezTo>
                  <a:cubicBezTo>
                    <a:pt x="3387" y="38702"/>
                    <a:pt x="3399" y="38702"/>
                    <a:pt x="3382" y="38708"/>
                  </a:cubicBezTo>
                  <a:cubicBezTo>
                    <a:pt x="3346" y="38708"/>
                    <a:pt x="3370" y="38720"/>
                    <a:pt x="3334" y="38732"/>
                  </a:cubicBezTo>
                  <a:cubicBezTo>
                    <a:pt x="3315" y="38732"/>
                    <a:pt x="3296" y="38747"/>
                    <a:pt x="3332" y="38747"/>
                  </a:cubicBezTo>
                  <a:cubicBezTo>
                    <a:pt x="3341" y="38747"/>
                    <a:pt x="3353" y="38746"/>
                    <a:pt x="3370" y="38743"/>
                  </a:cubicBezTo>
                  <a:cubicBezTo>
                    <a:pt x="3393" y="38743"/>
                    <a:pt x="3334" y="38755"/>
                    <a:pt x="3346" y="38755"/>
                  </a:cubicBezTo>
                  <a:lnTo>
                    <a:pt x="3358" y="38755"/>
                  </a:lnTo>
                  <a:cubicBezTo>
                    <a:pt x="3346" y="38755"/>
                    <a:pt x="3370" y="38755"/>
                    <a:pt x="3322" y="38791"/>
                  </a:cubicBezTo>
                  <a:lnTo>
                    <a:pt x="3322" y="38851"/>
                  </a:lnTo>
                  <a:cubicBezTo>
                    <a:pt x="3310" y="38851"/>
                    <a:pt x="3298" y="38862"/>
                    <a:pt x="3298" y="38862"/>
                  </a:cubicBezTo>
                  <a:lnTo>
                    <a:pt x="3274" y="38874"/>
                  </a:lnTo>
                  <a:lnTo>
                    <a:pt x="3286" y="38874"/>
                  </a:lnTo>
                  <a:cubicBezTo>
                    <a:pt x="3314" y="38874"/>
                    <a:pt x="3313" y="38874"/>
                    <a:pt x="3295" y="38880"/>
                  </a:cubicBezTo>
                  <a:lnTo>
                    <a:pt x="3295" y="38880"/>
                  </a:lnTo>
                  <a:cubicBezTo>
                    <a:pt x="3290" y="38878"/>
                    <a:pt x="3285" y="38877"/>
                    <a:pt x="3280" y="38877"/>
                  </a:cubicBezTo>
                  <a:cubicBezTo>
                    <a:pt x="3271" y="38877"/>
                    <a:pt x="3262" y="38880"/>
                    <a:pt x="3251" y="38886"/>
                  </a:cubicBezTo>
                  <a:lnTo>
                    <a:pt x="3274" y="38886"/>
                  </a:lnTo>
                  <a:cubicBezTo>
                    <a:pt x="3283" y="38884"/>
                    <a:pt x="3289" y="38881"/>
                    <a:pt x="3295" y="38880"/>
                  </a:cubicBezTo>
                  <a:lnTo>
                    <a:pt x="3295" y="38880"/>
                  </a:lnTo>
                  <a:cubicBezTo>
                    <a:pt x="3299" y="38881"/>
                    <a:pt x="3304" y="38883"/>
                    <a:pt x="3310" y="38886"/>
                  </a:cubicBezTo>
                  <a:cubicBezTo>
                    <a:pt x="3310" y="38886"/>
                    <a:pt x="3286" y="38898"/>
                    <a:pt x="3274" y="38898"/>
                  </a:cubicBezTo>
                  <a:lnTo>
                    <a:pt x="3286" y="38910"/>
                  </a:lnTo>
                  <a:cubicBezTo>
                    <a:pt x="3334" y="38910"/>
                    <a:pt x="3346" y="38910"/>
                    <a:pt x="3310" y="38922"/>
                  </a:cubicBezTo>
                  <a:cubicBezTo>
                    <a:pt x="3334" y="38958"/>
                    <a:pt x="3370" y="38982"/>
                    <a:pt x="3393" y="39017"/>
                  </a:cubicBezTo>
                  <a:cubicBezTo>
                    <a:pt x="3453" y="39077"/>
                    <a:pt x="3501" y="39148"/>
                    <a:pt x="3548" y="39220"/>
                  </a:cubicBezTo>
                  <a:cubicBezTo>
                    <a:pt x="3608" y="39315"/>
                    <a:pt x="3655" y="39434"/>
                    <a:pt x="3691" y="39541"/>
                  </a:cubicBezTo>
                  <a:cubicBezTo>
                    <a:pt x="3810" y="39791"/>
                    <a:pt x="3882" y="40065"/>
                    <a:pt x="3893" y="40339"/>
                  </a:cubicBezTo>
                  <a:cubicBezTo>
                    <a:pt x="3893" y="40482"/>
                    <a:pt x="3893" y="40625"/>
                    <a:pt x="3882" y="40767"/>
                  </a:cubicBezTo>
                  <a:lnTo>
                    <a:pt x="3870" y="40982"/>
                  </a:lnTo>
                  <a:lnTo>
                    <a:pt x="3858" y="41089"/>
                  </a:lnTo>
                  <a:lnTo>
                    <a:pt x="3846" y="41208"/>
                  </a:lnTo>
                  <a:cubicBezTo>
                    <a:pt x="3846" y="41387"/>
                    <a:pt x="3822" y="41577"/>
                    <a:pt x="3763" y="41756"/>
                  </a:cubicBezTo>
                  <a:cubicBezTo>
                    <a:pt x="3691" y="41958"/>
                    <a:pt x="3560" y="42125"/>
                    <a:pt x="3382" y="42244"/>
                  </a:cubicBezTo>
                  <a:cubicBezTo>
                    <a:pt x="3203" y="42351"/>
                    <a:pt x="3012" y="42422"/>
                    <a:pt x="2798" y="42422"/>
                  </a:cubicBezTo>
                  <a:lnTo>
                    <a:pt x="2548" y="42422"/>
                  </a:lnTo>
                  <a:cubicBezTo>
                    <a:pt x="2477" y="42422"/>
                    <a:pt x="2405" y="42434"/>
                    <a:pt x="2334" y="42458"/>
                  </a:cubicBezTo>
                  <a:lnTo>
                    <a:pt x="2262" y="42470"/>
                  </a:lnTo>
                  <a:cubicBezTo>
                    <a:pt x="2250" y="42482"/>
                    <a:pt x="2227" y="42506"/>
                    <a:pt x="2203" y="42518"/>
                  </a:cubicBezTo>
                  <a:cubicBezTo>
                    <a:pt x="2218" y="42540"/>
                    <a:pt x="2223" y="42549"/>
                    <a:pt x="2219" y="42549"/>
                  </a:cubicBezTo>
                  <a:cubicBezTo>
                    <a:pt x="2217" y="42549"/>
                    <a:pt x="2212" y="42546"/>
                    <a:pt x="2203" y="42542"/>
                  </a:cubicBezTo>
                  <a:cubicBezTo>
                    <a:pt x="2203" y="42542"/>
                    <a:pt x="2203" y="42542"/>
                    <a:pt x="2191" y="42530"/>
                  </a:cubicBezTo>
                  <a:lnTo>
                    <a:pt x="2191" y="42530"/>
                  </a:lnTo>
                  <a:cubicBezTo>
                    <a:pt x="2203" y="42565"/>
                    <a:pt x="2203" y="42577"/>
                    <a:pt x="2203" y="42577"/>
                  </a:cubicBezTo>
                  <a:cubicBezTo>
                    <a:pt x="2203" y="42577"/>
                    <a:pt x="2203" y="42601"/>
                    <a:pt x="2191" y="42613"/>
                  </a:cubicBezTo>
                  <a:cubicBezTo>
                    <a:pt x="2167" y="42625"/>
                    <a:pt x="2155" y="42637"/>
                    <a:pt x="2143" y="42637"/>
                  </a:cubicBezTo>
                  <a:cubicBezTo>
                    <a:pt x="2149" y="42649"/>
                    <a:pt x="2152" y="42655"/>
                    <a:pt x="2151" y="42655"/>
                  </a:cubicBezTo>
                  <a:cubicBezTo>
                    <a:pt x="2150" y="42655"/>
                    <a:pt x="2147" y="42652"/>
                    <a:pt x="2141" y="42647"/>
                  </a:cubicBezTo>
                  <a:lnTo>
                    <a:pt x="2141" y="42647"/>
                  </a:lnTo>
                  <a:cubicBezTo>
                    <a:pt x="2143" y="42653"/>
                    <a:pt x="2143" y="42661"/>
                    <a:pt x="2143" y="42661"/>
                  </a:cubicBezTo>
                  <a:cubicBezTo>
                    <a:pt x="2143" y="42661"/>
                    <a:pt x="2143" y="42666"/>
                    <a:pt x="2140" y="42666"/>
                  </a:cubicBezTo>
                  <a:cubicBezTo>
                    <a:pt x="2138" y="42666"/>
                    <a:pt x="2135" y="42665"/>
                    <a:pt x="2131" y="42661"/>
                  </a:cubicBezTo>
                  <a:lnTo>
                    <a:pt x="2131" y="42661"/>
                  </a:lnTo>
                  <a:lnTo>
                    <a:pt x="2143" y="42672"/>
                  </a:lnTo>
                  <a:cubicBezTo>
                    <a:pt x="2143" y="42684"/>
                    <a:pt x="2155" y="42696"/>
                    <a:pt x="2155" y="42708"/>
                  </a:cubicBezTo>
                  <a:lnTo>
                    <a:pt x="2131" y="42720"/>
                  </a:lnTo>
                  <a:cubicBezTo>
                    <a:pt x="2131" y="42720"/>
                    <a:pt x="2131" y="42725"/>
                    <a:pt x="2124" y="42725"/>
                  </a:cubicBezTo>
                  <a:cubicBezTo>
                    <a:pt x="2121" y="42725"/>
                    <a:pt x="2115" y="42724"/>
                    <a:pt x="2108" y="42720"/>
                  </a:cubicBezTo>
                  <a:cubicBezTo>
                    <a:pt x="2105" y="42719"/>
                    <a:pt x="2103" y="42718"/>
                    <a:pt x="2102" y="42718"/>
                  </a:cubicBezTo>
                  <a:cubicBezTo>
                    <a:pt x="2097" y="42718"/>
                    <a:pt x="2121" y="42739"/>
                    <a:pt x="2113" y="42739"/>
                  </a:cubicBezTo>
                  <a:cubicBezTo>
                    <a:pt x="2111" y="42739"/>
                    <a:pt x="2105" y="42737"/>
                    <a:pt x="2096" y="42732"/>
                  </a:cubicBezTo>
                  <a:lnTo>
                    <a:pt x="2096" y="42732"/>
                  </a:lnTo>
                  <a:lnTo>
                    <a:pt x="2108" y="42744"/>
                  </a:lnTo>
                  <a:cubicBezTo>
                    <a:pt x="2143" y="42768"/>
                    <a:pt x="2155" y="42780"/>
                    <a:pt x="2143" y="42780"/>
                  </a:cubicBezTo>
                  <a:lnTo>
                    <a:pt x="2108" y="42780"/>
                  </a:lnTo>
                  <a:cubicBezTo>
                    <a:pt x="2084" y="42768"/>
                    <a:pt x="2072" y="42756"/>
                    <a:pt x="2048" y="42756"/>
                  </a:cubicBezTo>
                  <a:cubicBezTo>
                    <a:pt x="2060" y="42768"/>
                    <a:pt x="2084" y="42780"/>
                    <a:pt x="2096" y="42792"/>
                  </a:cubicBezTo>
                  <a:lnTo>
                    <a:pt x="2036" y="42768"/>
                  </a:lnTo>
                  <a:cubicBezTo>
                    <a:pt x="2033" y="42766"/>
                    <a:pt x="2032" y="42766"/>
                    <a:pt x="2031" y="42766"/>
                  </a:cubicBezTo>
                  <a:lnTo>
                    <a:pt x="2031" y="42766"/>
                  </a:lnTo>
                  <a:cubicBezTo>
                    <a:pt x="2028" y="42766"/>
                    <a:pt x="2068" y="42793"/>
                    <a:pt x="2065" y="42793"/>
                  </a:cubicBezTo>
                  <a:cubicBezTo>
                    <a:pt x="2064" y="42793"/>
                    <a:pt x="2063" y="42793"/>
                    <a:pt x="2060" y="42792"/>
                  </a:cubicBezTo>
                  <a:cubicBezTo>
                    <a:pt x="2054" y="42786"/>
                    <a:pt x="2042" y="42780"/>
                    <a:pt x="2038" y="42780"/>
                  </a:cubicBezTo>
                  <a:cubicBezTo>
                    <a:pt x="2033" y="42780"/>
                    <a:pt x="2036" y="42786"/>
                    <a:pt x="2060" y="42803"/>
                  </a:cubicBezTo>
                  <a:cubicBezTo>
                    <a:pt x="2098" y="42826"/>
                    <a:pt x="2107" y="42834"/>
                    <a:pt x="2102" y="42834"/>
                  </a:cubicBezTo>
                  <a:cubicBezTo>
                    <a:pt x="2100" y="42834"/>
                    <a:pt x="2092" y="42832"/>
                    <a:pt x="2084" y="42827"/>
                  </a:cubicBezTo>
                  <a:cubicBezTo>
                    <a:pt x="2072" y="42821"/>
                    <a:pt x="2069" y="42821"/>
                    <a:pt x="2066" y="42821"/>
                  </a:cubicBezTo>
                  <a:cubicBezTo>
                    <a:pt x="2063" y="42821"/>
                    <a:pt x="2060" y="42821"/>
                    <a:pt x="2048" y="42815"/>
                  </a:cubicBezTo>
                  <a:cubicBezTo>
                    <a:pt x="2036" y="42815"/>
                    <a:pt x="2036" y="42815"/>
                    <a:pt x="2072" y="42839"/>
                  </a:cubicBezTo>
                  <a:cubicBezTo>
                    <a:pt x="2090" y="42845"/>
                    <a:pt x="2093" y="42848"/>
                    <a:pt x="2088" y="42848"/>
                  </a:cubicBezTo>
                  <a:cubicBezTo>
                    <a:pt x="2084" y="42848"/>
                    <a:pt x="2072" y="42845"/>
                    <a:pt x="2060" y="42839"/>
                  </a:cubicBezTo>
                  <a:cubicBezTo>
                    <a:pt x="2046" y="42832"/>
                    <a:pt x="2036" y="42825"/>
                    <a:pt x="2033" y="42825"/>
                  </a:cubicBezTo>
                  <a:cubicBezTo>
                    <a:pt x="2030" y="42825"/>
                    <a:pt x="2031" y="42829"/>
                    <a:pt x="2036" y="42839"/>
                  </a:cubicBezTo>
                  <a:cubicBezTo>
                    <a:pt x="2087" y="42876"/>
                    <a:pt x="2102" y="42890"/>
                    <a:pt x="2096" y="42890"/>
                  </a:cubicBezTo>
                  <a:cubicBezTo>
                    <a:pt x="2091" y="42890"/>
                    <a:pt x="2078" y="42884"/>
                    <a:pt x="2060" y="42875"/>
                  </a:cubicBezTo>
                  <a:lnTo>
                    <a:pt x="2048" y="42875"/>
                  </a:lnTo>
                  <a:cubicBezTo>
                    <a:pt x="2056" y="42875"/>
                    <a:pt x="2064" y="42885"/>
                    <a:pt x="2051" y="42885"/>
                  </a:cubicBezTo>
                  <a:cubicBezTo>
                    <a:pt x="2044" y="42885"/>
                    <a:pt x="2032" y="42883"/>
                    <a:pt x="2012" y="42875"/>
                  </a:cubicBezTo>
                  <a:cubicBezTo>
                    <a:pt x="1988" y="42863"/>
                    <a:pt x="1985" y="42863"/>
                    <a:pt x="1981" y="42863"/>
                  </a:cubicBezTo>
                  <a:cubicBezTo>
                    <a:pt x="1977" y="42863"/>
                    <a:pt x="1971" y="42863"/>
                    <a:pt x="1941" y="42851"/>
                  </a:cubicBezTo>
                  <a:lnTo>
                    <a:pt x="1941" y="42851"/>
                  </a:lnTo>
                  <a:cubicBezTo>
                    <a:pt x="1958" y="42859"/>
                    <a:pt x="1969" y="42868"/>
                    <a:pt x="1965" y="42868"/>
                  </a:cubicBezTo>
                  <a:cubicBezTo>
                    <a:pt x="1964" y="42868"/>
                    <a:pt x="1960" y="42866"/>
                    <a:pt x="1953" y="42863"/>
                  </a:cubicBezTo>
                  <a:lnTo>
                    <a:pt x="1953" y="42863"/>
                  </a:lnTo>
                  <a:cubicBezTo>
                    <a:pt x="1976" y="42886"/>
                    <a:pt x="1989" y="42899"/>
                    <a:pt x="1976" y="42899"/>
                  </a:cubicBezTo>
                  <a:cubicBezTo>
                    <a:pt x="1969" y="42899"/>
                    <a:pt x="1954" y="42895"/>
                    <a:pt x="1929" y="42887"/>
                  </a:cubicBezTo>
                  <a:lnTo>
                    <a:pt x="1929" y="42887"/>
                  </a:lnTo>
                  <a:cubicBezTo>
                    <a:pt x="1929" y="42887"/>
                    <a:pt x="1929" y="42887"/>
                    <a:pt x="1929" y="42887"/>
                  </a:cubicBezTo>
                  <a:lnTo>
                    <a:pt x="1929" y="42911"/>
                  </a:lnTo>
                  <a:cubicBezTo>
                    <a:pt x="1965" y="42934"/>
                    <a:pt x="1965" y="42934"/>
                    <a:pt x="1965" y="42946"/>
                  </a:cubicBezTo>
                  <a:cubicBezTo>
                    <a:pt x="1965" y="42946"/>
                    <a:pt x="1965" y="42970"/>
                    <a:pt x="1965" y="42982"/>
                  </a:cubicBezTo>
                  <a:cubicBezTo>
                    <a:pt x="1965" y="42982"/>
                    <a:pt x="1965" y="42982"/>
                    <a:pt x="1917" y="42970"/>
                  </a:cubicBezTo>
                  <a:lnTo>
                    <a:pt x="1917" y="42970"/>
                  </a:lnTo>
                  <a:cubicBezTo>
                    <a:pt x="1929" y="42974"/>
                    <a:pt x="1932" y="42975"/>
                    <a:pt x="1929" y="42975"/>
                  </a:cubicBezTo>
                  <a:cubicBezTo>
                    <a:pt x="1925" y="42975"/>
                    <a:pt x="1901" y="42970"/>
                    <a:pt x="1893" y="42970"/>
                  </a:cubicBezTo>
                  <a:cubicBezTo>
                    <a:pt x="1905" y="42982"/>
                    <a:pt x="1929" y="42994"/>
                    <a:pt x="1953" y="43006"/>
                  </a:cubicBezTo>
                  <a:cubicBezTo>
                    <a:pt x="1959" y="43012"/>
                    <a:pt x="1962" y="43015"/>
                    <a:pt x="1959" y="43015"/>
                  </a:cubicBezTo>
                  <a:cubicBezTo>
                    <a:pt x="1956" y="43015"/>
                    <a:pt x="1947" y="43012"/>
                    <a:pt x="1929" y="43006"/>
                  </a:cubicBezTo>
                  <a:cubicBezTo>
                    <a:pt x="1922" y="43002"/>
                    <a:pt x="1918" y="43001"/>
                    <a:pt x="1917" y="43001"/>
                  </a:cubicBezTo>
                  <a:cubicBezTo>
                    <a:pt x="1913" y="43001"/>
                    <a:pt x="1924" y="43009"/>
                    <a:pt x="1941" y="43018"/>
                  </a:cubicBezTo>
                  <a:cubicBezTo>
                    <a:pt x="1965" y="43030"/>
                    <a:pt x="1941" y="43030"/>
                    <a:pt x="1941" y="43030"/>
                  </a:cubicBezTo>
                  <a:cubicBezTo>
                    <a:pt x="1941" y="43030"/>
                    <a:pt x="1946" y="43035"/>
                    <a:pt x="1939" y="43035"/>
                  </a:cubicBezTo>
                  <a:cubicBezTo>
                    <a:pt x="1936" y="43035"/>
                    <a:pt x="1929" y="43034"/>
                    <a:pt x="1917" y="43030"/>
                  </a:cubicBezTo>
                  <a:cubicBezTo>
                    <a:pt x="1912" y="43028"/>
                    <a:pt x="1909" y="43027"/>
                    <a:pt x="1908" y="43027"/>
                  </a:cubicBezTo>
                  <a:cubicBezTo>
                    <a:pt x="1901" y="43027"/>
                    <a:pt x="1934" y="43044"/>
                    <a:pt x="1934" y="43044"/>
                  </a:cubicBezTo>
                  <a:cubicBezTo>
                    <a:pt x="1934" y="43044"/>
                    <a:pt x="1932" y="43043"/>
                    <a:pt x="1929" y="43042"/>
                  </a:cubicBezTo>
                  <a:lnTo>
                    <a:pt x="1846" y="43042"/>
                  </a:lnTo>
                  <a:cubicBezTo>
                    <a:pt x="1846" y="43042"/>
                    <a:pt x="1869" y="43065"/>
                    <a:pt x="1905" y="43077"/>
                  </a:cubicBezTo>
                  <a:cubicBezTo>
                    <a:pt x="1911" y="43084"/>
                    <a:pt x="1911" y="43086"/>
                    <a:pt x="1907" y="43086"/>
                  </a:cubicBezTo>
                  <a:cubicBezTo>
                    <a:pt x="1899" y="43086"/>
                    <a:pt x="1874" y="43075"/>
                    <a:pt x="1869" y="43075"/>
                  </a:cubicBezTo>
                  <a:cubicBezTo>
                    <a:pt x="1868" y="43075"/>
                    <a:pt x="1868" y="43075"/>
                    <a:pt x="1869" y="43077"/>
                  </a:cubicBezTo>
                  <a:cubicBezTo>
                    <a:pt x="1877" y="43077"/>
                    <a:pt x="1880" y="43083"/>
                    <a:pt x="1874" y="43083"/>
                  </a:cubicBezTo>
                  <a:cubicBezTo>
                    <a:pt x="1871" y="43083"/>
                    <a:pt x="1865" y="43081"/>
                    <a:pt x="1858" y="43077"/>
                  </a:cubicBezTo>
                  <a:lnTo>
                    <a:pt x="1822" y="43077"/>
                  </a:lnTo>
                  <a:cubicBezTo>
                    <a:pt x="1893" y="43113"/>
                    <a:pt x="1822" y="43101"/>
                    <a:pt x="1858" y="43113"/>
                  </a:cubicBezTo>
                  <a:cubicBezTo>
                    <a:pt x="1868" y="43123"/>
                    <a:pt x="1867" y="43127"/>
                    <a:pt x="1861" y="43127"/>
                  </a:cubicBezTo>
                  <a:cubicBezTo>
                    <a:pt x="1853" y="43127"/>
                    <a:pt x="1836" y="43120"/>
                    <a:pt x="1822" y="43113"/>
                  </a:cubicBezTo>
                  <a:cubicBezTo>
                    <a:pt x="1810" y="43113"/>
                    <a:pt x="1798" y="43113"/>
                    <a:pt x="1822" y="43125"/>
                  </a:cubicBezTo>
                  <a:cubicBezTo>
                    <a:pt x="1840" y="43137"/>
                    <a:pt x="1840" y="43140"/>
                    <a:pt x="1835" y="43140"/>
                  </a:cubicBezTo>
                  <a:cubicBezTo>
                    <a:pt x="1831" y="43140"/>
                    <a:pt x="1822" y="43137"/>
                    <a:pt x="1822" y="43137"/>
                  </a:cubicBezTo>
                  <a:lnTo>
                    <a:pt x="1798" y="43137"/>
                  </a:lnTo>
                  <a:cubicBezTo>
                    <a:pt x="1806" y="43137"/>
                    <a:pt x="1809" y="43142"/>
                    <a:pt x="1806" y="43142"/>
                  </a:cubicBezTo>
                  <a:cubicBezTo>
                    <a:pt x="1805" y="43142"/>
                    <a:pt x="1802" y="43141"/>
                    <a:pt x="1798" y="43137"/>
                  </a:cubicBezTo>
                  <a:lnTo>
                    <a:pt x="1774" y="43137"/>
                  </a:lnTo>
                  <a:lnTo>
                    <a:pt x="1822" y="43161"/>
                  </a:lnTo>
                  <a:cubicBezTo>
                    <a:pt x="1822" y="43161"/>
                    <a:pt x="1834" y="43161"/>
                    <a:pt x="1834" y="43173"/>
                  </a:cubicBezTo>
                  <a:lnTo>
                    <a:pt x="1774" y="43149"/>
                  </a:lnTo>
                  <a:lnTo>
                    <a:pt x="1774" y="43161"/>
                  </a:lnTo>
                  <a:cubicBezTo>
                    <a:pt x="1762" y="43184"/>
                    <a:pt x="1750" y="43208"/>
                    <a:pt x="1750" y="43232"/>
                  </a:cubicBezTo>
                  <a:cubicBezTo>
                    <a:pt x="1715" y="43423"/>
                    <a:pt x="1679" y="43577"/>
                    <a:pt x="1655" y="43744"/>
                  </a:cubicBezTo>
                  <a:cubicBezTo>
                    <a:pt x="1619" y="43923"/>
                    <a:pt x="1596" y="44089"/>
                    <a:pt x="1572" y="44268"/>
                  </a:cubicBezTo>
                  <a:cubicBezTo>
                    <a:pt x="1536" y="44625"/>
                    <a:pt x="1500" y="44994"/>
                    <a:pt x="1465" y="45375"/>
                  </a:cubicBezTo>
                  <a:cubicBezTo>
                    <a:pt x="1429" y="45756"/>
                    <a:pt x="1322" y="46125"/>
                    <a:pt x="1155" y="46471"/>
                  </a:cubicBezTo>
                  <a:cubicBezTo>
                    <a:pt x="1119" y="46530"/>
                    <a:pt x="1084" y="46590"/>
                    <a:pt x="1060" y="46637"/>
                  </a:cubicBezTo>
                  <a:lnTo>
                    <a:pt x="1060" y="46649"/>
                  </a:lnTo>
                  <a:cubicBezTo>
                    <a:pt x="1048" y="46661"/>
                    <a:pt x="1036" y="46673"/>
                    <a:pt x="1036" y="46685"/>
                  </a:cubicBezTo>
                  <a:cubicBezTo>
                    <a:pt x="917" y="46792"/>
                    <a:pt x="786" y="46875"/>
                    <a:pt x="631" y="46935"/>
                  </a:cubicBezTo>
                  <a:cubicBezTo>
                    <a:pt x="533" y="46962"/>
                    <a:pt x="435" y="46975"/>
                    <a:pt x="336" y="46975"/>
                  </a:cubicBezTo>
                  <a:cubicBezTo>
                    <a:pt x="304" y="46975"/>
                    <a:pt x="271" y="46974"/>
                    <a:pt x="238" y="46971"/>
                  </a:cubicBezTo>
                  <a:cubicBezTo>
                    <a:pt x="226" y="46983"/>
                    <a:pt x="214" y="47006"/>
                    <a:pt x="203" y="47018"/>
                  </a:cubicBezTo>
                  <a:cubicBezTo>
                    <a:pt x="143" y="47185"/>
                    <a:pt x="107" y="47364"/>
                    <a:pt x="95" y="47542"/>
                  </a:cubicBezTo>
                  <a:cubicBezTo>
                    <a:pt x="95" y="47590"/>
                    <a:pt x="95" y="47625"/>
                    <a:pt x="83" y="47673"/>
                  </a:cubicBezTo>
                  <a:cubicBezTo>
                    <a:pt x="48" y="47780"/>
                    <a:pt x="24" y="47875"/>
                    <a:pt x="0" y="47983"/>
                  </a:cubicBezTo>
                  <a:cubicBezTo>
                    <a:pt x="60" y="48078"/>
                    <a:pt x="119" y="48173"/>
                    <a:pt x="191" y="48256"/>
                  </a:cubicBezTo>
                  <a:cubicBezTo>
                    <a:pt x="250" y="48614"/>
                    <a:pt x="488" y="48852"/>
                    <a:pt x="703" y="49138"/>
                  </a:cubicBezTo>
                  <a:cubicBezTo>
                    <a:pt x="774" y="49245"/>
                    <a:pt x="857" y="49364"/>
                    <a:pt x="941" y="49471"/>
                  </a:cubicBezTo>
                  <a:cubicBezTo>
                    <a:pt x="1119" y="49638"/>
                    <a:pt x="1274" y="49816"/>
                    <a:pt x="1393" y="50007"/>
                  </a:cubicBezTo>
                  <a:cubicBezTo>
                    <a:pt x="1548" y="50257"/>
                    <a:pt x="1655" y="50519"/>
                    <a:pt x="1715" y="50804"/>
                  </a:cubicBezTo>
                  <a:cubicBezTo>
                    <a:pt x="1738" y="50935"/>
                    <a:pt x="1750" y="51078"/>
                    <a:pt x="1750" y="51209"/>
                  </a:cubicBezTo>
                  <a:cubicBezTo>
                    <a:pt x="1750" y="51328"/>
                    <a:pt x="1762" y="51459"/>
                    <a:pt x="1762" y="51578"/>
                  </a:cubicBezTo>
                  <a:cubicBezTo>
                    <a:pt x="1774" y="51662"/>
                    <a:pt x="1810" y="51757"/>
                    <a:pt x="1846" y="51840"/>
                  </a:cubicBezTo>
                  <a:cubicBezTo>
                    <a:pt x="1929" y="52007"/>
                    <a:pt x="2000" y="52174"/>
                    <a:pt x="2072" y="52376"/>
                  </a:cubicBezTo>
                  <a:cubicBezTo>
                    <a:pt x="2179" y="52650"/>
                    <a:pt x="2298" y="52924"/>
                    <a:pt x="2441" y="53186"/>
                  </a:cubicBezTo>
                  <a:cubicBezTo>
                    <a:pt x="2489" y="53281"/>
                    <a:pt x="2536" y="53364"/>
                    <a:pt x="2596" y="53436"/>
                  </a:cubicBezTo>
                  <a:lnTo>
                    <a:pt x="2822" y="53698"/>
                  </a:lnTo>
                  <a:cubicBezTo>
                    <a:pt x="2905" y="53793"/>
                    <a:pt x="2965" y="53900"/>
                    <a:pt x="3024" y="54019"/>
                  </a:cubicBezTo>
                  <a:cubicBezTo>
                    <a:pt x="3084" y="54126"/>
                    <a:pt x="3120" y="54233"/>
                    <a:pt x="3167" y="54317"/>
                  </a:cubicBezTo>
                  <a:cubicBezTo>
                    <a:pt x="3191" y="54364"/>
                    <a:pt x="3203" y="54412"/>
                    <a:pt x="3227" y="54448"/>
                  </a:cubicBezTo>
                  <a:cubicBezTo>
                    <a:pt x="3251" y="54495"/>
                    <a:pt x="3251" y="54483"/>
                    <a:pt x="3262" y="54507"/>
                  </a:cubicBezTo>
                  <a:lnTo>
                    <a:pt x="3310" y="54579"/>
                  </a:lnTo>
                  <a:lnTo>
                    <a:pt x="3608" y="54757"/>
                  </a:lnTo>
                  <a:cubicBezTo>
                    <a:pt x="3798" y="55031"/>
                    <a:pt x="4024" y="55293"/>
                    <a:pt x="4227" y="55591"/>
                  </a:cubicBezTo>
                  <a:cubicBezTo>
                    <a:pt x="4453" y="55888"/>
                    <a:pt x="4620" y="56222"/>
                    <a:pt x="4703" y="56591"/>
                  </a:cubicBezTo>
                  <a:cubicBezTo>
                    <a:pt x="4786" y="56984"/>
                    <a:pt x="4751" y="57400"/>
                    <a:pt x="4608" y="57781"/>
                  </a:cubicBezTo>
                  <a:cubicBezTo>
                    <a:pt x="4596" y="57817"/>
                    <a:pt x="4584" y="57853"/>
                    <a:pt x="4572" y="57889"/>
                  </a:cubicBezTo>
                  <a:lnTo>
                    <a:pt x="4560" y="57912"/>
                  </a:lnTo>
                  <a:cubicBezTo>
                    <a:pt x="4572" y="57948"/>
                    <a:pt x="4584" y="57972"/>
                    <a:pt x="4608" y="57996"/>
                  </a:cubicBezTo>
                  <a:lnTo>
                    <a:pt x="4632" y="58008"/>
                  </a:lnTo>
                  <a:lnTo>
                    <a:pt x="4679" y="58043"/>
                  </a:lnTo>
                  <a:cubicBezTo>
                    <a:pt x="4715" y="58067"/>
                    <a:pt x="4751" y="58091"/>
                    <a:pt x="4786" y="58127"/>
                  </a:cubicBezTo>
                  <a:cubicBezTo>
                    <a:pt x="4858" y="58174"/>
                    <a:pt x="4917" y="58246"/>
                    <a:pt x="4965" y="58317"/>
                  </a:cubicBezTo>
                  <a:cubicBezTo>
                    <a:pt x="5108" y="58472"/>
                    <a:pt x="5203" y="58663"/>
                    <a:pt x="5263" y="58853"/>
                  </a:cubicBezTo>
                  <a:cubicBezTo>
                    <a:pt x="5334" y="59044"/>
                    <a:pt x="5346" y="59246"/>
                    <a:pt x="5322" y="59448"/>
                  </a:cubicBezTo>
                  <a:cubicBezTo>
                    <a:pt x="5298" y="59639"/>
                    <a:pt x="5275" y="59877"/>
                    <a:pt x="5251" y="60091"/>
                  </a:cubicBezTo>
                  <a:cubicBezTo>
                    <a:pt x="5215" y="60413"/>
                    <a:pt x="5215" y="60746"/>
                    <a:pt x="5417" y="60913"/>
                  </a:cubicBezTo>
                  <a:cubicBezTo>
                    <a:pt x="5525" y="61008"/>
                    <a:pt x="5668" y="61068"/>
                    <a:pt x="5810" y="61079"/>
                  </a:cubicBezTo>
                  <a:cubicBezTo>
                    <a:pt x="5888" y="61091"/>
                    <a:pt x="5965" y="61097"/>
                    <a:pt x="6043" y="61097"/>
                  </a:cubicBezTo>
                  <a:cubicBezTo>
                    <a:pt x="6120" y="61097"/>
                    <a:pt x="6197" y="61091"/>
                    <a:pt x="6275" y="61079"/>
                  </a:cubicBezTo>
                  <a:cubicBezTo>
                    <a:pt x="6656" y="61032"/>
                    <a:pt x="7025" y="60901"/>
                    <a:pt x="7346" y="60698"/>
                  </a:cubicBezTo>
                  <a:cubicBezTo>
                    <a:pt x="7418" y="60651"/>
                    <a:pt x="7489" y="60591"/>
                    <a:pt x="7549" y="60520"/>
                  </a:cubicBezTo>
                  <a:cubicBezTo>
                    <a:pt x="7596" y="60472"/>
                    <a:pt x="7620" y="60413"/>
                    <a:pt x="7632" y="60353"/>
                  </a:cubicBezTo>
                  <a:cubicBezTo>
                    <a:pt x="7620" y="60127"/>
                    <a:pt x="7644" y="59913"/>
                    <a:pt x="7692" y="59698"/>
                  </a:cubicBezTo>
                  <a:cubicBezTo>
                    <a:pt x="7751" y="59484"/>
                    <a:pt x="7846" y="59282"/>
                    <a:pt x="7989" y="59091"/>
                  </a:cubicBezTo>
                  <a:cubicBezTo>
                    <a:pt x="8120" y="58924"/>
                    <a:pt x="8275" y="58758"/>
                    <a:pt x="8442" y="58627"/>
                  </a:cubicBezTo>
                  <a:cubicBezTo>
                    <a:pt x="8775" y="58353"/>
                    <a:pt x="9120" y="58151"/>
                    <a:pt x="9442" y="57912"/>
                  </a:cubicBezTo>
                  <a:lnTo>
                    <a:pt x="9454" y="57889"/>
                  </a:lnTo>
                  <a:cubicBezTo>
                    <a:pt x="9585" y="57829"/>
                    <a:pt x="9728" y="57781"/>
                    <a:pt x="9870" y="57758"/>
                  </a:cubicBezTo>
                  <a:cubicBezTo>
                    <a:pt x="10009" y="57720"/>
                    <a:pt x="10149" y="57701"/>
                    <a:pt x="10288" y="57701"/>
                  </a:cubicBezTo>
                  <a:cubicBezTo>
                    <a:pt x="10498" y="57701"/>
                    <a:pt x="10706" y="57743"/>
                    <a:pt x="10906" y="57829"/>
                  </a:cubicBezTo>
                  <a:lnTo>
                    <a:pt x="10918" y="57829"/>
                  </a:lnTo>
                  <a:cubicBezTo>
                    <a:pt x="11037" y="57889"/>
                    <a:pt x="11156" y="57960"/>
                    <a:pt x="11275" y="58031"/>
                  </a:cubicBezTo>
                  <a:cubicBezTo>
                    <a:pt x="11365" y="58058"/>
                    <a:pt x="11461" y="58072"/>
                    <a:pt x="11558" y="58072"/>
                  </a:cubicBezTo>
                  <a:cubicBezTo>
                    <a:pt x="11591" y="58072"/>
                    <a:pt x="11624" y="58070"/>
                    <a:pt x="11656" y="58067"/>
                  </a:cubicBezTo>
                  <a:cubicBezTo>
                    <a:pt x="11740" y="58043"/>
                    <a:pt x="11835" y="58020"/>
                    <a:pt x="11918" y="57984"/>
                  </a:cubicBezTo>
                  <a:cubicBezTo>
                    <a:pt x="11990" y="57948"/>
                    <a:pt x="12073" y="57924"/>
                    <a:pt x="12168" y="57877"/>
                  </a:cubicBezTo>
                  <a:cubicBezTo>
                    <a:pt x="12252" y="57829"/>
                    <a:pt x="12311" y="57781"/>
                    <a:pt x="12371" y="57722"/>
                  </a:cubicBezTo>
                  <a:cubicBezTo>
                    <a:pt x="12430" y="57650"/>
                    <a:pt x="12490" y="57567"/>
                    <a:pt x="12537" y="57484"/>
                  </a:cubicBezTo>
                  <a:cubicBezTo>
                    <a:pt x="12621" y="57329"/>
                    <a:pt x="12728" y="57174"/>
                    <a:pt x="12859" y="57043"/>
                  </a:cubicBezTo>
                  <a:cubicBezTo>
                    <a:pt x="12990" y="56889"/>
                    <a:pt x="13145" y="56781"/>
                    <a:pt x="13335" y="56710"/>
                  </a:cubicBezTo>
                  <a:cubicBezTo>
                    <a:pt x="13514" y="56638"/>
                    <a:pt x="13704" y="56603"/>
                    <a:pt x="13895" y="56603"/>
                  </a:cubicBezTo>
                  <a:lnTo>
                    <a:pt x="14026" y="56603"/>
                  </a:lnTo>
                  <a:cubicBezTo>
                    <a:pt x="14121" y="56603"/>
                    <a:pt x="14228" y="56579"/>
                    <a:pt x="14323" y="56543"/>
                  </a:cubicBezTo>
                  <a:cubicBezTo>
                    <a:pt x="14395" y="56519"/>
                    <a:pt x="14454" y="56472"/>
                    <a:pt x="14490" y="56412"/>
                  </a:cubicBezTo>
                  <a:cubicBezTo>
                    <a:pt x="14561" y="56257"/>
                    <a:pt x="14442" y="56031"/>
                    <a:pt x="14252" y="55865"/>
                  </a:cubicBezTo>
                  <a:lnTo>
                    <a:pt x="14169" y="55781"/>
                  </a:lnTo>
                  <a:cubicBezTo>
                    <a:pt x="14133" y="55757"/>
                    <a:pt x="14097" y="55722"/>
                    <a:pt x="14073" y="55686"/>
                  </a:cubicBezTo>
                  <a:cubicBezTo>
                    <a:pt x="14014" y="55626"/>
                    <a:pt x="13966" y="55543"/>
                    <a:pt x="13930" y="55472"/>
                  </a:cubicBezTo>
                  <a:cubicBezTo>
                    <a:pt x="13835" y="55317"/>
                    <a:pt x="13764" y="55138"/>
                    <a:pt x="13704" y="54960"/>
                  </a:cubicBezTo>
                  <a:cubicBezTo>
                    <a:pt x="13621" y="54626"/>
                    <a:pt x="13645" y="54281"/>
                    <a:pt x="13776" y="53960"/>
                  </a:cubicBezTo>
                  <a:lnTo>
                    <a:pt x="13823" y="53852"/>
                  </a:lnTo>
                  <a:lnTo>
                    <a:pt x="13871" y="53757"/>
                  </a:lnTo>
                  <a:cubicBezTo>
                    <a:pt x="13895" y="53698"/>
                    <a:pt x="13930" y="53638"/>
                    <a:pt x="13966" y="53579"/>
                  </a:cubicBezTo>
                  <a:cubicBezTo>
                    <a:pt x="14014" y="53448"/>
                    <a:pt x="14085" y="53329"/>
                    <a:pt x="14145" y="53209"/>
                  </a:cubicBezTo>
                  <a:cubicBezTo>
                    <a:pt x="14180" y="53126"/>
                    <a:pt x="14216" y="53019"/>
                    <a:pt x="14216" y="52924"/>
                  </a:cubicBezTo>
                  <a:cubicBezTo>
                    <a:pt x="14252" y="52626"/>
                    <a:pt x="14311" y="52340"/>
                    <a:pt x="14395" y="52055"/>
                  </a:cubicBezTo>
                  <a:cubicBezTo>
                    <a:pt x="14419" y="51912"/>
                    <a:pt x="14442" y="51757"/>
                    <a:pt x="14442" y="51602"/>
                  </a:cubicBezTo>
                  <a:cubicBezTo>
                    <a:pt x="14442" y="51459"/>
                    <a:pt x="14454" y="51304"/>
                    <a:pt x="14466" y="51162"/>
                  </a:cubicBezTo>
                  <a:cubicBezTo>
                    <a:pt x="14561" y="50697"/>
                    <a:pt x="14621" y="50245"/>
                    <a:pt x="14657" y="49780"/>
                  </a:cubicBezTo>
                  <a:cubicBezTo>
                    <a:pt x="14681" y="49519"/>
                    <a:pt x="14740" y="49269"/>
                    <a:pt x="14812" y="49018"/>
                  </a:cubicBezTo>
                  <a:cubicBezTo>
                    <a:pt x="14883" y="48816"/>
                    <a:pt x="14919" y="48602"/>
                    <a:pt x="14966" y="48399"/>
                  </a:cubicBezTo>
                  <a:cubicBezTo>
                    <a:pt x="15026" y="48137"/>
                    <a:pt x="15133" y="47887"/>
                    <a:pt x="15300" y="47685"/>
                  </a:cubicBezTo>
                  <a:cubicBezTo>
                    <a:pt x="15478" y="47459"/>
                    <a:pt x="15693" y="47292"/>
                    <a:pt x="15955" y="47185"/>
                  </a:cubicBezTo>
                  <a:cubicBezTo>
                    <a:pt x="16085" y="47125"/>
                    <a:pt x="16193" y="47090"/>
                    <a:pt x="16312" y="47054"/>
                  </a:cubicBezTo>
                  <a:cubicBezTo>
                    <a:pt x="16419" y="47018"/>
                    <a:pt x="16538" y="46971"/>
                    <a:pt x="16645" y="46923"/>
                  </a:cubicBezTo>
                  <a:cubicBezTo>
                    <a:pt x="16871" y="46840"/>
                    <a:pt x="17098" y="46744"/>
                    <a:pt x="17312" y="46649"/>
                  </a:cubicBezTo>
                  <a:cubicBezTo>
                    <a:pt x="17609" y="46506"/>
                    <a:pt x="17883" y="46328"/>
                    <a:pt x="18133" y="46113"/>
                  </a:cubicBezTo>
                  <a:cubicBezTo>
                    <a:pt x="18371" y="45899"/>
                    <a:pt x="18586" y="45649"/>
                    <a:pt x="18752" y="45363"/>
                  </a:cubicBezTo>
                  <a:cubicBezTo>
                    <a:pt x="18967" y="44994"/>
                    <a:pt x="19133" y="44589"/>
                    <a:pt x="19241" y="44173"/>
                  </a:cubicBezTo>
                  <a:lnTo>
                    <a:pt x="19241" y="44161"/>
                  </a:lnTo>
                  <a:cubicBezTo>
                    <a:pt x="19253" y="44137"/>
                    <a:pt x="19264" y="44125"/>
                    <a:pt x="19264" y="44113"/>
                  </a:cubicBezTo>
                  <a:cubicBezTo>
                    <a:pt x="19348" y="44018"/>
                    <a:pt x="19419" y="43935"/>
                    <a:pt x="19503" y="43863"/>
                  </a:cubicBezTo>
                  <a:cubicBezTo>
                    <a:pt x="19610" y="43744"/>
                    <a:pt x="19741" y="43649"/>
                    <a:pt x="19848" y="43542"/>
                  </a:cubicBezTo>
                  <a:lnTo>
                    <a:pt x="20050" y="43339"/>
                  </a:lnTo>
                  <a:cubicBezTo>
                    <a:pt x="20122" y="43268"/>
                    <a:pt x="20181" y="43196"/>
                    <a:pt x="20229" y="43125"/>
                  </a:cubicBezTo>
                  <a:cubicBezTo>
                    <a:pt x="20336" y="42982"/>
                    <a:pt x="20407" y="42815"/>
                    <a:pt x="20431" y="42637"/>
                  </a:cubicBezTo>
                  <a:cubicBezTo>
                    <a:pt x="20479" y="42280"/>
                    <a:pt x="20336" y="41922"/>
                    <a:pt x="20169" y="41589"/>
                  </a:cubicBezTo>
                  <a:cubicBezTo>
                    <a:pt x="19872" y="41160"/>
                    <a:pt x="19514" y="40791"/>
                    <a:pt x="19098" y="40494"/>
                  </a:cubicBezTo>
                  <a:cubicBezTo>
                    <a:pt x="18693" y="40160"/>
                    <a:pt x="18241" y="39898"/>
                    <a:pt x="17752" y="39720"/>
                  </a:cubicBezTo>
                  <a:cubicBezTo>
                    <a:pt x="17514" y="39624"/>
                    <a:pt x="17264" y="39553"/>
                    <a:pt x="17014" y="39505"/>
                  </a:cubicBezTo>
                  <a:cubicBezTo>
                    <a:pt x="16824" y="39458"/>
                    <a:pt x="16633" y="39398"/>
                    <a:pt x="16455" y="39315"/>
                  </a:cubicBezTo>
                  <a:lnTo>
                    <a:pt x="16371" y="39291"/>
                  </a:lnTo>
                  <a:lnTo>
                    <a:pt x="16359" y="39291"/>
                  </a:lnTo>
                  <a:cubicBezTo>
                    <a:pt x="16336" y="39279"/>
                    <a:pt x="16324" y="39267"/>
                    <a:pt x="16312" y="39255"/>
                  </a:cubicBezTo>
                  <a:cubicBezTo>
                    <a:pt x="16228" y="39160"/>
                    <a:pt x="16169" y="39053"/>
                    <a:pt x="16121" y="38946"/>
                  </a:cubicBezTo>
                  <a:cubicBezTo>
                    <a:pt x="16109" y="38934"/>
                    <a:pt x="16109" y="38922"/>
                    <a:pt x="16109" y="38898"/>
                  </a:cubicBezTo>
                  <a:cubicBezTo>
                    <a:pt x="16097" y="38791"/>
                    <a:pt x="16085" y="38672"/>
                    <a:pt x="16062" y="38553"/>
                  </a:cubicBezTo>
                  <a:cubicBezTo>
                    <a:pt x="15990" y="38160"/>
                    <a:pt x="15824" y="37803"/>
                    <a:pt x="15776" y="37374"/>
                  </a:cubicBezTo>
                  <a:cubicBezTo>
                    <a:pt x="15693" y="37136"/>
                    <a:pt x="15621" y="36886"/>
                    <a:pt x="15562" y="36624"/>
                  </a:cubicBezTo>
                  <a:cubicBezTo>
                    <a:pt x="15550" y="36422"/>
                    <a:pt x="15550" y="36207"/>
                    <a:pt x="15562" y="36005"/>
                  </a:cubicBezTo>
                  <a:cubicBezTo>
                    <a:pt x="15562" y="35731"/>
                    <a:pt x="15609" y="35457"/>
                    <a:pt x="15704" y="35195"/>
                  </a:cubicBezTo>
                  <a:cubicBezTo>
                    <a:pt x="15776" y="35005"/>
                    <a:pt x="15895" y="34826"/>
                    <a:pt x="15955" y="34648"/>
                  </a:cubicBezTo>
                  <a:cubicBezTo>
                    <a:pt x="16050" y="34362"/>
                    <a:pt x="16121" y="34064"/>
                    <a:pt x="16193" y="33767"/>
                  </a:cubicBezTo>
                  <a:cubicBezTo>
                    <a:pt x="16252" y="33469"/>
                    <a:pt x="16336" y="33183"/>
                    <a:pt x="16466" y="32909"/>
                  </a:cubicBezTo>
                  <a:cubicBezTo>
                    <a:pt x="16597" y="32636"/>
                    <a:pt x="16693" y="32338"/>
                    <a:pt x="16764" y="32040"/>
                  </a:cubicBezTo>
                  <a:cubicBezTo>
                    <a:pt x="16836" y="31766"/>
                    <a:pt x="16895" y="31493"/>
                    <a:pt x="16943" y="31207"/>
                  </a:cubicBezTo>
                  <a:cubicBezTo>
                    <a:pt x="16955" y="31195"/>
                    <a:pt x="16955" y="31171"/>
                    <a:pt x="16978" y="31159"/>
                  </a:cubicBezTo>
                  <a:cubicBezTo>
                    <a:pt x="17038" y="31076"/>
                    <a:pt x="17098" y="30992"/>
                    <a:pt x="17145" y="30897"/>
                  </a:cubicBezTo>
                  <a:lnTo>
                    <a:pt x="17145" y="30909"/>
                  </a:lnTo>
                  <a:cubicBezTo>
                    <a:pt x="17276" y="30647"/>
                    <a:pt x="17467" y="30433"/>
                    <a:pt x="17705" y="30254"/>
                  </a:cubicBezTo>
                  <a:cubicBezTo>
                    <a:pt x="17800" y="30171"/>
                    <a:pt x="17907" y="30088"/>
                    <a:pt x="18002" y="30004"/>
                  </a:cubicBezTo>
                  <a:cubicBezTo>
                    <a:pt x="18086" y="29921"/>
                    <a:pt x="18157" y="29826"/>
                    <a:pt x="18217" y="29718"/>
                  </a:cubicBezTo>
                  <a:cubicBezTo>
                    <a:pt x="18300" y="29611"/>
                    <a:pt x="18383" y="29516"/>
                    <a:pt x="18467" y="29421"/>
                  </a:cubicBezTo>
                  <a:cubicBezTo>
                    <a:pt x="18776" y="29099"/>
                    <a:pt x="19133" y="28873"/>
                    <a:pt x="19407" y="28587"/>
                  </a:cubicBezTo>
                  <a:cubicBezTo>
                    <a:pt x="19514" y="28468"/>
                    <a:pt x="19645" y="28361"/>
                    <a:pt x="19753" y="28242"/>
                  </a:cubicBezTo>
                  <a:cubicBezTo>
                    <a:pt x="19812" y="28183"/>
                    <a:pt x="19860" y="28123"/>
                    <a:pt x="19907" y="28052"/>
                  </a:cubicBezTo>
                  <a:cubicBezTo>
                    <a:pt x="19955" y="27980"/>
                    <a:pt x="19991" y="27897"/>
                    <a:pt x="20026" y="27814"/>
                  </a:cubicBezTo>
                  <a:cubicBezTo>
                    <a:pt x="20050" y="27778"/>
                    <a:pt x="20086" y="27754"/>
                    <a:pt x="20122" y="27730"/>
                  </a:cubicBezTo>
                  <a:cubicBezTo>
                    <a:pt x="20324" y="27623"/>
                    <a:pt x="20312" y="27504"/>
                    <a:pt x="20348" y="27373"/>
                  </a:cubicBezTo>
                  <a:cubicBezTo>
                    <a:pt x="20372" y="27325"/>
                    <a:pt x="20396" y="27290"/>
                    <a:pt x="20431" y="27254"/>
                  </a:cubicBezTo>
                  <a:cubicBezTo>
                    <a:pt x="20550" y="27159"/>
                    <a:pt x="20681" y="27087"/>
                    <a:pt x="20812" y="27004"/>
                  </a:cubicBezTo>
                  <a:cubicBezTo>
                    <a:pt x="20931" y="26944"/>
                    <a:pt x="21027" y="26897"/>
                    <a:pt x="21146" y="26825"/>
                  </a:cubicBezTo>
                  <a:cubicBezTo>
                    <a:pt x="21336" y="26706"/>
                    <a:pt x="21550" y="26635"/>
                    <a:pt x="21777" y="26611"/>
                  </a:cubicBezTo>
                  <a:cubicBezTo>
                    <a:pt x="21920" y="26587"/>
                    <a:pt x="22039" y="26540"/>
                    <a:pt x="22146" y="26444"/>
                  </a:cubicBezTo>
                  <a:cubicBezTo>
                    <a:pt x="22443" y="26170"/>
                    <a:pt x="22789" y="25944"/>
                    <a:pt x="23158" y="25778"/>
                  </a:cubicBezTo>
                  <a:cubicBezTo>
                    <a:pt x="23229" y="25742"/>
                    <a:pt x="23289" y="25682"/>
                    <a:pt x="23324" y="25623"/>
                  </a:cubicBezTo>
                  <a:cubicBezTo>
                    <a:pt x="23360" y="25551"/>
                    <a:pt x="23420" y="25492"/>
                    <a:pt x="23491" y="25444"/>
                  </a:cubicBezTo>
                  <a:cubicBezTo>
                    <a:pt x="23634" y="25325"/>
                    <a:pt x="23801" y="25230"/>
                    <a:pt x="23967" y="25147"/>
                  </a:cubicBezTo>
                  <a:cubicBezTo>
                    <a:pt x="24122" y="25063"/>
                    <a:pt x="24277" y="25004"/>
                    <a:pt x="24456" y="24968"/>
                  </a:cubicBezTo>
                  <a:cubicBezTo>
                    <a:pt x="24729" y="24908"/>
                    <a:pt x="25003" y="24789"/>
                    <a:pt x="25218" y="24599"/>
                  </a:cubicBezTo>
                  <a:cubicBezTo>
                    <a:pt x="25349" y="24515"/>
                    <a:pt x="25480" y="24444"/>
                    <a:pt x="25610" y="24385"/>
                  </a:cubicBezTo>
                  <a:cubicBezTo>
                    <a:pt x="25682" y="24349"/>
                    <a:pt x="25741" y="24289"/>
                    <a:pt x="25777" y="24218"/>
                  </a:cubicBezTo>
                  <a:cubicBezTo>
                    <a:pt x="25813" y="24134"/>
                    <a:pt x="25872" y="24075"/>
                    <a:pt x="25944" y="24039"/>
                  </a:cubicBezTo>
                  <a:cubicBezTo>
                    <a:pt x="26134" y="23968"/>
                    <a:pt x="26301" y="23861"/>
                    <a:pt x="26444" y="23718"/>
                  </a:cubicBezTo>
                  <a:cubicBezTo>
                    <a:pt x="26670" y="23456"/>
                    <a:pt x="26920" y="23218"/>
                    <a:pt x="27182" y="22991"/>
                  </a:cubicBezTo>
                  <a:cubicBezTo>
                    <a:pt x="27396" y="22789"/>
                    <a:pt x="27599" y="22587"/>
                    <a:pt x="27777" y="22360"/>
                  </a:cubicBezTo>
                  <a:cubicBezTo>
                    <a:pt x="27849" y="22277"/>
                    <a:pt x="27896" y="22170"/>
                    <a:pt x="27908" y="22063"/>
                  </a:cubicBezTo>
                  <a:cubicBezTo>
                    <a:pt x="27920" y="21956"/>
                    <a:pt x="27908" y="21860"/>
                    <a:pt x="27932" y="21777"/>
                  </a:cubicBezTo>
                  <a:cubicBezTo>
                    <a:pt x="27944" y="21646"/>
                    <a:pt x="27920" y="21515"/>
                    <a:pt x="27861" y="21408"/>
                  </a:cubicBezTo>
                  <a:cubicBezTo>
                    <a:pt x="27837" y="21348"/>
                    <a:pt x="27801" y="21289"/>
                    <a:pt x="27766" y="21229"/>
                  </a:cubicBezTo>
                  <a:cubicBezTo>
                    <a:pt x="27742" y="21170"/>
                    <a:pt x="27706" y="21122"/>
                    <a:pt x="27670" y="21039"/>
                  </a:cubicBezTo>
                  <a:cubicBezTo>
                    <a:pt x="27599" y="20896"/>
                    <a:pt x="27515" y="20741"/>
                    <a:pt x="27468" y="20575"/>
                  </a:cubicBezTo>
                  <a:cubicBezTo>
                    <a:pt x="27396" y="20408"/>
                    <a:pt x="27373" y="20217"/>
                    <a:pt x="27385" y="20027"/>
                  </a:cubicBezTo>
                  <a:cubicBezTo>
                    <a:pt x="27396" y="19872"/>
                    <a:pt x="27444" y="19729"/>
                    <a:pt x="27504" y="19586"/>
                  </a:cubicBezTo>
                  <a:lnTo>
                    <a:pt x="27611" y="19408"/>
                  </a:lnTo>
                  <a:cubicBezTo>
                    <a:pt x="27635" y="19348"/>
                    <a:pt x="27670" y="19301"/>
                    <a:pt x="27706" y="19253"/>
                  </a:cubicBezTo>
                  <a:cubicBezTo>
                    <a:pt x="27825" y="19051"/>
                    <a:pt x="27980" y="18848"/>
                    <a:pt x="28111" y="18622"/>
                  </a:cubicBezTo>
                  <a:cubicBezTo>
                    <a:pt x="28230" y="18289"/>
                    <a:pt x="28444" y="18003"/>
                    <a:pt x="28623" y="17705"/>
                  </a:cubicBezTo>
                  <a:cubicBezTo>
                    <a:pt x="28766" y="17443"/>
                    <a:pt x="28920" y="17205"/>
                    <a:pt x="29111" y="16979"/>
                  </a:cubicBezTo>
                  <a:lnTo>
                    <a:pt x="29218" y="16860"/>
                  </a:lnTo>
                  <a:lnTo>
                    <a:pt x="29337" y="16729"/>
                  </a:lnTo>
                  <a:cubicBezTo>
                    <a:pt x="29397" y="16681"/>
                    <a:pt x="29444" y="16634"/>
                    <a:pt x="29504" y="16598"/>
                  </a:cubicBezTo>
                  <a:cubicBezTo>
                    <a:pt x="29575" y="16550"/>
                    <a:pt x="29647" y="16491"/>
                    <a:pt x="29718" y="16455"/>
                  </a:cubicBezTo>
                  <a:cubicBezTo>
                    <a:pt x="29885" y="16360"/>
                    <a:pt x="30016" y="16241"/>
                    <a:pt x="30111" y="16086"/>
                  </a:cubicBezTo>
                  <a:cubicBezTo>
                    <a:pt x="30135" y="16026"/>
                    <a:pt x="30171" y="15991"/>
                    <a:pt x="30218" y="15955"/>
                  </a:cubicBezTo>
                  <a:cubicBezTo>
                    <a:pt x="30254" y="15931"/>
                    <a:pt x="30278" y="15907"/>
                    <a:pt x="30313" y="15883"/>
                  </a:cubicBezTo>
                  <a:lnTo>
                    <a:pt x="30397" y="15836"/>
                  </a:lnTo>
                  <a:cubicBezTo>
                    <a:pt x="30468" y="15764"/>
                    <a:pt x="30528" y="15681"/>
                    <a:pt x="30575" y="15586"/>
                  </a:cubicBezTo>
                  <a:lnTo>
                    <a:pt x="30587" y="15562"/>
                  </a:lnTo>
                  <a:cubicBezTo>
                    <a:pt x="30754" y="15324"/>
                    <a:pt x="30992" y="15145"/>
                    <a:pt x="31266" y="15026"/>
                  </a:cubicBezTo>
                  <a:cubicBezTo>
                    <a:pt x="31469" y="14952"/>
                    <a:pt x="31686" y="14907"/>
                    <a:pt x="31901" y="14907"/>
                  </a:cubicBezTo>
                  <a:cubicBezTo>
                    <a:pt x="31964" y="14907"/>
                    <a:pt x="32026" y="14911"/>
                    <a:pt x="32087" y="14919"/>
                  </a:cubicBezTo>
                  <a:lnTo>
                    <a:pt x="32338" y="14967"/>
                  </a:lnTo>
                  <a:cubicBezTo>
                    <a:pt x="32409" y="14979"/>
                    <a:pt x="32480" y="14990"/>
                    <a:pt x="32552" y="15002"/>
                  </a:cubicBezTo>
                  <a:cubicBezTo>
                    <a:pt x="32623" y="15008"/>
                    <a:pt x="32695" y="15011"/>
                    <a:pt x="32766" y="15011"/>
                  </a:cubicBezTo>
                  <a:cubicBezTo>
                    <a:pt x="32838" y="15011"/>
                    <a:pt x="32909" y="15008"/>
                    <a:pt x="32980" y="15002"/>
                  </a:cubicBezTo>
                  <a:cubicBezTo>
                    <a:pt x="33059" y="14997"/>
                    <a:pt x="33140" y="14995"/>
                    <a:pt x="33222" y="14995"/>
                  </a:cubicBezTo>
                  <a:cubicBezTo>
                    <a:pt x="33337" y="14995"/>
                    <a:pt x="33452" y="15000"/>
                    <a:pt x="33564" y="15014"/>
                  </a:cubicBezTo>
                  <a:cubicBezTo>
                    <a:pt x="33614" y="15023"/>
                    <a:pt x="33667" y="15027"/>
                    <a:pt x="33719" y="15027"/>
                  </a:cubicBezTo>
                  <a:cubicBezTo>
                    <a:pt x="33815" y="15027"/>
                    <a:pt x="33912" y="15014"/>
                    <a:pt x="34004" y="14990"/>
                  </a:cubicBezTo>
                  <a:cubicBezTo>
                    <a:pt x="34243" y="14907"/>
                    <a:pt x="34481" y="14860"/>
                    <a:pt x="34695" y="14800"/>
                  </a:cubicBezTo>
                  <a:cubicBezTo>
                    <a:pt x="34778" y="14776"/>
                    <a:pt x="34874" y="14740"/>
                    <a:pt x="34957" y="14705"/>
                  </a:cubicBezTo>
                  <a:cubicBezTo>
                    <a:pt x="35016" y="14669"/>
                    <a:pt x="35028" y="14681"/>
                    <a:pt x="35052" y="14609"/>
                  </a:cubicBezTo>
                  <a:cubicBezTo>
                    <a:pt x="35076" y="14538"/>
                    <a:pt x="35064" y="14467"/>
                    <a:pt x="35040" y="14395"/>
                  </a:cubicBezTo>
                  <a:cubicBezTo>
                    <a:pt x="35016" y="14300"/>
                    <a:pt x="34969" y="14228"/>
                    <a:pt x="34921" y="14157"/>
                  </a:cubicBezTo>
                  <a:lnTo>
                    <a:pt x="34766" y="13967"/>
                  </a:lnTo>
                  <a:cubicBezTo>
                    <a:pt x="34719" y="13895"/>
                    <a:pt x="34659" y="13824"/>
                    <a:pt x="34624" y="13740"/>
                  </a:cubicBezTo>
                  <a:cubicBezTo>
                    <a:pt x="34516" y="13574"/>
                    <a:pt x="34445" y="13395"/>
                    <a:pt x="34397" y="13216"/>
                  </a:cubicBezTo>
                  <a:cubicBezTo>
                    <a:pt x="34338" y="13002"/>
                    <a:pt x="34338" y="12788"/>
                    <a:pt x="34373" y="12585"/>
                  </a:cubicBezTo>
                  <a:cubicBezTo>
                    <a:pt x="34409" y="12383"/>
                    <a:pt x="34481" y="12193"/>
                    <a:pt x="34588" y="12014"/>
                  </a:cubicBezTo>
                  <a:cubicBezTo>
                    <a:pt x="34647" y="11931"/>
                    <a:pt x="34707" y="11847"/>
                    <a:pt x="34790" y="11788"/>
                  </a:cubicBezTo>
                  <a:lnTo>
                    <a:pt x="34790" y="11788"/>
                  </a:lnTo>
                  <a:cubicBezTo>
                    <a:pt x="34754" y="11871"/>
                    <a:pt x="34731" y="11943"/>
                    <a:pt x="34707" y="12038"/>
                  </a:cubicBezTo>
                  <a:cubicBezTo>
                    <a:pt x="34683" y="12121"/>
                    <a:pt x="34671" y="12145"/>
                    <a:pt x="34695" y="12145"/>
                  </a:cubicBezTo>
                  <a:cubicBezTo>
                    <a:pt x="34707" y="12145"/>
                    <a:pt x="34731" y="12133"/>
                    <a:pt x="34743" y="12121"/>
                  </a:cubicBezTo>
                  <a:cubicBezTo>
                    <a:pt x="34766" y="12085"/>
                    <a:pt x="34778" y="12038"/>
                    <a:pt x="34802" y="12002"/>
                  </a:cubicBezTo>
                  <a:lnTo>
                    <a:pt x="34897" y="11835"/>
                  </a:lnTo>
                  <a:cubicBezTo>
                    <a:pt x="34933" y="11788"/>
                    <a:pt x="34957" y="11728"/>
                    <a:pt x="34981" y="11681"/>
                  </a:cubicBezTo>
                  <a:cubicBezTo>
                    <a:pt x="35076" y="11490"/>
                    <a:pt x="35112" y="11288"/>
                    <a:pt x="35076" y="11073"/>
                  </a:cubicBezTo>
                  <a:cubicBezTo>
                    <a:pt x="35040" y="10823"/>
                    <a:pt x="34945" y="10597"/>
                    <a:pt x="34826" y="10383"/>
                  </a:cubicBezTo>
                  <a:cubicBezTo>
                    <a:pt x="34624" y="9990"/>
                    <a:pt x="34433" y="9573"/>
                    <a:pt x="34278" y="9156"/>
                  </a:cubicBezTo>
                  <a:cubicBezTo>
                    <a:pt x="34266" y="9133"/>
                    <a:pt x="34254" y="9109"/>
                    <a:pt x="34243" y="9073"/>
                  </a:cubicBezTo>
                  <a:cubicBezTo>
                    <a:pt x="34195" y="8990"/>
                    <a:pt x="34171" y="8906"/>
                    <a:pt x="34147" y="8811"/>
                  </a:cubicBezTo>
                  <a:cubicBezTo>
                    <a:pt x="33850" y="7942"/>
                    <a:pt x="33671" y="7025"/>
                    <a:pt x="33623" y="6097"/>
                  </a:cubicBezTo>
                  <a:cubicBezTo>
                    <a:pt x="33611" y="5882"/>
                    <a:pt x="33623" y="5656"/>
                    <a:pt x="33600" y="5466"/>
                  </a:cubicBezTo>
                  <a:cubicBezTo>
                    <a:pt x="33564" y="5013"/>
                    <a:pt x="33600" y="4680"/>
                    <a:pt x="33504" y="4346"/>
                  </a:cubicBezTo>
                  <a:cubicBezTo>
                    <a:pt x="33504" y="4311"/>
                    <a:pt x="33481" y="4287"/>
                    <a:pt x="33469" y="4263"/>
                  </a:cubicBezTo>
                  <a:cubicBezTo>
                    <a:pt x="33326" y="4061"/>
                    <a:pt x="33135" y="3882"/>
                    <a:pt x="32909" y="3775"/>
                  </a:cubicBezTo>
                  <a:cubicBezTo>
                    <a:pt x="32409" y="3513"/>
                    <a:pt x="31897" y="3299"/>
                    <a:pt x="31373" y="3120"/>
                  </a:cubicBezTo>
                  <a:cubicBezTo>
                    <a:pt x="31040" y="2989"/>
                    <a:pt x="30694" y="2846"/>
                    <a:pt x="30373" y="2679"/>
                  </a:cubicBezTo>
                  <a:cubicBezTo>
                    <a:pt x="30123" y="2620"/>
                    <a:pt x="29885" y="2525"/>
                    <a:pt x="29647" y="2418"/>
                  </a:cubicBezTo>
                  <a:cubicBezTo>
                    <a:pt x="29409" y="2298"/>
                    <a:pt x="29182" y="2179"/>
                    <a:pt x="28968" y="2025"/>
                  </a:cubicBezTo>
                  <a:cubicBezTo>
                    <a:pt x="28539" y="1739"/>
                    <a:pt x="28135" y="1429"/>
                    <a:pt x="27754" y="1096"/>
                  </a:cubicBezTo>
                  <a:cubicBezTo>
                    <a:pt x="27527" y="917"/>
                    <a:pt x="27313" y="739"/>
                    <a:pt x="27087" y="572"/>
                  </a:cubicBezTo>
                  <a:cubicBezTo>
                    <a:pt x="26873" y="405"/>
                    <a:pt x="26646" y="262"/>
                    <a:pt x="26408" y="132"/>
                  </a:cubicBezTo>
                  <a:cubicBezTo>
                    <a:pt x="26260" y="48"/>
                    <a:pt x="26090" y="1"/>
                    <a:pt x="259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00"/>
            <p:cNvSpPr/>
            <p:nvPr/>
          </p:nvSpPr>
          <p:spPr>
            <a:xfrm>
              <a:off x="2190450" y="1432750"/>
              <a:ext cx="808750" cy="1110025"/>
            </a:xfrm>
            <a:custGeom>
              <a:rect b="b" l="l" r="r" t="t"/>
              <a:pathLst>
                <a:path extrusionOk="0" h="44401" w="32350">
                  <a:moveTo>
                    <a:pt x="31023" y="4198"/>
                  </a:moveTo>
                  <a:cubicBezTo>
                    <a:pt x="31025" y="4198"/>
                    <a:pt x="31038" y="4207"/>
                    <a:pt x="31064" y="4215"/>
                  </a:cubicBezTo>
                  <a:lnTo>
                    <a:pt x="31075" y="4215"/>
                  </a:lnTo>
                  <a:cubicBezTo>
                    <a:pt x="31087" y="4221"/>
                    <a:pt x="31087" y="4224"/>
                    <a:pt x="31083" y="4224"/>
                  </a:cubicBezTo>
                  <a:cubicBezTo>
                    <a:pt x="31078" y="4224"/>
                    <a:pt x="31069" y="4221"/>
                    <a:pt x="31064" y="4215"/>
                  </a:cubicBezTo>
                  <a:lnTo>
                    <a:pt x="31040" y="4215"/>
                  </a:lnTo>
                  <a:lnTo>
                    <a:pt x="31028" y="4203"/>
                  </a:lnTo>
                  <a:cubicBezTo>
                    <a:pt x="31024" y="4200"/>
                    <a:pt x="31023" y="4198"/>
                    <a:pt x="31023" y="4198"/>
                  </a:cubicBezTo>
                  <a:close/>
                  <a:moveTo>
                    <a:pt x="31028" y="4216"/>
                  </a:moveTo>
                  <a:cubicBezTo>
                    <a:pt x="31035" y="4222"/>
                    <a:pt x="31041" y="4229"/>
                    <a:pt x="31039" y="4229"/>
                  </a:cubicBezTo>
                  <a:cubicBezTo>
                    <a:pt x="31038" y="4229"/>
                    <a:pt x="31032" y="4226"/>
                    <a:pt x="31019" y="4217"/>
                  </a:cubicBezTo>
                  <a:lnTo>
                    <a:pt x="31019" y="4217"/>
                  </a:lnTo>
                  <a:cubicBezTo>
                    <a:pt x="31022" y="4217"/>
                    <a:pt x="31025" y="4216"/>
                    <a:pt x="31028" y="4216"/>
                  </a:cubicBezTo>
                  <a:close/>
                  <a:moveTo>
                    <a:pt x="20669" y="26213"/>
                  </a:moveTo>
                  <a:cubicBezTo>
                    <a:pt x="20664" y="26213"/>
                    <a:pt x="20653" y="26218"/>
                    <a:pt x="20669" y="26218"/>
                  </a:cubicBezTo>
                  <a:cubicBezTo>
                    <a:pt x="20673" y="26214"/>
                    <a:pt x="20672" y="26213"/>
                    <a:pt x="20669" y="26213"/>
                  </a:cubicBezTo>
                  <a:close/>
                  <a:moveTo>
                    <a:pt x="20681" y="26254"/>
                  </a:moveTo>
                  <a:lnTo>
                    <a:pt x="20669" y="26265"/>
                  </a:lnTo>
                  <a:cubicBezTo>
                    <a:pt x="20657" y="26265"/>
                    <a:pt x="20669" y="26265"/>
                    <a:pt x="20681" y="26254"/>
                  </a:cubicBezTo>
                  <a:close/>
                  <a:moveTo>
                    <a:pt x="20931" y="33064"/>
                  </a:moveTo>
                  <a:cubicBezTo>
                    <a:pt x="20927" y="33067"/>
                    <a:pt x="20923" y="33069"/>
                    <a:pt x="20920" y="33071"/>
                  </a:cubicBezTo>
                  <a:lnTo>
                    <a:pt x="20920" y="33071"/>
                  </a:lnTo>
                  <a:cubicBezTo>
                    <a:pt x="20924" y="33070"/>
                    <a:pt x="20928" y="33068"/>
                    <a:pt x="20931" y="33064"/>
                  </a:cubicBezTo>
                  <a:close/>
                  <a:moveTo>
                    <a:pt x="5" y="32844"/>
                  </a:moveTo>
                  <a:cubicBezTo>
                    <a:pt x="1" y="32862"/>
                    <a:pt x="3" y="32882"/>
                    <a:pt x="12" y="32909"/>
                  </a:cubicBezTo>
                  <a:cubicBezTo>
                    <a:pt x="36" y="32957"/>
                    <a:pt x="24" y="32945"/>
                    <a:pt x="36" y="32969"/>
                  </a:cubicBezTo>
                  <a:cubicBezTo>
                    <a:pt x="48" y="32993"/>
                    <a:pt x="60" y="33004"/>
                    <a:pt x="72" y="33028"/>
                  </a:cubicBezTo>
                  <a:lnTo>
                    <a:pt x="107" y="33100"/>
                  </a:lnTo>
                  <a:lnTo>
                    <a:pt x="131" y="33159"/>
                  </a:lnTo>
                  <a:cubicBezTo>
                    <a:pt x="191" y="33254"/>
                    <a:pt x="226" y="33362"/>
                    <a:pt x="238" y="33457"/>
                  </a:cubicBezTo>
                  <a:cubicBezTo>
                    <a:pt x="226" y="33350"/>
                    <a:pt x="191" y="33231"/>
                    <a:pt x="143" y="33123"/>
                  </a:cubicBezTo>
                  <a:lnTo>
                    <a:pt x="107" y="33052"/>
                  </a:lnTo>
                  <a:lnTo>
                    <a:pt x="72" y="32993"/>
                  </a:lnTo>
                  <a:cubicBezTo>
                    <a:pt x="60" y="32969"/>
                    <a:pt x="48" y="32945"/>
                    <a:pt x="36" y="32933"/>
                  </a:cubicBezTo>
                  <a:cubicBezTo>
                    <a:pt x="36" y="32921"/>
                    <a:pt x="36" y="32921"/>
                    <a:pt x="12" y="32862"/>
                  </a:cubicBezTo>
                  <a:cubicBezTo>
                    <a:pt x="9" y="32856"/>
                    <a:pt x="7" y="32850"/>
                    <a:pt x="5" y="32844"/>
                  </a:cubicBezTo>
                  <a:close/>
                  <a:moveTo>
                    <a:pt x="20050" y="36422"/>
                  </a:moveTo>
                  <a:cubicBezTo>
                    <a:pt x="20062" y="36422"/>
                    <a:pt x="20062" y="36422"/>
                    <a:pt x="20074" y="36433"/>
                  </a:cubicBezTo>
                  <a:cubicBezTo>
                    <a:pt x="20086" y="36433"/>
                    <a:pt x="20086" y="36445"/>
                    <a:pt x="20074" y="36445"/>
                  </a:cubicBezTo>
                  <a:cubicBezTo>
                    <a:pt x="20062" y="36433"/>
                    <a:pt x="20062" y="36433"/>
                    <a:pt x="20050" y="36433"/>
                  </a:cubicBezTo>
                  <a:lnTo>
                    <a:pt x="20050" y="36422"/>
                  </a:lnTo>
                  <a:close/>
                  <a:moveTo>
                    <a:pt x="28861" y="0"/>
                  </a:moveTo>
                  <a:lnTo>
                    <a:pt x="28861" y="0"/>
                  </a:lnTo>
                  <a:cubicBezTo>
                    <a:pt x="28730" y="12"/>
                    <a:pt x="28611" y="60"/>
                    <a:pt x="28492" y="119"/>
                  </a:cubicBezTo>
                  <a:cubicBezTo>
                    <a:pt x="28313" y="381"/>
                    <a:pt x="28135" y="667"/>
                    <a:pt x="27980" y="953"/>
                  </a:cubicBezTo>
                  <a:cubicBezTo>
                    <a:pt x="27932" y="1024"/>
                    <a:pt x="27885" y="1096"/>
                    <a:pt x="27849" y="1179"/>
                  </a:cubicBezTo>
                  <a:cubicBezTo>
                    <a:pt x="27742" y="1417"/>
                    <a:pt x="27646" y="1655"/>
                    <a:pt x="27515" y="1893"/>
                  </a:cubicBezTo>
                  <a:cubicBezTo>
                    <a:pt x="27396" y="2132"/>
                    <a:pt x="27218" y="2346"/>
                    <a:pt x="27075" y="2572"/>
                  </a:cubicBezTo>
                  <a:cubicBezTo>
                    <a:pt x="26932" y="2798"/>
                    <a:pt x="26801" y="2989"/>
                    <a:pt x="26658" y="3179"/>
                  </a:cubicBezTo>
                  <a:cubicBezTo>
                    <a:pt x="26527" y="3382"/>
                    <a:pt x="26361" y="3560"/>
                    <a:pt x="26194" y="3727"/>
                  </a:cubicBezTo>
                  <a:cubicBezTo>
                    <a:pt x="26134" y="3787"/>
                    <a:pt x="26087" y="3858"/>
                    <a:pt x="26039" y="3941"/>
                  </a:cubicBezTo>
                  <a:cubicBezTo>
                    <a:pt x="25932" y="4179"/>
                    <a:pt x="25777" y="4394"/>
                    <a:pt x="25587" y="4572"/>
                  </a:cubicBezTo>
                  <a:cubicBezTo>
                    <a:pt x="25503" y="4680"/>
                    <a:pt x="25420" y="4787"/>
                    <a:pt x="25349" y="4894"/>
                  </a:cubicBezTo>
                  <a:cubicBezTo>
                    <a:pt x="25277" y="5001"/>
                    <a:pt x="25206" y="5108"/>
                    <a:pt x="25110" y="5203"/>
                  </a:cubicBezTo>
                  <a:cubicBezTo>
                    <a:pt x="24813" y="5477"/>
                    <a:pt x="24539" y="5763"/>
                    <a:pt x="24253" y="6049"/>
                  </a:cubicBezTo>
                  <a:cubicBezTo>
                    <a:pt x="24098" y="6192"/>
                    <a:pt x="23955" y="6334"/>
                    <a:pt x="23836" y="6477"/>
                  </a:cubicBezTo>
                  <a:cubicBezTo>
                    <a:pt x="23741" y="6608"/>
                    <a:pt x="23694" y="6763"/>
                    <a:pt x="23717" y="6930"/>
                  </a:cubicBezTo>
                  <a:cubicBezTo>
                    <a:pt x="23729" y="6977"/>
                    <a:pt x="23741" y="7013"/>
                    <a:pt x="23753" y="7061"/>
                  </a:cubicBezTo>
                  <a:lnTo>
                    <a:pt x="23801" y="7204"/>
                  </a:lnTo>
                  <a:cubicBezTo>
                    <a:pt x="23825" y="7323"/>
                    <a:pt x="23860" y="7430"/>
                    <a:pt x="23872" y="7537"/>
                  </a:cubicBezTo>
                  <a:cubicBezTo>
                    <a:pt x="23920" y="7799"/>
                    <a:pt x="23860" y="8049"/>
                    <a:pt x="23717" y="8275"/>
                  </a:cubicBezTo>
                  <a:cubicBezTo>
                    <a:pt x="23646" y="8382"/>
                    <a:pt x="23527" y="8478"/>
                    <a:pt x="23408" y="8537"/>
                  </a:cubicBezTo>
                  <a:cubicBezTo>
                    <a:pt x="23289" y="8585"/>
                    <a:pt x="23170" y="8620"/>
                    <a:pt x="23051" y="8632"/>
                  </a:cubicBezTo>
                  <a:cubicBezTo>
                    <a:pt x="22987" y="8639"/>
                    <a:pt x="22924" y="8642"/>
                    <a:pt x="22861" y="8642"/>
                  </a:cubicBezTo>
                  <a:cubicBezTo>
                    <a:pt x="22698" y="8642"/>
                    <a:pt x="22535" y="8622"/>
                    <a:pt x="22372" y="8597"/>
                  </a:cubicBezTo>
                  <a:cubicBezTo>
                    <a:pt x="22285" y="8579"/>
                    <a:pt x="22185" y="8568"/>
                    <a:pt x="22086" y="8568"/>
                  </a:cubicBezTo>
                  <a:cubicBezTo>
                    <a:pt x="22050" y="8568"/>
                    <a:pt x="22014" y="8570"/>
                    <a:pt x="21979" y="8573"/>
                  </a:cubicBezTo>
                  <a:cubicBezTo>
                    <a:pt x="21860" y="8585"/>
                    <a:pt x="21729" y="8620"/>
                    <a:pt x="21622" y="8680"/>
                  </a:cubicBezTo>
                  <a:cubicBezTo>
                    <a:pt x="21408" y="8811"/>
                    <a:pt x="21277" y="9049"/>
                    <a:pt x="21265" y="9299"/>
                  </a:cubicBezTo>
                  <a:cubicBezTo>
                    <a:pt x="21241" y="9513"/>
                    <a:pt x="21265" y="9740"/>
                    <a:pt x="21265" y="9990"/>
                  </a:cubicBezTo>
                  <a:cubicBezTo>
                    <a:pt x="21265" y="10240"/>
                    <a:pt x="21229" y="10478"/>
                    <a:pt x="21181" y="10716"/>
                  </a:cubicBezTo>
                  <a:cubicBezTo>
                    <a:pt x="21146" y="10847"/>
                    <a:pt x="21110" y="10978"/>
                    <a:pt x="21086" y="11109"/>
                  </a:cubicBezTo>
                  <a:cubicBezTo>
                    <a:pt x="20967" y="11788"/>
                    <a:pt x="20836" y="12478"/>
                    <a:pt x="20943" y="13145"/>
                  </a:cubicBezTo>
                  <a:cubicBezTo>
                    <a:pt x="20943" y="13181"/>
                    <a:pt x="20943" y="13216"/>
                    <a:pt x="20919" y="13240"/>
                  </a:cubicBezTo>
                  <a:cubicBezTo>
                    <a:pt x="20836" y="13335"/>
                    <a:pt x="20741" y="13407"/>
                    <a:pt x="20622" y="13466"/>
                  </a:cubicBezTo>
                  <a:cubicBezTo>
                    <a:pt x="20515" y="13502"/>
                    <a:pt x="20396" y="13538"/>
                    <a:pt x="20276" y="13550"/>
                  </a:cubicBezTo>
                  <a:cubicBezTo>
                    <a:pt x="20169" y="13562"/>
                    <a:pt x="20062" y="13573"/>
                    <a:pt x="19967" y="13585"/>
                  </a:cubicBezTo>
                  <a:cubicBezTo>
                    <a:pt x="19907" y="13597"/>
                    <a:pt x="19872" y="13597"/>
                    <a:pt x="19812" y="13609"/>
                  </a:cubicBezTo>
                  <a:lnTo>
                    <a:pt x="19669" y="13657"/>
                  </a:lnTo>
                  <a:cubicBezTo>
                    <a:pt x="19467" y="13716"/>
                    <a:pt x="19264" y="13788"/>
                    <a:pt x="19074" y="13859"/>
                  </a:cubicBezTo>
                  <a:cubicBezTo>
                    <a:pt x="18883" y="13919"/>
                    <a:pt x="18717" y="14026"/>
                    <a:pt x="18586" y="14181"/>
                  </a:cubicBezTo>
                  <a:cubicBezTo>
                    <a:pt x="18491" y="14335"/>
                    <a:pt x="18491" y="14526"/>
                    <a:pt x="18586" y="14681"/>
                  </a:cubicBezTo>
                  <a:cubicBezTo>
                    <a:pt x="18621" y="14752"/>
                    <a:pt x="18645" y="14836"/>
                    <a:pt x="18669" y="14907"/>
                  </a:cubicBezTo>
                  <a:cubicBezTo>
                    <a:pt x="18705" y="14978"/>
                    <a:pt x="18729" y="15062"/>
                    <a:pt x="18764" y="15133"/>
                  </a:cubicBezTo>
                  <a:cubicBezTo>
                    <a:pt x="18788" y="15205"/>
                    <a:pt x="18848" y="15324"/>
                    <a:pt x="18907" y="15431"/>
                  </a:cubicBezTo>
                  <a:lnTo>
                    <a:pt x="19086" y="15717"/>
                  </a:lnTo>
                  <a:cubicBezTo>
                    <a:pt x="19133" y="15800"/>
                    <a:pt x="19169" y="15883"/>
                    <a:pt x="19205" y="15979"/>
                  </a:cubicBezTo>
                  <a:cubicBezTo>
                    <a:pt x="19241" y="16086"/>
                    <a:pt x="19253" y="16205"/>
                    <a:pt x="19241" y="16312"/>
                  </a:cubicBezTo>
                  <a:cubicBezTo>
                    <a:pt x="19205" y="16431"/>
                    <a:pt x="19133" y="16538"/>
                    <a:pt x="19026" y="16610"/>
                  </a:cubicBezTo>
                  <a:cubicBezTo>
                    <a:pt x="18931" y="16669"/>
                    <a:pt x="18824" y="16693"/>
                    <a:pt x="18717" y="16705"/>
                  </a:cubicBezTo>
                  <a:cubicBezTo>
                    <a:pt x="18598" y="16741"/>
                    <a:pt x="18491" y="16764"/>
                    <a:pt x="18371" y="16788"/>
                  </a:cubicBezTo>
                  <a:cubicBezTo>
                    <a:pt x="18312" y="16794"/>
                    <a:pt x="18252" y="16797"/>
                    <a:pt x="18193" y="16797"/>
                  </a:cubicBezTo>
                  <a:cubicBezTo>
                    <a:pt x="18133" y="16797"/>
                    <a:pt x="18074" y="16794"/>
                    <a:pt x="18014" y="16788"/>
                  </a:cubicBezTo>
                  <a:cubicBezTo>
                    <a:pt x="17836" y="16764"/>
                    <a:pt x="17693" y="16681"/>
                    <a:pt x="17526" y="16669"/>
                  </a:cubicBezTo>
                  <a:cubicBezTo>
                    <a:pt x="17489" y="16664"/>
                    <a:pt x="17451" y="16662"/>
                    <a:pt x="17413" y="16662"/>
                  </a:cubicBezTo>
                  <a:cubicBezTo>
                    <a:pt x="17258" y="16662"/>
                    <a:pt x="17100" y="16702"/>
                    <a:pt x="16967" y="16788"/>
                  </a:cubicBezTo>
                  <a:cubicBezTo>
                    <a:pt x="16812" y="16848"/>
                    <a:pt x="16669" y="16919"/>
                    <a:pt x="16526" y="17002"/>
                  </a:cubicBezTo>
                  <a:cubicBezTo>
                    <a:pt x="16312" y="17145"/>
                    <a:pt x="16121" y="17312"/>
                    <a:pt x="15943" y="17491"/>
                  </a:cubicBezTo>
                  <a:cubicBezTo>
                    <a:pt x="15764" y="17681"/>
                    <a:pt x="15573" y="17848"/>
                    <a:pt x="15359" y="17979"/>
                  </a:cubicBezTo>
                  <a:cubicBezTo>
                    <a:pt x="15145" y="18134"/>
                    <a:pt x="14942" y="18300"/>
                    <a:pt x="14764" y="18479"/>
                  </a:cubicBezTo>
                  <a:cubicBezTo>
                    <a:pt x="14133" y="19086"/>
                    <a:pt x="13597" y="19777"/>
                    <a:pt x="13145" y="20515"/>
                  </a:cubicBezTo>
                  <a:cubicBezTo>
                    <a:pt x="13049" y="20670"/>
                    <a:pt x="12966" y="20812"/>
                    <a:pt x="12883" y="20979"/>
                  </a:cubicBezTo>
                  <a:cubicBezTo>
                    <a:pt x="12799" y="21158"/>
                    <a:pt x="12692" y="21313"/>
                    <a:pt x="12573" y="21467"/>
                  </a:cubicBezTo>
                  <a:cubicBezTo>
                    <a:pt x="12442" y="21610"/>
                    <a:pt x="12252" y="21694"/>
                    <a:pt x="12061" y="21694"/>
                  </a:cubicBezTo>
                  <a:cubicBezTo>
                    <a:pt x="11871" y="21670"/>
                    <a:pt x="11692" y="21622"/>
                    <a:pt x="11525" y="21551"/>
                  </a:cubicBezTo>
                  <a:cubicBezTo>
                    <a:pt x="11490" y="21527"/>
                    <a:pt x="11466" y="21503"/>
                    <a:pt x="11454" y="21467"/>
                  </a:cubicBezTo>
                  <a:cubicBezTo>
                    <a:pt x="11396" y="21345"/>
                    <a:pt x="11343" y="21314"/>
                    <a:pt x="11291" y="21314"/>
                  </a:cubicBezTo>
                  <a:cubicBezTo>
                    <a:pt x="11258" y="21314"/>
                    <a:pt x="11225" y="21327"/>
                    <a:pt x="11192" y="21336"/>
                  </a:cubicBezTo>
                  <a:cubicBezTo>
                    <a:pt x="11180" y="21342"/>
                    <a:pt x="11165" y="21345"/>
                    <a:pt x="11150" y="21345"/>
                  </a:cubicBezTo>
                  <a:cubicBezTo>
                    <a:pt x="11135" y="21345"/>
                    <a:pt x="11121" y="21342"/>
                    <a:pt x="11109" y="21336"/>
                  </a:cubicBezTo>
                  <a:cubicBezTo>
                    <a:pt x="11097" y="21336"/>
                    <a:pt x="11085" y="21336"/>
                    <a:pt x="11073" y="21324"/>
                  </a:cubicBezTo>
                  <a:cubicBezTo>
                    <a:pt x="11073" y="21443"/>
                    <a:pt x="11049" y="21551"/>
                    <a:pt x="11025" y="21658"/>
                  </a:cubicBezTo>
                  <a:cubicBezTo>
                    <a:pt x="10966" y="21884"/>
                    <a:pt x="10799" y="22063"/>
                    <a:pt x="10573" y="22146"/>
                  </a:cubicBezTo>
                  <a:cubicBezTo>
                    <a:pt x="10513" y="22158"/>
                    <a:pt x="10454" y="22182"/>
                    <a:pt x="10406" y="22217"/>
                  </a:cubicBezTo>
                  <a:cubicBezTo>
                    <a:pt x="10347" y="22241"/>
                    <a:pt x="10287" y="22277"/>
                    <a:pt x="10239" y="22313"/>
                  </a:cubicBezTo>
                  <a:cubicBezTo>
                    <a:pt x="9966" y="22527"/>
                    <a:pt x="9644" y="22670"/>
                    <a:pt x="9299" y="22729"/>
                  </a:cubicBezTo>
                  <a:cubicBezTo>
                    <a:pt x="9239" y="22753"/>
                    <a:pt x="9180" y="22789"/>
                    <a:pt x="9144" y="22860"/>
                  </a:cubicBezTo>
                  <a:cubicBezTo>
                    <a:pt x="9120" y="22908"/>
                    <a:pt x="9085" y="22956"/>
                    <a:pt x="9037" y="22991"/>
                  </a:cubicBezTo>
                  <a:lnTo>
                    <a:pt x="8989" y="23015"/>
                  </a:lnTo>
                  <a:lnTo>
                    <a:pt x="8977" y="23015"/>
                  </a:lnTo>
                  <a:cubicBezTo>
                    <a:pt x="8727" y="23122"/>
                    <a:pt x="8454" y="23313"/>
                    <a:pt x="8144" y="23325"/>
                  </a:cubicBezTo>
                  <a:lnTo>
                    <a:pt x="7763" y="23360"/>
                  </a:lnTo>
                  <a:cubicBezTo>
                    <a:pt x="7632" y="23360"/>
                    <a:pt x="7501" y="23384"/>
                    <a:pt x="7370" y="23408"/>
                  </a:cubicBezTo>
                  <a:cubicBezTo>
                    <a:pt x="7263" y="23420"/>
                    <a:pt x="7144" y="23432"/>
                    <a:pt x="7037" y="23444"/>
                  </a:cubicBezTo>
                  <a:cubicBezTo>
                    <a:pt x="6965" y="23468"/>
                    <a:pt x="6941" y="23515"/>
                    <a:pt x="6953" y="23563"/>
                  </a:cubicBezTo>
                  <a:cubicBezTo>
                    <a:pt x="6977" y="23598"/>
                    <a:pt x="6977" y="23646"/>
                    <a:pt x="6953" y="23682"/>
                  </a:cubicBezTo>
                  <a:cubicBezTo>
                    <a:pt x="6941" y="23718"/>
                    <a:pt x="6918" y="23765"/>
                    <a:pt x="6918" y="23801"/>
                  </a:cubicBezTo>
                  <a:cubicBezTo>
                    <a:pt x="6918" y="23837"/>
                    <a:pt x="6965" y="23884"/>
                    <a:pt x="7037" y="23896"/>
                  </a:cubicBezTo>
                  <a:cubicBezTo>
                    <a:pt x="7132" y="23920"/>
                    <a:pt x="7227" y="23944"/>
                    <a:pt x="7334" y="23979"/>
                  </a:cubicBezTo>
                  <a:cubicBezTo>
                    <a:pt x="7477" y="24039"/>
                    <a:pt x="7596" y="24122"/>
                    <a:pt x="7692" y="24241"/>
                  </a:cubicBezTo>
                  <a:lnTo>
                    <a:pt x="7703" y="24253"/>
                  </a:lnTo>
                  <a:lnTo>
                    <a:pt x="7703" y="24265"/>
                  </a:lnTo>
                  <a:cubicBezTo>
                    <a:pt x="7763" y="24372"/>
                    <a:pt x="7799" y="24480"/>
                    <a:pt x="7823" y="24587"/>
                  </a:cubicBezTo>
                  <a:cubicBezTo>
                    <a:pt x="7846" y="24706"/>
                    <a:pt x="7834" y="24813"/>
                    <a:pt x="7811" y="24920"/>
                  </a:cubicBezTo>
                  <a:cubicBezTo>
                    <a:pt x="7763" y="25039"/>
                    <a:pt x="7692" y="25146"/>
                    <a:pt x="7584" y="25218"/>
                  </a:cubicBezTo>
                  <a:cubicBezTo>
                    <a:pt x="7466" y="25297"/>
                    <a:pt x="7315" y="25343"/>
                    <a:pt x="7165" y="25343"/>
                  </a:cubicBezTo>
                  <a:cubicBezTo>
                    <a:pt x="7134" y="25343"/>
                    <a:pt x="7103" y="25341"/>
                    <a:pt x="7072" y="25337"/>
                  </a:cubicBezTo>
                  <a:cubicBezTo>
                    <a:pt x="7035" y="25331"/>
                    <a:pt x="6996" y="25329"/>
                    <a:pt x="6958" y="25329"/>
                  </a:cubicBezTo>
                  <a:cubicBezTo>
                    <a:pt x="6822" y="25329"/>
                    <a:pt x="6684" y="25357"/>
                    <a:pt x="6558" y="25357"/>
                  </a:cubicBezTo>
                  <a:cubicBezTo>
                    <a:pt x="6505" y="25357"/>
                    <a:pt x="6453" y="25352"/>
                    <a:pt x="6406" y="25337"/>
                  </a:cubicBezTo>
                  <a:cubicBezTo>
                    <a:pt x="6275" y="25301"/>
                    <a:pt x="6144" y="25277"/>
                    <a:pt x="6001" y="25265"/>
                  </a:cubicBezTo>
                  <a:cubicBezTo>
                    <a:pt x="5882" y="25253"/>
                    <a:pt x="5763" y="25230"/>
                    <a:pt x="5632" y="25194"/>
                  </a:cubicBezTo>
                  <a:cubicBezTo>
                    <a:pt x="5551" y="25167"/>
                    <a:pt x="5464" y="25154"/>
                    <a:pt x="5376" y="25154"/>
                  </a:cubicBezTo>
                  <a:cubicBezTo>
                    <a:pt x="5346" y="25154"/>
                    <a:pt x="5316" y="25155"/>
                    <a:pt x="5286" y="25158"/>
                  </a:cubicBezTo>
                  <a:lnTo>
                    <a:pt x="5108" y="25182"/>
                  </a:lnTo>
                  <a:cubicBezTo>
                    <a:pt x="5048" y="25194"/>
                    <a:pt x="4989" y="25218"/>
                    <a:pt x="4941" y="25242"/>
                  </a:cubicBezTo>
                  <a:cubicBezTo>
                    <a:pt x="4763" y="25325"/>
                    <a:pt x="4584" y="25420"/>
                    <a:pt x="4429" y="25539"/>
                  </a:cubicBezTo>
                  <a:cubicBezTo>
                    <a:pt x="4251" y="25646"/>
                    <a:pt x="4060" y="25742"/>
                    <a:pt x="3882" y="25849"/>
                  </a:cubicBezTo>
                  <a:cubicBezTo>
                    <a:pt x="3655" y="26075"/>
                    <a:pt x="3358" y="26182"/>
                    <a:pt x="3072" y="26313"/>
                  </a:cubicBezTo>
                  <a:lnTo>
                    <a:pt x="2953" y="26373"/>
                  </a:lnTo>
                  <a:lnTo>
                    <a:pt x="2834" y="26420"/>
                  </a:lnTo>
                  <a:cubicBezTo>
                    <a:pt x="2774" y="26444"/>
                    <a:pt x="2703" y="26456"/>
                    <a:pt x="2631" y="26468"/>
                  </a:cubicBezTo>
                  <a:lnTo>
                    <a:pt x="2548" y="26492"/>
                  </a:lnTo>
                  <a:lnTo>
                    <a:pt x="2524" y="26492"/>
                  </a:lnTo>
                  <a:cubicBezTo>
                    <a:pt x="2489" y="26551"/>
                    <a:pt x="2465" y="26611"/>
                    <a:pt x="2453" y="26670"/>
                  </a:cubicBezTo>
                  <a:cubicBezTo>
                    <a:pt x="2453" y="26670"/>
                    <a:pt x="2453" y="26682"/>
                    <a:pt x="2453" y="26682"/>
                  </a:cubicBezTo>
                  <a:lnTo>
                    <a:pt x="2453" y="26694"/>
                  </a:lnTo>
                  <a:cubicBezTo>
                    <a:pt x="2453" y="26730"/>
                    <a:pt x="2465" y="26754"/>
                    <a:pt x="2465" y="26789"/>
                  </a:cubicBezTo>
                  <a:cubicBezTo>
                    <a:pt x="2477" y="26861"/>
                    <a:pt x="2489" y="26944"/>
                    <a:pt x="2489" y="27016"/>
                  </a:cubicBezTo>
                  <a:cubicBezTo>
                    <a:pt x="2500" y="27218"/>
                    <a:pt x="2536" y="27373"/>
                    <a:pt x="2560" y="27528"/>
                  </a:cubicBezTo>
                  <a:cubicBezTo>
                    <a:pt x="2572" y="27599"/>
                    <a:pt x="2548" y="27682"/>
                    <a:pt x="2512" y="27742"/>
                  </a:cubicBezTo>
                  <a:cubicBezTo>
                    <a:pt x="2441" y="27837"/>
                    <a:pt x="2346" y="27897"/>
                    <a:pt x="2238" y="27920"/>
                  </a:cubicBezTo>
                  <a:cubicBezTo>
                    <a:pt x="2141" y="27948"/>
                    <a:pt x="2043" y="27960"/>
                    <a:pt x="1943" y="27960"/>
                  </a:cubicBezTo>
                  <a:cubicBezTo>
                    <a:pt x="1872" y="27960"/>
                    <a:pt x="1800" y="27954"/>
                    <a:pt x="1727" y="27944"/>
                  </a:cubicBezTo>
                  <a:cubicBezTo>
                    <a:pt x="1584" y="27920"/>
                    <a:pt x="1453" y="27897"/>
                    <a:pt x="1322" y="27873"/>
                  </a:cubicBezTo>
                  <a:cubicBezTo>
                    <a:pt x="1226" y="27850"/>
                    <a:pt x="1128" y="27838"/>
                    <a:pt x="1030" y="27838"/>
                  </a:cubicBezTo>
                  <a:cubicBezTo>
                    <a:pt x="920" y="27838"/>
                    <a:pt x="809" y="27853"/>
                    <a:pt x="703" y="27885"/>
                  </a:cubicBezTo>
                  <a:cubicBezTo>
                    <a:pt x="619" y="27909"/>
                    <a:pt x="536" y="27956"/>
                    <a:pt x="500" y="28040"/>
                  </a:cubicBezTo>
                  <a:cubicBezTo>
                    <a:pt x="453" y="28135"/>
                    <a:pt x="417" y="28230"/>
                    <a:pt x="393" y="28337"/>
                  </a:cubicBezTo>
                  <a:cubicBezTo>
                    <a:pt x="345" y="28480"/>
                    <a:pt x="322" y="28599"/>
                    <a:pt x="298" y="28706"/>
                  </a:cubicBezTo>
                  <a:cubicBezTo>
                    <a:pt x="274" y="28802"/>
                    <a:pt x="298" y="28897"/>
                    <a:pt x="369" y="28956"/>
                  </a:cubicBezTo>
                  <a:cubicBezTo>
                    <a:pt x="453" y="29016"/>
                    <a:pt x="536" y="29087"/>
                    <a:pt x="607" y="29159"/>
                  </a:cubicBezTo>
                  <a:cubicBezTo>
                    <a:pt x="691" y="29230"/>
                    <a:pt x="774" y="29325"/>
                    <a:pt x="834" y="29421"/>
                  </a:cubicBezTo>
                  <a:cubicBezTo>
                    <a:pt x="976" y="29611"/>
                    <a:pt x="1072" y="29837"/>
                    <a:pt x="1119" y="30064"/>
                  </a:cubicBezTo>
                  <a:cubicBezTo>
                    <a:pt x="1155" y="30266"/>
                    <a:pt x="1191" y="30468"/>
                    <a:pt x="1226" y="30635"/>
                  </a:cubicBezTo>
                  <a:cubicBezTo>
                    <a:pt x="1310" y="30957"/>
                    <a:pt x="1286" y="31290"/>
                    <a:pt x="1167" y="31599"/>
                  </a:cubicBezTo>
                  <a:cubicBezTo>
                    <a:pt x="1048" y="31897"/>
                    <a:pt x="893" y="32171"/>
                    <a:pt x="691" y="32421"/>
                  </a:cubicBezTo>
                  <a:cubicBezTo>
                    <a:pt x="631" y="32481"/>
                    <a:pt x="572" y="32540"/>
                    <a:pt x="500" y="32588"/>
                  </a:cubicBezTo>
                  <a:lnTo>
                    <a:pt x="584" y="32385"/>
                  </a:lnTo>
                  <a:cubicBezTo>
                    <a:pt x="611" y="32316"/>
                    <a:pt x="623" y="32287"/>
                    <a:pt x="594" y="32287"/>
                  </a:cubicBezTo>
                  <a:cubicBezTo>
                    <a:pt x="574" y="32287"/>
                    <a:pt x="533" y="32301"/>
                    <a:pt x="464" y="32326"/>
                  </a:cubicBezTo>
                  <a:cubicBezTo>
                    <a:pt x="417" y="32350"/>
                    <a:pt x="369" y="32350"/>
                    <a:pt x="322" y="32361"/>
                  </a:cubicBezTo>
                  <a:cubicBezTo>
                    <a:pt x="286" y="32421"/>
                    <a:pt x="238" y="32492"/>
                    <a:pt x="191" y="32552"/>
                  </a:cubicBezTo>
                  <a:cubicBezTo>
                    <a:pt x="155" y="32576"/>
                    <a:pt x="119" y="32600"/>
                    <a:pt x="83" y="32635"/>
                  </a:cubicBezTo>
                  <a:cubicBezTo>
                    <a:pt x="48" y="32671"/>
                    <a:pt x="24" y="32731"/>
                    <a:pt x="12" y="32778"/>
                  </a:cubicBezTo>
                  <a:cubicBezTo>
                    <a:pt x="3" y="32805"/>
                    <a:pt x="1" y="32825"/>
                    <a:pt x="5" y="32844"/>
                  </a:cubicBezTo>
                  <a:cubicBezTo>
                    <a:pt x="7" y="32838"/>
                    <a:pt x="9" y="32832"/>
                    <a:pt x="12" y="32826"/>
                  </a:cubicBezTo>
                  <a:cubicBezTo>
                    <a:pt x="24" y="32766"/>
                    <a:pt x="48" y="32719"/>
                    <a:pt x="83" y="32671"/>
                  </a:cubicBezTo>
                  <a:cubicBezTo>
                    <a:pt x="107" y="32635"/>
                    <a:pt x="143" y="32612"/>
                    <a:pt x="179" y="32588"/>
                  </a:cubicBezTo>
                  <a:cubicBezTo>
                    <a:pt x="226" y="32552"/>
                    <a:pt x="274" y="32528"/>
                    <a:pt x="333" y="32504"/>
                  </a:cubicBezTo>
                  <a:cubicBezTo>
                    <a:pt x="345" y="32504"/>
                    <a:pt x="381" y="32504"/>
                    <a:pt x="369" y="32516"/>
                  </a:cubicBezTo>
                  <a:cubicBezTo>
                    <a:pt x="369" y="32552"/>
                    <a:pt x="357" y="32588"/>
                    <a:pt x="333" y="32612"/>
                  </a:cubicBezTo>
                  <a:cubicBezTo>
                    <a:pt x="310" y="32659"/>
                    <a:pt x="286" y="32695"/>
                    <a:pt x="274" y="32742"/>
                  </a:cubicBezTo>
                  <a:cubicBezTo>
                    <a:pt x="262" y="32766"/>
                    <a:pt x="262" y="32778"/>
                    <a:pt x="250" y="32802"/>
                  </a:cubicBezTo>
                  <a:cubicBezTo>
                    <a:pt x="250" y="32814"/>
                    <a:pt x="250" y="32814"/>
                    <a:pt x="250" y="32826"/>
                  </a:cubicBezTo>
                  <a:lnTo>
                    <a:pt x="274" y="32862"/>
                  </a:lnTo>
                  <a:lnTo>
                    <a:pt x="322" y="32933"/>
                  </a:lnTo>
                  <a:cubicBezTo>
                    <a:pt x="357" y="32981"/>
                    <a:pt x="393" y="33040"/>
                    <a:pt x="417" y="33100"/>
                  </a:cubicBezTo>
                  <a:cubicBezTo>
                    <a:pt x="512" y="33314"/>
                    <a:pt x="548" y="33564"/>
                    <a:pt x="524" y="33814"/>
                  </a:cubicBezTo>
                  <a:cubicBezTo>
                    <a:pt x="476" y="34290"/>
                    <a:pt x="274" y="34707"/>
                    <a:pt x="226" y="35112"/>
                  </a:cubicBezTo>
                  <a:lnTo>
                    <a:pt x="238" y="35112"/>
                  </a:lnTo>
                  <a:lnTo>
                    <a:pt x="238" y="35136"/>
                  </a:lnTo>
                  <a:cubicBezTo>
                    <a:pt x="536" y="35314"/>
                    <a:pt x="834" y="35457"/>
                    <a:pt x="1155" y="35588"/>
                  </a:cubicBezTo>
                  <a:cubicBezTo>
                    <a:pt x="1322" y="35648"/>
                    <a:pt x="1500" y="35695"/>
                    <a:pt x="1679" y="35719"/>
                  </a:cubicBezTo>
                  <a:cubicBezTo>
                    <a:pt x="1762" y="35731"/>
                    <a:pt x="1849" y="35737"/>
                    <a:pt x="1935" y="35737"/>
                  </a:cubicBezTo>
                  <a:cubicBezTo>
                    <a:pt x="2021" y="35737"/>
                    <a:pt x="2108" y="35731"/>
                    <a:pt x="2191" y="35719"/>
                  </a:cubicBezTo>
                  <a:cubicBezTo>
                    <a:pt x="2358" y="35707"/>
                    <a:pt x="2512" y="35660"/>
                    <a:pt x="2655" y="35576"/>
                  </a:cubicBezTo>
                  <a:lnTo>
                    <a:pt x="2750" y="35517"/>
                  </a:lnTo>
                  <a:lnTo>
                    <a:pt x="2846" y="35445"/>
                  </a:lnTo>
                  <a:cubicBezTo>
                    <a:pt x="2917" y="35398"/>
                    <a:pt x="2977" y="35350"/>
                    <a:pt x="3036" y="35302"/>
                  </a:cubicBezTo>
                  <a:lnTo>
                    <a:pt x="3143" y="35243"/>
                  </a:lnTo>
                  <a:cubicBezTo>
                    <a:pt x="3179" y="35207"/>
                    <a:pt x="3215" y="35183"/>
                    <a:pt x="3251" y="35159"/>
                  </a:cubicBezTo>
                  <a:cubicBezTo>
                    <a:pt x="3346" y="35112"/>
                    <a:pt x="3429" y="35064"/>
                    <a:pt x="3524" y="35040"/>
                  </a:cubicBezTo>
                  <a:cubicBezTo>
                    <a:pt x="3596" y="35017"/>
                    <a:pt x="3679" y="34993"/>
                    <a:pt x="3762" y="34981"/>
                  </a:cubicBezTo>
                  <a:cubicBezTo>
                    <a:pt x="3798" y="34969"/>
                    <a:pt x="3846" y="34969"/>
                    <a:pt x="3893" y="34969"/>
                  </a:cubicBezTo>
                  <a:cubicBezTo>
                    <a:pt x="4048" y="34969"/>
                    <a:pt x="4191" y="35040"/>
                    <a:pt x="4286" y="35159"/>
                  </a:cubicBezTo>
                  <a:cubicBezTo>
                    <a:pt x="4322" y="35195"/>
                    <a:pt x="4346" y="35231"/>
                    <a:pt x="4370" y="35267"/>
                  </a:cubicBezTo>
                  <a:lnTo>
                    <a:pt x="4429" y="35362"/>
                  </a:lnTo>
                  <a:cubicBezTo>
                    <a:pt x="4453" y="35421"/>
                    <a:pt x="4477" y="35469"/>
                    <a:pt x="4501" y="35529"/>
                  </a:cubicBezTo>
                  <a:cubicBezTo>
                    <a:pt x="4513" y="35576"/>
                    <a:pt x="4524" y="35624"/>
                    <a:pt x="4548" y="35683"/>
                  </a:cubicBezTo>
                  <a:cubicBezTo>
                    <a:pt x="4548" y="35695"/>
                    <a:pt x="4548" y="35695"/>
                    <a:pt x="4548" y="35707"/>
                  </a:cubicBezTo>
                  <a:lnTo>
                    <a:pt x="4548" y="35743"/>
                  </a:lnTo>
                  <a:cubicBezTo>
                    <a:pt x="4548" y="35886"/>
                    <a:pt x="4501" y="36029"/>
                    <a:pt x="4405" y="36148"/>
                  </a:cubicBezTo>
                  <a:cubicBezTo>
                    <a:pt x="4358" y="36207"/>
                    <a:pt x="4298" y="36255"/>
                    <a:pt x="4227" y="36291"/>
                  </a:cubicBezTo>
                  <a:cubicBezTo>
                    <a:pt x="4179" y="36326"/>
                    <a:pt x="4120" y="36362"/>
                    <a:pt x="4060" y="36386"/>
                  </a:cubicBezTo>
                  <a:cubicBezTo>
                    <a:pt x="3953" y="36422"/>
                    <a:pt x="3858" y="36457"/>
                    <a:pt x="3798" y="36481"/>
                  </a:cubicBezTo>
                  <a:cubicBezTo>
                    <a:pt x="3715" y="36517"/>
                    <a:pt x="3655" y="36552"/>
                    <a:pt x="3584" y="36600"/>
                  </a:cubicBezTo>
                  <a:cubicBezTo>
                    <a:pt x="3262" y="36814"/>
                    <a:pt x="3024" y="37148"/>
                    <a:pt x="2929" y="37517"/>
                  </a:cubicBezTo>
                  <a:cubicBezTo>
                    <a:pt x="2834" y="37898"/>
                    <a:pt x="2870" y="38291"/>
                    <a:pt x="3048" y="38624"/>
                  </a:cubicBezTo>
                  <a:cubicBezTo>
                    <a:pt x="3227" y="38862"/>
                    <a:pt x="3334" y="39148"/>
                    <a:pt x="3381" y="39446"/>
                  </a:cubicBezTo>
                  <a:cubicBezTo>
                    <a:pt x="3393" y="39755"/>
                    <a:pt x="3322" y="40053"/>
                    <a:pt x="3155" y="40315"/>
                  </a:cubicBezTo>
                  <a:cubicBezTo>
                    <a:pt x="3012" y="40553"/>
                    <a:pt x="2834" y="40755"/>
                    <a:pt x="2619" y="40934"/>
                  </a:cubicBezTo>
                  <a:cubicBezTo>
                    <a:pt x="2524" y="41017"/>
                    <a:pt x="2417" y="41101"/>
                    <a:pt x="2322" y="41172"/>
                  </a:cubicBezTo>
                  <a:lnTo>
                    <a:pt x="2191" y="41279"/>
                  </a:lnTo>
                  <a:lnTo>
                    <a:pt x="2084" y="41398"/>
                  </a:lnTo>
                  <a:cubicBezTo>
                    <a:pt x="2012" y="41458"/>
                    <a:pt x="1965" y="41529"/>
                    <a:pt x="1917" y="41613"/>
                  </a:cubicBezTo>
                  <a:cubicBezTo>
                    <a:pt x="1893" y="41660"/>
                    <a:pt x="1893" y="41720"/>
                    <a:pt x="1905" y="41779"/>
                  </a:cubicBezTo>
                  <a:cubicBezTo>
                    <a:pt x="1988" y="41946"/>
                    <a:pt x="2108" y="42101"/>
                    <a:pt x="2262" y="42220"/>
                  </a:cubicBezTo>
                  <a:cubicBezTo>
                    <a:pt x="2429" y="42387"/>
                    <a:pt x="2608" y="42529"/>
                    <a:pt x="2798" y="42660"/>
                  </a:cubicBezTo>
                  <a:cubicBezTo>
                    <a:pt x="3191" y="42922"/>
                    <a:pt x="3608" y="43137"/>
                    <a:pt x="4048" y="43303"/>
                  </a:cubicBezTo>
                  <a:lnTo>
                    <a:pt x="5025" y="43696"/>
                  </a:lnTo>
                  <a:cubicBezTo>
                    <a:pt x="5275" y="43803"/>
                    <a:pt x="5513" y="43911"/>
                    <a:pt x="5775" y="44030"/>
                  </a:cubicBezTo>
                  <a:cubicBezTo>
                    <a:pt x="5989" y="44149"/>
                    <a:pt x="6227" y="44232"/>
                    <a:pt x="6465" y="44292"/>
                  </a:cubicBezTo>
                  <a:cubicBezTo>
                    <a:pt x="6731" y="44362"/>
                    <a:pt x="6997" y="44400"/>
                    <a:pt x="7268" y="44400"/>
                  </a:cubicBezTo>
                  <a:cubicBezTo>
                    <a:pt x="7361" y="44400"/>
                    <a:pt x="7454" y="44396"/>
                    <a:pt x="7549" y="44387"/>
                  </a:cubicBezTo>
                  <a:cubicBezTo>
                    <a:pt x="7870" y="44363"/>
                    <a:pt x="8180" y="44268"/>
                    <a:pt x="8477" y="44125"/>
                  </a:cubicBezTo>
                  <a:cubicBezTo>
                    <a:pt x="8585" y="44065"/>
                    <a:pt x="8704" y="44030"/>
                    <a:pt x="8823" y="43970"/>
                  </a:cubicBezTo>
                  <a:cubicBezTo>
                    <a:pt x="8942" y="43934"/>
                    <a:pt x="9061" y="43875"/>
                    <a:pt x="9168" y="43803"/>
                  </a:cubicBezTo>
                  <a:cubicBezTo>
                    <a:pt x="9442" y="43589"/>
                    <a:pt x="9728" y="43422"/>
                    <a:pt x="10013" y="43220"/>
                  </a:cubicBezTo>
                  <a:cubicBezTo>
                    <a:pt x="10204" y="43089"/>
                    <a:pt x="10394" y="42946"/>
                    <a:pt x="10573" y="42791"/>
                  </a:cubicBezTo>
                  <a:cubicBezTo>
                    <a:pt x="10656" y="42720"/>
                    <a:pt x="10751" y="42637"/>
                    <a:pt x="10823" y="42565"/>
                  </a:cubicBezTo>
                  <a:lnTo>
                    <a:pt x="11085" y="42315"/>
                  </a:lnTo>
                  <a:cubicBezTo>
                    <a:pt x="11382" y="42017"/>
                    <a:pt x="11621" y="41625"/>
                    <a:pt x="11978" y="41339"/>
                  </a:cubicBezTo>
                  <a:cubicBezTo>
                    <a:pt x="12037" y="41279"/>
                    <a:pt x="12109" y="41220"/>
                    <a:pt x="12168" y="41148"/>
                  </a:cubicBezTo>
                  <a:cubicBezTo>
                    <a:pt x="12478" y="40779"/>
                    <a:pt x="12859" y="40458"/>
                    <a:pt x="13276" y="40208"/>
                  </a:cubicBezTo>
                  <a:lnTo>
                    <a:pt x="13323" y="40196"/>
                  </a:lnTo>
                  <a:lnTo>
                    <a:pt x="13645" y="40077"/>
                  </a:lnTo>
                  <a:cubicBezTo>
                    <a:pt x="13680" y="40065"/>
                    <a:pt x="13716" y="40065"/>
                    <a:pt x="13752" y="40065"/>
                  </a:cubicBezTo>
                  <a:cubicBezTo>
                    <a:pt x="13782" y="40066"/>
                    <a:pt x="13812" y="40067"/>
                    <a:pt x="13843" y="40067"/>
                  </a:cubicBezTo>
                  <a:cubicBezTo>
                    <a:pt x="14050" y="40067"/>
                    <a:pt x="14255" y="40032"/>
                    <a:pt x="14442" y="39970"/>
                  </a:cubicBezTo>
                  <a:cubicBezTo>
                    <a:pt x="14609" y="39898"/>
                    <a:pt x="14764" y="39815"/>
                    <a:pt x="14895" y="39696"/>
                  </a:cubicBezTo>
                  <a:cubicBezTo>
                    <a:pt x="15145" y="39481"/>
                    <a:pt x="15312" y="39172"/>
                    <a:pt x="15371" y="38838"/>
                  </a:cubicBezTo>
                  <a:lnTo>
                    <a:pt x="15371" y="38827"/>
                  </a:lnTo>
                  <a:cubicBezTo>
                    <a:pt x="15371" y="38815"/>
                    <a:pt x="15371" y="38803"/>
                    <a:pt x="15383" y="38791"/>
                  </a:cubicBezTo>
                  <a:cubicBezTo>
                    <a:pt x="15466" y="38565"/>
                    <a:pt x="15609" y="38362"/>
                    <a:pt x="15788" y="38196"/>
                  </a:cubicBezTo>
                  <a:cubicBezTo>
                    <a:pt x="15824" y="38172"/>
                    <a:pt x="15847" y="38148"/>
                    <a:pt x="15895" y="38136"/>
                  </a:cubicBezTo>
                  <a:lnTo>
                    <a:pt x="15943" y="38100"/>
                  </a:lnTo>
                  <a:lnTo>
                    <a:pt x="16014" y="38088"/>
                  </a:lnTo>
                  <a:cubicBezTo>
                    <a:pt x="16062" y="38076"/>
                    <a:pt x="16121" y="38076"/>
                    <a:pt x="16169" y="38076"/>
                  </a:cubicBezTo>
                  <a:cubicBezTo>
                    <a:pt x="16216" y="38088"/>
                    <a:pt x="16264" y="38100"/>
                    <a:pt x="16312" y="38112"/>
                  </a:cubicBezTo>
                  <a:cubicBezTo>
                    <a:pt x="16443" y="38184"/>
                    <a:pt x="16550" y="38291"/>
                    <a:pt x="16609" y="38422"/>
                  </a:cubicBezTo>
                  <a:cubicBezTo>
                    <a:pt x="16657" y="38505"/>
                    <a:pt x="16705" y="38600"/>
                    <a:pt x="16740" y="38684"/>
                  </a:cubicBezTo>
                  <a:lnTo>
                    <a:pt x="16836" y="38898"/>
                  </a:lnTo>
                  <a:cubicBezTo>
                    <a:pt x="17074" y="39434"/>
                    <a:pt x="17609" y="39839"/>
                    <a:pt x="17895" y="40434"/>
                  </a:cubicBezTo>
                  <a:cubicBezTo>
                    <a:pt x="17931" y="40553"/>
                    <a:pt x="17990" y="40660"/>
                    <a:pt x="18062" y="40755"/>
                  </a:cubicBezTo>
                  <a:cubicBezTo>
                    <a:pt x="18110" y="40815"/>
                    <a:pt x="18169" y="40863"/>
                    <a:pt x="18229" y="40898"/>
                  </a:cubicBezTo>
                  <a:cubicBezTo>
                    <a:pt x="18246" y="40892"/>
                    <a:pt x="18264" y="40889"/>
                    <a:pt x="18282" y="40889"/>
                  </a:cubicBezTo>
                  <a:cubicBezTo>
                    <a:pt x="18300" y="40889"/>
                    <a:pt x="18318" y="40892"/>
                    <a:pt x="18336" y="40898"/>
                  </a:cubicBezTo>
                  <a:lnTo>
                    <a:pt x="18348" y="40898"/>
                  </a:lnTo>
                  <a:cubicBezTo>
                    <a:pt x="18409" y="40921"/>
                    <a:pt x="18481" y="40934"/>
                    <a:pt x="18552" y="40934"/>
                  </a:cubicBezTo>
                  <a:cubicBezTo>
                    <a:pt x="18592" y="40934"/>
                    <a:pt x="18631" y="40930"/>
                    <a:pt x="18669" y="40922"/>
                  </a:cubicBezTo>
                  <a:lnTo>
                    <a:pt x="18693" y="40922"/>
                  </a:lnTo>
                  <a:cubicBezTo>
                    <a:pt x="18764" y="40886"/>
                    <a:pt x="18836" y="40839"/>
                    <a:pt x="18895" y="40779"/>
                  </a:cubicBezTo>
                  <a:cubicBezTo>
                    <a:pt x="18931" y="40708"/>
                    <a:pt x="18955" y="40624"/>
                    <a:pt x="18991" y="40553"/>
                  </a:cubicBezTo>
                  <a:cubicBezTo>
                    <a:pt x="19098" y="40279"/>
                    <a:pt x="19157" y="39981"/>
                    <a:pt x="19157" y="39696"/>
                  </a:cubicBezTo>
                  <a:cubicBezTo>
                    <a:pt x="19157" y="39493"/>
                    <a:pt x="19181" y="39267"/>
                    <a:pt x="19193" y="39041"/>
                  </a:cubicBezTo>
                  <a:cubicBezTo>
                    <a:pt x="19205" y="38636"/>
                    <a:pt x="19276" y="38243"/>
                    <a:pt x="19407" y="37850"/>
                  </a:cubicBezTo>
                  <a:cubicBezTo>
                    <a:pt x="19419" y="37767"/>
                    <a:pt x="19443" y="37672"/>
                    <a:pt x="19467" y="37588"/>
                  </a:cubicBezTo>
                  <a:lnTo>
                    <a:pt x="19526" y="37326"/>
                  </a:lnTo>
                  <a:lnTo>
                    <a:pt x="19479" y="37314"/>
                  </a:lnTo>
                  <a:lnTo>
                    <a:pt x="19479" y="37314"/>
                  </a:lnTo>
                  <a:cubicBezTo>
                    <a:pt x="19479" y="37314"/>
                    <a:pt x="19503" y="37314"/>
                    <a:pt x="19526" y="37326"/>
                  </a:cubicBezTo>
                  <a:lnTo>
                    <a:pt x="19526" y="37314"/>
                  </a:lnTo>
                  <a:cubicBezTo>
                    <a:pt x="19526" y="37306"/>
                    <a:pt x="19520" y="37298"/>
                    <a:pt x="19521" y="37298"/>
                  </a:cubicBezTo>
                  <a:lnTo>
                    <a:pt x="19521" y="37298"/>
                  </a:lnTo>
                  <a:cubicBezTo>
                    <a:pt x="19521" y="37298"/>
                    <a:pt x="19523" y="37299"/>
                    <a:pt x="19526" y="37303"/>
                  </a:cubicBezTo>
                  <a:lnTo>
                    <a:pt x="19526" y="37291"/>
                  </a:lnTo>
                  <a:cubicBezTo>
                    <a:pt x="19514" y="37291"/>
                    <a:pt x="19514" y="37279"/>
                    <a:pt x="19514" y="37279"/>
                  </a:cubicBezTo>
                  <a:lnTo>
                    <a:pt x="19526" y="37279"/>
                  </a:lnTo>
                  <a:lnTo>
                    <a:pt x="19526" y="37267"/>
                  </a:lnTo>
                  <a:cubicBezTo>
                    <a:pt x="19514" y="37255"/>
                    <a:pt x="19514" y="37255"/>
                    <a:pt x="19526" y="37255"/>
                  </a:cubicBezTo>
                  <a:lnTo>
                    <a:pt x="19479" y="37231"/>
                  </a:lnTo>
                  <a:lnTo>
                    <a:pt x="19479" y="37231"/>
                  </a:lnTo>
                  <a:cubicBezTo>
                    <a:pt x="19507" y="37239"/>
                    <a:pt x="19520" y="37242"/>
                    <a:pt x="19525" y="37242"/>
                  </a:cubicBezTo>
                  <a:cubicBezTo>
                    <a:pt x="19537" y="37242"/>
                    <a:pt x="19518" y="37231"/>
                    <a:pt x="19526" y="37231"/>
                  </a:cubicBezTo>
                  <a:lnTo>
                    <a:pt x="19538" y="37231"/>
                  </a:lnTo>
                  <a:lnTo>
                    <a:pt x="19550" y="37195"/>
                  </a:lnTo>
                  <a:cubicBezTo>
                    <a:pt x="19516" y="37187"/>
                    <a:pt x="19501" y="37179"/>
                    <a:pt x="19503" y="37179"/>
                  </a:cubicBezTo>
                  <a:lnTo>
                    <a:pt x="19503" y="37179"/>
                  </a:lnTo>
                  <a:cubicBezTo>
                    <a:pt x="19504" y="37179"/>
                    <a:pt x="19507" y="37180"/>
                    <a:pt x="19514" y="37183"/>
                  </a:cubicBezTo>
                  <a:lnTo>
                    <a:pt x="19550" y="37183"/>
                  </a:lnTo>
                  <a:cubicBezTo>
                    <a:pt x="19562" y="37148"/>
                    <a:pt x="19574" y="37112"/>
                    <a:pt x="19586" y="37076"/>
                  </a:cubicBezTo>
                  <a:cubicBezTo>
                    <a:pt x="19556" y="37058"/>
                    <a:pt x="19550" y="37053"/>
                    <a:pt x="19556" y="37053"/>
                  </a:cubicBezTo>
                  <a:cubicBezTo>
                    <a:pt x="19562" y="37053"/>
                    <a:pt x="19580" y="37058"/>
                    <a:pt x="19598" y="37064"/>
                  </a:cubicBezTo>
                  <a:lnTo>
                    <a:pt x="19598" y="37053"/>
                  </a:lnTo>
                  <a:cubicBezTo>
                    <a:pt x="19610" y="37041"/>
                    <a:pt x="19610" y="37029"/>
                    <a:pt x="19622" y="37017"/>
                  </a:cubicBezTo>
                  <a:cubicBezTo>
                    <a:pt x="19610" y="37005"/>
                    <a:pt x="19610" y="37005"/>
                    <a:pt x="19622" y="37005"/>
                  </a:cubicBezTo>
                  <a:cubicBezTo>
                    <a:pt x="19645" y="36933"/>
                    <a:pt x="19681" y="36874"/>
                    <a:pt x="19717" y="36814"/>
                  </a:cubicBezTo>
                  <a:cubicBezTo>
                    <a:pt x="19788" y="36707"/>
                    <a:pt x="19860" y="36624"/>
                    <a:pt x="19955" y="36541"/>
                  </a:cubicBezTo>
                  <a:lnTo>
                    <a:pt x="19955" y="36529"/>
                  </a:lnTo>
                  <a:cubicBezTo>
                    <a:pt x="19955" y="36529"/>
                    <a:pt x="19955" y="36523"/>
                    <a:pt x="19962" y="36523"/>
                  </a:cubicBezTo>
                  <a:cubicBezTo>
                    <a:pt x="19966" y="36523"/>
                    <a:pt x="19971" y="36525"/>
                    <a:pt x="19979" y="36529"/>
                  </a:cubicBezTo>
                  <a:cubicBezTo>
                    <a:pt x="19979" y="36529"/>
                    <a:pt x="19991" y="36517"/>
                    <a:pt x="20003" y="36517"/>
                  </a:cubicBezTo>
                  <a:cubicBezTo>
                    <a:pt x="19994" y="36490"/>
                    <a:pt x="20005" y="36477"/>
                    <a:pt x="20026" y="36477"/>
                  </a:cubicBezTo>
                  <a:cubicBezTo>
                    <a:pt x="20033" y="36477"/>
                    <a:pt x="20041" y="36478"/>
                    <a:pt x="20050" y="36481"/>
                  </a:cubicBezTo>
                  <a:cubicBezTo>
                    <a:pt x="20062" y="36481"/>
                    <a:pt x="20062" y="36469"/>
                    <a:pt x="20074" y="36469"/>
                  </a:cubicBezTo>
                  <a:cubicBezTo>
                    <a:pt x="20072" y="36465"/>
                    <a:pt x="20070" y="36462"/>
                    <a:pt x="20068" y="36459"/>
                  </a:cubicBezTo>
                  <a:lnTo>
                    <a:pt x="20068" y="36459"/>
                  </a:lnTo>
                  <a:cubicBezTo>
                    <a:pt x="20122" y="36429"/>
                    <a:pt x="20176" y="36408"/>
                    <a:pt x="20241" y="36398"/>
                  </a:cubicBezTo>
                  <a:cubicBezTo>
                    <a:pt x="20336" y="36362"/>
                    <a:pt x="20443" y="36338"/>
                    <a:pt x="20550" y="36326"/>
                  </a:cubicBezTo>
                  <a:cubicBezTo>
                    <a:pt x="20610" y="36320"/>
                    <a:pt x="20669" y="36320"/>
                    <a:pt x="20723" y="36320"/>
                  </a:cubicBezTo>
                  <a:cubicBezTo>
                    <a:pt x="20777" y="36320"/>
                    <a:pt x="20824" y="36320"/>
                    <a:pt x="20860" y="36314"/>
                  </a:cubicBezTo>
                  <a:cubicBezTo>
                    <a:pt x="21027" y="36302"/>
                    <a:pt x="21169" y="36255"/>
                    <a:pt x="21300" y="36148"/>
                  </a:cubicBezTo>
                  <a:cubicBezTo>
                    <a:pt x="21419" y="36041"/>
                    <a:pt x="21503" y="35898"/>
                    <a:pt x="21539" y="35743"/>
                  </a:cubicBezTo>
                  <a:cubicBezTo>
                    <a:pt x="21574" y="35636"/>
                    <a:pt x="21598" y="35517"/>
                    <a:pt x="21610" y="35398"/>
                  </a:cubicBezTo>
                  <a:cubicBezTo>
                    <a:pt x="21610" y="35362"/>
                    <a:pt x="21598" y="35314"/>
                    <a:pt x="21586" y="35279"/>
                  </a:cubicBezTo>
                  <a:cubicBezTo>
                    <a:pt x="21574" y="35195"/>
                    <a:pt x="21574" y="35100"/>
                    <a:pt x="21574" y="35017"/>
                  </a:cubicBezTo>
                  <a:cubicBezTo>
                    <a:pt x="21586" y="34814"/>
                    <a:pt x="21610" y="34624"/>
                    <a:pt x="21622" y="34445"/>
                  </a:cubicBezTo>
                  <a:cubicBezTo>
                    <a:pt x="21610" y="34302"/>
                    <a:pt x="21586" y="34159"/>
                    <a:pt x="21539" y="34016"/>
                  </a:cubicBezTo>
                  <a:cubicBezTo>
                    <a:pt x="21479" y="33850"/>
                    <a:pt x="21372" y="33707"/>
                    <a:pt x="21229" y="33612"/>
                  </a:cubicBezTo>
                  <a:cubicBezTo>
                    <a:pt x="21158" y="33552"/>
                    <a:pt x="21086" y="33493"/>
                    <a:pt x="21027" y="33421"/>
                  </a:cubicBezTo>
                  <a:cubicBezTo>
                    <a:pt x="21015" y="33409"/>
                    <a:pt x="21003" y="33397"/>
                    <a:pt x="21003" y="33385"/>
                  </a:cubicBezTo>
                  <a:lnTo>
                    <a:pt x="20991" y="33350"/>
                  </a:lnTo>
                  <a:lnTo>
                    <a:pt x="20991" y="33338"/>
                  </a:lnTo>
                  <a:lnTo>
                    <a:pt x="20979" y="33302"/>
                  </a:lnTo>
                  <a:lnTo>
                    <a:pt x="20967" y="33302"/>
                  </a:lnTo>
                  <a:lnTo>
                    <a:pt x="20979" y="33290"/>
                  </a:lnTo>
                  <a:cubicBezTo>
                    <a:pt x="20967" y="33243"/>
                    <a:pt x="20955" y="33207"/>
                    <a:pt x="20943" y="33159"/>
                  </a:cubicBezTo>
                  <a:lnTo>
                    <a:pt x="20931" y="33159"/>
                  </a:lnTo>
                  <a:cubicBezTo>
                    <a:pt x="20904" y="33166"/>
                    <a:pt x="20888" y="33173"/>
                    <a:pt x="20885" y="33173"/>
                  </a:cubicBezTo>
                  <a:cubicBezTo>
                    <a:pt x="20882" y="33173"/>
                    <a:pt x="20886" y="33169"/>
                    <a:pt x="20896" y="33159"/>
                  </a:cubicBezTo>
                  <a:cubicBezTo>
                    <a:pt x="20931" y="33135"/>
                    <a:pt x="20943" y="33123"/>
                    <a:pt x="20919" y="33123"/>
                  </a:cubicBezTo>
                  <a:cubicBezTo>
                    <a:pt x="20907" y="33112"/>
                    <a:pt x="20907" y="33112"/>
                    <a:pt x="20907" y="33100"/>
                  </a:cubicBezTo>
                  <a:cubicBezTo>
                    <a:pt x="20907" y="33089"/>
                    <a:pt x="20898" y="33088"/>
                    <a:pt x="20920" y="33071"/>
                  </a:cubicBezTo>
                  <a:lnTo>
                    <a:pt x="20920" y="33071"/>
                  </a:lnTo>
                  <a:cubicBezTo>
                    <a:pt x="20918" y="33072"/>
                    <a:pt x="20916" y="33073"/>
                    <a:pt x="20913" y="33073"/>
                  </a:cubicBezTo>
                  <a:cubicBezTo>
                    <a:pt x="20907" y="33073"/>
                    <a:pt x="20902" y="33070"/>
                    <a:pt x="20896" y="33064"/>
                  </a:cubicBezTo>
                  <a:cubicBezTo>
                    <a:pt x="20884" y="33052"/>
                    <a:pt x="20884" y="33040"/>
                    <a:pt x="20884" y="33028"/>
                  </a:cubicBezTo>
                  <a:cubicBezTo>
                    <a:pt x="20884" y="33016"/>
                    <a:pt x="20884" y="33016"/>
                    <a:pt x="20931" y="32993"/>
                  </a:cubicBezTo>
                  <a:lnTo>
                    <a:pt x="20931" y="32969"/>
                  </a:lnTo>
                  <a:lnTo>
                    <a:pt x="20860" y="32969"/>
                  </a:lnTo>
                  <a:cubicBezTo>
                    <a:pt x="20777" y="32969"/>
                    <a:pt x="20836" y="32957"/>
                    <a:pt x="20872" y="32933"/>
                  </a:cubicBezTo>
                  <a:lnTo>
                    <a:pt x="20919" y="32921"/>
                  </a:lnTo>
                  <a:lnTo>
                    <a:pt x="20860" y="32921"/>
                  </a:lnTo>
                  <a:cubicBezTo>
                    <a:pt x="20872" y="32921"/>
                    <a:pt x="20907" y="32897"/>
                    <a:pt x="20860" y="32885"/>
                  </a:cubicBezTo>
                  <a:cubicBezTo>
                    <a:pt x="20848" y="32885"/>
                    <a:pt x="20860" y="32885"/>
                    <a:pt x="20884" y="32873"/>
                  </a:cubicBezTo>
                  <a:cubicBezTo>
                    <a:pt x="20907" y="32873"/>
                    <a:pt x="20919" y="32862"/>
                    <a:pt x="20884" y="32862"/>
                  </a:cubicBezTo>
                  <a:cubicBezTo>
                    <a:pt x="20848" y="32862"/>
                    <a:pt x="20860" y="32862"/>
                    <a:pt x="20872" y="32850"/>
                  </a:cubicBezTo>
                  <a:lnTo>
                    <a:pt x="20919" y="32838"/>
                  </a:lnTo>
                  <a:cubicBezTo>
                    <a:pt x="20919" y="32731"/>
                    <a:pt x="20931" y="32623"/>
                    <a:pt x="20967" y="32528"/>
                  </a:cubicBezTo>
                  <a:cubicBezTo>
                    <a:pt x="20991" y="32457"/>
                    <a:pt x="21038" y="32397"/>
                    <a:pt x="21074" y="32338"/>
                  </a:cubicBezTo>
                  <a:lnTo>
                    <a:pt x="21086" y="32326"/>
                  </a:lnTo>
                  <a:cubicBezTo>
                    <a:pt x="21098" y="32314"/>
                    <a:pt x="21098" y="32302"/>
                    <a:pt x="21110" y="32302"/>
                  </a:cubicBezTo>
                  <a:cubicBezTo>
                    <a:pt x="21095" y="32287"/>
                    <a:pt x="21090" y="32277"/>
                    <a:pt x="21093" y="32277"/>
                  </a:cubicBezTo>
                  <a:cubicBezTo>
                    <a:pt x="21095" y="32277"/>
                    <a:pt x="21101" y="32281"/>
                    <a:pt x="21110" y="32290"/>
                  </a:cubicBezTo>
                  <a:cubicBezTo>
                    <a:pt x="21122" y="32266"/>
                    <a:pt x="21134" y="32254"/>
                    <a:pt x="21146" y="32242"/>
                  </a:cubicBezTo>
                  <a:cubicBezTo>
                    <a:pt x="21110" y="32219"/>
                    <a:pt x="21110" y="32207"/>
                    <a:pt x="21122" y="32207"/>
                  </a:cubicBezTo>
                  <a:cubicBezTo>
                    <a:pt x="21122" y="32207"/>
                    <a:pt x="21116" y="32201"/>
                    <a:pt x="21124" y="32201"/>
                  </a:cubicBezTo>
                  <a:cubicBezTo>
                    <a:pt x="21127" y="32201"/>
                    <a:pt x="21134" y="32203"/>
                    <a:pt x="21146" y="32207"/>
                  </a:cubicBezTo>
                  <a:lnTo>
                    <a:pt x="21158" y="32207"/>
                  </a:lnTo>
                  <a:cubicBezTo>
                    <a:pt x="21158" y="32207"/>
                    <a:pt x="21135" y="32191"/>
                    <a:pt x="21144" y="32191"/>
                  </a:cubicBezTo>
                  <a:cubicBezTo>
                    <a:pt x="21146" y="32191"/>
                    <a:pt x="21150" y="32192"/>
                    <a:pt x="21158" y="32195"/>
                  </a:cubicBezTo>
                  <a:lnTo>
                    <a:pt x="21169" y="32207"/>
                  </a:lnTo>
                  <a:lnTo>
                    <a:pt x="21193" y="32171"/>
                  </a:lnTo>
                  <a:cubicBezTo>
                    <a:pt x="21181" y="32171"/>
                    <a:pt x="21181" y="32159"/>
                    <a:pt x="21169" y="32147"/>
                  </a:cubicBezTo>
                  <a:lnTo>
                    <a:pt x="21181" y="32147"/>
                  </a:lnTo>
                  <a:cubicBezTo>
                    <a:pt x="21161" y="32127"/>
                    <a:pt x="21176" y="32097"/>
                    <a:pt x="21203" y="32097"/>
                  </a:cubicBezTo>
                  <a:cubicBezTo>
                    <a:pt x="21207" y="32097"/>
                    <a:pt x="21212" y="32098"/>
                    <a:pt x="21217" y="32100"/>
                  </a:cubicBezTo>
                  <a:cubicBezTo>
                    <a:pt x="21217" y="32088"/>
                    <a:pt x="21205" y="32076"/>
                    <a:pt x="21205" y="32076"/>
                  </a:cubicBezTo>
                  <a:lnTo>
                    <a:pt x="21229" y="32052"/>
                  </a:lnTo>
                  <a:cubicBezTo>
                    <a:pt x="21217" y="32040"/>
                    <a:pt x="21217" y="32028"/>
                    <a:pt x="21229" y="32028"/>
                  </a:cubicBezTo>
                  <a:cubicBezTo>
                    <a:pt x="21229" y="32028"/>
                    <a:pt x="21252" y="32059"/>
                    <a:pt x="21243" y="32059"/>
                  </a:cubicBezTo>
                  <a:cubicBezTo>
                    <a:pt x="21240" y="32059"/>
                    <a:pt x="21236" y="32057"/>
                    <a:pt x="21229" y="32052"/>
                  </a:cubicBezTo>
                  <a:lnTo>
                    <a:pt x="21229" y="32052"/>
                  </a:lnTo>
                  <a:cubicBezTo>
                    <a:pt x="21229" y="32052"/>
                    <a:pt x="21241" y="32064"/>
                    <a:pt x="21241" y="32064"/>
                  </a:cubicBezTo>
                  <a:lnTo>
                    <a:pt x="21265" y="32088"/>
                  </a:lnTo>
                  <a:lnTo>
                    <a:pt x="21336" y="32004"/>
                  </a:lnTo>
                  <a:lnTo>
                    <a:pt x="21348" y="31992"/>
                  </a:lnTo>
                  <a:lnTo>
                    <a:pt x="21372" y="31980"/>
                  </a:lnTo>
                  <a:lnTo>
                    <a:pt x="21515" y="31897"/>
                  </a:lnTo>
                  <a:cubicBezTo>
                    <a:pt x="21562" y="31873"/>
                    <a:pt x="21598" y="31850"/>
                    <a:pt x="21634" y="31826"/>
                  </a:cubicBezTo>
                  <a:cubicBezTo>
                    <a:pt x="21705" y="31778"/>
                    <a:pt x="21777" y="31719"/>
                    <a:pt x="21836" y="31659"/>
                  </a:cubicBezTo>
                  <a:lnTo>
                    <a:pt x="21800" y="31611"/>
                  </a:lnTo>
                  <a:cubicBezTo>
                    <a:pt x="21812" y="31611"/>
                    <a:pt x="21836" y="31623"/>
                    <a:pt x="21836" y="31623"/>
                  </a:cubicBezTo>
                  <a:cubicBezTo>
                    <a:pt x="21848" y="31611"/>
                    <a:pt x="21836" y="31588"/>
                    <a:pt x="21836" y="31576"/>
                  </a:cubicBezTo>
                  <a:cubicBezTo>
                    <a:pt x="21840" y="31572"/>
                    <a:pt x="21844" y="31570"/>
                    <a:pt x="21848" y="31570"/>
                  </a:cubicBezTo>
                  <a:cubicBezTo>
                    <a:pt x="21856" y="31570"/>
                    <a:pt x="21864" y="31576"/>
                    <a:pt x="21872" y="31576"/>
                  </a:cubicBezTo>
                  <a:cubicBezTo>
                    <a:pt x="21890" y="31582"/>
                    <a:pt x="21905" y="31585"/>
                    <a:pt x="21916" y="31585"/>
                  </a:cubicBezTo>
                  <a:cubicBezTo>
                    <a:pt x="21951" y="31585"/>
                    <a:pt x="21955" y="31558"/>
                    <a:pt x="21920" y="31504"/>
                  </a:cubicBezTo>
                  <a:cubicBezTo>
                    <a:pt x="21908" y="31492"/>
                    <a:pt x="21920" y="31480"/>
                    <a:pt x="21920" y="31480"/>
                  </a:cubicBezTo>
                  <a:cubicBezTo>
                    <a:pt x="21943" y="31480"/>
                    <a:pt x="21967" y="31492"/>
                    <a:pt x="21991" y="31492"/>
                  </a:cubicBezTo>
                  <a:cubicBezTo>
                    <a:pt x="21993" y="31493"/>
                    <a:pt x="21995" y="31494"/>
                    <a:pt x="21995" y="31494"/>
                  </a:cubicBezTo>
                  <a:cubicBezTo>
                    <a:pt x="22002" y="31494"/>
                    <a:pt x="21956" y="31455"/>
                    <a:pt x="21963" y="31455"/>
                  </a:cubicBezTo>
                  <a:cubicBezTo>
                    <a:pt x="21964" y="31455"/>
                    <a:pt x="21965" y="31456"/>
                    <a:pt x="21967" y="31457"/>
                  </a:cubicBezTo>
                  <a:cubicBezTo>
                    <a:pt x="21981" y="31459"/>
                    <a:pt x="21993" y="31461"/>
                    <a:pt x="22001" y="31461"/>
                  </a:cubicBezTo>
                  <a:cubicBezTo>
                    <a:pt x="22029" y="31461"/>
                    <a:pt x="22027" y="31445"/>
                    <a:pt x="21991" y="31409"/>
                  </a:cubicBezTo>
                  <a:cubicBezTo>
                    <a:pt x="21943" y="31373"/>
                    <a:pt x="21967" y="31349"/>
                    <a:pt x="21991" y="31349"/>
                  </a:cubicBezTo>
                  <a:cubicBezTo>
                    <a:pt x="22015" y="31349"/>
                    <a:pt x="22015" y="31338"/>
                    <a:pt x="22027" y="31326"/>
                  </a:cubicBezTo>
                  <a:cubicBezTo>
                    <a:pt x="22050" y="31326"/>
                    <a:pt x="22062" y="31314"/>
                    <a:pt x="22027" y="31290"/>
                  </a:cubicBezTo>
                  <a:cubicBezTo>
                    <a:pt x="22006" y="31276"/>
                    <a:pt x="22005" y="31270"/>
                    <a:pt x="22013" y="31270"/>
                  </a:cubicBezTo>
                  <a:cubicBezTo>
                    <a:pt x="22019" y="31270"/>
                    <a:pt x="22029" y="31273"/>
                    <a:pt x="22039" y="31278"/>
                  </a:cubicBezTo>
                  <a:cubicBezTo>
                    <a:pt x="22062" y="31278"/>
                    <a:pt x="22086" y="31278"/>
                    <a:pt x="22062" y="31254"/>
                  </a:cubicBezTo>
                  <a:cubicBezTo>
                    <a:pt x="21979" y="31195"/>
                    <a:pt x="22003" y="31171"/>
                    <a:pt x="22062" y="31147"/>
                  </a:cubicBezTo>
                  <a:cubicBezTo>
                    <a:pt x="22074" y="31135"/>
                    <a:pt x="22086" y="31123"/>
                    <a:pt x="22074" y="31123"/>
                  </a:cubicBezTo>
                  <a:cubicBezTo>
                    <a:pt x="22074" y="31111"/>
                    <a:pt x="22098" y="31099"/>
                    <a:pt x="22074" y="31088"/>
                  </a:cubicBezTo>
                  <a:cubicBezTo>
                    <a:pt x="22062" y="31076"/>
                    <a:pt x="22050" y="31052"/>
                    <a:pt x="22110" y="31040"/>
                  </a:cubicBezTo>
                  <a:cubicBezTo>
                    <a:pt x="22170" y="31028"/>
                    <a:pt x="22110" y="30992"/>
                    <a:pt x="22205" y="30980"/>
                  </a:cubicBezTo>
                  <a:lnTo>
                    <a:pt x="22205" y="30957"/>
                  </a:lnTo>
                  <a:lnTo>
                    <a:pt x="22193" y="30957"/>
                  </a:lnTo>
                  <a:cubicBezTo>
                    <a:pt x="22170" y="30945"/>
                    <a:pt x="22146" y="30933"/>
                    <a:pt x="22170" y="30921"/>
                  </a:cubicBezTo>
                  <a:cubicBezTo>
                    <a:pt x="22193" y="30909"/>
                    <a:pt x="22181" y="30897"/>
                    <a:pt x="22170" y="30885"/>
                  </a:cubicBezTo>
                  <a:cubicBezTo>
                    <a:pt x="22110" y="30849"/>
                    <a:pt x="22098" y="30814"/>
                    <a:pt x="22170" y="30766"/>
                  </a:cubicBezTo>
                  <a:lnTo>
                    <a:pt x="22181" y="30766"/>
                  </a:lnTo>
                  <a:cubicBezTo>
                    <a:pt x="22181" y="30754"/>
                    <a:pt x="22181" y="30754"/>
                    <a:pt x="22181" y="30754"/>
                  </a:cubicBezTo>
                  <a:cubicBezTo>
                    <a:pt x="22074" y="30754"/>
                    <a:pt x="22158" y="30718"/>
                    <a:pt x="22170" y="30695"/>
                  </a:cubicBezTo>
                  <a:cubicBezTo>
                    <a:pt x="22110" y="30695"/>
                    <a:pt x="22146" y="30659"/>
                    <a:pt x="22158" y="30635"/>
                  </a:cubicBezTo>
                  <a:cubicBezTo>
                    <a:pt x="22170" y="30623"/>
                    <a:pt x="22158" y="30611"/>
                    <a:pt x="22146" y="30599"/>
                  </a:cubicBezTo>
                  <a:lnTo>
                    <a:pt x="22134" y="30599"/>
                  </a:lnTo>
                  <a:cubicBezTo>
                    <a:pt x="22086" y="30587"/>
                    <a:pt x="22062" y="30564"/>
                    <a:pt x="22062" y="30540"/>
                  </a:cubicBezTo>
                  <a:lnTo>
                    <a:pt x="21991" y="30409"/>
                  </a:lnTo>
                  <a:cubicBezTo>
                    <a:pt x="21991" y="30397"/>
                    <a:pt x="21979" y="30385"/>
                    <a:pt x="22003" y="30349"/>
                  </a:cubicBezTo>
                  <a:cubicBezTo>
                    <a:pt x="21991" y="30349"/>
                    <a:pt x="21991" y="30337"/>
                    <a:pt x="21979" y="30326"/>
                  </a:cubicBezTo>
                  <a:cubicBezTo>
                    <a:pt x="21991" y="30314"/>
                    <a:pt x="21991" y="30302"/>
                    <a:pt x="22003" y="30290"/>
                  </a:cubicBezTo>
                  <a:cubicBezTo>
                    <a:pt x="21999" y="30286"/>
                    <a:pt x="21992" y="30285"/>
                    <a:pt x="21984" y="30285"/>
                  </a:cubicBezTo>
                  <a:cubicBezTo>
                    <a:pt x="21968" y="30285"/>
                    <a:pt x="21947" y="30290"/>
                    <a:pt x="21931" y="30290"/>
                  </a:cubicBezTo>
                  <a:cubicBezTo>
                    <a:pt x="21896" y="30290"/>
                    <a:pt x="21896" y="30278"/>
                    <a:pt x="21931" y="30254"/>
                  </a:cubicBezTo>
                  <a:cubicBezTo>
                    <a:pt x="21955" y="30230"/>
                    <a:pt x="21931" y="30230"/>
                    <a:pt x="21908" y="30230"/>
                  </a:cubicBezTo>
                  <a:cubicBezTo>
                    <a:pt x="21903" y="30233"/>
                    <a:pt x="21899" y="30234"/>
                    <a:pt x="21896" y="30234"/>
                  </a:cubicBezTo>
                  <a:cubicBezTo>
                    <a:pt x="21883" y="30234"/>
                    <a:pt x="21882" y="30216"/>
                    <a:pt x="21872" y="30206"/>
                  </a:cubicBezTo>
                  <a:cubicBezTo>
                    <a:pt x="21872" y="30195"/>
                    <a:pt x="21848" y="30195"/>
                    <a:pt x="21860" y="30159"/>
                  </a:cubicBezTo>
                  <a:cubicBezTo>
                    <a:pt x="21866" y="30141"/>
                    <a:pt x="21851" y="30141"/>
                    <a:pt x="21836" y="30141"/>
                  </a:cubicBezTo>
                  <a:cubicBezTo>
                    <a:pt x="21821" y="30141"/>
                    <a:pt x="21806" y="30141"/>
                    <a:pt x="21812" y="30123"/>
                  </a:cubicBezTo>
                  <a:cubicBezTo>
                    <a:pt x="21824" y="30099"/>
                    <a:pt x="21800" y="30087"/>
                    <a:pt x="21800" y="30052"/>
                  </a:cubicBezTo>
                  <a:cubicBezTo>
                    <a:pt x="21812" y="30040"/>
                    <a:pt x="21812" y="30028"/>
                    <a:pt x="21800" y="30016"/>
                  </a:cubicBezTo>
                  <a:lnTo>
                    <a:pt x="21789" y="30004"/>
                  </a:lnTo>
                  <a:lnTo>
                    <a:pt x="21765" y="30004"/>
                  </a:lnTo>
                  <a:cubicBezTo>
                    <a:pt x="21753" y="30004"/>
                    <a:pt x="21741" y="30016"/>
                    <a:pt x="21717" y="30016"/>
                  </a:cubicBezTo>
                  <a:cubicBezTo>
                    <a:pt x="21716" y="30017"/>
                    <a:pt x="21715" y="30018"/>
                    <a:pt x="21715" y="30018"/>
                  </a:cubicBezTo>
                  <a:cubicBezTo>
                    <a:pt x="21712" y="30018"/>
                    <a:pt x="21738" y="29980"/>
                    <a:pt x="21717" y="29980"/>
                  </a:cubicBezTo>
                  <a:cubicBezTo>
                    <a:pt x="21705" y="29980"/>
                    <a:pt x="21681" y="29968"/>
                    <a:pt x="21681" y="29933"/>
                  </a:cubicBezTo>
                  <a:cubicBezTo>
                    <a:pt x="21658" y="29933"/>
                    <a:pt x="21622" y="29933"/>
                    <a:pt x="21598" y="29909"/>
                  </a:cubicBezTo>
                  <a:cubicBezTo>
                    <a:pt x="21539" y="29861"/>
                    <a:pt x="21467" y="29814"/>
                    <a:pt x="21408" y="29754"/>
                  </a:cubicBezTo>
                  <a:cubicBezTo>
                    <a:pt x="21348" y="29694"/>
                    <a:pt x="21253" y="29623"/>
                    <a:pt x="21181" y="29540"/>
                  </a:cubicBezTo>
                  <a:lnTo>
                    <a:pt x="21050" y="29540"/>
                  </a:lnTo>
                  <a:cubicBezTo>
                    <a:pt x="21038" y="29540"/>
                    <a:pt x="21062" y="29516"/>
                    <a:pt x="21098" y="29480"/>
                  </a:cubicBezTo>
                  <a:lnTo>
                    <a:pt x="21098" y="29468"/>
                  </a:lnTo>
                  <a:cubicBezTo>
                    <a:pt x="21086" y="29444"/>
                    <a:pt x="21074" y="29433"/>
                    <a:pt x="21062" y="29409"/>
                  </a:cubicBezTo>
                  <a:cubicBezTo>
                    <a:pt x="21052" y="29415"/>
                    <a:pt x="21045" y="29418"/>
                    <a:pt x="21040" y="29418"/>
                  </a:cubicBezTo>
                  <a:cubicBezTo>
                    <a:pt x="21027" y="29418"/>
                    <a:pt x="21030" y="29399"/>
                    <a:pt x="21038" y="29373"/>
                  </a:cubicBezTo>
                  <a:cubicBezTo>
                    <a:pt x="21038" y="29361"/>
                    <a:pt x="21027" y="29361"/>
                    <a:pt x="21027" y="29361"/>
                  </a:cubicBezTo>
                  <a:cubicBezTo>
                    <a:pt x="21015" y="29349"/>
                    <a:pt x="20979" y="29337"/>
                    <a:pt x="20967" y="29325"/>
                  </a:cubicBezTo>
                  <a:cubicBezTo>
                    <a:pt x="20955" y="29313"/>
                    <a:pt x="20943" y="29313"/>
                    <a:pt x="20931" y="29302"/>
                  </a:cubicBezTo>
                  <a:lnTo>
                    <a:pt x="20919" y="29302"/>
                  </a:lnTo>
                  <a:cubicBezTo>
                    <a:pt x="20913" y="29305"/>
                    <a:pt x="20908" y="29306"/>
                    <a:pt x="20905" y="29306"/>
                  </a:cubicBezTo>
                  <a:cubicBezTo>
                    <a:pt x="20897" y="29306"/>
                    <a:pt x="20902" y="29295"/>
                    <a:pt x="20919" y="29278"/>
                  </a:cubicBezTo>
                  <a:cubicBezTo>
                    <a:pt x="20919" y="29266"/>
                    <a:pt x="20919" y="29266"/>
                    <a:pt x="20919" y="29266"/>
                  </a:cubicBezTo>
                  <a:lnTo>
                    <a:pt x="20919" y="29254"/>
                  </a:lnTo>
                  <a:cubicBezTo>
                    <a:pt x="20907" y="29242"/>
                    <a:pt x="20907" y="29218"/>
                    <a:pt x="20884" y="29206"/>
                  </a:cubicBezTo>
                  <a:lnTo>
                    <a:pt x="20872" y="29206"/>
                  </a:lnTo>
                  <a:cubicBezTo>
                    <a:pt x="20858" y="29213"/>
                    <a:pt x="20844" y="29220"/>
                    <a:pt x="20835" y="29220"/>
                  </a:cubicBezTo>
                  <a:cubicBezTo>
                    <a:pt x="20828" y="29220"/>
                    <a:pt x="20824" y="29216"/>
                    <a:pt x="20824" y="29206"/>
                  </a:cubicBezTo>
                  <a:cubicBezTo>
                    <a:pt x="20788" y="29159"/>
                    <a:pt x="20669" y="29159"/>
                    <a:pt x="20729" y="29028"/>
                  </a:cubicBezTo>
                  <a:cubicBezTo>
                    <a:pt x="20705" y="29028"/>
                    <a:pt x="20717" y="29016"/>
                    <a:pt x="20705" y="29004"/>
                  </a:cubicBezTo>
                  <a:lnTo>
                    <a:pt x="20705" y="28992"/>
                  </a:lnTo>
                  <a:cubicBezTo>
                    <a:pt x="20697" y="28975"/>
                    <a:pt x="20688" y="28958"/>
                    <a:pt x="20659" y="28958"/>
                  </a:cubicBezTo>
                  <a:cubicBezTo>
                    <a:pt x="20647" y="28958"/>
                    <a:pt x="20631" y="28961"/>
                    <a:pt x="20610" y="28968"/>
                  </a:cubicBezTo>
                  <a:cubicBezTo>
                    <a:pt x="20562" y="28968"/>
                    <a:pt x="20538" y="28968"/>
                    <a:pt x="20562" y="28944"/>
                  </a:cubicBezTo>
                  <a:cubicBezTo>
                    <a:pt x="20586" y="28885"/>
                    <a:pt x="20586" y="28849"/>
                    <a:pt x="20562" y="28825"/>
                  </a:cubicBezTo>
                  <a:cubicBezTo>
                    <a:pt x="20538" y="28802"/>
                    <a:pt x="20526" y="28778"/>
                    <a:pt x="20526" y="28742"/>
                  </a:cubicBezTo>
                  <a:cubicBezTo>
                    <a:pt x="20526" y="28718"/>
                    <a:pt x="20491" y="28694"/>
                    <a:pt x="20550" y="28647"/>
                  </a:cubicBezTo>
                  <a:cubicBezTo>
                    <a:pt x="20562" y="28647"/>
                    <a:pt x="20550" y="28635"/>
                    <a:pt x="20538" y="28635"/>
                  </a:cubicBezTo>
                  <a:cubicBezTo>
                    <a:pt x="20526" y="28623"/>
                    <a:pt x="20491" y="28611"/>
                    <a:pt x="20491" y="28599"/>
                  </a:cubicBezTo>
                  <a:cubicBezTo>
                    <a:pt x="20479" y="28551"/>
                    <a:pt x="20467" y="28504"/>
                    <a:pt x="20467" y="28444"/>
                  </a:cubicBezTo>
                  <a:cubicBezTo>
                    <a:pt x="20467" y="28421"/>
                    <a:pt x="20467" y="28397"/>
                    <a:pt x="20526" y="28373"/>
                  </a:cubicBezTo>
                  <a:cubicBezTo>
                    <a:pt x="20538" y="28361"/>
                    <a:pt x="20538" y="28361"/>
                    <a:pt x="20515" y="28349"/>
                  </a:cubicBezTo>
                  <a:cubicBezTo>
                    <a:pt x="20491" y="28337"/>
                    <a:pt x="20479" y="28313"/>
                    <a:pt x="20455" y="28301"/>
                  </a:cubicBezTo>
                  <a:cubicBezTo>
                    <a:pt x="20372" y="28278"/>
                    <a:pt x="20431" y="28254"/>
                    <a:pt x="20479" y="28230"/>
                  </a:cubicBezTo>
                  <a:cubicBezTo>
                    <a:pt x="20491" y="28230"/>
                    <a:pt x="20515" y="28218"/>
                    <a:pt x="20515" y="28206"/>
                  </a:cubicBezTo>
                  <a:lnTo>
                    <a:pt x="20503" y="28206"/>
                  </a:lnTo>
                  <a:cubicBezTo>
                    <a:pt x="20455" y="28182"/>
                    <a:pt x="20455" y="28159"/>
                    <a:pt x="20467" y="28147"/>
                  </a:cubicBezTo>
                  <a:cubicBezTo>
                    <a:pt x="20479" y="28135"/>
                    <a:pt x="20538" y="28075"/>
                    <a:pt x="20491" y="28028"/>
                  </a:cubicBezTo>
                  <a:cubicBezTo>
                    <a:pt x="20491" y="28028"/>
                    <a:pt x="20491" y="28016"/>
                    <a:pt x="20526" y="28004"/>
                  </a:cubicBezTo>
                  <a:lnTo>
                    <a:pt x="20526" y="27968"/>
                  </a:lnTo>
                  <a:cubicBezTo>
                    <a:pt x="20526" y="27956"/>
                    <a:pt x="20503" y="27944"/>
                    <a:pt x="20526" y="27932"/>
                  </a:cubicBezTo>
                  <a:lnTo>
                    <a:pt x="20538" y="27932"/>
                  </a:lnTo>
                  <a:lnTo>
                    <a:pt x="20538" y="27849"/>
                  </a:lnTo>
                  <a:cubicBezTo>
                    <a:pt x="20526" y="27837"/>
                    <a:pt x="20526" y="27837"/>
                    <a:pt x="20538" y="27825"/>
                  </a:cubicBezTo>
                  <a:cubicBezTo>
                    <a:pt x="20538" y="27766"/>
                    <a:pt x="20550" y="27718"/>
                    <a:pt x="20562" y="27659"/>
                  </a:cubicBezTo>
                  <a:lnTo>
                    <a:pt x="20562" y="27635"/>
                  </a:lnTo>
                  <a:lnTo>
                    <a:pt x="20562" y="27611"/>
                  </a:lnTo>
                  <a:lnTo>
                    <a:pt x="20610" y="27397"/>
                  </a:lnTo>
                  <a:cubicBezTo>
                    <a:pt x="20622" y="27385"/>
                    <a:pt x="20622" y="27373"/>
                    <a:pt x="20622" y="27361"/>
                  </a:cubicBezTo>
                  <a:cubicBezTo>
                    <a:pt x="20705" y="27194"/>
                    <a:pt x="20777" y="27027"/>
                    <a:pt x="20836" y="26849"/>
                  </a:cubicBezTo>
                  <a:cubicBezTo>
                    <a:pt x="20860" y="26766"/>
                    <a:pt x="20860" y="26682"/>
                    <a:pt x="20836" y="26599"/>
                  </a:cubicBezTo>
                  <a:cubicBezTo>
                    <a:pt x="20836" y="26575"/>
                    <a:pt x="20824" y="26563"/>
                    <a:pt x="20824" y="26551"/>
                  </a:cubicBezTo>
                  <a:cubicBezTo>
                    <a:pt x="20812" y="26527"/>
                    <a:pt x="20800" y="26504"/>
                    <a:pt x="20788" y="26480"/>
                  </a:cubicBezTo>
                  <a:lnTo>
                    <a:pt x="20765" y="26444"/>
                  </a:lnTo>
                  <a:lnTo>
                    <a:pt x="20753" y="26432"/>
                  </a:lnTo>
                  <a:lnTo>
                    <a:pt x="20753" y="26420"/>
                  </a:lnTo>
                  <a:cubicBezTo>
                    <a:pt x="20742" y="26446"/>
                    <a:pt x="20736" y="26457"/>
                    <a:pt x="20734" y="26457"/>
                  </a:cubicBezTo>
                  <a:cubicBezTo>
                    <a:pt x="20731" y="26457"/>
                    <a:pt x="20734" y="26440"/>
                    <a:pt x="20741" y="26420"/>
                  </a:cubicBezTo>
                  <a:lnTo>
                    <a:pt x="20741" y="26408"/>
                  </a:lnTo>
                  <a:cubicBezTo>
                    <a:pt x="20741" y="26414"/>
                    <a:pt x="20736" y="26419"/>
                    <a:pt x="20733" y="26419"/>
                  </a:cubicBezTo>
                  <a:cubicBezTo>
                    <a:pt x="20729" y="26419"/>
                    <a:pt x="20728" y="26411"/>
                    <a:pt x="20741" y="26385"/>
                  </a:cubicBezTo>
                  <a:lnTo>
                    <a:pt x="20705" y="26313"/>
                  </a:lnTo>
                  <a:lnTo>
                    <a:pt x="20681" y="26313"/>
                  </a:lnTo>
                  <a:cubicBezTo>
                    <a:pt x="20671" y="26318"/>
                    <a:pt x="20666" y="26321"/>
                    <a:pt x="20664" y="26321"/>
                  </a:cubicBezTo>
                  <a:cubicBezTo>
                    <a:pt x="20662" y="26321"/>
                    <a:pt x="20667" y="26315"/>
                    <a:pt x="20681" y="26301"/>
                  </a:cubicBezTo>
                  <a:lnTo>
                    <a:pt x="20681" y="26289"/>
                  </a:lnTo>
                  <a:lnTo>
                    <a:pt x="20659" y="26300"/>
                  </a:lnTo>
                  <a:lnTo>
                    <a:pt x="20659" y="26300"/>
                  </a:lnTo>
                  <a:cubicBezTo>
                    <a:pt x="20658" y="26299"/>
                    <a:pt x="20656" y="26296"/>
                    <a:pt x="20669" y="26289"/>
                  </a:cubicBezTo>
                  <a:cubicBezTo>
                    <a:pt x="20674" y="26284"/>
                    <a:pt x="20676" y="26282"/>
                    <a:pt x="20675" y="26282"/>
                  </a:cubicBezTo>
                  <a:lnTo>
                    <a:pt x="20675" y="26282"/>
                  </a:lnTo>
                  <a:cubicBezTo>
                    <a:pt x="20673" y="26282"/>
                    <a:pt x="20654" y="26296"/>
                    <a:pt x="20652" y="26296"/>
                  </a:cubicBezTo>
                  <a:cubicBezTo>
                    <a:pt x="20651" y="26296"/>
                    <a:pt x="20652" y="26294"/>
                    <a:pt x="20657" y="26289"/>
                  </a:cubicBezTo>
                  <a:cubicBezTo>
                    <a:pt x="20669" y="26277"/>
                    <a:pt x="20669" y="26277"/>
                    <a:pt x="20681" y="26265"/>
                  </a:cubicBezTo>
                  <a:lnTo>
                    <a:pt x="20681" y="26254"/>
                  </a:lnTo>
                  <a:cubicBezTo>
                    <a:pt x="20681" y="26254"/>
                    <a:pt x="20669" y="26230"/>
                    <a:pt x="20669" y="26218"/>
                  </a:cubicBezTo>
                  <a:lnTo>
                    <a:pt x="20657" y="26218"/>
                  </a:lnTo>
                  <a:lnTo>
                    <a:pt x="20360" y="26337"/>
                  </a:lnTo>
                  <a:lnTo>
                    <a:pt x="20657" y="26182"/>
                  </a:lnTo>
                  <a:cubicBezTo>
                    <a:pt x="20657" y="26170"/>
                    <a:pt x="20646" y="26146"/>
                    <a:pt x="20634" y="26123"/>
                  </a:cubicBezTo>
                  <a:lnTo>
                    <a:pt x="20622" y="26123"/>
                  </a:lnTo>
                  <a:cubicBezTo>
                    <a:pt x="20622" y="26099"/>
                    <a:pt x="20610" y="26075"/>
                    <a:pt x="20598" y="26051"/>
                  </a:cubicBezTo>
                  <a:lnTo>
                    <a:pt x="20586" y="26039"/>
                  </a:lnTo>
                  <a:lnTo>
                    <a:pt x="20574" y="26039"/>
                  </a:lnTo>
                  <a:cubicBezTo>
                    <a:pt x="20574" y="26039"/>
                    <a:pt x="20566" y="26024"/>
                    <a:pt x="20582" y="26024"/>
                  </a:cubicBezTo>
                  <a:cubicBezTo>
                    <a:pt x="20586" y="26024"/>
                    <a:pt x="20591" y="26025"/>
                    <a:pt x="20598" y="26027"/>
                  </a:cubicBezTo>
                  <a:cubicBezTo>
                    <a:pt x="20598" y="26015"/>
                    <a:pt x="20586" y="25992"/>
                    <a:pt x="20586" y="25980"/>
                  </a:cubicBezTo>
                  <a:cubicBezTo>
                    <a:pt x="20550" y="25837"/>
                    <a:pt x="20479" y="25682"/>
                    <a:pt x="20431" y="25515"/>
                  </a:cubicBezTo>
                  <a:cubicBezTo>
                    <a:pt x="20372" y="25313"/>
                    <a:pt x="20336" y="25099"/>
                    <a:pt x="20312" y="24884"/>
                  </a:cubicBezTo>
                  <a:cubicBezTo>
                    <a:pt x="20241" y="24432"/>
                    <a:pt x="20360" y="24039"/>
                    <a:pt x="20479" y="23658"/>
                  </a:cubicBezTo>
                  <a:cubicBezTo>
                    <a:pt x="20503" y="23563"/>
                    <a:pt x="20538" y="23479"/>
                    <a:pt x="20574" y="23384"/>
                  </a:cubicBezTo>
                  <a:cubicBezTo>
                    <a:pt x="20574" y="23372"/>
                    <a:pt x="20574" y="23360"/>
                    <a:pt x="20574" y="23348"/>
                  </a:cubicBezTo>
                  <a:lnTo>
                    <a:pt x="20562" y="23337"/>
                  </a:lnTo>
                  <a:cubicBezTo>
                    <a:pt x="20443" y="23110"/>
                    <a:pt x="20348" y="22860"/>
                    <a:pt x="20300" y="22598"/>
                  </a:cubicBezTo>
                  <a:cubicBezTo>
                    <a:pt x="20217" y="22289"/>
                    <a:pt x="20193" y="21967"/>
                    <a:pt x="20205" y="21646"/>
                  </a:cubicBezTo>
                  <a:cubicBezTo>
                    <a:pt x="20229" y="21313"/>
                    <a:pt x="20324" y="20991"/>
                    <a:pt x="20479" y="20693"/>
                  </a:cubicBezTo>
                  <a:lnTo>
                    <a:pt x="20479" y="20693"/>
                  </a:lnTo>
                  <a:lnTo>
                    <a:pt x="20467" y="20705"/>
                  </a:lnTo>
                  <a:lnTo>
                    <a:pt x="20479" y="20658"/>
                  </a:lnTo>
                  <a:cubicBezTo>
                    <a:pt x="20538" y="20515"/>
                    <a:pt x="20610" y="20384"/>
                    <a:pt x="20705" y="20253"/>
                  </a:cubicBezTo>
                  <a:cubicBezTo>
                    <a:pt x="20777" y="20146"/>
                    <a:pt x="20848" y="20039"/>
                    <a:pt x="20919" y="19919"/>
                  </a:cubicBezTo>
                  <a:cubicBezTo>
                    <a:pt x="20991" y="19812"/>
                    <a:pt x="21074" y="19705"/>
                    <a:pt x="21134" y="19586"/>
                  </a:cubicBezTo>
                  <a:cubicBezTo>
                    <a:pt x="21217" y="19455"/>
                    <a:pt x="21312" y="19336"/>
                    <a:pt x="21431" y="19229"/>
                  </a:cubicBezTo>
                  <a:cubicBezTo>
                    <a:pt x="21634" y="19062"/>
                    <a:pt x="21836" y="18919"/>
                    <a:pt x="22062" y="18753"/>
                  </a:cubicBezTo>
                  <a:cubicBezTo>
                    <a:pt x="22134" y="18705"/>
                    <a:pt x="22193" y="18657"/>
                    <a:pt x="22265" y="18622"/>
                  </a:cubicBezTo>
                  <a:cubicBezTo>
                    <a:pt x="22396" y="18503"/>
                    <a:pt x="22551" y="18395"/>
                    <a:pt x="22705" y="18300"/>
                  </a:cubicBezTo>
                  <a:cubicBezTo>
                    <a:pt x="22812" y="18241"/>
                    <a:pt x="22932" y="18193"/>
                    <a:pt x="23051" y="18145"/>
                  </a:cubicBezTo>
                  <a:cubicBezTo>
                    <a:pt x="23182" y="18098"/>
                    <a:pt x="23313" y="18074"/>
                    <a:pt x="23444" y="18074"/>
                  </a:cubicBezTo>
                  <a:cubicBezTo>
                    <a:pt x="23562" y="18047"/>
                    <a:pt x="23683" y="18033"/>
                    <a:pt x="23804" y="18033"/>
                  </a:cubicBezTo>
                  <a:cubicBezTo>
                    <a:pt x="23997" y="18033"/>
                    <a:pt x="24189" y="18068"/>
                    <a:pt x="24372" y="18134"/>
                  </a:cubicBezTo>
                  <a:lnTo>
                    <a:pt x="24384" y="18134"/>
                  </a:lnTo>
                  <a:cubicBezTo>
                    <a:pt x="24479" y="18169"/>
                    <a:pt x="24563" y="18205"/>
                    <a:pt x="24658" y="18229"/>
                  </a:cubicBezTo>
                  <a:cubicBezTo>
                    <a:pt x="24713" y="18237"/>
                    <a:pt x="24766" y="18241"/>
                    <a:pt x="24818" y="18241"/>
                  </a:cubicBezTo>
                  <a:cubicBezTo>
                    <a:pt x="24914" y="18241"/>
                    <a:pt x="25006" y="18228"/>
                    <a:pt x="25098" y="18205"/>
                  </a:cubicBezTo>
                  <a:cubicBezTo>
                    <a:pt x="25313" y="18157"/>
                    <a:pt x="25503" y="18014"/>
                    <a:pt x="25622" y="17836"/>
                  </a:cubicBezTo>
                  <a:cubicBezTo>
                    <a:pt x="25670" y="17776"/>
                    <a:pt x="25718" y="17717"/>
                    <a:pt x="25741" y="17645"/>
                  </a:cubicBezTo>
                  <a:cubicBezTo>
                    <a:pt x="25801" y="17360"/>
                    <a:pt x="25849" y="17110"/>
                    <a:pt x="25741" y="16895"/>
                  </a:cubicBezTo>
                  <a:cubicBezTo>
                    <a:pt x="25610" y="16657"/>
                    <a:pt x="25396" y="16479"/>
                    <a:pt x="25146" y="16395"/>
                  </a:cubicBezTo>
                  <a:lnTo>
                    <a:pt x="25134" y="16395"/>
                  </a:lnTo>
                  <a:lnTo>
                    <a:pt x="25063" y="16717"/>
                  </a:lnTo>
                  <a:lnTo>
                    <a:pt x="24932" y="16312"/>
                  </a:lnTo>
                  <a:cubicBezTo>
                    <a:pt x="24932" y="16300"/>
                    <a:pt x="24932" y="16288"/>
                    <a:pt x="24932" y="16288"/>
                  </a:cubicBezTo>
                  <a:lnTo>
                    <a:pt x="24920" y="16276"/>
                  </a:lnTo>
                  <a:cubicBezTo>
                    <a:pt x="24908" y="16264"/>
                    <a:pt x="24896" y="16252"/>
                    <a:pt x="24872" y="16240"/>
                  </a:cubicBezTo>
                  <a:cubicBezTo>
                    <a:pt x="24853" y="16252"/>
                    <a:pt x="24838" y="16257"/>
                    <a:pt x="24826" y="16257"/>
                  </a:cubicBezTo>
                  <a:cubicBezTo>
                    <a:pt x="24801" y="16257"/>
                    <a:pt x="24793" y="16233"/>
                    <a:pt x="24801" y="16193"/>
                  </a:cubicBezTo>
                  <a:cubicBezTo>
                    <a:pt x="24801" y="16181"/>
                    <a:pt x="24801" y="16181"/>
                    <a:pt x="24801" y="16169"/>
                  </a:cubicBezTo>
                  <a:cubicBezTo>
                    <a:pt x="24765" y="16145"/>
                    <a:pt x="24741" y="16121"/>
                    <a:pt x="24706" y="16086"/>
                  </a:cubicBezTo>
                  <a:cubicBezTo>
                    <a:pt x="24694" y="16062"/>
                    <a:pt x="24670" y="16038"/>
                    <a:pt x="24658" y="16026"/>
                  </a:cubicBezTo>
                  <a:cubicBezTo>
                    <a:pt x="24634" y="16014"/>
                    <a:pt x="24610" y="16014"/>
                    <a:pt x="24575" y="16014"/>
                  </a:cubicBezTo>
                  <a:cubicBezTo>
                    <a:pt x="24527" y="15955"/>
                    <a:pt x="24491" y="15895"/>
                    <a:pt x="24456" y="15824"/>
                  </a:cubicBezTo>
                  <a:cubicBezTo>
                    <a:pt x="24444" y="15800"/>
                    <a:pt x="24479" y="15764"/>
                    <a:pt x="24503" y="15740"/>
                  </a:cubicBezTo>
                  <a:cubicBezTo>
                    <a:pt x="24515" y="15728"/>
                    <a:pt x="24515" y="15717"/>
                    <a:pt x="24527" y="15705"/>
                  </a:cubicBezTo>
                  <a:lnTo>
                    <a:pt x="24527" y="15693"/>
                  </a:lnTo>
                  <a:cubicBezTo>
                    <a:pt x="24527" y="15681"/>
                    <a:pt x="24444" y="15645"/>
                    <a:pt x="24479" y="15621"/>
                  </a:cubicBezTo>
                  <a:cubicBezTo>
                    <a:pt x="24527" y="15586"/>
                    <a:pt x="24456" y="15562"/>
                    <a:pt x="24467" y="15538"/>
                  </a:cubicBezTo>
                  <a:cubicBezTo>
                    <a:pt x="24479" y="15514"/>
                    <a:pt x="24444" y="15490"/>
                    <a:pt x="24467" y="15467"/>
                  </a:cubicBezTo>
                  <a:cubicBezTo>
                    <a:pt x="24491" y="15443"/>
                    <a:pt x="24467" y="15431"/>
                    <a:pt x="24467" y="15419"/>
                  </a:cubicBezTo>
                  <a:cubicBezTo>
                    <a:pt x="24432" y="15383"/>
                    <a:pt x="24420" y="15336"/>
                    <a:pt x="24444" y="15300"/>
                  </a:cubicBezTo>
                  <a:cubicBezTo>
                    <a:pt x="24456" y="15276"/>
                    <a:pt x="24503" y="15264"/>
                    <a:pt x="24515" y="15240"/>
                  </a:cubicBezTo>
                  <a:cubicBezTo>
                    <a:pt x="24527" y="15217"/>
                    <a:pt x="24491" y="15193"/>
                    <a:pt x="24491" y="15181"/>
                  </a:cubicBezTo>
                  <a:cubicBezTo>
                    <a:pt x="24503" y="15157"/>
                    <a:pt x="24515" y="15145"/>
                    <a:pt x="24527" y="15145"/>
                  </a:cubicBezTo>
                  <a:cubicBezTo>
                    <a:pt x="24610" y="15109"/>
                    <a:pt x="24646" y="15074"/>
                    <a:pt x="24587" y="14990"/>
                  </a:cubicBezTo>
                  <a:cubicBezTo>
                    <a:pt x="24575" y="14978"/>
                    <a:pt x="24587" y="14955"/>
                    <a:pt x="24598" y="14943"/>
                  </a:cubicBezTo>
                  <a:cubicBezTo>
                    <a:pt x="24622" y="14931"/>
                    <a:pt x="24646" y="14931"/>
                    <a:pt x="24682" y="14931"/>
                  </a:cubicBezTo>
                  <a:lnTo>
                    <a:pt x="24682" y="14919"/>
                  </a:lnTo>
                  <a:cubicBezTo>
                    <a:pt x="24706" y="14919"/>
                    <a:pt x="24646" y="14859"/>
                    <a:pt x="24670" y="14859"/>
                  </a:cubicBezTo>
                  <a:cubicBezTo>
                    <a:pt x="24729" y="14859"/>
                    <a:pt x="24753" y="14847"/>
                    <a:pt x="24717" y="14788"/>
                  </a:cubicBezTo>
                  <a:cubicBezTo>
                    <a:pt x="24682" y="14740"/>
                    <a:pt x="24706" y="14705"/>
                    <a:pt x="24741" y="14693"/>
                  </a:cubicBezTo>
                  <a:cubicBezTo>
                    <a:pt x="24777" y="14681"/>
                    <a:pt x="24777" y="14669"/>
                    <a:pt x="24801" y="14657"/>
                  </a:cubicBezTo>
                  <a:cubicBezTo>
                    <a:pt x="24837" y="14645"/>
                    <a:pt x="24837" y="14633"/>
                    <a:pt x="24813" y="14597"/>
                  </a:cubicBezTo>
                  <a:cubicBezTo>
                    <a:pt x="24798" y="14576"/>
                    <a:pt x="24801" y="14572"/>
                    <a:pt x="24814" y="14572"/>
                  </a:cubicBezTo>
                  <a:cubicBezTo>
                    <a:pt x="24822" y="14572"/>
                    <a:pt x="24834" y="14574"/>
                    <a:pt x="24848" y="14574"/>
                  </a:cubicBezTo>
                  <a:cubicBezTo>
                    <a:pt x="24872" y="14574"/>
                    <a:pt x="24896" y="14574"/>
                    <a:pt x="24884" y="14550"/>
                  </a:cubicBezTo>
                  <a:cubicBezTo>
                    <a:pt x="24837" y="14443"/>
                    <a:pt x="24884" y="14395"/>
                    <a:pt x="24956" y="14371"/>
                  </a:cubicBezTo>
                  <a:cubicBezTo>
                    <a:pt x="24968" y="14371"/>
                    <a:pt x="24991" y="14359"/>
                    <a:pt x="24991" y="14335"/>
                  </a:cubicBezTo>
                  <a:cubicBezTo>
                    <a:pt x="24991" y="14324"/>
                    <a:pt x="25015" y="14324"/>
                    <a:pt x="25003" y="14300"/>
                  </a:cubicBezTo>
                  <a:cubicBezTo>
                    <a:pt x="24993" y="14260"/>
                    <a:pt x="25000" y="14237"/>
                    <a:pt x="25043" y="14237"/>
                  </a:cubicBezTo>
                  <a:cubicBezTo>
                    <a:pt x="25052" y="14237"/>
                    <a:pt x="25062" y="14238"/>
                    <a:pt x="25075" y="14240"/>
                  </a:cubicBezTo>
                  <a:cubicBezTo>
                    <a:pt x="25146" y="14240"/>
                    <a:pt x="25122" y="14204"/>
                    <a:pt x="25170" y="14193"/>
                  </a:cubicBezTo>
                  <a:cubicBezTo>
                    <a:pt x="25206" y="14193"/>
                    <a:pt x="25194" y="14145"/>
                    <a:pt x="25206" y="14121"/>
                  </a:cubicBezTo>
                  <a:cubicBezTo>
                    <a:pt x="25206" y="14121"/>
                    <a:pt x="25218" y="14109"/>
                    <a:pt x="25218" y="14109"/>
                  </a:cubicBezTo>
                  <a:lnTo>
                    <a:pt x="25253" y="14050"/>
                  </a:lnTo>
                  <a:cubicBezTo>
                    <a:pt x="25241" y="13978"/>
                    <a:pt x="25277" y="13931"/>
                    <a:pt x="25372" y="13919"/>
                  </a:cubicBezTo>
                  <a:lnTo>
                    <a:pt x="25384" y="13919"/>
                  </a:lnTo>
                  <a:lnTo>
                    <a:pt x="25384" y="13907"/>
                  </a:lnTo>
                  <a:cubicBezTo>
                    <a:pt x="25313" y="13835"/>
                    <a:pt x="25396" y="13847"/>
                    <a:pt x="25432" y="13835"/>
                  </a:cubicBezTo>
                  <a:cubicBezTo>
                    <a:pt x="25396" y="13788"/>
                    <a:pt x="25432" y="13788"/>
                    <a:pt x="25468" y="13776"/>
                  </a:cubicBezTo>
                  <a:cubicBezTo>
                    <a:pt x="25491" y="13764"/>
                    <a:pt x="25491" y="13728"/>
                    <a:pt x="25503" y="13704"/>
                  </a:cubicBezTo>
                  <a:cubicBezTo>
                    <a:pt x="25479" y="13669"/>
                    <a:pt x="25479" y="13621"/>
                    <a:pt x="25503" y="13585"/>
                  </a:cubicBezTo>
                  <a:lnTo>
                    <a:pt x="25599" y="13395"/>
                  </a:lnTo>
                  <a:cubicBezTo>
                    <a:pt x="25599" y="13365"/>
                    <a:pt x="25623" y="13344"/>
                    <a:pt x="25651" y="13344"/>
                  </a:cubicBezTo>
                  <a:cubicBezTo>
                    <a:pt x="25657" y="13344"/>
                    <a:pt x="25664" y="13345"/>
                    <a:pt x="25670" y="13347"/>
                  </a:cubicBezTo>
                  <a:cubicBezTo>
                    <a:pt x="25646" y="13312"/>
                    <a:pt x="25718" y="13323"/>
                    <a:pt x="25730" y="13300"/>
                  </a:cubicBezTo>
                  <a:cubicBezTo>
                    <a:pt x="25741" y="13288"/>
                    <a:pt x="25706" y="13240"/>
                    <a:pt x="25694" y="13204"/>
                  </a:cubicBezTo>
                  <a:cubicBezTo>
                    <a:pt x="25682" y="13181"/>
                    <a:pt x="25694" y="13169"/>
                    <a:pt x="25730" y="13157"/>
                  </a:cubicBezTo>
                  <a:cubicBezTo>
                    <a:pt x="25777" y="13157"/>
                    <a:pt x="25765" y="13145"/>
                    <a:pt x="25741" y="13121"/>
                  </a:cubicBezTo>
                  <a:cubicBezTo>
                    <a:pt x="25730" y="13085"/>
                    <a:pt x="25753" y="13073"/>
                    <a:pt x="25765" y="13061"/>
                  </a:cubicBezTo>
                  <a:cubicBezTo>
                    <a:pt x="25777" y="13050"/>
                    <a:pt x="25777" y="13002"/>
                    <a:pt x="25825" y="13002"/>
                  </a:cubicBezTo>
                  <a:cubicBezTo>
                    <a:pt x="25860" y="12990"/>
                    <a:pt x="25801" y="12931"/>
                    <a:pt x="25837" y="12919"/>
                  </a:cubicBezTo>
                  <a:cubicBezTo>
                    <a:pt x="25884" y="12907"/>
                    <a:pt x="25884" y="12871"/>
                    <a:pt x="25920" y="12859"/>
                  </a:cubicBezTo>
                  <a:cubicBezTo>
                    <a:pt x="25920" y="12859"/>
                    <a:pt x="25932" y="12847"/>
                    <a:pt x="25932" y="12847"/>
                  </a:cubicBezTo>
                  <a:cubicBezTo>
                    <a:pt x="25944" y="12823"/>
                    <a:pt x="25956" y="12788"/>
                    <a:pt x="25968" y="12764"/>
                  </a:cubicBezTo>
                  <a:cubicBezTo>
                    <a:pt x="25956" y="12752"/>
                    <a:pt x="25956" y="12740"/>
                    <a:pt x="25944" y="12728"/>
                  </a:cubicBezTo>
                  <a:cubicBezTo>
                    <a:pt x="25932" y="12716"/>
                    <a:pt x="25968" y="12716"/>
                    <a:pt x="25980" y="12716"/>
                  </a:cubicBezTo>
                  <a:cubicBezTo>
                    <a:pt x="25980" y="12716"/>
                    <a:pt x="25980" y="12704"/>
                    <a:pt x="25980" y="12704"/>
                  </a:cubicBezTo>
                  <a:cubicBezTo>
                    <a:pt x="25980" y="12680"/>
                    <a:pt x="25991" y="12669"/>
                    <a:pt x="26003" y="12657"/>
                  </a:cubicBezTo>
                  <a:cubicBezTo>
                    <a:pt x="26099" y="12383"/>
                    <a:pt x="26218" y="12121"/>
                    <a:pt x="26301" y="11847"/>
                  </a:cubicBezTo>
                  <a:cubicBezTo>
                    <a:pt x="26301" y="11823"/>
                    <a:pt x="26313" y="11799"/>
                    <a:pt x="26325" y="11776"/>
                  </a:cubicBezTo>
                  <a:cubicBezTo>
                    <a:pt x="26325" y="11752"/>
                    <a:pt x="26301" y="11740"/>
                    <a:pt x="26301" y="11728"/>
                  </a:cubicBezTo>
                  <a:cubicBezTo>
                    <a:pt x="26297" y="11720"/>
                    <a:pt x="26297" y="11717"/>
                    <a:pt x="26300" y="11717"/>
                  </a:cubicBezTo>
                  <a:cubicBezTo>
                    <a:pt x="26305" y="11717"/>
                    <a:pt x="26321" y="11728"/>
                    <a:pt x="26337" y="11728"/>
                  </a:cubicBezTo>
                  <a:cubicBezTo>
                    <a:pt x="26408" y="11466"/>
                    <a:pt x="26480" y="11204"/>
                    <a:pt x="26551" y="10954"/>
                  </a:cubicBezTo>
                  <a:cubicBezTo>
                    <a:pt x="26515" y="10930"/>
                    <a:pt x="26503" y="10906"/>
                    <a:pt x="26527" y="10906"/>
                  </a:cubicBezTo>
                  <a:cubicBezTo>
                    <a:pt x="26551" y="10895"/>
                    <a:pt x="26587" y="10859"/>
                    <a:pt x="26599" y="10835"/>
                  </a:cubicBezTo>
                  <a:cubicBezTo>
                    <a:pt x="26599" y="10823"/>
                    <a:pt x="26599" y="10811"/>
                    <a:pt x="26599" y="10799"/>
                  </a:cubicBezTo>
                  <a:cubicBezTo>
                    <a:pt x="26587" y="10775"/>
                    <a:pt x="26587" y="10740"/>
                    <a:pt x="26599" y="10716"/>
                  </a:cubicBezTo>
                  <a:cubicBezTo>
                    <a:pt x="26599" y="10680"/>
                    <a:pt x="26599" y="10645"/>
                    <a:pt x="26658" y="10633"/>
                  </a:cubicBezTo>
                  <a:lnTo>
                    <a:pt x="26658" y="10621"/>
                  </a:lnTo>
                  <a:cubicBezTo>
                    <a:pt x="26658" y="10621"/>
                    <a:pt x="26658" y="10609"/>
                    <a:pt x="26658" y="10609"/>
                  </a:cubicBezTo>
                  <a:cubicBezTo>
                    <a:pt x="26646" y="10597"/>
                    <a:pt x="26622" y="10573"/>
                    <a:pt x="26622" y="10561"/>
                  </a:cubicBezTo>
                  <a:cubicBezTo>
                    <a:pt x="26622" y="10502"/>
                    <a:pt x="26634" y="10454"/>
                    <a:pt x="26646" y="10394"/>
                  </a:cubicBezTo>
                  <a:cubicBezTo>
                    <a:pt x="26658" y="10383"/>
                    <a:pt x="26658" y="10359"/>
                    <a:pt x="26670" y="10347"/>
                  </a:cubicBezTo>
                  <a:lnTo>
                    <a:pt x="26670" y="10264"/>
                  </a:lnTo>
                  <a:lnTo>
                    <a:pt x="26658" y="10240"/>
                  </a:lnTo>
                  <a:cubicBezTo>
                    <a:pt x="26611" y="10216"/>
                    <a:pt x="26611" y="10204"/>
                    <a:pt x="26634" y="10192"/>
                  </a:cubicBezTo>
                  <a:lnTo>
                    <a:pt x="26670" y="10156"/>
                  </a:lnTo>
                  <a:cubicBezTo>
                    <a:pt x="26670" y="10073"/>
                    <a:pt x="26670" y="9990"/>
                    <a:pt x="26694" y="9894"/>
                  </a:cubicBezTo>
                  <a:cubicBezTo>
                    <a:pt x="26706" y="9763"/>
                    <a:pt x="26718" y="9644"/>
                    <a:pt x="26718" y="9513"/>
                  </a:cubicBezTo>
                  <a:lnTo>
                    <a:pt x="26718" y="9513"/>
                  </a:lnTo>
                  <a:lnTo>
                    <a:pt x="26182" y="9632"/>
                  </a:lnTo>
                  <a:lnTo>
                    <a:pt x="26182" y="9632"/>
                  </a:lnTo>
                  <a:lnTo>
                    <a:pt x="26682" y="9359"/>
                  </a:lnTo>
                  <a:cubicBezTo>
                    <a:pt x="26694" y="9359"/>
                    <a:pt x="26718" y="9347"/>
                    <a:pt x="26730" y="9335"/>
                  </a:cubicBezTo>
                  <a:cubicBezTo>
                    <a:pt x="26718" y="9323"/>
                    <a:pt x="26718" y="9311"/>
                    <a:pt x="26730" y="9299"/>
                  </a:cubicBezTo>
                  <a:cubicBezTo>
                    <a:pt x="26706" y="9287"/>
                    <a:pt x="26682" y="9275"/>
                    <a:pt x="26670" y="9263"/>
                  </a:cubicBezTo>
                  <a:cubicBezTo>
                    <a:pt x="26646" y="9263"/>
                    <a:pt x="26646" y="9251"/>
                    <a:pt x="26658" y="9251"/>
                  </a:cubicBezTo>
                  <a:cubicBezTo>
                    <a:pt x="26670" y="9228"/>
                    <a:pt x="26694" y="9228"/>
                    <a:pt x="26718" y="9216"/>
                  </a:cubicBezTo>
                  <a:cubicBezTo>
                    <a:pt x="26742" y="9204"/>
                    <a:pt x="26658" y="9192"/>
                    <a:pt x="26682" y="9180"/>
                  </a:cubicBezTo>
                  <a:cubicBezTo>
                    <a:pt x="26730" y="9168"/>
                    <a:pt x="26730" y="9144"/>
                    <a:pt x="26682" y="9132"/>
                  </a:cubicBezTo>
                  <a:cubicBezTo>
                    <a:pt x="26622" y="9121"/>
                    <a:pt x="26622" y="9097"/>
                    <a:pt x="26646" y="9073"/>
                  </a:cubicBezTo>
                  <a:cubicBezTo>
                    <a:pt x="26670" y="9049"/>
                    <a:pt x="26658" y="9037"/>
                    <a:pt x="26670" y="9025"/>
                  </a:cubicBezTo>
                  <a:cubicBezTo>
                    <a:pt x="26694" y="9001"/>
                    <a:pt x="26694" y="9001"/>
                    <a:pt x="26646" y="8990"/>
                  </a:cubicBezTo>
                  <a:cubicBezTo>
                    <a:pt x="26611" y="8978"/>
                    <a:pt x="26634" y="8978"/>
                    <a:pt x="26658" y="8966"/>
                  </a:cubicBezTo>
                  <a:cubicBezTo>
                    <a:pt x="26682" y="8954"/>
                    <a:pt x="26682" y="8954"/>
                    <a:pt x="26682" y="8942"/>
                  </a:cubicBezTo>
                  <a:lnTo>
                    <a:pt x="26682" y="8847"/>
                  </a:lnTo>
                  <a:lnTo>
                    <a:pt x="26706" y="8811"/>
                  </a:lnTo>
                  <a:lnTo>
                    <a:pt x="26706" y="8799"/>
                  </a:lnTo>
                  <a:cubicBezTo>
                    <a:pt x="26646" y="8704"/>
                    <a:pt x="26682" y="8668"/>
                    <a:pt x="26753" y="8644"/>
                  </a:cubicBezTo>
                  <a:cubicBezTo>
                    <a:pt x="26765" y="8644"/>
                    <a:pt x="26777" y="8632"/>
                    <a:pt x="26777" y="8620"/>
                  </a:cubicBezTo>
                  <a:cubicBezTo>
                    <a:pt x="26777" y="8609"/>
                    <a:pt x="26801" y="8609"/>
                    <a:pt x="26789" y="8585"/>
                  </a:cubicBezTo>
                  <a:cubicBezTo>
                    <a:pt x="26779" y="8564"/>
                    <a:pt x="26786" y="8535"/>
                    <a:pt x="26827" y="8535"/>
                  </a:cubicBezTo>
                  <a:cubicBezTo>
                    <a:pt x="26833" y="8535"/>
                    <a:pt x="26841" y="8535"/>
                    <a:pt x="26849" y="8537"/>
                  </a:cubicBezTo>
                  <a:cubicBezTo>
                    <a:pt x="26861" y="8543"/>
                    <a:pt x="26870" y="8546"/>
                    <a:pt x="26877" y="8546"/>
                  </a:cubicBezTo>
                  <a:cubicBezTo>
                    <a:pt x="26884" y="8546"/>
                    <a:pt x="26890" y="8543"/>
                    <a:pt x="26896" y="8537"/>
                  </a:cubicBezTo>
                  <a:cubicBezTo>
                    <a:pt x="26908" y="8525"/>
                    <a:pt x="26908" y="8501"/>
                    <a:pt x="26932" y="8478"/>
                  </a:cubicBezTo>
                  <a:lnTo>
                    <a:pt x="26956" y="8454"/>
                  </a:lnTo>
                  <a:cubicBezTo>
                    <a:pt x="27099" y="8299"/>
                    <a:pt x="27289" y="8180"/>
                    <a:pt x="27504" y="8108"/>
                  </a:cubicBezTo>
                  <a:lnTo>
                    <a:pt x="27551" y="8085"/>
                  </a:lnTo>
                  <a:lnTo>
                    <a:pt x="27611" y="8085"/>
                  </a:lnTo>
                  <a:cubicBezTo>
                    <a:pt x="27646" y="8085"/>
                    <a:pt x="27682" y="8073"/>
                    <a:pt x="27718" y="8073"/>
                  </a:cubicBezTo>
                  <a:cubicBezTo>
                    <a:pt x="27718" y="8061"/>
                    <a:pt x="27730" y="8049"/>
                    <a:pt x="27730" y="8037"/>
                  </a:cubicBezTo>
                  <a:cubicBezTo>
                    <a:pt x="27736" y="8025"/>
                    <a:pt x="27742" y="8019"/>
                    <a:pt x="27749" y="8019"/>
                  </a:cubicBezTo>
                  <a:cubicBezTo>
                    <a:pt x="27757" y="8019"/>
                    <a:pt x="27765" y="8025"/>
                    <a:pt x="27777" y="8037"/>
                  </a:cubicBezTo>
                  <a:cubicBezTo>
                    <a:pt x="27787" y="8052"/>
                    <a:pt x="27793" y="8059"/>
                    <a:pt x="27797" y="8059"/>
                  </a:cubicBezTo>
                  <a:cubicBezTo>
                    <a:pt x="27803" y="8059"/>
                    <a:pt x="27806" y="8046"/>
                    <a:pt x="27813" y="8025"/>
                  </a:cubicBezTo>
                  <a:cubicBezTo>
                    <a:pt x="27818" y="8010"/>
                    <a:pt x="27825" y="8005"/>
                    <a:pt x="27833" y="8005"/>
                  </a:cubicBezTo>
                  <a:cubicBezTo>
                    <a:pt x="27843" y="8005"/>
                    <a:pt x="27854" y="8013"/>
                    <a:pt x="27861" y="8013"/>
                  </a:cubicBezTo>
                  <a:cubicBezTo>
                    <a:pt x="27868" y="8013"/>
                    <a:pt x="27882" y="8005"/>
                    <a:pt x="27898" y="8005"/>
                  </a:cubicBezTo>
                  <a:cubicBezTo>
                    <a:pt x="27910" y="8005"/>
                    <a:pt x="27922" y="8010"/>
                    <a:pt x="27932" y="8025"/>
                  </a:cubicBezTo>
                  <a:lnTo>
                    <a:pt x="27956" y="8013"/>
                  </a:lnTo>
                  <a:cubicBezTo>
                    <a:pt x="27966" y="8004"/>
                    <a:pt x="27975" y="7986"/>
                    <a:pt x="27985" y="7986"/>
                  </a:cubicBezTo>
                  <a:cubicBezTo>
                    <a:pt x="27987" y="7986"/>
                    <a:pt x="27989" y="7987"/>
                    <a:pt x="27992" y="7989"/>
                  </a:cubicBezTo>
                  <a:cubicBezTo>
                    <a:pt x="28000" y="7981"/>
                    <a:pt x="28009" y="7973"/>
                    <a:pt x="28017" y="7973"/>
                  </a:cubicBezTo>
                  <a:cubicBezTo>
                    <a:pt x="28020" y="7973"/>
                    <a:pt x="28024" y="7974"/>
                    <a:pt x="28027" y="7978"/>
                  </a:cubicBezTo>
                  <a:lnTo>
                    <a:pt x="28135" y="7930"/>
                  </a:lnTo>
                  <a:cubicBezTo>
                    <a:pt x="28156" y="7931"/>
                    <a:pt x="28177" y="7932"/>
                    <a:pt x="28199" y="7932"/>
                  </a:cubicBezTo>
                  <a:cubicBezTo>
                    <a:pt x="28389" y="7932"/>
                    <a:pt x="28570" y="7883"/>
                    <a:pt x="28742" y="7787"/>
                  </a:cubicBezTo>
                  <a:lnTo>
                    <a:pt x="28742" y="7763"/>
                  </a:lnTo>
                  <a:cubicBezTo>
                    <a:pt x="28742" y="7760"/>
                    <a:pt x="28742" y="7758"/>
                    <a:pt x="28742" y="7758"/>
                  </a:cubicBezTo>
                  <a:cubicBezTo>
                    <a:pt x="28743" y="7758"/>
                    <a:pt x="28745" y="7767"/>
                    <a:pt x="28754" y="7775"/>
                  </a:cubicBezTo>
                  <a:cubicBezTo>
                    <a:pt x="28778" y="7763"/>
                    <a:pt x="28801" y="7751"/>
                    <a:pt x="28825" y="7739"/>
                  </a:cubicBezTo>
                  <a:cubicBezTo>
                    <a:pt x="28932" y="7656"/>
                    <a:pt x="29028" y="7561"/>
                    <a:pt x="29111" y="7442"/>
                  </a:cubicBezTo>
                  <a:cubicBezTo>
                    <a:pt x="29102" y="7433"/>
                    <a:pt x="29100" y="7425"/>
                    <a:pt x="29103" y="7425"/>
                  </a:cubicBezTo>
                  <a:lnTo>
                    <a:pt x="29103" y="7425"/>
                  </a:lnTo>
                  <a:cubicBezTo>
                    <a:pt x="29105" y="7425"/>
                    <a:pt x="29107" y="7426"/>
                    <a:pt x="29111" y="7430"/>
                  </a:cubicBezTo>
                  <a:lnTo>
                    <a:pt x="29123" y="7430"/>
                  </a:lnTo>
                  <a:cubicBezTo>
                    <a:pt x="29170" y="7346"/>
                    <a:pt x="29218" y="7263"/>
                    <a:pt x="29266" y="7180"/>
                  </a:cubicBezTo>
                  <a:cubicBezTo>
                    <a:pt x="29289" y="7144"/>
                    <a:pt x="29301" y="7096"/>
                    <a:pt x="29325" y="7061"/>
                  </a:cubicBezTo>
                  <a:cubicBezTo>
                    <a:pt x="29278" y="7025"/>
                    <a:pt x="29301" y="7025"/>
                    <a:pt x="29337" y="7025"/>
                  </a:cubicBezTo>
                  <a:cubicBezTo>
                    <a:pt x="29397" y="6882"/>
                    <a:pt x="29444" y="6751"/>
                    <a:pt x="29480" y="6608"/>
                  </a:cubicBezTo>
                  <a:lnTo>
                    <a:pt x="29480" y="6585"/>
                  </a:lnTo>
                  <a:cubicBezTo>
                    <a:pt x="29480" y="6561"/>
                    <a:pt x="29492" y="6549"/>
                    <a:pt x="29504" y="6537"/>
                  </a:cubicBezTo>
                  <a:lnTo>
                    <a:pt x="29647" y="6323"/>
                  </a:lnTo>
                  <a:lnTo>
                    <a:pt x="29409" y="5703"/>
                  </a:lnTo>
                  <a:lnTo>
                    <a:pt x="29730" y="6204"/>
                  </a:lnTo>
                  <a:cubicBezTo>
                    <a:pt x="29825" y="6025"/>
                    <a:pt x="29921" y="5834"/>
                    <a:pt x="30028" y="5644"/>
                  </a:cubicBezTo>
                  <a:cubicBezTo>
                    <a:pt x="30111" y="5489"/>
                    <a:pt x="30194" y="5334"/>
                    <a:pt x="30290" y="5180"/>
                  </a:cubicBezTo>
                  <a:cubicBezTo>
                    <a:pt x="30266" y="5168"/>
                    <a:pt x="30254" y="5156"/>
                    <a:pt x="30242" y="5144"/>
                  </a:cubicBezTo>
                  <a:lnTo>
                    <a:pt x="30242" y="5144"/>
                  </a:lnTo>
                  <a:cubicBezTo>
                    <a:pt x="30242" y="5144"/>
                    <a:pt x="30266" y="5144"/>
                    <a:pt x="30290" y="5168"/>
                  </a:cubicBezTo>
                  <a:cubicBezTo>
                    <a:pt x="30290" y="5156"/>
                    <a:pt x="30302" y="5156"/>
                    <a:pt x="30302" y="5144"/>
                  </a:cubicBezTo>
                  <a:lnTo>
                    <a:pt x="30302" y="5132"/>
                  </a:lnTo>
                  <a:cubicBezTo>
                    <a:pt x="30302" y="5124"/>
                    <a:pt x="30296" y="5115"/>
                    <a:pt x="30305" y="5115"/>
                  </a:cubicBezTo>
                  <a:cubicBezTo>
                    <a:pt x="30308" y="5115"/>
                    <a:pt x="30315" y="5117"/>
                    <a:pt x="30325" y="5120"/>
                  </a:cubicBezTo>
                  <a:cubicBezTo>
                    <a:pt x="30325" y="5120"/>
                    <a:pt x="30325" y="5120"/>
                    <a:pt x="30325" y="5108"/>
                  </a:cubicBezTo>
                  <a:cubicBezTo>
                    <a:pt x="30313" y="5096"/>
                    <a:pt x="30302" y="5096"/>
                    <a:pt x="30313" y="5096"/>
                  </a:cubicBezTo>
                  <a:lnTo>
                    <a:pt x="30325" y="5096"/>
                  </a:lnTo>
                  <a:lnTo>
                    <a:pt x="30337" y="5084"/>
                  </a:lnTo>
                  <a:cubicBezTo>
                    <a:pt x="30329" y="5076"/>
                    <a:pt x="30326" y="5067"/>
                    <a:pt x="30330" y="5067"/>
                  </a:cubicBezTo>
                  <a:lnTo>
                    <a:pt x="30330" y="5067"/>
                  </a:lnTo>
                  <a:cubicBezTo>
                    <a:pt x="30331" y="5067"/>
                    <a:pt x="30334" y="5069"/>
                    <a:pt x="30337" y="5072"/>
                  </a:cubicBezTo>
                  <a:cubicBezTo>
                    <a:pt x="30341" y="5076"/>
                    <a:pt x="30342" y="5077"/>
                    <a:pt x="30342" y="5077"/>
                  </a:cubicBezTo>
                  <a:cubicBezTo>
                    <a:pt x="30343" y="5077"/>
                    <a:pt x="30337" y="5069"/>
                    <a:pt x="30337" y="5061"/>
                  </a:cubicBezTo>
                  <a:lnTo>
                    <a:pt x="30302" y="5025"/>
                  </a:lnTo>
                  <a:lnTo>
                    <a:pt x="30302" y="5025"/>
                  </a:lnTo>
                  <a:cubicBezTo>
                    <a:pt x="30325" y="5041"/>
                    <a:pt x="30337" y="5046"/>
                    <a:pt x="30343" y="5046"/>
                  </a:cubicBezTo>
                  <a:cubicBezTo>
                    <a:pt x="30354" y="5046"/>
                    <a:pt x="30341" y="5025"/>
                    <a:pt x="30349" y="5025"/>
                  </a:cubicBezTo>
                  <a:lnTo>
                    <a:pt x="30373" y="5025"/>
                  </a:lnTo>
                  <a:lnTo>
                    <a:pt x="30349" y="5013"/>
                  </a:lnTo>
                  <a:cubicBezTo>
                    <a:pt x="30323" y="4995"/>
                    <a:pt x="30316" y="4984"/>
                    <a:pt x="30319" y="4984"/>
                  </a:cubicBezTo>
                  <a:lnTo>
                    <a:pt x="30319" y="4984"/>
                  </a:lnTo>
                  <a:cubicBezTo>
                    <a:pt x="30320" y="4984"/>
                    <a:pt x="30322" y="4986"/>
                    <a:pt x="30325" y="4989"/>
                  </a:cubicBezTo>
                  <a:cubicBezTo>
                    <a:pt x="30349" y="5001"/>
                    <a:pt x="30364" y="5007"/>
                    <a:pt x="30371" y="5007"/>
                  </a:cubicBezTo>
                  <a:cubicBezTo>
                    <a:pt x="30379" y="5007"/>
                    <a:pt x="30379" y="5001"/>
                    <a:pt x="30373" y="4989"/>
                  </a:cubicBezTo>
                  <a:cubicBezTo>
                    <a:pt x="30373" y="4965"/>
                    <a:pt x="30373" y="4977"/>
                    <a:pt x="30373" y="4965"/>
                  </a:cubicBezTo>
                  <a:cubicBezTo>
                    <a:pt x="30373" y="4965"/>
                    <a:pt x="30373" y="4960"/>
                    <a:pt x="30384" y="4960"/>
                  </a:cubicBezTo>
                  <a:cubicBezTo>
                    <a:pt x="30389" y="4960"/>
                    <a:pt x="30397" y="4961"/>
                    <a:pt x="30409" y="4965"/>
                  </a:cubicBezTo>
                  <a:cubicBezTo>
                    <a:pt x="30397" y="4953"/>
                    <a:pt x="30385" y="4941"/>
                    <a:pt x="30385" y="4941"/>
                  </a:cubicBezTo>
                  <a:cubicBezTo>
                    <a:pt x="30385" y="4930"/>
                    <a:pt x="30397" y="4918"/>
                    <a:pt x="30409" y="4918"/>
                  </a:cubicBezTo>
                  <a:lnTo>
                    <a:pt x="30444" y="4918"/>
                  </a:lnTo>
                  <a:lnTo>
                    <a:pt x="30456" y="4906"/>
                  </a:lnTo>
                  <a:cubicBezTo>
                    <a:pt x="30432" y="4894"/>
                    <a:pt x="30432" y="4894"/>
                    <a:pt x="30409" y="4870"/>
                  </a:cubicBezTo>
                  <a:cubicBezTo>
                    <a:pt x="30383" y="4850"/>
                    <a:pt x="30377" y="4843"/>
                    <a:pt x="30383" y="4843"/>
                  </a:cubicBezTo>
                  <a:cubicBezTo>
                    <a:pt x="30389" y="4843"/>
                    <a:pt x="30417" y="4856"/>
                    <a:pt x="30444" y="4870"/>
                  </a:cubicBezTo>
                  <a:lnTo>
                    <a:pt x="30468" y="4882"/>
                  </a:lnTo>
                  <a:cubicBezTo>
                    <a:pt x="30442" y="4864"/>
                    <a:pt x="30435" y="4853"/>
                    <a:pt x="30438" y="4853"/>
                  </a:cubicBezTo>
                  <a:lnTo>
                    <a:pt x="30438" y="4853"/>
                  </a:lnTo>
                  <a:cubicBezTo>
                    <a:pt x="30439" y="4853"/>
                    <a:pt x="30441" y="4855"/>
                    <a:pt x="30444" y="4858"/>
                  </a:cubicBezTo>
                  <a:cubicBezTo>
                    <a:pt x="30449" y="4858"/>
                    <a:pt x="30460" y="4860"/>
                    <a:pt x="30468" y="4860"/>
                  </a:cubicBezTo>
                  <a:cubicBezTo>
                    <a:pt x="30480" y="4860"/>
                    <a:pt x="30489" y="4856"/>
                    <a:pt x="30471" y="4837"/>
                  </a:cubicBezTo>
                  <a:lnTo>
                    <a:pt x="30471" y="4837"/>
                  </a:lnTo>
                  <a:cubicBezTo>
                    <a:pt x="30476" y="4839"/>
                    <a:pt x="30483" y="4842"/>
                    <a:pt x="30492" y="4846"/>
                  </a:cubicBezTo>
                  <a:cubicBezTo>
                    <a:pt x="30484" y="4838"/>
                    <a:pt x="30481" y="4829"/>
                    <a:pt x="30485" y="4829"/>
                  </a:cubicBezTo>
                  <a:lnTo>
                    <a:pt x="30485" y="4829"/>
                  </a:lnTo>
                  <a:cubicBezTo>
                    <a:pt x="30486" y="4829"/>
                    <a:pt x="30489" y="4831"/>
                    <a:pt x="30492" y="4834"/>
                  </a:cubicBezTo>
                  <a:lnTo>
                    <a:pt x="30504" y="4834"/>
                  </a:lnTo>
                  <a:cubicBezTo>
                    <a:pt x="30504" y="4834"/>
                    <a:pt x="30514" y="4840"/>
                    <a:pt x="30518" y="4840"/>
                  </a:cubicBezTo>
                  <a:cubicBezTo>
                    <a:pt x="30520" y="4840"/>
                    <a:pt x="30520" y="4838"/>
                    <a:pt x="30516" y="4834"/>
                  </a:cubicBezTo>
                  <a:cubicBezTo>
                    <a:pt x="30516" y="4826"/>
                    <a:pt x="30505" y="4807"/>
                    <a:pt x="30513" y="4807"/>
                  </a:cubicBezTo>
                  <a:cubicBezTo>
                    <a:pt x="30517" y="4807"/>
                    <a:pt x="30525" y="4811"/>
                    <a:pt x="30540" y="4822"/>
                  </a:cubicBezTo>
                  <a:cubicBezTo>
                    <a:pt x="30533" y="4808"/>
                    <a:pt x="30530" y="4803"/>
                    <a:pt x="30531" y="4803"/>
                  </a:cubicBezTo>
                  <a:lnTo>
                    <a:pt x="30531" y="4803"/>
                  </a:lnTo>
                  <a:cubicBezTo>
                    <a:pt x="30532" y="4803"/>
                    <a:pt x="30535" y="4806"/>
                    <a:pt x="30540" y="4810"/>
                  </a:cubicBezTo>
                  <a:cubicBezTo>
                    <a:pt x="30540" y="4810"/>
                    <a:pt x="30532" y="4803"/>
                    <a:pt x="30528" y="4799"/>
                  </a:cubicBezTo>
                  <a:lnTo>
                    <a:pt x="30528" y="4799"/>
                  </a:lnTo>
                  <a:lnTo>
                    <a:pt x="30552" y="4810"/>
                  </a:lnTo>
                  <a:cubicBezTo>
                    <a:pt x="30635" y="4715"/>
                    <a:pt x="30730" y="4596"/>
                    <a:pt x="30825" y="4489"/>
                  </a:cubicBezTo>
                  <a:lnTo>
                    <a:pt x="30813" y="4477"/>
                  </a:lnTo>
                  <a:lnTo>
                    <a:pt x="30837" y="4477"/>
                  </a:lnTo>
                  <a:lnTo>
                    <a:pt x="30849" y="4453"/>
                  </a:lnTo>
                  <a:lnTo>
                    <a:pt x="30837" y="4441"/>
                  </a:lnTo>
                  <a:cubicBezTo>
                    <a:pt x="30825" y="4429"/>
                    <a:pt x="30819" y="4424"/>
                    <a:pt x="30822" y="4424"/>
                  </a:cubicBezTo>
                  <a:lnTo>
                    <a:pt x="30822" y="4424"/>
                  </a:lnTo>
                  <a:cubicBezTo>
                    <a:pt x="30825" y="4424"/>
                    <a:pt x="30837" y="4429"/>
                    <a:pt x="30861" y="4441"/>
                  </a:cubicBezTo>
                  <a:lnTo>
                    <a:pt x="31004" y="4394"/>
                  </a:lnTo>
                  <a:cubicBezTo>
                    <a:pt x="31000" y="4389"/>
                    <a:pt x="30995" y="4385"/>
                    <a:pt x="30992" y="4382"/>
                  </a:cubicBezTo>
                  <a:lnTo>
                    <a:pt x="31004" y="4382"/>
                  </a:lnTo>
                  <a:cubicBezTo>
                    <a:pt x="30956" y="4346"/>
                    <a:pt x="30944" y="4334"/>
                    <a:pt x="30956" y="4334"/>
                  </a:cubicBezTo>
                  <a:cubicBezTo>
                    <a:pt x="30964" y="4334"/>
                    <a:pt x="30956" y="4329"/>
                    <a:pt x="30964" y="4329"/>
                  </a:cubicBezTo>
                  <a:cubicBezTo>
                    <a:pt x="30968" y="4329"/>
                    <a:pt x="30974" y="4330"/>
                    <a:pt x="30984" y="4332"/>
                  </a:cubicBezTo>
                  <a:lnTo>
                    <a:pt x="30984" y="4332"/>
                  </a:lnTo>
                  <a:cubicBezTo>
                    <a:pt x="30980" y="4330"/>
                    <a:pt x="30976" y="4327"/>
                    <a:pt x="30977" y="4327"/>
                  </a:cubicBezTo>
                  <a:lnTo>
                    <a:pt x="30977" y="4327"/>
                  </a:lnTo>
                  <a:cubicBezTo>
                    <a:pt x="30978" y="4327"/>
                    <a:pt x="30982" y="4329"/>
                    <a:pt x="30992" y="4334"/>
                  </a:cubicBezTo>
                  <a:cubicBezTo>
                    <a:pt x="30989" y="4334"/>
                    <a:pt x="30987" y="4333"/>
                    <a:pt x="30984" y="4332"/>
                  </a:cubicBezTo>
                  <a:lnTo>
                    <a:pt x="30984" y="4332"/>
                  </a:lnTo>
                  <a:cubicBezTo>
                    <a:pt x="30991" y="4336"/>
                    <a:pt x="31000" y="4341"/>
                    <a:pt x="31001" y="4341"/>
                  </a:cubicBezTo>
                  <a:cubicBezTo>
                    <a:pt x="31002" y="4341"/>
                    <a:pt x="31000" y="4339"/>
                    <a:pt x="30992" y="4334"/>
                  </a:cubicBezTo>
                  <a:lnTo>
                    <a:pt x="30992" y="4334"/>
                  </a:lnTo>
                  <a:cubicBezTo>
                    <a:pt x="31001" y="4340"/>
                    <a:pt x="31006" y="4343"/>
                    <a:pt x="31008" y="4343"/>
                  </a:cubicBezTo>
                  <a:cubicBezTo>
                    <a:pt x="31012" y="4343"/>
                    <a:pt x="31004" y="4332"/>
                    <a:pt x="31009" y="4332"/>
                  </a:cubicBezTo>
                  <a:cubicBezTo>
                    <a:pt x="31010" y="4332"/>
                    <a:pt x="31012" y="4332"/>
                    <a:pt x="31016" y="4334"/>
                  </a:cubicBezTo>
                  <a:lnTo>
                    <a:pt x="31040" y="4334"/>
                  </a:lnTo>
                  <a:cubicBezTo>
                    <a:pt x="31040" y="4322"/>
                    <a:pt x="30992" y="4299"/>
                    <a:pt x="30992" y="4299"/>
                  </a:cubicBezTo>
                  <a:cubicBezTo>
                    <a:pt x="30992" y="4296"/>
                    <a:pt x="30993" y="4295"/>
                    <a:pt x="30995" y="4295"/>
                  </a:cubicBezTo>
                  <a:cubicBezTo>
                    <a:pt x="31002" y="4295"/>
                    <a:pt x="31021" y="4310"/>
                    <a:pt x="31040" y="4310"/>
                  </a:cubicBezTo>
                  <a:cubicBezTo>
                    <a:pt x="31021" y="4296"/>
                    <a:pt x="31017" y="4292"/>
                    <a:pt x="31020" y="4292"/>
                  </a:cubicBezTo>
                  <a:lnTo>
                    <a:pt x="31020" y="4292"/>
                  </a:lnTo>
                  <a:cubicBezTo>
                    <a:pt x="31024" y="4292"/>
                    <a:pt x="31044" y="4303"/>
                    <a:pt x="31052" y="4310"/>
                  </a:cubicBezTo>
                  <a:lnTo>
                    <a:pt x="31040" y="4299"/>
                  </a:lnTo>
                  <a:cubicBezTo>
                    <a:pt x="30979" y="4268"/>
                    <a:pt x="30978" y="4230"/>
                    <a:pt x="31015" y="4218"/>
                  </a:cubicBezTo>
                  <a:lnTo>
                    <a:pt x="31015" y="4218"/>
                  </a:lnTo>
                  <a:cubicBezTo>
                    <a:pt x="31015" y="4223"/>
                    <a:pt x="31012" y="4231"/>
                    <a:pt x="31004" y="4239"/>
                  </a:cubicBezTo>
                  <a:cubicBezTo>
                    <a:pt x="31028" y="4251"/>
                    <a:pt x="31052" y="4275"/>
                    <a:pt x="31075" y="4287"/>
                  </a:cubicBezTo>
                  <a:lnTo>
                    <a:pt x="31099" y="4263"/>
                  </a:lnTo>
                  <a:cubicBezTo>
                    <a:pt x="31147" y="4215"/>
                    <a:pt x="31194" y="4156"/>
                    <a:pt x="31230" y="4108"/>
                  </a:cubicBezTo>
                  <a:cubicBezTo>
                    <a:pt x="31325" y="4001"/>
                    <a:pt x="31397" y="3882"/>
                    <a:pt x="31468" y="3763"/>
                  </a:cubicBezTo>
                  <a:cubicBezTo>
                    <a:pt x="31611" y="3525"/>
                    <a:pt x="31730" y="3275"/>
                    <a:pt x="31826" y="3013"/>
                  </a:cubicBezTo>
                  <a:cubicBezTo>
                    <a:pt x="31909" y="2751"/>
                    <a:pt x="31992" y="2489"/>
                    <a:pt x="32052" y="2215"/>
                  </a:cubicBezTo>
                  <a:lnTo>
                    <a:pt x="32004" y="2203"/>
                  </a:lnTo>
                  <a:cubicBezTo>
                    <a:pt x="32004" y="2191"/>
                    <a:pt x="32004" y="2191"/>
                    <a:pt x="31992" y="2179"/>
                  </a:cubicBezTo>
                  <a:cubicBezTo>
                    <a:pt x="31945" y="2108"/>
                    <a:pt x="31968" y="2013"/>
                    <a:pt x="32040" y="1965"/>
                  </a:cubicBezTo>
                  <a:cubicBezTo>
                    <a:pt x="32064" y="1941"/>
                    <a:pt x="32087" y="1905"/>
                    <a:pt x="32099" y="1858"/>
                  </a:cubicBezTo>
                  <a:cubicBezTo>
                    <a:pt x="32087" y="1810"/>
                    <a:pt x="32111" y="1751"/>
                    <a:pt x="32135" y="1715"/>
                  </a:cubicBezTo>
                  <a:cubicBezTo>
                    <a:pt x="32171" y="1608"/>
                    <a:pt x="32159" y="1501"/>
                    <a:pt x="32111" y="1405"/>
                  </a:cubicBezTo>
                  <a:cubicBezTo>
                    <a:pt x="32135" y="1251"/>
                    <a:pt x="32159" y="1120"/>
                    <a:pt x="32183" y="977"/>
                  </a:cubicBezTo>
                  <a:cubicBezTo>
                    <a:pt x="32183" y="929"/>
                    <a:pt x="32242" y="893"/>
                    <a:pt x="32278" y="870"/>
                  </a:cubicBezTo>
                  <a:cubicBezTo>
                    <a:pt x="32302" y="858"/>
                    <a:pt x="32326" y="834"/>
                    <a:pt x="32337" y="822"/>
                  </a:cubicBezTo>
                  <a:cubicBezTo>
                    <a:pt x="32337" y="810"/>
                    <a:pt x="32349" y="798"/>
                    <a:pt x="32349" y="786"/>
                  </a:cubicBezTo>
                  <a:cubicBezTo>
                    <a:pt x="32349" y="774"/>
                    <a:pt x="32349" y="762"/>
                    <a:pt x="32349" y="739"/>
                  </a:cubicBezTo>
                  <a:cubicBezTo>
                    <a:pt x="32064" y="667"/>
                    <a:pt x="31814" y="548"/>
                    <a:pt x="31575" y="500"/>
                  </a:cubicBezTo>
                  <a:cubicBezTo>
                    <a:pt x="31499" y="480"/>
                    <a:pt x="31427" y="467"/>
                    <a:pt x="31355" y="467"/>
                  </a:cubicBezTo>
                  <a:cubicBezTo>
                    <a:pt x="31302" y="467"/>
                    <a:pt x="31249" y="474"/>
                    <a:pt x="31194" y="489"/>
                  </a:cubicBezTo>
                  <a:cubicBezTo>
                    <a:pt x="31075" y="512"/>
                    <a:pt x="30968" y="572"/>
                    <a:pt x="30885" y="655"/>
                  </a:cubicBezTo>
                  <a:cubicBezTo>
                    <a:pt x="30849" y="691"/>
                    <a:pt x="30825" y="715"/>
                    <a:pt x="30790" y="750"/>
                  </a:cubicBezTo>
                  <a:lnTo>
                    <a:pt x="30694" y="870"/>
                  </a:lnTo>
                  <a:cubicBezTo>
                    <a:pt x="30599" y="977"/>
                    <a:pt x="30468" y="1048"/>
                    <a:pt x="30325" y="1060"/>
                  </a:cubicBezTo>
                  <a:cubicBezTo>
                    <a:pt x="30313" y="1061"/>
                    <a:pt x="30301" y="1062"/>
                    <a:pt x="30289" y="1062"/>
                  </a:cubicBezTo>
                  <a:cubicBezTo>
                    <a:pt x="30157" y="1062"/>
                    <a:pt x="30020" y="1003"/>
                    <a:pt x="29932" y="905"/>
                  </a:cubicBezTo>
                  <a:cubicBezTo>
                    <a:pt x="29849" y="810"/>
                    <a:pt x="29801" y="703"/>
                    <a:pt x="29801" y="572"/>
                  </a:cubicBezTo>
                  <a:cubicBezTo>
                    <a:pt x="29778" y="512"/>
                    <a:pt x="29730" y="453"/>
                    <a:pt x="29682" y="405"/>
                  </a:cubicBezTo>
                  <a:lnTo>
                    <a:pt x="29670" y="405"/>
                  </a:lnTo>
                  <a:cubicBezTo>
                    <a:pt x="29647" y="405"/>
                    <a:pt x="29635" y="393"/>
                    <a:pt x="29623" y="393"/>
                  </a:cubicBezTo>
                  <a:cubicBezTo>
                    <a:pt x="29456" y="381"/>
                    <a:pt x="29301" y="369"/>
                    <a:pt x="29147" y="346"/>
                  </a:cubicBezTo>
                  <a:lnTo>
                    <a:pt x="29016" y="346"/>
                  </a:lnTo>
                  <a:cubicBezTo>
                    <a:pt x="28992" y="334"/>
                    <a:pt x="28956" y="334"/>
                    <a:pt x="28920" y="322"/>
                  </a:cubicBezTo>
                  <a:cubicBezTo>
                    <a:pt x="28825" y="262"/>
                    <a:pt x="28789" y="131"/>
                    <a:pt x="28837" y="36"/>
                  </a:cubicBezTo>
                  <a:cubicBezTo>
                    <a:pt x="28849" y="24"/>
                    <a:pt x="28849" y="12"/>
                    <a:pt x="288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00"/>
            <p:cNvSpPr/>
            <p:nvPr/>
          </p:nvSpPr>
          <p:spPr>
            <a:xfrm>
              <a:off x="3319750" y="1148200"/>
              <a:ext cx="735525" cy="1180025"/>
            </a:xfrm>
            <a:custGeom>
              <a:rect b="b" l="l" r="r" t="t"/>
              <a:pathLst>
                <a:path extrusionOk="0" h="47201" w="29421">
                  <a:moveTo>
                    <a:pt x="19729" y="95"/>
                  </a:moveTo>
                  <a:lnTo>
                    <a:pt x="19729" y="95"/>
                  </a:lnTo>
                  <a:cubicBezTo>
                    <a:pt x="19726" y="103"/>
                    <a:pt x="19723" y="110"/>
                    <a:pt x="19721" y="116"/>
                  </a:cubicBezTo>
                  <a:lnTo>
                    <a:pt x="19721" y="116"/>
                  </a:lnTo>
                  <a:cubicBezTo>
                    <a:pt x="19729" y="107"/>
                    <a:pt x="19729" y="106"/>
                    <a:pt x="19729" y="95"/>
                  </a:cubicBezTo>
                  <a:close/>
                  <a:moveTo>
                    <a:pt x="4334" y="31647"/>
                  </a:moveTo>
                  <a:cubicBezTo>
                    <a:pt x="4348" y="31654"/>
                    <a:pt x="4358" y="31661"/>
                    <a:pt x="4357" y="31661"/>
                  </a:cubicBezTo>
                  <a:cubicBezTo>
                    <a:pt x="4356" y="31661"/>
                    <a:pt x="4349" y="31657"/>
                    <a:pt x="4334" y="31647"/>
                  </a:cubicBezTo>
                  <a:close/>
                  <a:moveTo>
                    <a:pt x="4272" y="31684"/>
                  </a:moveTo>
                  <a:lnTo>
                    <a:pt x="4272" y="31684"/>
                  </a:lnTo>
                  <a:cubicBezTo>
                    <a:pt x="4271" y="31687"/>
                    <a:pt x="4278" y="31695"/>
                    <a:pt x="4279" y="31695"/>
                  </a:cubicBezTo>
                  <a:cubicBezTo>
                    <a:pt x="4280" y="31695"/>
                    <a:pt x="4278" y="31692"/>
                    <a:pt x="4272" y="31684"/>
                  </a:cubicBezTo>
                  <a:close/>
                  <a:moveTo>
                    <a:pt x="4227" y="31694"/>
                  </a:moveTo>
                  <a:lnTo>
                    <a:pt x="4227" y="31706"/>
                  </a:lnTo>
                  <a:lnTo>
                    <a:pt x="4234" y="31727"/>
                  </a:lnTo>
                  <a:lnTo>
                    <a:pt x="4234" y="31727"/>
                  </a:lnTo>
                  <a:cubicBezTo>
                    <a:pt x="4232" y="31720"/>
                    <a:pt x="4230" y="31709"/>
                    <a:pt x="4227" y="31694"/>
                  </a:cubicBezTo>
                  <a:close/>
                  <a:moveTo>
                    <a:pt x="4234" y="31727"/>
                  </a:moveTo>
                  <a:cubicBezTo>
                    <a:pt x="4236" y="31736"/>
                    <a:pt x="4237" y="31740"/>
                    <a:pt x="4238" y="31742"/>
                  </a:cubicBezTo>
                  <a:lnTo>
                    <a:pt x="4239" y="31742"/>
                  </a:lnTo>
                  <a:lnTo>
                    <a:pt x="4234" y="31727"/>
                  </a:lnTo>
                  <a:close/>
                  <a:moveTo>
                    <a:pt x="19515" y="0"/>
                  </a:moveTo>
                  <a:cubicBezTo>
                    <a:pt x="19324" y="0"/>
                    <a:pt x="19134" y="48"/>
                    <a:pt x="18967" y="143"/>
                  </a:cubicBezTo>
                  <a:cubicBezTo>
                    <a:pt x="18788" y="238"/>
                    <a:pt x="18598" y="357"/>
                    <a:pt x="18407" y="464"/>
                  </a:cubicBezTo>
                  <a:cubicBezTo>
                    <a:pt x="18205" y="572"/>
                    <a:pt x="18015" y="679"/>
                    <a:pt x="17812" y="762"/>
                  </a:cubicBezTo>
                  <a:cubicBezTo>
                    <a:pt x="17622" y="845"/>
                    <a:pt x="17419" y="917"/>
                    <a:pt x="17241" y="964"/>
                  </a:cubicBezTo>
                  <a:cubicBezTo>
                    <a:pt x="17193" y="988"/>
                    <a:pt x="17157" y="1000"/>
                    <a:pt x="17122" y="1012"/>
                  </a:cubicBezTo>
                  <a:lnTo>
                    <a:pt x="17098" y="1012"/>
                  </a:lnTo>
                  <a:cubicBezTo>
                    <a:pt x="16831" y="1051"/>
                    <a:pt x="16557" y="1075"/>
                    <a:pt x="16281" y="1075"/>
                  </a:cubicBezTo>
                  <a:cubicBezTo>
                    <a:pt x="16224" y="1075"/>
                    <a:pt x="16167" y="1074"/>
                    <a:pt x="16110" y="1072"/>
                  </a:cubicBezTo>
                  <a:cubicBezTo>
                    <a:pt x="15979" y="1072"/>
                    <a:pt x="15860" y="1107"/>
                    <a:pt x="15752" y="1179"/>
                  </a:cubicBezTo>
                  <a:cubicBezTo>
                    <a:pt x="15633" y="1250"/>
                    <a:pt x="15514" y="1322"/>
                    <a:pt x="15419" y="1417"/>
                  </a:cubicBezTo>
                  <a:cubicBezTo>
                    <a:pt x="15062" y="1762"/>
                    <a:pt x="14728" y="2167"/>
                    <a:pt x="14312" y="2536"/>
                  </a:cubicBezTo>
                  <a:cubicBezTo>
                    <a:pt x="14264" y="2584"/>
                    <a:pt x="14205" y="2631"/>
                    <a:pt x="14145" y="2679"/>
                  </a:cubicBezTo>
                  <a:cubicBezTo>
                    <a:pt x="14086" y="2727"/>
                    <a:pt x="14002" y="2786"/>
                    <a:pt x="13990" y="2810"/>
                  </a:cubicBezTo>
                  <a:cubicBezTo>
                    <a:pt x="13931" y="2869"/>
                    <a:pt x="13883" y="2953"/>
                    <a:pt x="13871" y="3048"/>
                  </a:cubicBezTo>
                  <a:cubicBezTo>
                    <a:pt x="13847" y="3167"/>
                    <a:pt x="13847" y="3286"/>
                    <a:pt x="13871" y="3405"/>
                  </a:cubicBezTo>
                  <a:cubicBezTo>
                    <a:pt x="13883" y="3536"/>
                    <a:pt x="13919" y="3679"/>
                    <a:pt x="13931" y="3834"/>
                  </a:cubicBezTo>
                  <a:cubicBezTo>
                    <a:pt x="14002" y="4155"/>
                    <a:pt x="13990" y="4489"/>
                    <a:pt x="13931" y="4822"/>
                  </a:cubicBezTo>
                  <a:cubicBezTo>
                    <a:pt x="13883" y="4989"/>
                    <a:pt x="13800" y="5155"/>
                    <a:pt x="13693" y="5310"/>
                  </a:cubicBezTo>
                  <a:cubicBezTo>
                    <a:pt x="13585" y="5453"/>
                    <a:pt x="13466" y="5572"/>
                    <a:pt x="13312" y="5679"/>
                  </a:cubicBezTo>
                  <a:cubicBezTo>
                    <a:pt x="13276" y="5715"/>
                    <a:pt x="13216" y="5727"/>
                    <a:pt x="13169" y="5727"/>
                  </a:cubicBezTo>
                  <a:lnTo>
                    <a:pt x="13157" y="5727"/>
                  </a:lnTo>
                  <a:cubicBezTo>
                    <a:pt x="13085" y="5727"/>
                    <a:pt x="13014" y="5739"/>
                    <a:pt x="12943" y="5751"/>
                  </a:cubicBezTo>
                  <a:cubicBezTo>
                    <a:pt x="12752" y="5786"/>
                    <a:pt x="12573" y="5894"/>
                    <a:pt x="12466" y="6060"/>
                  </a:cubicBezTo>
                  <a:cubicBezTo>
                    <a:pt x="12395" y="6156"/>
                    <a:pt x="12347" y="6251"/>
                    <a:pt x="12311" y="6358"/>
                  </a:cubicBezTo>
                  <a:cubicBezTo>
                    <a:pt x="12288" y="6417"/>
                    <a:pt x="12276" y="6465"/>
                    <a:pt x="12252" y="6525"/>
                  </a:cubicBezTo>
                  <a:cubicBezTo>
                    <a:pt x="12240" y="6584"/>
                    <a:pt x="12216" y="6667"/>
                    <a:pt x="12192" y="6727"/>
                  </a:cubicBezTo>
                  <a:cubicBezTo>
                    <a:pt x="12145" y="6882"/>
                    <a:pt x="12085" y="7025"/>
                    <a:pt x="12002" y="7168"/>
                  </a:cubicBezTo>
                  <a:cubicBezTo>
                    <a:pt x="11942" y="7239"/>
                    <a:pt x="11883" y="7310"/>
                    <a:pt x="11811" y="7370"/>
                  </a:cubicBezTo>
                  <a:cubicBezTo>
                    <a:pt x="11764" y="7406"/>
                    <a:pt x="11728" y="7441"/>
                    <a:pt x="11680" y="7465"/>
                  </a:cubicBezTo>
                  <a:cubicBezTo>
                    <a:pt x="11633" y="7489"/>
                    <a:pt x="11585" y="7501"/>
                    <a:pt x="11526" y="7525"/>
                  </a:cubicBezTo>
                  <a:cubicBezTo>
                    <a:pt x="11436" y="7549"/>
                    <a:pt x="11347" y="7560"/>
                    <a:pt x="11258" y="7560"/>
                  </a:cubicBezTo>
                  <a:cubicBezTo>
                    <a:pt x="11168" y="7560"/>
                    <a:pt x="11079" y="7549"/>
                    <a:pt x="10990" y="7525"/>
                  </a:cubicBezTo>
                  <a:cubicBezTo>
                    <a:pt x="10847" y="7489"/>
                    <a:pt x="10704" y="7429"/>
                    <a:pt x="10561" y="7370"/>
                  </a:cubicBezTo>
                  <a:cubicBezTo>
                    <a:pt x="10430" y="7310"/>
                    <a:pt x="10323" y="7251"/>
                    <a:pt x="10204" y="7203"/>
                  </a:cubicBezTo>
                  <a:cubicBezTo>
                    <a:pt x="10085" y="7156"/>
                    <a:pt x="9966" y="7108"/>
                    <a:pt x="9847" y="7072"/>
                  </a:cubicBezTo>
                  <a:cubicBezTo>
                    <a:pt x="9609" y="6989"/>
                    <a:pt x="9371" y="6929"/>
                    <a:pt x="9121" y="6894"/>
                  </a:cubicBezTo>
                  <a:cubicBezTo>
                    <a:pt x="8922" y="6861"/>
                    <a:pt x="8723" y="6844"/>
                    <a:pt x="8525" y="6844"/>
                  </a:cubicBezTo>
                  <a:cubicBezTo>
                    <a:pt x="8225" y="6844"/>
                    <a:pt x="7926" y="6882"/>
                    <a:pt x="7632" y="6953"/>
                  </a:cubicBezTo>
                  <a:cubicBezTo>
                    <a:pt x="7205" y="7056"/>
                    <a:pt x="6773" y="7109"/>
                    <a:pt x="6339" y="7109"/>
                  </a:cubicBezTo>
                  <a:cubicBezTo>
                    <a:pt x="6072" y="7109"/>
                    <a:pt x="5804" y="7089"/>
                    <a:pt x="5537" y="7048"/>
                  </a:cubicBezTo>
                  <a:cubicBezTo>
                    <a:pt x="5239" y="7001"/>
                    <a:pt x="4930" y="6929"/>
                    <a:pt x="4644" y="6834"/>
                  </a:cubicBezTo>
                  <a:cubicBezTo>
                    <a:pt x="4203" y="6679"/>
                    <a:pt x="3799" y="6441"/>
                    <a:pt x="3429" y="6156"/>
                  </a:cubicBezTo>
                  <a:cubicBezTo>
                    <a:pt x="3275" y="6025"/>
                    <a:pt x="3120" y="5882"/>
                    <a:pt x="2977" y="5751"/>
                  </a:cubicBezTo>
                  <a:lnTo>
                    <a:pt x="2560" y="5334"/>
                  </a:lnTo>
                  <a:cubicBezTo>
                    <a:pt x="2465" y="5239"/>
                    <a:pt x="2382" y="5120"/>
                    <a:pt x="2286" y="5024"/>
                  </a:cubicBezTo>
                  <a:cubicBezTo>
                    <a:pt x="2239" y="4977"/>
                    <a:pt x="2191" y="4917"/>
                    <a:pt x="2144" y="4870"/>
                  </a:cubicBezTo>
                  <a:cubicBezTo>
                    <a:pt x="2096" y="4834"/>
                    <a:pt x="2048" y="4786"/>
                    <a:pt x="1989" y="4762"/>
                  </a:cubicBezTo>
                  <a:cubicBezTo>
                    <a:pt x="1815" y="4675"/>
                    <a:pt x="1682" y="4630"/>
                    <a:pt x="1542" y="4630"/>
                  </a:cubicBezTo>
                  <a:cubicBezTo>
                    <a:pt x="1433" y="4630"/>
                    <a:pt x="1320" y="4658"/>
                    <a:pt x="1179" y="4715"/>
                  </a:cubicBezTo>
                  <a:cubicBezTo>
                    <a:pt x="953" y="4822"/>
                    <a:pt x="739" y="4953"/>
                    <a:pt x="536" y="5096"/>
                  </a:cubicBezTo>
                  <a:lnTo>
                    <a:pt x="381" y="5203"/>
                  </a:lnTo>
                  <a:cubicBezTo>
                    <a:pt x="334" y="5239"/>
                    <a:pt x="262" y="5286"/>
                    <a:pt x="191" y="5334"/>
                  </a:cubicBezTo>
                  <a:cubicBezTo>
                    <a:pt x="131" y="5358"/>
                    <a:pt x="72" y="5394"/>
                    <a:pt x="0" y="5417"/>
                  </a:cubicBezTo>
                  <a:lnTo>
                    <a:pt x="72" y="5465"/>
                  </a:lnTo>
                  <a:cubicBezTo>
                    <a:pt x="143" y="5524"/>
                    <a:pt x="227" y="5584"/>
                    <a:pt x="310" y="5632"/>
                  </a:cubicBezTo>
                  <a:cubicBezTo>
                    <a:pt x="1120" y="6120"/>
                    <a:pt x="1751" y="6822"/>
                    <a:pt x="2501" y="7263"/>
                  </a:cubicBezTo>
                  <a:cubicBezTo>
                    <a:pt x="2691" y="7382"/>
                    <a:pt x="2906" y="7489"/>
                    <a:pt x="3096" y="7596"/>
                  </a:cubicBezTo>
                  <a:cubicBezTo>
                    <a:pt x="3167" y="7632"/>
                    <a:pt x="3239" y="7668"/>
                    <a:pt x="3322" y="7703"/>
                  </a:cubicBezTo>
                  <a:cubicBezTo>
                    <a:pt x="3406" y="7739"/>
                    <a:pt x="3489" y="7763"/>
                    <a:pt x="3572" y="7799"/>
                  </a:cubicBezTo>
                  <a:lnTo>
                    <a:pt x="3620" y="7810"/>
                  </a:lnTo>
                  <a:cubicBezTo>
                    <a:pt x="4180" y="8156"/>
                    <a:pt x="4846" y="8334"/>
                    <a:pt x="5477" y="8656"/>
                  </a:cubicBezTo>
                  <a:cubicBezTo>
                    <a:pt x="5656" y="8739"/>
                    <a:pt x="5834" y="8834"/>
                    <a:pt x="5989" y="8953"/>
                  </a:cubicBezTo>
                  <a:cubicBezTo>
                    <a:pt x="6263" y="9168"/>
                    <a:pt x="6513" y="9418"/>
                    <a:pt x="6739" y="9680"/>
                  </a:cubicBezTo>
                  <a:lnTo>
                    <a:pt x="6739" y="9692"/>
                  </a:lnTo>
                  <a:lnTo>
                    <a:pt x="6751" y="9704"/>
                  </a:lnTo>
                  <a:cubicBezTo>
                    <a:pt x="6751" y="9704"/>
                    <a:pt x="6751" y="9704"/>
                    <a:pt x="6751" y="9715"/>
                  </a:cubicBezTo>
                  <a:cubicBezTo>
                    <a:pt x="6835" y="9870"/>
                    <a:pt x="6894" y="10037"/>
                    <a:pt x="6906" y="10204"/>
                  </a:cubicBezTo>
                  <a:cubicBezTo>
                    <a:pt x="6942" y="10394"/>
                    <a:pt x="6942" y="10573"/>
                    <a:pt x="6930" y="10763"/>
                  </a:cubicBezTo>
                  <a:lnTo>
                    <a:pt x="6930" y="11085"/>
                  </a:lnTo>
                  <a:cubicBezTo>
                    <a:pt x="6954" y="11454"/>
                    <a:pt x="6977" y="11847"/>
                    <a:pt x="7001" y="12228"/>
                  </a:cubicBezTo>
                  <a:cubicBezTo>
                    <a:pt x="7025" y="12561"/>
                    <a:pt x="7073" y="12906"/>
                    <a:pt x="7156" y="13240"/>
                  </a:cubicBezTo>
                  <a:cubicBezTo>
                    <a:pt x="7180" y="13395"/>
                    <a:pt x="7239" y="13561"/>
                    <a:pt x="7299" y="13716"/>
                  </a:cubicBezTo>
                  <a:cubicBezTo>
                    <a:pt x="7347" y="13823"/>
                    <a:pt x="7382" y="13930"/>
                    <a:pt x="7418" y="14037"/>
                  </a:cubicBezTo>
                  <a:cubicBezTo>
                    <a:pt x="7454" y="14157"/>
                    <a:pt x="7501" y="14264"/>
                    <a:pt x="7537" y="14383"/>
                  </a:cubicBezTo>
                  <a:cubicBezTo>
                    <a:pt x="7680" y="14788"/>
                    <a:pt x="7835" y="15180"/>
                    <a:pt x="7966" y="15573"/>
                  </a:cubicBezTo>
                  <a:cubicBezTo>
                    <a:pt x="8013" y="15657"/>
                    <a:pt x="8061" y="15728"/>
                    <a:pt x="8120" y="15811"/>
                  </a:cubicBezTo>
                  <a:lnTo>
                    <a:pt x="8192" y="15931"/>
                  </a:lnTo>
                  <a:cubicBezTo>
                    <a:pt x="8216" y="15978"/>
                    <a:pt x="8240" y="16014"/>
                    <a:pt x="8263" y="16062"/>
                  </a:cubicBezTo>
                  <a:cubicBezTo>
                    <a:pt x="8371" y="16252"/>
                    <a:pt x="8442" y="16466"/>
                    <a:pt x="8466" y="16681"/>
                  </a:cubicBezTo>
                  <a:cubicBezTo>
                    <a:pt x="8478" y="16847"/>
                    <a:pt x="8466" y="17026"/>
                    <a:pt x="8418" y="17193"/>
                  </a:cubicBezTo>
                  <a:cubicBezTo>
                    <a:pt x="8371" y="17347"/>
                    <a:pt x="8299" y="17490"/>
                    <a:pt x="8192" y="17621"/>
                  </a:cubicBezTo>
                  <a:lnTo>
                    <a:pt x="8132" y="17705"/>
                  </a:lnTo>
                  <a:cubicBezTo>
                    <a:pt x="8109" y="17728"/>
                    <a:pt x="8097" y="17752"/>
                    <a:pt x="8073" y="17788"/>
                  </a:cubicBezTo>
                  <a:cubicBezTo>
                    <a:pt x="8037" y="17836"/>
                    <a:pt x="8013" y="17907"/>
                    <a:pt x="7990" y="17967"/>
                  </a:cubicBezTo>
                  <a:cubicBezTo>
                    <a:pt x="7966" y="18074"/>
                    <a:pt x="7918" y="18169"/>
                    <a:pt x="7882" y="18264"/>
                  </a:cubicBezTo>
                  <a:cubicBezTo>
                    <a:pt x="7870" y="18336"/>
                    <a:pt x="7870" y="18419"/>
                    <a:pt x="7870" y="18490"/>
                  </a:cubicBezTo>
                  <a:cubicBezTo>
                    <a:pt x="7882" y="18800"/>
                    <a:pt x="8037" y="19098"/>
                    <a:pt x="8228" y="19407"/>
                  </a:cubicBezTo>
                  <a:cubicBezTo>
                    <a:pt x="8251" y="19467"/>
                    <a:pt x="8275" y="19514"/>
                    <a:pt x="8299" y="19562"/>
                  </a:cubicBezTo>
                  <a:cubicBezTo>
                    <a:pt x="8347" y="19633"/>
                    <a:pt x="8394" y="19705"/>
                    <a:pt x="8418" y="19776"/>
                  </a:cubicBezTo>
                  <a:cubicBezTo>
                    <a:pt x="8454" y="19848"/>
                    <a:pt x="8478" y="19919"/>
                    <a:pt x="8490" y="20002"/>
                  </a:cubicBezTo>
                  <a:cubicBezTo>
                    <a:pt x="8549" y="20145"/>
                    <a:pt x="8597" y="20288"/>
                    <a:pt x="8656" y="20419"/>
                  </a:cubicBezTo>
                  <a:cubicBezTo>
                    <a:pt x="8680" y="20479"/>
                    <a:pt x="8716" y="20538"/>
                    <a:pt x="8740" y="20610"/>
                  </a:cubicBezTo>
                  <a:cubicBezTo>
                    <a:pt x="8859" y="20753"/>
                    <a:pt x="9002" y="20872"/>
                    <a:pt x="9180" y="20943"/>
                  </a:cubicBezTo>
                  <a:cubicBezTo>
                    <a:pt x="9335" y="21003"/>
                    <a:pt x="9502" y="21110"/>
                    <a:pt x="9680" y="21169"/>
                  </a:cubicBezTo>
                  <a:cubicBezTo>
                    <a:pt x="9895" y="21265"/>
                    <a:pt x="10133" y="21336"/>
                    <a:pt x="10359" y="21419"/>
                  </a:cubicBezTo>
                  <a:cubicBezTo>
                    <a:pt x="10597" y="21491"/>
                    <a:pt x="10835" y="21598"/>
                    <a:pt x="11049" y="21729"/>
                  </a:cubicBezTo>
                  <a:cubicBezTo>
                    <a:pt x="11276" y="21860"/>
                    <a:pt x="11478" y="22027"/>
                    <a:pt x="11645" y="22229"/>
                  </a:cubicBezTo>
                  <a:cubicBezTo>
                    <a:pt x="11811" y="22431"/>
                    <a:pt x="11942" y="22669"/>
                    <a:pt x="12026" y="22919"/>
                  </a:cubicBezTo>
                  <a:cubicBezTo>
                    <a:pt x="12240" y="23515"/>
                    <a:pt x="12228" y="24110"/>
                    <a:pt x="12204" y="24705"/>
                  </a:cubicBezTo>
                  <a:cubicBezTo>
                    <a:pt x="12192" y="24884"/>
                    <a:pt x="12133" y="25075"/>
                    <a:pt x="12038" y="25229"/>
                  </a:cubicBezTo>
                  <a:cubicBezTo>
                    <a:pt x="11990" y="25325"/>
                    <a:pt x="11907" y="25396"/>
                    <a:pt x="11811" y="25444"/>
                  </a:cubicBezTo>
                  <a:cubicBezTo>
                    <a:pt x="11728" y="25479"/>
                    <a:pt x="11633" y="25503"/>
                    <a:pt x="11526" y="25515"/>
                  </a:cubicBezTo>
                  <a:cubicBezTo>
                    <a:pt x="11471" y="25523"/>
                    <a:pt x="11416" y="25527"/>
                    <a:pt x="11362" y="25527"/>
                  </a:cubicBezTo>
                  <a:cubicBezTo>
                    <a:pt x="11263" y="25527"/>
                    <a:pt x="11165" y="25514"/>
                    <a:pt x="11073" y="25491"/>
                  </a:cubicBezTo>
                  <a:cubicBezTo>
                    <a:pt x="11006" y="25466"/>
                    <a:pt x="10939" y="25453"/>
                    <a:pt x="10873" y="25453"/>
                  </a:cubicBezTo>
                  <a:cubicBezTo>
                    <a:pt x="10787" y="25453"/>
                    <a:pt x="10702" y="25474"/>
                    <a:pt x="10621" y="25515"/>
                  </a:cubicBezTo>
                  <a:cubicBezTo>
                    <a:pt x="10478" y="25610"/>
                    <a:pt x="10371" y="25741"/>
                    <a:pt x="10299" y="25896"/>
                  </a:cubicBezTo>
                  <a:cubicBezTo>
                    <a:pt x="10216" y="26051"/>
                    <a:pt x="10156" y="26218"/>
                    <a:pt x="10073" y="26384"/>
                  </a:cubicBezTo>
                  <a:lnTo>
                    <a:pt x="9859" y="26884"/>
                  </a:lnTo>
                  <a:lnTo>
                    <a:pt x="9490" y="27718"/>
                  </a:lnTo>
                  <a:cubicBezTo>
                    <a:pt x="9383" y="28003"/>
                    <a:pt x="9216" y="28277"/>
                    <a:pt x="9025" y="28515"/>
                  </a:cubicBezTo>
                  <a:cubicBezTo>
                    <a:pt x="8918" y="28634"/>
                    <a:pt x="8799" y="28742"/>
                    <a:pt x="8680" y="28837"/>
                  </a:cubicBezTo>
                  <a:cubicBezTo>
                    <a:pt x="8609" y="28885"/>
                    <a:pt x="8537" y="28932"/>
                    <a:pt x="8466" y="28968"/>
                  </a:cubicBezTo>
                  <a:lnTo>
                    <a:pt x="8263" y="29063"/>
                  </a:lnTo>
                  <a:cubicBezTo>
                    <a:pt x="8001" y="29194"/>
                    <a:pt x="7739" y="29337"/>
                    <a:pt x="7478" y="29504"/>
                  </a:cubicBezTo>
                  <a:cubicBezTo>
                    <a:pt x="7275" y="29623"/>
                    <a:pt x="7073" y="29742"/>
                    <a:pt x="6858" y="29849"/>
                  </a:cubicBezTo>
                  <a:cubicBezTo>
                    <a:pt x="6727" y="29908"/>
                    <a:pt x="6620" y="29980"/>
                    <a:pt x="6525" y="30087"/>
                  </a:cubicBezTo>
                  <a:cubicBezTo>
                    <a:pt x="6394" y="30230"/>
                    <a:pt x="6251" y="30337"/>
                    <a:pt x="6085" y="30432"/>
                  </a:cubicBezTo>
                  <a:cubicBezTo>
                    <a:pt x="5870" y="30528"/>
                    <a:pt x="5680" y="30659"/>
                    <a:pt x="5501" y="30813"/>
                  </a:cubicBezTo>
                  <a:cubicBezTo>
                    <a:pt x="5358" y="30932"/>
                    <a:pt x="5203" y="31051"/>
                    <a:pt x="5037" y="31147"/>
                  </a:cubicBezTo>
                  <a:cubicBezTo>
                    <a:pt x="4811" y="31301"/>
                    <a:pt x="4561" y="31421"/>
                    <a:pt x="4322" y="31552"/>
                  </a:cubicBezTo>
                  <a:lnTo>
                    <a:pt x="4310" y="31552"/>
                  </a:lnTo>
                  <a:lnTo>
                    <a:pt x="4275" y="31563"/>
                  </a:lnTo>
                  <a:lnTo>
                    <a:pt x="4275" y="31563"/>
                  </a:lnTo>
                  <a:lnTo>
                    <a:pt x="4275" y="31563"/>
                  </a:lnTo>
                  <a:cubicBezTo>
                    <a:pt x="4293" y="31569"/>
                    <a:pt x="4299" y="31572"/>
                    <a:pt x="4297" y="31572"/>
                  </a:cubicBezTo>
                  <a:cubicBezTo>
                    <a:pt x="4296" y="31572"/>
                    <a:pt x="4287" y="31569"/>
                    <a:pt x="4275" y="31563"/>
                  </a:cubicBezTo>
                  <a:lnTo>
                    <a:pt x="4275" y="31563"/>
                  </a:lnTo>
                  <a:lnTo>
                    <a:pt x="4299" y="31575"/>
                  </a:lnTo>
                  <a:cubicBezTo>
                    <a:pt x="4322" y="31599"/>
                    <a:pt x="4334" y="31599"/>
                    <a:pt x="4310" y="31599"/>
                  </a:cubicBezTo>
                  <a:lnTo>
                    <a:pt x="4322" y="31599"/>
                  </a:lnTo>
                  <a:lnTo>
                    <a:pt x="4382" y="31635"/>
                  </a:lnTo>
                  <a:lnTo>
                    <a:pt x="4310" y="31599"/>
                  </a:lnTo>
                  <a:lnTo>
                    <a:pt x="4275" y="31575"/>
                  </a:lnTo>
                  <a:lnTo>
                    <a:pt x="4251" y="31563"/>
                  </a:lnTo>
                  <a:lnTo>
                    <a:pt x="4267" y="31579"/>
                  </a:lnTo>
                  <a:lnTo>
                    <a:pt x="4267" y="31579"/>
                  </a:lnTo>
                  <a:cubicBezTo>
                    <a:pt x="4261" y="31577"/>
                    <a:pt x="4255" y="31575"/>
                    <a:pt x="4251" y="31575"/>
                  </a:cubicBezTo>
                  <a:lnTo>
                    <a:pt x="4263" y="31587"/>
                  </a:lnTo>
                  <a:lnTo>
                    <a:pt x="4275" y="31587"/>
                  </a:lnTo>
                  <a:lnTo>
                    <a:pt x="4267" y="31579"/>
                  </a:lnTo>
                  <a:lnTo>
                    <a:pt x="4267" y="31579"/>
                  </a:lnTo>
                  <a:cubicBezTo>
                    <a:pt x="4278" y="31584"/>
                    <a:pt x="4291" y="31591"/>
                    <a:pt x="4299" y="31599"/>
                  </a:cubicBezTo>
                  <a:cubicBezTo>
                    <a:pt x="4299" y="31599"/>
                    <a:pt x="4310" y="31611"/>
                    <a:pt x="4358" y="31647"/>
                  </a:cubicBezTo>
                  <a:lnTo>
                    <a:pt x="4322" y="31647"/>
                  </a:lnTo>
                  <a:cubicBezTo>
                    <a:pt x="4362" y="31673"/>
                    <a:pt x="4372" y="31681"/>
                    <a:pt x="4370" y="31681"/>
                  </a:cubicBezTo>
                  <a:cubicBezTo>
                    <a:pt x="4367" y="31681"/>
                    <a:pt x="4357" y="31676"/>
                    <a:pt x="4346" y="31671"/>
                  </a:cubicBezTo>
                  <a:cubicBezTo>
                    <a:pt x="4341" y="31668"/>
                    <a:pt x="4340" y="31667"/>
                    <a:pt x="4339" y="31667"/>
                  </a:cubicBezTo>
                  <a:lnTo>
                    <a:pt x="4339" y="31667"/>
                  </a:lnTo>
                  <a:cubicBezTo>
                    <a:pt x="4339" y="31667"/>
                    <a:pt x="4365" y="31682"/>
                    <a:pt x="4346" y="31682"/>
                  </a:cubicBezTo>
                  <a:lnTo>
                    <a:pt x="4287" y="31635"/>
                  </a:lnTo>
                  <a:lnTo>
                    <a:pt x="4275" y="31635"/>
                  </a:lnTo>
                  <a:cubicBezTo>
                    <a:pt x="4287" y="31647"/>
                    <a:pt x="4299" y="31659"/>
                    <a:pt x="4310" y="31671"/>
                  </a:cubicBezTo>
                  <a:cubicBezTo>
                    <a:pt x="4323" y="31683"/>
                    <a:pt x="4328" y="31688"/>
                    <a:pt x="4328" y="31688"/>
                  </a:cubicBezTo>
                  <a:cubicBezTo>
                    <a:pt x="4327" y="31688"/>
                    <a:pt x="4306" y="31670"/>
                    <a:pt x="4275" y="31647"/>
                  </a:cubicBezTo>
                  <a:lnTo>
                    <a:pt x="4263" y="31635"/>
                  </a:lnTo>
                  <a:lnTo>
                    <a:pt x="4263" y="31635"/>
                  </a:lnTo>
                  <a:cubicBezTo>
                    <a:pt x="4275" y="31647"/>
                    <a:pt x="4275" y="31650"/>
                    <a:pt x="4272" y="31650"/>
                  </a:cubicBezTo>
                  <a:cubicBezTo>
                    <a:pt x="4269" y="31650"/>
                    <a:pt x="4263" y="31647"/>
                    <a:pt x="4263" y="31647"/>
                  </a:cubicBezTo>
                  <a:lnTo>
                    <a:pt x="4251" y="31647"/>
                  </a:lnTo>
                  <a:cubicBezTo>
                    <a:pt x="4251" y="31647"/>
                    <a:pt x="4263" y="31659"/>
                    <a:pt x="4263" y="31671"/>
                  </a:cubicBezTo>
                  <a:cubicBezTo>
                    <a:pt x="4267" y="31676"/>
                    <a:pt x="4270" y="31680"/>
                    <a:pt x="4272" y="31684"/>
                  </a:cubicBezTo>
                  <a:lnTo>
                    <a:pt x="4272" y="31684"/>
                  </a:lnTo>
                  <a:cubicBezTo>
                    <a:pt x="4273" y="31683"/>
                    <a:pt x="4273" y="31682"/>
                    <a:pt x="4275" y="31682"/>
                  </a:cubicBezTo>
                  <a:lnTo>
                    <a:pt x="4275" y="31682"/>
                  </a:lnTo>
                  <a:cubicBezTo>
                    <a:pt x="4287" y="31694"/>
                    <a:pt x="4299" y="31706"/>
                    <a:pt x="4310" y="31730"/>
                  </a:cubicBezTo>
                  <a:cubicBezTo>
                    <a:pt x="4310" y="31732"/>
                    <a:pt x="4310" y="31732"/>
                    <a:pt x="4309" y="31732"/>
                  </a:cubicBezTo>
                  <a:cubicBezTo>
                    <a:pt x="4306" y="31732"/>
                    <a:pt x="4298" y="31723"/>
                    <a:pt x="4298" y="31723"/>
                  </a:cubicBezTo>
                  <a:lnTo>
                    <a:pt x="4298" y="31723"/>
                  </a:lnTo>
                  <a:cubicBezTo>
                    <a:pt x="4297" y="31723"/>
                    <a:pt x="4303" y="31730"/>
                    <a:pt x="4322" y="31754"/>
                  </a:cubicBezTo>
                  <a:lnTo>
                    <a:pt x="4263" y="31682"/>
                  </a:lnTo>
                  <a:lnTo>
                    <a:pt x="4263" y="31682"/>
                  </a:lnTo>
                  <a:cubicBezTo>
                    <a:pt x="4285" y="31716"/>
                    <a:pt x="4295" y="31729"/>
                    <a:pt x="4294" y="31729"/>
                  </a:cubicBezTo>
                  <a:cubicBezTo>
                    <a:pt x="4294" y="31729"/>
                    <a:pt x="4282" y="31713"/>
                    <a:pt x="4263" y="31694"/>
                  </a:cubicBezTo>
                  <a:lnTo>
                    <a:pt x="4263" y="31694"/>
                  </a:lnTo>
                  <a:lnTo>
                    <a:pt x="4263" y="31694"/>
                  </a:lnTo>
                  <a:lnTo>
                    <a:pt x="4251" y="31682"/>
                  </a:lnTo>
                  <a:lnTo>
                    <a:pt x="4251" y="31682"/>
                  </a:lnTo>
                  <a:cubicBezTo>
                    <a:pt x="4263" y="31700"/>
                    <a:pt x="4270" y="31711"/>
                    <a:pt x="4275" y="31718"/>
                  </a:cubicBezTo>
                  <a:lnTo>
                    <a:pt x="4227" y="31682"/>
                  </a:lnTo>
                  <a:lnTo>
                    <a:pt x="4251" y="31742"/>
                  </a:lnTo>
                  <a:cubicBezTo>
                    <a:pt x="4266" y="31765"/>
                    <a:pt x="4272" y="31778"/>
                    <a:pt x="4270" y="31778"/>
                  </a:cubicBezTo>
                  <a:cubicBezTo>
                    <a:pt x="4270" y="31778"/>
                    <a:pt x="4267" y="31774"/>
                    <a:pt x="4263" y="31766"/>
                  </a:cubicBezTo>
                  <a:cubicBezTo>
                    <a:pt x="4247" y="31734"/>
                    <a:pt x="4242" y="31723"/>
                    <a:pt x="4240" y="31723"/>
                  </a:cubicBezTo>
                  <a:cubicBezTo>
                    <a:pt x="4239" y="31723"/>
                    <a:pt x="4239" y="31726"/>
                    <a:pt x="4239" y="31730"/>
                  </a:cubicBezTo>
                  <a:cubicBezTo>
                    <a:pt x="4251" y="31742"/>
                    <a:pt x="4239" y="31742"/>
                    <a:pt x="4239" y="31742"/>
                  </a:cubicBezTo>
                  <a:cubicBezTo>
                    <a:pt x="4239" y="31742"/>
                    <a:pt x="4239" y="31743"/>
                    <a:pt x="4239" y="31743"/>
                  </a:cubicBezTo>
                  <a:cubicBezTo>
                    <a:pt x="4239" y="31743"/>
                    <a:pt x="4238" y="31743"/>
                    <a:pt x="4238" y="31742"/>
                  </a:cubicBezTo>
                  <a:lnTo>
                    <a:pt x="4227" y="31742"/>
                  </a:lnTo>
                  <a:cubicBezTo>
                    <a:pt x="4215" y="31742"/>
                    <a:pt x="4227" y="31742"/>
                    <a:pt x="4203" y="31694"/>
                  </a:cubicBezTo>
                  <a:lnTo>
                    <a:pt x="4203" y="31706"/>
                  </a:lnTo>
                  <a:lnTo>
                    <a:pt x="4227" y="31766"/>
                  </a:lnTo>
                  <a:cubicBezTo>
                    <a:pt x="4232" y="31792"/>
                    <a:pt x="4233" y="31802"/>
                    <a:pt x="4232" y="31802"/>
                  </a:cubicBezTo>
                  <a:cubicBezTo>
                    <a:pt x="4230" y="31802"/>
                    <a:pt x="4223" y="31772"/>
                    <a:pt x="4215" y="31742"/>
                  </a:cubicBezTo>
                  <a:lnTo>
                    <a:pt x="4203" y="31706"/>
                  </a:lnTo>
                  <a:lnTo>
                    <a:pt x="4203" y="31718"/>
                  </a:lnTo>
                  <a:cubicBezTo>
                    <a:pt x="4203" y="31736"/>
                    <a:pt x="4203" y="31748"/>
                    <a:pt x="4203" y="31754"/>
                  </a:cubicBezTo>
                  <a:cubicBezTo>
                    <a:pt x="4195" y="31746"/>
                    <a:pt x="4187" y="31721"/>
                    <a:pt x="4187" y="31721"/>
                  </a:cubicBezTo>
                  <a:lnTo>
                    <a:pt x="4187" y="31721"/>
                  </a:lnTo>
                  <a:cubicBezTo>
                    <a:pt x="4186" y="31721"/>
                    <a:pt x="4188" y="31727"/>
                    <a:pt x="4191" y="31742"/>
                  </a:cubicBezTo>
                  <a:lnTo>
                    <a:pt x="4180" y="31718"/>
                  </a:lnTo>
                  <a:lnTo>
                    <a:pt x="4180" y="31730"/>
                  </a:lnTo>
                  <a:cubicBezTo>
                    <a:pt x="4180" y="31718"/>
                    <a:pt x="4180" y="31706"/>
                    <a:pt x="4168" y="31694"/>
                  </a:cubicBezTo>
                  <a:cubicBezTo>
                    <a:pt x="3977" y="32087"/>
                    <a:pt x="3906" y="32564"/>
                    <a:pt x="3656" y="32980"/>
                  </a:cubicBezTo>
                  <a:cubicBezTo>
                    <a:pt x="3537" y="33159"/>
                    <a:pt x="3394" y="33314"/>
                    <a:pt x="3227" y="33433"/>
                  </a:cubicBezTo>
                  <a:cubicBezTo>
                    <a:pt x="3108" y="33516"/>
                    <a:pt x="2977" y="33587"/>
                    <a:pt x="2846" y="33635"/>
                  </a:cubicBezTo>
                  <a:cubicBezTo>
                    <a:pt x="2775" y="33659"/>
                    <a:pt x="2715" y="33683"/>
                    <a:pt x="2644" y="33695"/>
                  </a:cubicBezTo>
                  <a:lnTo>
                    <a:pt x="2453" y="33730"/>
                  </a:lnTo>
                  <a:cubicBezTo>
                    <a:pt x="2215" y="33766"/>
                    <a:pt x="1977" y="33837"/>
                    <a:pt x="1763" y="33933"/>
                  </a:cubicBezTo>
                  <a:cubicBezTo>
                    <a:pt x="1298" y="34278"/>
                    <a:pt x="941" y="34754"/>
                    <a:pt x="751" y="35314"/>
                  </a:cubicBezTo>
                  <a:cubicBezTo>
                    <a:pt x="655" y="35564"/>
                    <a:pt x="596" y="35838"/>
                    <a:pt x="584" y="36100"/>
                  </a:cubicBezTo>
                  <a:cubicBezTo>
                    <a:pt x="584" y="36171"/>
                    <a:pt x="560" y="36254"/>
                    <a:pt x="560" y="36326"/>
                  </a:cubicBezTo>
                  <a:cubicBezTo>
                    <a:pt x="834" y="36945"/>
                    <a:pt x="929" y="37636"/>
                    <a:pt x="1132" y="38279"/>
                  </a:cubicBezTo>
                  <a:cubicBezTo>
                    <a:pt x="1227" y="38588"/>
                    <a:pt x="1286" y="38921"/>
                    <a:pt x="1358" y="39255"/>
                  </a:cubicBezTo>
                  <a:cubicBezTo>
                    <a:pt x="1417" y="39576"/>
                    <a:pt x="1501" y="39898"/>
                    <a:pt x="1620" y="40207"/>
                  </a:cubicBezTo>
                  <a:cubicBezTo>
                    <a:pt x="1655" y="40314"/>
                    <a:pt x="1691" y="40422"/>
                    <a:pt x="1715" y="40541"/>
                  </a:cubicBezTo>
                  <a:cubicBezTo>
                    <a:pt x="1751" y="40672"/>
                    <a:pt x="1774" y="40803"/>
                    <a:pt x="1786" y="40946"/>
                  </a:cubicBezTo>
                  <a:cubicBezTo>
                    <a:pt x="1786" y="40993"/>
                    <a:pt x="1774" y="41041"/>
                    <a:pt x="1763" y="41088"/>
                  </a:cubicBezTo>
                  <a:cubicBezTo>
                    <a:pt x="1727" y="41196"/>
                    <a:pt x="1667" y="41291"/>
                    <a:pt x="1608" y="41386"/>
                  </a:cubicBezTo>
                  <a:cubicBezTo>
                    <a:pt x="1620" y="41505"/>
                    <a:pt x="1620" y="41612"/>
                    <a:pt x="1620" y="41731"/>
                  </a:cubicBezTo>
                  <a:cubicBezTo>
                    <a:pt x="1429" y="42029"/>
                    <a:pt x="1393" y="42339"/>
                    <a:pt x="1286" y="42660"/>
                  </a:cubicBezTo>
                  <a:cubicBezTo>
                    <a:pt x="1239" y="42815"/>
                    <a:pt x="1179" y="42981"/>
                    <a:pt x="1108" y="43136"/>
                  </a:cubicBezTo>
                  <a:lnTo>
                    <a:pt x="1001" y="43374"/>
                  </a:lnTo>
                  <a:cubicBezTo>
                    <a:pt x="965" y="43458"/>
                    <a:pt x="929" y="43529"/>
                    <a:pt x="905" y="43601"/>
                  </a:cubicBezTo>
                  <a:cubicBezTo>
                    <a:pt x="822" y="43791"/>
                    <a:pt x="774" y="43994"/>
                    <a:pt x="774" y="44196"/>
                  </a:cubicBezTo>
                  <a:cubicBezTo>
                    <a:pt x="774" y="44279"/>
                    <a:pt x="798" y="44363"/>
                    <a:pt x="834" y="44446"/>
                  </a:cubicBezTo>
                  <a:cubicBezTo>
                    <a:pt x="846" y="44482"/>
                    <a:pt x="870" y="44529"/>
                    <a:pt x="893" y="44565"/>
                  </a:cubicBezTo>
                  <a:cubicBezTo>
                    <a:pt x="917" y="44601"/>
                    <a:pt x="941" y="44648"/>
                    <a:pt x="965" y="44684"/>
                  </a:cubicBezTo>
                  <a:cubicBezTo>
                    <a:pt x="1024" y="44744"/>
                    <a:pt x="1096" y="44779"/>
                    <a:pt x="1167" y="44803"/>
                  </a:cubicBezTo>
                  <a:cubicBezTo>
                    <a:pt x="1322" y="44863"/>
                    <a:pt x="1489" y="44922"/>
                    <a:pt x="1655" y="45006"/>
                  </a:cubicBezTo>
                  <a:cubicBezTo>
                    <a:pt x="1905" y="45125"/>
                    <a:pt x="2179" y="45232"/>
                    <a:pt x="2429" y="45351"/>
                  </a:cubicBezTo>
                  <a:cubicBezTo>
                    <a:pt x="2525" y="45387"/>
                    <a:pt x="2608" y="45422"/>
                    <a:pt x="2703" y="45446"/>
                  </a:cubicBezTo>
                  <a:cubicBezTo>
                    <a:pt x="2917" y="45482"/>
                    <a:pt x="3120" y="45553"/>
                    <a:pt x="3322" y="45637"/>
                  </a:cubicBezTo>
                  <a:cubicBezTo>
                    <a:pt x="3525" y="45720"/>
                    <a:pt x="3715" y="45839"/>
                    <a:pt x="3882" y="45994"/>
                  </a:cubicBezTo>
                  <a:lnTo>
                    <a:pt x="4191" y="46053"/>
                  </a:lnTo>
                  <a:cubicBezTo>
                    <a:pt x="4680" y="46422"/>
                    <a:pt x="5275" y="46613"/>
                    <a:pt x="5834" y="46803"/>
                  </a:cubicBezTo>
                  <a:cubicBezTo>
                    <a:pt x="5989" y="46851"/>
                    <a:pt x="6144" y="46899"/>
                    <a:pt x="6311" y="46946"/>
                  </a:cubicBezTo>
                  <a:lnTo>
                    <a:pt x="6537" y="47018"/>
                  </a:lnTo>
                  <a:lnTo>
                    <a:pt x="6775" y="47077"/>
                  </a:lnTo>
                  <a:cubicBezTo>
                    <a:pt x="7049" y="47137"/>
                    <a:pt x="7323" y="47161"/>
                    <a:pt x="7597" y="47172"/>
                  </a:cubicBezTo>
                  <a:cubicBezTo>
                    <a:pt x="7714" y="47181"/>
                    <a:pt x="7826" y="47189"/>
                    <a:pt x="7941" y="47189"/>
                  </a:cubicBezTo>
                  <a:cubicBezTo>
                    <a:pt x="7988" y="47189"/>
                    <a:pt x="8036" y="47188"/>
                    <a:pt x="8085" y="47184"/>
                  </a:cubicBezTo>
                  <a:cubicBezTo>
                    <a:pt x="8130" y="47181"/>
                    <a:pt x="8176" y="47179"/>
                    <a:pt x="8223" y="47179"/>
                  </a:cubicBezTo>
                  <a:cubicBezTo>
                    <a:pt x="8336" y="47179"/>
                    <a:pt x="8452" y="47188"/>
                    <a:pt x="8561" y="47196"/>
                  </a:cubicBezTo>
                  <a:cubicBezTo>
                    <a:pt x="8609" y="47199"/>
                    <a:pt x="8656" y="47201"/>
                    <a:pt x="8704" y="47201"/>
                  </a:cubicBezTo>
                  <a:cubicBezTo>
                    <a:pt x="8846" y="47201"/>
                    <a:pt x="8987" y="47187"/>
                    <a:pt x="9121" y="47161"/>
                  </a:cubicBezTo>
                  <a:cubicBezTo>
                    <a:pt x="9740" y="47065"/>
                    <a:pt x="10347" y="46922"/>
                    <a:pt x="10942" y="46732"/>
                  </a:cubicBezTo>
                  <a:cubicBezTo>
                    <a:pt x="12538" y="46280"/>
                    <a:pt x="14109" y="45756"/>
                    <a:pt x="15740" y="45446"/>
                  </a:cubicBezTo>
                  <a:cubicBezTo>
                    <a:pt x="16096" y="45377"/>
                    <a:pt x="16460" y="45291"/>
                    <a:pt x="16811" y="45291"/>
                  </a:cubicBezTo>
                  <a:cubicBezTo>
                    <a:pt x="16883" y="45291"/>
                    <a:pt x="16955" y="45295"/>
                    <a:pt x="17026" y="45303"/>
                  </a:cubicBezTo>
                  <a:cubicBezTo>
                    <a:pt x="17145" y="45267"/>
                    <a:pt x="17300" y="45244"/>
                    <a:pt x="17395" y="45196"/>
                  </a:cubicBezTo>
                  <a:cubicBezTo>
                    <a:pt x="17554" y="45134"/>
                    <a:pt x="17719" y="45099"/>
                    <a:pt x="17885" y="45099"/>
                  </a:cubicBezTo>
                  <a:cubicBezTo>
                    <a:pt x="17944" y="45099"/>
                    <a:pt x="18003" y="45103"/>
                    <a:pt x="18062" y="45113"/>
                  </a:cubicBezTo>
                  <a:cubicBezTo>
                    <a:pt x="18205" y="45139"/>
                    <a:pt x="18341" y="45153"/>
                    <a:pt x="18481" y="45153"/>
                  </a:cubicBezTo>
                  <a:cubicBezTo>
                    <a:pt x="18527" y="45153"/>
                    <a:pt x="18574" y="45151"/>
                    <a:pt x="18622" y="45148"/>
                  </a:cubicBezTo>
                  <a:cubicBezTo>
                    <a:pt x="18896" y="45148"/>
                    <a:pt x="19169" y="45041"/>
                    <a:pt x="19384" y="44863"/>
                  </a:cubicBezTo>
                  <a:cubicBezTo>
                    <a:pt x="19431" y="44815"/>
                    <a:pt x="19479" y="44767"/>
                    <a:pt x="19515" y="44708"/>
                  </a:cubicBezTo>
                  <a:lnTo>
                    <a:pt x="19670" y="44517"/>
                  </a:lnTo>
                  <a:cubicBezTo>
                    <a:pt x="19765" y="44398"/>
                    <a:pt x="19860" y="44255"/>
                    <a:pt x="19967" y="44148"/>
                  </a:cubicBezTo>
                  <a:cubicBezTo>
                    <a:pt x="20039" y="44065"/>
                    <a:pt x="20098" y="43994"/>
                    <a:pt x="20158" y="43922"/>
                  </a:cubicBezTo>
                  <a:cubicBezTo>
                    <a:pt x="20253" y="43803"/>
                    <a:pt x="20348" y="43696"/>
                    <a:pt x="20443" y="43589"/>
                  </a:cubicBezTo>
                  <a:cubicBezTo>
                    <a:pt x="20539" y="43482"/>
                    <a:pt x="20622" y="43362"/>
                    <a:pt x="20741" y="43255"/>
                  </a:cubicBezTo>
                  <a:cubicBezTo>
                    <a:pt x="20836" y="43160"/>
                    <a:pt x="20955" y="43065"/>
                    <a:pt x="21063" y="42981"/>
                  </a:cubicBezTo>
                  <a:cubicBezTo>
                    <a:pt x="21182" y="42886"/>
                    <a:pt x="21301" y="42803"/>
                    <a:pt x="21408" y="42696"/>
                  </a:cubicBezTo>
                  <a:cubicBezTo>
                    <a:pt x="21801" y="42327"/>
                    <a:pt x="22229" y="42017"/>
                    <a:pt x="22694" y="41767"/>
                  </a:cubicBezTo>
                  <a:cubicBezTo>
                    <a:pt x="22777" y="41719"/>
                    <a:pt x="22849" y="41660"/>
                    <a:pt x="22920" y="41600"/>
                  </a:cubicBezTo>
                  <a:cubicBezTo>
                    <a:pt x="23122" y="41398"/>
                    <a:pt x="23349" y="41231"/>
                    <a:pt x="23599" y="41088"/>
                  </a:cubicBezTo>
                  <a:cubicBezTo>
                    <a:pt x="23706" y="41017"/>
                    <a:pt x="23813" y="40922"/>
                    <a:pt x="23920" y="40826"/>
                  </a:cubicBezTo>
                  <a:cubicBezTo>
                    <a:pt x="24015" y="40731"/>
                    <a:pt x="24122" y="40636"/>
                    <a:pt x="24230" y="40553"/>
                  </a:cubicBezTo>
                  <a:cubicBezTo>
                    <a:pt x="24408" y="40445"/>
                    <a:pt x="24575" y="40314"/>
                    <a:pt x="24754" y="40195"/>
                  </a:cubicBezTo>
                  <a:cubicBezTo>
                    <a:pt x="24920" y="40064"/>
                    <a:pt x="25075" y="39910"/>
                    <a:pt x="25218" y="39755"/>
                  </a:cubicBezTo>
                  <a:cubicBezTo>
                    <a:pt x="25385" y="39600"/>
                    <a:pt x="25551" y="39433"/>
                    <a:pt x="25730" y="39291"/>
                  </a:cubicBezTo>
                  <a:cubicBezTo>
                    <a:pt x="25873" y="39171"/>
                    <a:pt x="25992" y="39017"/>
                    <a:pt x="26087" y="38850"/>
                  </a:cubicBezTo>
                  <a:cubicBezTo>
                    <a:pt x="26135" y="38755"/>
                    <a:pt x="26194" y="38660"/>
                    <a:pt x="26242" y="38552"/>
                  </a:cubicBezTo>
                  <a:cubicBezTo>
                    <a:pt x="26301" y="38457"/>
                    <a:pt x="26373" y="38350"/>
                    <a:pt x="26444" y="38255"/>
                  </a:cubicBezTo>
                  <a:cubicBezTo>
                    <a:pt x="26587" y="38064"/>
                    <a:pt x="26754" y="37898"/>
                    <a:pt x="26944" y="37743"/>
                  </a:cubicBezTo>
                  <a:cubicBezTo>
                    <a:pt x="27313" y="37457"/>
                    <a:pt x="27694" y="37219"/>
                    <a:pt x="28111" y="36993"/>
                  </a:cubicBezTo>
                  <a:cubicBezTo>
                    <a:pt x="28373" y="36850"/>
                    <a:pt x="28623" y="36671"/>
                    <a:pt x="28849" y="36469"/>
                  </a:cubicBezTo>
                  <a:cubicBezTo>
                    <a:pt x="29075" y="36278"/>
                    <a:pt x="29242" y="36028"/>
                    <a:pt x="29337" y="35754"/>
                  </a:cubicBezTo>
                  <a:cubicBezTo>
                    <a:pt x="29409" y="35540"/>
                    <a:pt x="29421" y="35302"/>
                    <a:pt x="29373" y="35076"/>
                  </a:cubicBezTo>
                  <a:cubicBezTo>
                    <a:pt x="29314" y="34850"/>
                    <a:pt x="29218" y="34623"/>
                    <a:pt x="29087" y="34421"/>
                  </a:cubicBezTo>
                  <a:cubicBezTo>
                    <a:pt x="29028" y="34302"/>
                    <a:pt x="28945" y="34183"/>
                    <a:pt x="28861" y="34076"/>
                  </a:cubicBezTo>
                  <a:cubicBezTo>
                    <a:pt x="28325" y="33445"/>
                    <a:pt x="27635" y="32956"/>
                    <a:pt x="26920" y="32504"/>
                  </a:cubicBezTo>
                  <a:cubicBezTo>
                    <a:pt x="26563" y="32278"/>
                    <a:pt x="26194" y="32052"/>
                    <a:pt x="25837" y="31825"/>
                  </a:cubicBezTo>
                  <a:cubicBezTo>
                    <a:pt x="25658" y="31706"/>
                    <a:pt x="25480" y="31575"/>
                    <a:pt x="25313" y="31432"/>
                  </a:cubicBezTo>
                  <a:cubicBezTo>
                    <a:pt x="25265" y="31397"/>
                    <a:pt x="25230" y="31361"/>
                    <a:pt x="25194" y="31325"/>
                  </a:cubicBezTo>
                  <a:cubicBezTo>
                    <a:pt x="25146" y="31278"/>
                    <a:pt x="25111" y="31230"/>
                    <a:pt x="25075" y="31194"/>
                  </a:cubicBezTo>
                  <a:cubicBezTo>
                    <a:pt x="24992" y="31087"/>
                    <a:pt x="24944" y="30968"/>
                    <a:pt x="24932" y="30837"/>
                  </a:cubicBezTo>
                  <a:cubicBezTo>
                    <a:pt x="24920" y="30682"/>
                    <a:pt x="24980" y="30539"/>
                    <a:pt x="25075" y="30420"/>
                  </a:cubicBezTo>
                  <a:cubicBezTo>
                    <a:pt x="25158" y="30313"/>
                    <a:pt x="25242" y="30230"/>
                    <a:pt x="25349" y="30135"/>
                  </a:cubicBezTo>
                  <a:cubicBezTo>
                    <a:pt x="25492" y="30016"/>
                    <a:pt x="25658" y="29920"/>
                    <a:pt x="25837" y="29849"/>
                  </a:cubicBezTo>
                  <a:cubicBezTo>
                    <a:pt x="26051" y="29754"/>
                    <a:pt x="26242" y="29635"/>
                    <a:pt x="26420" y="29480"/>
                  </a:cubicBezTo>
                  <a:cubicBezTo>
                    <a:pt x="26456" y="29456"/>
                    <a:pt x="26480" y="29420"/>
                    <a:pt x="26504" y="29385"/>
                  </a:cubicBezTo>
                  <a:cubicBezTo>
                    <a:pt x="26528" y="29361"/>
                    <a:pt x="26551" y="29325"/>
                    <a:pt x="26563" y="29301"/>
                  </a:cubicBezTo>
                  <a:cubicBezTo>
                    <a:pt x="26587" y="29254"/>
                    <a:pt x="26587" y="29194"/>
                    <a:pt x="26563" y="29146"/>
                  </a:cubicBezTo>
                  <a:cubicBezTo>
                    <a:pt x="26480" y="29015"/>
                    <a:pt x="26385" y="28885"/>
                    <a:pt x="26278" y="28765"/>
                  </a:cubicBezTo>
                  <a:cubicBezTo>
                    <a:pt x="26087" y="28634"/>
                    <a:pt x="25885" y="28527"/>
                    <a:pt x="25694" y="28396"/>
                  </a:cubicBezTo>
                  <a:cubicBezTo>
                    <a:pt x="25539" y="28265"/>
                    <a:pt x="25408" y="28123"/>
                    <a:pt x="25289" y="27968"/>
                  </a:cubicBezTo>
                  <a:cubicBezTo>
                    <a:pt x="25206" y="27849"/>
                    <a:pt x="25135" y="27730"/>
                    <a:pt x="25087" y="27587"/>
                  </a:cubicBezTo>
                  <a:cubicBezTo>
                    <a:pt x="25051" y="27444"/>
                    <a:pt x="25063" y="27301"/>
                    <a:pt x="25123" y="27158"/>
                  </a:cubicBezTo>
                  <a:cubicBezTo>
                    <a:pt x="25206" y="27003"/>
                    <a:pt x="25265" y="26837"/>
                    <a:pt x="25301" y="26670"/>
                  </a:cubicBezTo>
                  <a:cubicBezTo>
                    <a:pt x="25313" y="26539"/>
                    <a:pt x="25301" y="26408"/>
                    <a:pt x="25242" y="26289"/>
                  </a:cubicBezTo>
                  <a:cubicBezTo>
                    <a:pt x="25194" y="26182"/>
                    <a:pt x="25111" y="26098"/>
                    <a:pt x="25004" y="26051"/>
                  </a:cubicBezTo>
                  <a:cubicBezTo>
                    <a:pt x="24896" y="25991"/>
                    <a:pt x="24777" y="25944"/>
                    <a:pt x="24670" y="25896"/>
                  </a:cubicBezTo>
                  <a:lnTo>
                    <a:pt x="24575" y="25860"/>
                  </a:lnTo>
                  <a:cubicBezTo>
                    <a:pt x="24539" y="25848"/>
                    <a:pt x="24503" y="25825"/>
                    <a:pt x="24456" y="25813"/>
                  </a:cubicBezTo>
                  <a:cubicBezTo>
                    <a:pt x="24384" y="25765"/>
                    <a:pt x="24313" y="25694"/>
                    <a:pt x="24253" y="25622"/>
                  </a:cubicBezTo>
                  <a:cubicBezTo>
                    <a:pt x="24194" y="25551"/>
                    <a:pt x="24158" y="25467"/>
                    <a:pt x="24122" y="25372"/>
                  </a:cubicBezTo>
                  <a:cubicBezTo>
                    <a:pt x="24099" y="25265"/>
                    <a:pt x="24099" y="25158"/>
                    <a:pt x="24158" y="25063"/>
                  </a:cubicBezTo>
                  <a:cubicBezTo>
                    <a:pt x="24182" y="25015"/>
                    <a:pt x="24218" y="24967"/>
                    <a:pt x="24253" y="24932"/>
                  </a:cubicBezTo>
                  <a:lnTo>
                    <a:pt x="24313" y="24884"/>
                  </a:lnTo>
                  <a:lnTo>
                    <a:pt x="24361" y="24860"/>
                  </a:lnTo>
                  <a:lnTo>
                    <a:pt x="24444" y="24801"/>
                  </a:lnTo>
                  <a:lnTo>
                    <a:pt x="24515" y="24741"/>
                  </a:lnTo>
                  <a:cubicBezTo>
                    <a:pt x="24575" y="24670"/>
                    <a:pt x="24634" y="24586"/>
                    <a:pt x="24658" y="24491"/>
                  </a:cubicBezTo>
                  <a:cubicBezTo>
                    <a:pt x="24682" y="24396"/>
                    <a:pt x="24670" y="24301"/>
                    <a:pt x="24634" y="24205"/>
                  </a:cubicBezTo>
                  <a:cubicBezTo>
                    <a:pt x="24575" y="23991"/>
                    <a:pt x="24444" y="23789"/>
                    <a:pt x="24337" y="23551"/>
                  </a:cubicBezTo>
                  <a:cubicBezTo>
                    <a:pt x="24242" y="23312"/>
                    <a:pt x="24194" y="23062"/>
                    <a:pt x="24170" y="22800"/>
                  </a:cubicBezTo>
                  <a:cubicBezTo>
                    <a:pt x="24158" y="22527"/>
                    <a:pt x="24242" y="22253"/>
                    <a:pt x="24420" y="22038"/>
                  </a:cubicBezTo>
                  <a:cubicBezTo>
                    <a:pt x="24563" y="21872"/>
                    <a:pt x="24742" y="21753"/>
                    <a:pt x="24932" y="21669"/>
                  </a:cubicBezTo>
                  <a:lnTo>
                    <a:pt x="25075" y="21610"/>
                  </a:lnTo>
                  <a:cubicBezTo>
                    <a:pt x="25111" y="21586"/>
                    <a:pt x="25146" y="21574"/>
                    <a:pt x="25182" y="21550"/>
                  </a:cubicBezTo>
                  <a:cubicBezTo>
                    <a:pt x="25254" y="21515"/>
                    <a:pt x="25313" y="21455"/>
                    <a:pt x="25373" y="21395"/>
                  </a:cubicBezTo>
                  <a:cubicBezTo>
                    <a:pt x="25444" y="21324"/>
                    <a:pt x="25480" y="21229"/>
                    <a:pt x="25468" y="21134"/>
                  </a:cubicBezTo>
                  <a:cubicBezTo>
                    <a:pt x="25456" y="20991"/>
                    <a:pt x="25396" y="20860"/>
                    <a:pt x="25301" y="20753"/>
                  </a:cubicBezTo>
                  <a:cubicBezTo>
                    <a:pt x="25289" y="20717"/>
                    <a:pt x="25277" y="20681"/>
                    <a:pt x="25277" y="20645"/>
                  </a:cubicBezTo>
                  <a:cubicBezTo>
                    <a:pt x="25289" y="20431"/>
                    <a:pt x="25170" y="20407"/>
                    <a:pt x="25075" y="20348"/>
                  </a:cubicBezTo>
                  <a:cubicBezTo>
                    <a:pt x="25039" y="20324"/>
                    <a:pt x="25015" y="20300"/>
                    <a:pt x="24992" y="20264"/>
                  </a:cubicBezTo>
                  <a:cubicBezTo>
                    <a:pt x="24884" y="20050"/>
                    <a:pt x="24754" y="19848"/>
                    <a:pt x="24611" y="19669"/>
                  </a:cubicBezTo>
                  <a:cubicBezTo>
                    <a:pt x="24480" y="19502"/>
                    <a:pt x="24384" y="19300"/>
                    <a:pt x="24361" y="19086"/>
                  </a:cubicBezTo>
                  <a:cubicBezTo>
                    <a:pt x="24349" y="18955"/>
                    <a:pt x="24301" y="18836"/>
                    <a:pt x="24218" y="18740"/>
                  </a:cubicBezTo>
                  <a:cubicBezTo>
                    <a:pt x="23956" y="18467"/>
                    <a:pt x="23753" y="18157"/>
                    <a:pt x="23599" y="17812"/>
                  </a:cubicBezTo>
                  <a:cubicBezTo>
                    <a:pt x="23563" y="17740"/>
                    <a:pt x="23503" y="17693"/>
                    <a:pt x="23444" y="17657"/>
                  </a:cubicBezTo>
                  <a:cubicBezTo>
                    <a:pt x="23372" y="17621"/>
                    <a:pt x="23325" y="17574"/>
                    <a:pt x="23277" y="17526"/>
                  </a:cubicBezTo>
                  <a:cubicBezTo>
                    <a:pt x="23170" y="17383"/>
                    <a:pt x="23063" y="17252"/>
                    <a:pt x="22979" y="17109"/>
                  </a:cubicBezTo>
                  <a:cubicBezTo>
                    <a:pt x="22932" y="17038"/>
                    <a:pt x="22884" y="16978"/>
                    <a:pt x="22849" y="16895"/>
                  </a:cubicBezTo>
                  <a:cubicBezTo>
                    <a:pt x="22813" y="16824"/>
                    <a:pt x="22777" y="16752"/>
                    <a:pt x="22765" y="16669"/>
                  </a:cubicBezTo>
                  <a:cubicBezTo>
                    <a:pt x="22729" y="16526"/>
                    <a:pt x="22694" y="16407"/>
                    <a:pt x="22658" y="16276"/>
                  </a:cubicBezTo>
                  <a:cubicBezTo>
                    <a:pt x="22622" y="16145"/>
                    <a:pt x="22587" y="16002"/>
                    <a:pt x="22539" y="15835"/>
                  </a:cubicBezTo>
                  <a:cubicBezTo>
                    <a:pt x="22539" y="15681"/>
                    <a:pt x="22563" y="15526"/>
                    <a:pt x="22622" y="15383"/>
                  </a:cubicBezTo>
                  <a:cubicBezTo>
                    <a:pt x="22634" y="15335"/>
                    <a:pt x="22646" y="15300"/>
                    <a:pt x="22658" y="15252"/>
                  </a:cubicBezTo>
                  <a:cubicBezTo>
                    <a:pt x="22658" y="15216"/>
                    <a:pt x="22658" y="15180"/>
                    <a:pt x="22658" y="15145"/>
                  </a:cubicBezTo>
                  <a:cubicBezTo>
                    <a:pt x="22646" y="15049"/>
                    <a:pt x="22682" y="14966"/>
                    <a:pt x="22729" y="14907"/>
                  </a:cubicBezTo>
                  <a:cubicBezTo>
                    <a:pt x="22872" y="14740"/>
                    <a:pt x="23027" y="14633"/>
                    <a:pt x="23146" y="14466"/>
                  </a:cubicBezTo>
                  <a:cubicBezTo>
                    <a:pt x="23360" y="14204"/>
                    <a:pt x="23599" y="13978"/>
                    <a:pt x="23861" y="13787"/>
                  </a:cubicBezTo>
                  <a:cubicBezTo>
                    <a:pt x="23980" y="13692"/>
                    <a:pt x="24075" y="13597"/>
                    <a:pt x="24170" y="13502"/>
                  </a:cubicBezTo>
                  <a:cubicBezTo>
                    <a:pt x="24277" y="13406"/>
                    <a:pt x="24384" y="13311"/>
                    <a:pt x="24492" y="13228"/>
                  </a:cubicBezTo>
                  <a:cubicBezTo>
                    <a:pt x="24682" y="13085"/>
                    <a:pt x="24777" y="12847"/>
                    <a:pt x="24896" y="12728"/>
                  </a:cubicBezTo>
                  <a:cubicBezTo>
                    <a:pt x="24968" y="12656"/>
                    <a:pt x="25015" y="12549"/>
                    <a:pt x="25004" y="12442"/>
                  </a:cubicBezTo>
                  <a:cubicBezTo>
                    <a:pt x="25004" y="12347"/>
                    <a:pt x="24980" y="12252"/>
                    <a:pt x="24944" y="12156"/>
                  </a:cubicBezTo>
                  <a:cubicBezTo>
                    <a:pt x="24861" y="11918"/>
                    <a:pt x="24646" y="11704"/>
                    <a:pt x="24444" y="11525"/>
                  </a:cubicBezTo>
                  <a:cubicBezTo>
                    <a:pt x="24265" y="11382"/>
                    <a:pt x="24075" y="11239"/>
                    <a:pt x="23908" y="11097"/>
                  </a:cubicBezTo>
                  <a:cubicBezTo>
                    <a:pt x="23741" y="10966"/>
                    <a:pt x="23575" y="10799"/>
                    <a:pt x="23384" y="10680"/>
                  </a:cubicBezTo>
                  <a:cubicBezTo>
                    <a:pt x="23087" y="10561"/>
                    <a:pt x="22849" y="10370"/>
                    <a:pt x="22551" y="10251"/>
                  </a:cubicBezTo>
                  <a:cubicBezTo>
                    <a:pt x="22289" y="10156"/>
                    <a:pt x="22039" y="10025"/>
                    <a:pt x="21825" y="9846"/>
                  </a:cubicBezTo>
                  <a:cubicBezTo>
                    <a:pt x="21741" y="9775"/>
                    <a:pt x="21670" y="9692"/>
                    <a:pt x="21598" y="9608"/>
                  </a:cubicBezTo>
                  <a:cubicBezTo>
                    <a:pt x="21563" y="9561"/>
                    <a:pt x="21515" y="9501"/>
                    <a:pt x="21491" y="9442"/>
                  </a:cubicBezTo>
                  <a:cubicBezTo>
                    <a:pt x="21467" y="9406"/>
                    <a:pt x="21444" y="9370"/>
                    <a:pt x="21432" y="9334"/>
                  </a:cubicBezTo>
                  <a:cubicBezTo>
                    <a:pt x="21408" y="9299"/>
                    <a:pt x="21384" y="9263"/>
                    <a:pt x="21372" y="9215"/>
                  </a:cubicBezTo>
                  <a:cubicBezTo>
                    <a:pt x="21336" y="9120"/>
                    <a:pt x="21289" y="9037"/>
                    <a:pt x="21241" y="8953"/>
                  </a:cubicBezTo>
                  <a:cubicBezTo>
                    <a:pt x="21205" y="8882"/>
                    <a:pt x="21158" y="8823"/>
                    <a:pt x="21098" y="8787"/>
                  </a:cubicBezTo>
                  <a:cubicBezTo>
                    <a:pt x="21063" y="8751"/>
                    <a:pt x="21027" y="8703"/>
                    <a:pt x="21003" y="8656"/>
                  </a:cubicBezTo>
                  <a:cubicBezTo>
                    <a:pt x="20979" y="8584"/>
                    <a:pt x="20955" y="8513"/>
                    <a:pt x="20944" y="8430"/>
                  </a:cubicBezTo>
                  <a:cubicBezTo>
                    <a:pt x="20908" y="8120"/>
                    <a:pt x="20908" y="7810"/>
                    <a:pt x="20944" y="7501"/>
                  </a:cubicBezTo>
                  <a:cubicBezTo>
                    <a:pt x="20967" y="7346"/>
                    <a:pt x="20991" y="7203"/>
                    <a:pt x="21015" y="7048"/>
                  </a:cubicBezTo>
                  <a:lnTo>
                    <a:pt x="21063" y="6810"/>
                  </a:lnTo>
                  <a:cubicBezTo>
                    <a:pt x="21086" y="6739"/>
                    <a:pt x="21122" y="6667"/>
                    <a:pt x="21146" y="6584"/>
                  </a:cubicBezTo>
                  <a:cubicBezTo>
                    <a:pt x="21313" y="6310"/>
                    <a:pt x="21432" y="6036"/>
                    <a:pt x="21586" y="5786"/>
                  </a:cubicBezTo>
                  <a:cubicBezTo>
                    <a:pt x="21694" y="5620"/>
                    <a:pt x="21836" y="5477"/>
                    <a:pt x="21991" y="5358"/>
                  </a:cubicBezTo>
                  <a:cubicBezTo>
                    <a:pt x="22110" y="5286"/>
                    <a:pt x="22217" y="5191"/>
                    <a:pt x="22289" y="5072"/>
                  </a:cubicBezTo>
                  <a:cubicBezTo>
                    <a:pt x="22539" y="4667"/>
                    <a:pt x="22789" y="4358"/>
                    <a:pt x="23003" y="3989"/>
                  </a:cubicBezTo>
                  <a:cubicBezTo>
                    <a:pt x="23099" y="3834"/>
                    <a:pt x="23158" y="3655"/>
                    <a:pt x="23182" y="3477"/>
                  </a:cubicBezTo>
                  <a:cubicBezTo>
                    <a:pt x="23218" y="3227"/>
                    <a:pt x="23206" y="2977"/>
                    <a:pt x="23158" y="2727"/>
                  </a:cubicBezTo>
                  <a:cubicBezTo>
                    <a:pt x="23039" y="2500"/>
                    <a:pt x="22860" y="2310"/>
                    <a:pt x="22634" y="2191"/>
                  </a:cubicBezTo>
                  <a:cubicBezTo>
                    <a:pt x="22575" y="2143"/>
                    <a:pt x="22515" y="2096"/>
                    <a:pt x="22456" y="2036"/>
                  </a:cubicBezTo>
                  <a:lnTo>
                    <a:pt x="22456" y="2036"/>
                  </a:lnTo>
                  <a:cubicBezTo>
                    <a:pt x="22515" y="2048"/>
                    <a:pt x="22587" y="2060"/>
                    <a:pt x="22646" y="2072"/>
                  </a:cubicBezTo>
                  <a:cubicBezTo>
                    <a:pt x="22527" y="2012"/>
                    <a:pt x="22408" y="1953"/>
                    <a:pt x="22289" y="1905"/>
                  </a:cubicBezTo>
                  <a:cubicBezTo>
                    <a:pt x="22170" y="1857"/>
                    <a:pt x="22063" y="1798"/>
                    <a:pt x="21967" y="1715"/>
                  </a:cubicBezTo>
                  <a:cubicBezTo>
                    <a:pt x="21813" y="1595"/>
                    <a:pt x="21622" y="1488"/>
                    <a:pt x="21432" y="1429"/>
                  </a:cubicBezTo>
                  <a:cubicBezTo>
                    <a:pt x="21313" y="1393"/>
                    <a:pt x="21194" y="1322"/>
                    <a:pt x="21098" y="1250"/>
                  </a:cubicBezTo>
                  <a:cubicBezTo>
                    <a:pt x="20932" y="1119"/>
                    <a:pt x="20789" y="988"/>
                    <a:pt x="20610" y="845"/>
                  </a:cubicBezTo>
                  <a:cubicBezTo>
                    <a:pt x="20384" y="667"/>
                    <a:pt x="20170" y="476"/>
                    <a:pt x="19979" y="262"/>
                  </a:cubicBezTo>
                  <a:lnTo>
                    <a:pt x="19943" y="226"/>
                  </a:lnTo>
                  <a:cubicBezTo>
                    <a:pt x="19908" y="191"/>
                    <a:pt x="19860" y="143"/>
                    <a:pt x="19824" y="107"/>
                  </a:cubicBezTo>
                  <a:lnTo>
                    <a:pt x="19824" y="143"/>
                  </a:lnTo>
                  <a:lnTo>
                    <a:pt x="19824" y="155"/>
                  </a:lnTo>
                  <a:cubicBezTo>
                    <a:pt x="19824" y="138"/>
                    <a:pt x="19824" y="131"/>
                    <a:pt x="19824" y="131"/>
                  </a:cubicBezTo>
                  <a:cubicBezTo>
                    <a:pt x="19823" y="131"/>
                    <a:pt x="19820" y="151"/>
                    <a:pt x="19812" y="167"/>
                  </a:cubicBezTo>
                  <a:lnTo>
                    <a:pt x="19812" y="155"/>
                  </a:lnTo>
                  <a:cubicBezTo>
                    <a:pt x="19812" y="185"/>
                    <a:pt x="19803" y="220"/>
                    <a:pt x="19799" y="220"/>
                  </a:cubicBezTo>
                  <a:cubicBezTo>
                    <a:pt x="19797" y="220"/>
                    <a:pt x="19796" y="209"/>
                    <a:pt x="19801" y="179"/>
                  </a:cubicBezTo>
                  <a:lnTo>
                    <a:pt x="19801" y="119"/>
                  </a:lnTo>
                  <a:lnTo>
                    <a:pt x="19801" y="107"/>
                  </a:lnTo>
                  <a:lnTo>
                    <a:pt x="19789" y="155"/>
                  </a:lnTo>
                  <a:lnTo>
                    <a:pt x="19777" y="155"/>
                  </a:lnTo>
                  <a:cubicBezTo>
                    <a:pt x="19777" y="155"/>
                    <a:pt x="19777" y="131"/>
                    <a:pt x="19777" y="119"/>
                  </a:cubicBezTo>
                  <a:cubicBezTo>
                    <a:pt x="19768" y="162"/>
                    <a:pt x="19766" y="168"/>
                    <a:pt x="19765" y="168"/>
                  </a:cubicBezTo>
                  <a:cubicBezTo>
                    <a:pt x="19765" y="168"/>
                    <a:pt x="19765" y="167"/>
                    <a:pt x="19765" y="167"/>
                  </a:cubicBezTo>
                  <a:lnTo>
                    <a:pt x="19753" y="202"/>
                  </a:lnTo>
                  <a:lnTo>
                    <a:pt x="19753" y="167"/>
                  </a:lnTo>
                  <a:cubicBezTo>
                    <a:pt x="19777" y="83"/>
                    <a:pt x="19777" y="107"/>
                    <a:pt x="19777" y="95"/>
                  </a:cubicBezTo>
                  <a:lnTo>
                    <a:pt x="19777" y="95"/>
                  </a:lnTo>
                  <a:cubicBezTo>
                    <a:pt x="19758" y="142"/>
                    <a:pt x="19750" y="156"/>
                    <a:pt x="19748" y="156"/>
                  </a:cubicBezTo>
                  <a:cubicBezTo>
                    <a:pt x="19745" y="156"/>
                    <a:pt x="19751" y="130"/>
                    <a:pt x="19753" y="130"/>
                  </a:cubicBezTo>
                  <a:cubicBezTo>
                    <a:pt x="19753" y="130"/>
                    <a:pt x="19753" y="130"/>
                    <a:pt x="19753" y="131"/>
                  </a:cubicBezTo>
                  <a:cubicBezTo>
                    <a:pt x="19753" y="119"/>
                    <a:pt x="19765" y="107"/>
                    <a:pt x="19765" y="95"/>
                  </a:cubicBezTo>
                  <a:lnTo>
                    <a:pt x="19765" y="95"/>
                  </a:lnTo>
                  <a:lnTo>
                    <a:pt x="19759" y="101"/>
                  </a:lnTo>
                  <a:lnTo>
                    <a:pt x="19759" y="101"/>
                  </a:lnTo>
                  <a:cubicBezTo>
                    <a:pt x="19762" y="95"/>
                    <a:pt x="19765" y="89"/>
                    <a:pt x="19765" y="83"/>
                  </a:cubicBezTo>
                  <a:lnTo>
                    <a:pt x="19765" y="83"/>
                  </a:lnTo>
                  <a:lnTo>
                    <a:pt x="19755" y="105"/>
                  </a:lnTo>
                  <a:lnTo>
                    <a:pt x="19753" y="107"/>
                  </a:lnTo>
                  <a:lnTo>
                    <a:pt x="19765" y="83"/>
                  </a:lnTo>
                  <a:lnTo>
                    <a:pt x="19765" y="83"/>
                  </a:lnTo>
                  <a:lnTo>
                    <a:pt x="19765" y="83"/>
                  </a:lnTo>
                  <a:lnTo>
                    <a:pt x="19753" y="71"/>
                  </a:lnTo>
                  <a:lnTo>
                    <a:pt x="19729" y="119"/>
                  </a:lnTo>
                  <a:lnTo>
                    <a:pt x="19717" y="143"/>
                  </a:lnTo>
                  <a:cubicBezTo>
                    <a:pt x="19717" y="143"/>
                    <a:pt x="19712" y="150"/>
                    <a:pt x="19710" y="150"/>
                  </a:cubicBezTo>
                  <a:cubicBezTo>
                    <a:pt x="19708" y="150"/>
                    <a:pt x="19709" y="143"/>
                    <a:pt x="19721" y="116"/>
                  </a:cubicBezTo>
                  <a:lnTo>
                    <a:pt x="19721" y="116"/>
                  </a:lnTo>
                  <a:cubicBezTo>
                    <a:pt x="19720" y="117"/>
                    <a:pt x="19718" y="118"/>
                    <a:pt x="19717" y="119"/>
                  </a:cubicBezTo>
                  <a:lnTo>
                    <a:pt x="19704" y="139"/>
                  </a:lnTo>
                  <a:lnTo>
                    <a:pt x="19704" y="139"/>
                  </a:lnTo>
                  <a:cubicBezTo>
                    <a:pt x="19707" y="131"/>
                    <a:pt x="19710" y="121"/>
                    <a:pt x="19717" y="107"/>
                  </a:cubicBezTo>
                  <a:lnTo>
                    <a:pt x="19717" y="107"/>
                  </a:lnTo>
                  <a:cubicBezTo>
                    <a:pt x="19705" y="132"/>
                    <a:pt x="19695" y="147"/>
                    <a:pt x="19695" y="147"/>
                  </a:cubicBezTo>
                  <a:cubicBezTo>
                    <a:pt x="19694" y="147"/>
                    <a:pt x="19700" y="135"/>
                    <a:pt x="19717" y="107"/>
                  </a:cubicBezTo>
                  <a:lnTo>
                    <a:pt x="19717" y="107"/>
                  </a:lnTo>
                  <a:cubicBezTo>
                    <a:pt x="19717" y="107"/>
                    <a:pt x="19717" y="107"/>
                    <a:pt x="19717" y="107"/>
                  </a:cubicBezTo>
                  <a:lnTo>
                    <a:pt x="19717" y="107"/>
                  </a:lnTo>
                  <a:lnTo>
                    <a:pt x="19658" y="179"/>
                  </a:lnTo>
                  <a:cubicBezTo>
                    <a:pt x="19670" y="160"/>
                    <a:pt x="19676" y="150"/>
                    <a:pt x="19680" y="144"/>
                  </a:cubicBezTo>
                  <a:lnTo>
                    <a:pt x="19680" y="144"/>
                  </a:lnTo>
                  <a:cubicBezTo>
                    <a:pt x="19680" y="144"/>
                    <a:pt x="19681" y="144"/>
                    <a:pt x="19681" y="143"/>
                  </a:cubicBezTo>
                  <a:lnTo>
                    <a:pt x="19705" y="107"/>
                  </a:lnTo>
                  <a:lnTo>
                    <a:pt x="19705" y="107"/>
                  </a:lnTo>
                  <a:cubicBezTo>
                    <a:pt x="19705" y="107"/>
                    <a:pt x="19703" y="109"/>
                    <a:pt x="19703" y="109"/>
                  </a:cubicBezTo>
                  <a:cubicBezTo>
                    <a:pt x="19701" y="109"/>
                    <a:pt x="19703" y="105"/>
                    <a:pt x="19717" y="83"/>
                  </a:cubicBezTo>
                  <a:cubicBezTo>
                    <a:pt x="19723" y="77"/>
                    <a:pt x="19727" y="74"/>
                    <a:pt x="19729" y="71"/>
                  </a:cubicBezTo>
                  <a:lnTo>
                    <a:pt x="19705" y="71"/>
                  </a:lnTo>
                  <a:lnTo>
                    <a:pt x="19670" y="95"/>
                  </a:lnTo>
                  <a:lnTo>
                    <a:pt x="19705" y="60"/>
                  </a:lnTo>
                  <a:lnTo>
                    <a:pt x="19693" y="60"/>
                  </a:lnTo>
                  <a:lnTo>
                    <a:pt x="19634" y="95"/>
                  </a:lnTo>
                  <a:cubicBezTo>
                    <a:pt x="19623" y="101"/>
                    <a:pt x="19613" y="106"/>
                    <a:pt x="19610" y="106"/>
                  </a:cubicBezTo>
                  <a:cubicBezTo>
                    <a:pt x="19608" y="106"/>
                    <a:pt x="19618" y="98"/>
                    <a:pt x="19658" y="71"/>
                  </a:cubicBezTo>
                  <a:lnTo>
                    <a:pt x="19622" y="71"/>
                  </a:lnTo>
                  <a:cubicBezTo>
                    <a:pt x="19646" y="60"/>
                    <a:pt x="19670" y="36"/>
                    <a:pt x="19681" y="24"/>
                  </a:cubicBezTo>
                  <a:lnTo>
                    <a:pt x="19670" y="24"/>
                  </a:lnTo>
                  <a:cubicBezTo>
                    <a:pt x="19622" y="12"/>
                    <a:pt x="19574" y="0"/>
                    <a:pt x="19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00"/>
            <p:cNvSpPr/>
            <p:nvPr/>
          </p:nvSpPr>
          <p:spPr>
            <a:xfrm>
              <a:off x="2928025" y="1018400"/>
              <a:ext cx="1096000" cy="430450"/>
            </a:xfrm>
            <a:custGeom>
              <a:rect b="b" l="l" r="r" t="t"/>
              <a:pathLst>
                <a:path extrusionOk="0" h="17218" w="43840">
                  <a:moveTo>
                    <a:pt x="35536" y="4953"/>
                  </a:moveTo>
                  <a:cubicBezTo>
                    <a:pt x="35535" y="4955"/>
                    <a:pt x="35534" y="4957"/>
                    <a:pt x="35534" y="4960"/>
                  </a:cubicBezTo>
                  <a:lnTo>
                    <a:pt x="35534" y="4960"/>
                  </a:lnTo>
                  <a:cubicBezTo>
                    <a:pt x="35531" y="4964"/>
                    <a:pt x="35529" y="4966"/>
                    <a:pt x="35529" y="4966"/>
                  </a:cubicBezTo>
                  <a:cubicBezTo>
                    <a:pt x="35532" y="4961"/>
                    <a:pt x="35534" y="4956"/>
                    <a:pt x="35536" y="4953"/>
                  </a:cubicBezTo>
                  <a:close/>
                  <a:moveTo>
                    <a:pt x="35570" y="4986"/>
                  </a:moveTo>
                  <a:cubicBezTo>
                    <a:pt x="35565" y="4991"/>
                    <a:pt x="35563" y="4994"/>
                    <a:pt x="35563" y="4994"/>
                  </a:cubicBezTo>
                  <a:cubicBezTo>
                    <a:pt x="35563" y="4994"/>
                    <a:pt x="35565" y="4992"/>
                    <a:pt x="35570" y="4986"/>
                  </a:cubicBezTo>
                  <a:close/>
                  <a:moveTo>
                    <a:pt x="35458" y="1"/>
                  </a:moveTo>
                  <a:cubicBezTo>
                    <a:pt x="35374" y="13"/>
                    <a:pt x="35291" y="37"/>
                    <a:pt x="35219" y="72"/>
                  </a:cubicBezTo>
                  <a:cubicBezTo>
                    <a:pt x="35144" y="50"/>
                    <a:pt x="35073" y="41"/>
                    <a:pt x="35001" y="41"/>
                  </a:cubicBezTo>
                  <a:cubicBezTo>
                    <a:pt x="34960" y="41"/>
                    <a:pt x="34918" y="44"/>
                    <a:pt x="34874" y="49"/>
                  </a:cubicBezTo>
                  <a:cubicBezTo>
                    <a:pt x="34767" y="60"/>
                    <a:pt x="34660" y="108"/>
                    <a:pt x="34565" y="156"/>
                  </a:cubicBezTo>
                  <a:cubicBezTo>
                    <a:pt x="34374" y="263"/>
                    <a:pt x="34219" y="430"/>
                    <a:pt x="34112" y="632"/>
                  </a:cubicBezTo>
                  <a:cubicBezTo>
                    <a:pt x="34065" y="751"/>
                    <a:pt x="34017" y="870"/>
                    <a:pt x="33993" y="989"/>
                  </a:cubicBezTo>
                  <a:cubicBezTo>
                    <a:pt x="33957" y="1096"/>
                    <a:pt x="33934" y="1275"/>
                    <a:pt x="33898" y="1418"/>
                  </a:cubicBezTo>
                  <a:cubicBezTo>
                    <a:pt x="33850" y="1680"/>
                    <a:pt x="33767" y="1930"/>
                    <a:pt x="33660" y="2180"/>
                  </a:cubicBezTo>
                  <a:cubicBezTo>
                    <a:pt x="33529" y="2454"/>
                    <a:pt x="33386" y="2751"/>
                    <a:pt x="33112" y="2930"/>
                  </a:cubicBezTo>
                  <a:cubicBezTo>
                    <a:pt x="32993" y="3013"/>
                    <a:pt x="32838" y="3144"/>
                    <a:pt x="32695" y="3239"/>
                  </a:cubicBezTo>
                  <a:cubicBezTo>
                    <a:pt x="32564" y="3335"/>
                    <a:pt x="32433" y="3406"/>
                    <a:pt x="32302" y="3478"/>
                  </a:cubicBezTo>
                  <a:cubicBezTo>
                    <a:pt x="32196" y="3527"/>
                    <a:pt x="32079" y="3559"/>
                    <a:pt x="31958" y="3559"/>
                  </a:cubicBezTo>
                  <a:cubicBezTo>
                    <a:pt x="31903" y="3559"/>
                    <a:pt x="31847" y="3552"/>
                    <a:pt x="31790" y="3537"/>
                  </a:cubicBezTo>
                  <a:cubicBezTo>
                    <a:pt x="31707" y="3513"/>
                    <a:pt x="31624" y="3454"/>
                    <a:pt x="31564" y="3382"/>
                  </a:cubicBezTo>
                  <a:lnTo>
                    <a:pt x="31517" y="3323"/>
                  </a:lnTo>
                  <a:lnTo>
                    <a:pt x="31481" y="3263"/>
                  </a:lnTo>
                  <a:cubicBezTo>
                    <a:pt x="31469" y="3227"/>
                    <a:pt x="31445" y="3192"/>
                    <a:pt x="31433" y="3156"/>
                  </a:cubicBezTo>
                  <a:cubicBezTo>
                    <a:pt x="31386" y="3013"/>
                    <a:pt x="31350" y="2858"/>
                    <a:pt x="31338" y="2704"/>
                  </a:cubicBezTo>
                  <a:cubicBezTo>
                    <a:pt x="31314" y="2537"/>
                    <a:pt x="31302" y="2358"/>
                    <a:pt x="31267" y="2192"/>
                  </a:cubicBezTo>
                  <a:cubicBezTo>
                    <a:pt x="31231" y="2037"/>
                    <a:pt x="31159" y="1882"/>
                    <a:pt x="31064" y="1846"/>
                  </a:cubicBezTo>
                  <a:cubicBezTo>
                    <a:pt x="31027" y="1835"/>
                    <a:pt x="30988" y="1830"/>
                    <a:pt x="30949" y="1830"/>
                  </a:cubicBezTo>
                  <a:cubicBezTo>
                    <a:pt x="30860" y="1830"/>
                    <a:pt x="30769" y="1857"/>
                    <a:pt x="30695" y="1906"/>
                  </a:cubicBezTo>
                  <a:cubicBezTo>
                    <a:pt x="30552" y="1989"/>
                    <a:pt x="30409" y="2084"/>
                    <a:pt x="30278" y="2204"/>
                  </a:cubicBezTo>
                  <a:cubicBezTo>
                    <a:pt x="30005" y="2430"/>
                    <a:pt x="29755" y="2680"/>
                    <a:pt x="29528" y="2942"/>
                  </a:cubicBezTo>
                  <a:lnTo>
                    <a:pt x="29338" y="3144"/>
                  </a:lnTo>
                  <a:cubicBezTo>
                    <a:pt x="29290" y="3204"/>
                    <a:pt x="29243" y="3275"/>
                    <a:pt x="29195" y="3335"/>
                  </a:cubicBezTo>
                  <a:cubicBezTo>
                    <a:pt x="29171" y="3370"/>
                    <a:pt x="29147" y="3406"/>
                    <a:pt x="29123" y="3442"/>
                  </a:cubicBezTo>
                  <a:cubicBezTo>
                    <a:pt x="29100" y="3489"/>
                    <a:pt x="29064" y="3525"/>
                    <a:pt x="29040" y="3561"/>
                  </a:cubicBezTo>
                  <a:cubicBezTo>
                    <a:pt x="28993" y="3644"/>
                    <a:pt x="28933" y="3716"/>
                    <a:pt x="28873" y="3787"/>
                  </a:cubicBezTo>
                  <a:cubicBezTo>
                    <a:pt x="28647" y="4097"/>
                    <a:pt x="28338" y="4418"/>
                    <a:pt x="27980" y="4525"/>
                  </a:cubicBezTo>
                  <a:cubicBezTo>
                    <a:pt x="27885" y="4597"/>
                    <a:pt x="27778" y="4668"/>
                    <a:pt x="27695" y="4751"/>
                  </a:cubicBezTo>
                  <a:cubicBezTo>
                    <a:pt x="27611" y="4823"/>
                    <a:pt x="27516" y="4871"/>
                    <a:pt x="27409" y="4906"/>
                  </a:cubicBezTo>
                  <a:cubicBezTo>
                    <a:pt x="27358" y="4919"/>
                    <a:pt x="27306" y="4926"/>
                    <a:pt x="27256" y="4926"/>
                  </a:cubicBezTo>
                  <a:cubicBezTo>
                    <a:pt x="27165" y="4926"/>
                    <a:pt x="27076" y="4904"/>
                    <a:pt x="26992" y="4859"/>
                  </a:cubicBezTo>
                  <a:cubicBezTo>
                    <a:pt x="26897" y="4811"/>
                    <a:pt x="26814" y="4751"/>
                    <a:pt x="26742" y="4668"/>
                  </a:cubicBezTo>
                  <a:cubicBezTo>
                    <a:pt x="26671" y="4597"/>
                    <a:pt x="26599" y="4513"/>
                    <a:pt x="26552" y="4418"/>
                  </a:cubicBezTo>
                  <a:cubicBezTo>
                    <a:pt x="26504" y="4335"/>
                    <a:pt x="26480" y="4251"/>
                    <a:pt x="26480" y="4156"/>
                  </a:cubicBezTo>
                  <a:cubicBezTo>
                    <a:pt x="26480" y="4061"/>
                    <a:pt x="26492" y="3978"/>
                    <a:pt x="26516" y="3894"/>
                  </a:cubicBezTo>
                  <a:cubicBezTo>
                    <a:pt x="26576" y="3751"/>
                    <a:pt x="26647" y="3608"/>
                    <a:pt x="26730" y="3478"/>
                  </a:cubicBezTo>
                  <a:cubicBezTo>
                    <a:pt x="26814" y="3358"/>
                    <a:pt x="26885" y="3263"/>
                    <a:pt x="26945" y="3144"/>
                  </a:cubicBezTo>
                  <a:cubicBezTo>
                    <a:pt x="26968" y="3120"/>
                    <a:pt x="26980" y="3085"/>
                    <a:pt x="27004" y="3049"/>
                  </a:cubicBezTo>
                  <a:cubicBezTo>
                    <a:pt x="27028" y="3025"/>
                    <a:pt x="27040" y="2989"/>
                    <a:pt x="27064" y="2954"/>
                  </a:cubicBezTo>
                  <a:cubicBezTo>
                    <a:pt x="27111" y="2894"/>
                    <a:pt x="27159" y="2835"/>
                    <a:pt x="27218" y="2775"/>
                  </a:cubicBezTo>
                  <a:cubicBezTo>
                    <a:pt x="27278" y="2704"/>
                    <a:pt x="27349" y="2644"/>
                    <a:pt x="27409" y="2585"/>
                  </a:cubicBezTo>
                  <a:cubicBezTo>
                    <a:pt x="27588" y="2430"/>
                    <a:pt x="27754" y="2263"/>
                    <a:pt x="27897" y="2073"/>
                  </a:cubicBezTo>
                  <a:lnTo>
                    <a:pt x="27945" y="2013"/>
                  </a:lnTo>
                  <a:lnTo>
                    <a:pt x="28004" y="1930"/>
                  </a:lnTo>
                  <a:cubicBezTo>
                    <a:pt x="28040" y="1882"/>
                    <a:pt x="28076" y="1834"/>
                    <a:pt x="28123" y="1787"/>
                  </a:cubicBezTo>
                  <a:cubicBezTo>
                    <a:pt x="28195" y="1703"/>
                    <a:pt x="28266" y="1608"/>
                    <a:pt x="28326" y="1501"/>
                  </a:cubicBezTo>
                  <a:cubicBezTo>
                    <a:pt x="28361" y="1442"/>
                    <a:pt x="28373" y="1358"/>
                    <a:pt x="28385" y="1275"/>
                  </a:cubicBezTo>
                  <a:cubicBezTo>
                    <a:pt x="28385" y="1215"/>
                    <a:pt x="28361" y="1156"/>
                    <a:pt x="28338" y="1096"/>
                  </a:cubicBezTo>
                  <a:cubicBezTo>
                    <a:pt x="28326" y="1084"/>
                    <a:pt x="28314" y="1072"/>
                    <a:pt x="28314" y="1061"/>
                  </a:cubicBezTo>
                  <a:cubicBezTo>
                    <a:pt x="28302" y="1049"/>
                    <a:pt x="28302" y="1037"/>
                    <a:pt x="28290" y="1037"/>
                  </a:cubicBezTo>
                  <a:cubicBezTo>
                    <a:pt x="28290" y="1025"/>
                    <a:pt x="28290" y="1013"/>
                    <a:pt x="28278" y="1013"/>
                  </a:cubicBezTo>
                  <a:cubicBezTo>
                    <a:pt x="28242" y="1007"/>
                    <a:pt x="28207" y="1004"/>
                    <a:pt x="28171" y="1004"/>
                  </a:cubicBezTo>
                  <a:cubicBezTo>
                    <a:pt x="28135" y="1004"/>
                    <a:pt x="28100" y="1007"/>
                    <a:pt x="28064" y="1013"/>
                  </a:cubicBezTo>
                  <a:cubicBezTo>
                    <a:pt x="27980" y="1037"/>
                    <a:pt x="27897" y="1061"/>
                    <a:pt x="27826" y="1108"/>
                  </a:cubicBezTo>
                  <a:cubicBezTo>
                    <a:pt x="27754" y="1144"/>
                    <a:pt x="27671" y="1168"/>
                    <a:pt x="27599" y="1180"/>
                  </a:cubicBezTo>
                  <a:cubicBezTo>
                    <a:pt x="27540" y="1192"/>
                    <a:pt x="27480" y="1203"/>
                    <a:pt x="27421" y="1203"/>
                  </a:cubicBezTo>
                  <a:cubicBezTo>
                    <a:pt x="27362" y="1208"/>
                    <a:pt x="27305" y="1211"/>
                    <a:pt x="27249" y="1211"/>
                  </a:cubicBezTo>
                  <a:cubicBezTo>
                    <a:pt x="27170" y="1211"/>
                    <a:pt x="27093" y="1205"/>
                    <a:pt x="27016" y="1192"/>
                  </a:cubicBezTo>
                  <a:cubicBezTo>
                    <a:pt x="26957" y="1192"/>
                    <a:pt x="26897" y="1192"/>
                    <a:pt x="26814" y="1180"/>
                  </a:cubicBezTo>
                  <a:cubicBezTo>
                    <a:pt x="26742" y="1180"/>
                    <a:pt x="26671" y="1168"/>
                    <a:pt x="26611" y="1168"/>
                  </a:cubicBezTo>
                  <a:cubicBezTo>
                    <a:pt x="26558" y="1162"/>
                    <a:pt x="26501" y="1162"/>
                    <a:pt x="26448" y="1162"/>
                  </a:cubicBezTo>
                  <a:cubicBezTo>
                    <a:pt x="26394" y="1162"/>
                    <a:pt x="26343" y="1162"/>
                    <a:pt x="26302" y="1156"/>
                  </a:cubicBezTo>
                  <a:cubicBezTo>
                    <a:pt x="26266" y="1150"/>
                    <a:pt x="26230" y="1147"/>
                    <a:pt x="26195" y="1147"/>
                  </a:cubicBezTo>
                  <a:cubicBezTo>
                    <a:pt x="26089" y="1147"/>
                    <a:pt x="25986" y="1174"/>
                    <a:pt x="25897" y="1227"/>
                  </a:cubicBezTo>
                  <a:cubicBezTo>
                    <a:pt x="25778" y="1334"/>
                    <a:pt x="25706" y="1465"/>
                    <a:pt x="25671" y="1620"/>
                  </a:cubicBezTo>
                  <a:lnTo>
                    <a:pt x="25635" y="1763"/>
                  </a:lnTo>
                  <a:cubicBezTo>
                    <a:pt x="25623" y="1823"/>
                    <a:pt x="25611" y="1870"/>
                    <a:pt x="25587" y="1930"/>
                  </a:cubicBezTo>
                  <a:cubicBezTo>
                    <a:pt x="25552" y="2037"/>
                    <a:pt x="25480" y="2144"/>
                    <a:pt x="25397" y="2227"/>
                  </a:cubicBezTo>
                  <a:cubicBezTo>
                    <a:pt x="25325" y="2299"/>
                    <a:pt x="25242" y="2358"/>
                    <a:pt x="25147" y="2406"/>
                  </a:cubicBezTo>
                  <a:cubicBezTo>
                    <a:pt x="25052" y="2442"/>
                    <a:pt x="24956" y="2465"/>
                    <a:pt x="24861" y="2477"/>
                  </a:cubicBezTo>
                  <a:cubicBezTo>
                    <a:pt x="24828" y="2480"/>
                    <a:pt x="24796" y="2482"/>
                    <a:pt x="24765" y="2482"/>
                  </a:cubicBezTo>
                  <a:cubicBezTo>
                    <a:pt x="24670" y="2482"/>
                    <a:pt x="24578" y="2468"/>
                    <a:pt x="24480" y="2442"/>
                  </a:cubicBezTo>
                  <a:cubicBezTo>
                    <a:pt x="24421" y="2430"/>
                    <a:pt x="24361" y="2406"/>
                    <a:pt x="24313" y="2394"/>
                  </a:cubicBezTo>
                  <a:cubicBezTo>
                    <a:pt x="24266" y="2370"/>
                    <a:pt x="24206" y="2358"/>
                    <a:pt x="24159" y="2346"/>
                  </a:cubicBezTo>
                  <a:cubicBezTo>
                    <a:pt x="24080" y="2326"/>
                    <a:pt x="24002" y="2316"/>
                    <a:pt x="23924" y="2316"/>
                  </a:cubicBezTo>
                  <a:cubicBezTo>
                    <a:pt x="23823" y="2316"/>
                    <a:pt x="23723" y="2332"/>
                    <a:pt x="23623" y="2358"/>
                  </a:cubicBezTo>
                  <a:cubicBezTo>
                    <a:pt x="23349" y="2501"/>
                    <a:pt x="23087" y="2692"/>
                    <a:pt x="22861" y="2906"/>
                  </a:cubicBezTo>
                  <a:cubicBezTo>
                    <a:pt x="22504" y="3299"/>
                    <a:pt x="22325" y="3811"/>
                    <a:pt x="22373" y="4335"/>
                  </a:cubicBezTo>
                  <a:cubicBezTo>
                    <a:pt x="22408" y="4573"/>
                    <a:pt x="22396" y="4811"/>
                    <a:pt x="22349" y="5049"/>
                  </a:cubicBezTo>
                  <a:cubicBezTo>
                    <a:pt x="22301" y="5192"/>
                    <a:pt x="22218" y="5323"/>
                    <a:pt x="22087" y="5406"/>
                  </a:cubicBezTo>
                  <a:cubicBezTo>
                    <a:pt x="21980" y="5478"/>
                    <a:pt x="21849" y="5525"/>
                    <a:pt x="21718" y="5537"/>
                  </a:cubicBezTo>
                  <a:cubicBezTo>
                    <a:pt x="21675" y="5544"/>
                    <a:pt x="21632" y="5547"/>
                    <a:pt x="21591" y="5547"/>
                  </a:cubicBezTo>
                  <a:cubicBezTo>
                    <a:pt x="21483" y="5547"/>
                    <a:pt x="21380" y="5527"/>
                    <a:pt x="21277" y="5502"/>
                  </a:cubicBezTo>
                  <a:cubicBezTo>
                    <a:pt x="21087" y="5430"/>
                    <a:pt x="20908" y="5311"/>
                    <a:pt x="20777" y="5156"/>
                  </a:cubicBezTo>
                  <a:cubicBezTo>
                    <a:pt x="20741" y="5121"/>
                    <a:pt x="20706" y="5073"/>
                    <a:pt x="20682" y="5037"/>
                  </a:cubicBezTo>
                  <a:lnTo>
                    <a:pt x="20599" y="4954"/>
                  </a:lnTo>
                  <a:lnTo>
                    <a:pt x="20503" y="4871"/>
                  </a:lnTo>
                  <a:cubicBezTo>
                    <a:pt x="20468" y="4859"/>
                    <a:pt x="20432" y="4835"/>
                    <a:pt x="20396" y="4811"/>
                  </a:cubicBezTo>
                  <a:cubicBezTo>
                    <a:pt x="20267" y="4761"/>
                    <a:pt x="20122" y="4737"/>
                    <a:pt x="19980" y="4737"/>
                  </a:cubicBezTo>
                  <a:cubicBezTo>
                    <a:pt x="19952" y="4737"/>
                    <a:pt x="19924" y="4738"/>
                    <a:pt x="19896" y="4740"/>
                  </a:cubicBezTo>
                  <a:cubicBezTo>
                    <a:pt x="19753" y="4740"/>
                    <a:pt x="19610" y="4755"/>
                    <a:pt x="19455" y="4755"/>
                  </a:cubicBezTo>
                  <a:cubicBezTo>
                    <a:pt x="19417" y="4755"/>
                    <a:pt x="19377" y="4754"/>
                    <a:pt x="19337" y="4751"/>
                  </a:cubicBezTo>
                  <a:cubicBezTo>
                    <a:pt x="19241" y="4751"/>
                    <a:pt x="19134" y="4740"/>
                    <a:pt x="19039" y="4716"/>
                  </a:cubicBezTo>
                  <a:cubicBezTo>
                    <a:pt x="18991" y="4704"/>
                    <a:pt x="18944" y="4692"/>
                    <a:pt x="18896" y="4668"/>
                  </a:cubicBezTo>
                  <a:lnTo>
                    <a:pt x="18765" y="4609"/>
                  </a:lnTo>
                  <a:cubicBezTo>
                    <a:pt x="18610" y="4549"/>
                    <a:pt x="18444" y="4501"/>
                    <a:pt x="18265" y="4501"/>
                  </a:cubicBezTo>
                  <a:cubicBezTo>
                    <a:pt x="18194" y="4501"/>
                    <a:pt x="18122" y="4525"/>
                    <a:pt x="18051" y="4561"/>
                  </a:cubicBezTo>
                  <a:cubicBezTo>
                    <a:pt x="17991" y="4597"/>
                    <a:pt x="17944" y="4656"/>
                    <a:pt x="17920" y="4728"/>
                  </a:cubicBezTo>
                  <a:cubicBezTo>
                    <a:pt x="17860" y="4882"/>
                    <a:pt x="17824" y="5049"/>
                    <a:pt x="17836" y="5216"/>
                  </a:cubicBezTo>
                  <a:cubicBezTo>
                    <a:pt x="17836" y="5299"/>
                    <a:pt x="17848" y="5394"/>
                    <a:pt x="17848" y="5478"/>
                  </a:cubicBezTo>
                  <a:cubicBezTo>
                    <a:pt x="17848" y="5490"/>
                    <a:pt x="17848" y="5502"/>
                    <a:pt x="17848" y="5502"/>
                  </a:cubicBezTo>
                  <a:cubicBezTo>
                    <a:pt x="17848" y="5573"/>
                    <a:pt x="17789" y="5621"/>
                    <a:pt x="17717" y="5621"/>
                  </a:cubicBezTo>
                  <a:cubicBezTo>
                    <a:pt x="17664" y="5615"/>
                    <a:pt x="17607" y="5612"/>
                    <a:pt x="17551" y="5612"/>
                  </a:cubicBezTo>
                  <a:cubicBezTo>
                    <a:pt x="17494" y="5612"/>
                    <a:pt x="17437" y="5615"/>
                    <a:pt x="17384" y="5621"/>
                  </a:cubicBezTo>
                  <a:cubicBezTo>
                    <a:pt x="17335" y="5624"/>
                    <a:pt x="17287" y="5626"/>
                    <a:pt x="17240" y="5626"/>
                  </a:cubicBezTo>
                  <a:cubicBezTo>
                    <a:pt x="17127" y="5626"/>
                    <a:pt x="17017" y="5617"/>
                    <a:pt x="16908" y="5609"/>
                  </a:cubicBezTo>
                  <a:cubicBezTo>
                    <a:pt x="16693" y="5597"/>
                    <a:pt x="16479" y="5597"/>
                    <a:pt x="16265" y="5597"/>
                  </a:cubicBezTo>
                  <a:cubicBezTo>
                    <a:pt x="16211" y="5600"/>
                    <a:pt x="16158" y="5601"/>
                    <a:pt x="16106" y="5601"/>
                  </a:cubicBezTo>
                  <a:cubicBezTo>
                    <a:pt x="15948" y="5601"/>
                    <a:pt x="15794" y="5588"/>
                    <a:pt x="15634" y="5561"/>
                  </a:cubicBezTo>
                  <a:cubicBezTo>
                    <a:pt x="15562" y="5585"/>
                    <a:pt x="15491" y="5609"/>
                    <a:pt x="15431" y="5644"/>
                  </a:cubicBezTo>
                  <a:cubicBezTo>
                    <a:pt x="15336" y="5799"/>
                    <a:pt x="15265" y="5966"/>
                    <a:pt x="15217" y="6145"/>
                  </a:cubicBezTo>
                  <a:cubicBezTo>
                    <a:pt x="15181" y="6228"/>
                    <a:pt x="15146" y="6311"/>
                    <a:pt x="15086" y="6395"/>
                  </a:cubicBezTo>
                  <a:lnTo>
                    <a:pt x="15074" y="6406"/>
                  </a:lnTo>
                  <a:cubicBezTo>
                    <a:pt x="15026" y="6454"/>
                    <a:pt x="14991" y="6502"/>
                    <a:pt x="14979" y="6561"/>
                  </a:cubicBezTo>
                  <a:cubicBezTo>
                    <a:pt x="14907" y="6716"/>
                    <a:pt x="14919" y="6942"/>
                    <a:pt x="14812" y="7157"/>
                  </a:cubicBezTo>
                  <a:lnTo>
                    <a:pt x="14800" y="7168"/>
                  </a:lnTo>
                  <a:cubicBezTo>
                    <a:pt x="14788" y="7192"/>
                    <a:pt x="14765" y="7216"/>
                    <a:pt x="14741" y="7216"/>
                  </a:cubicBezTo>
                  <a:lnTo>
                    <a:pt x="14717" y="7228"/>
                  </a:lnTo>
                  <a:cubicBezTo>
                    <a:pt x="14622" y="7264"/>
                    <a:pt x="14538" y="7276"/>
                    <a:pt x="14443" y="7276"/>
                  </a:cubicBezTo>
                  <a:lnTo>
                    <a:pt x="14312" y="7276"/>
                  </a:lnTo>
                  <a:cubicBezTo>
                    <a:pt x="14264" y="7264"/>
                    <a:pt x="14229" y="7252"/>
                    <a:pt x="14181" y="7252"/>
                  </a:cubicBezTo>
                  <a:cubicBezTo>
                    <a:pt x="13919" y="7204"/>
                    <a:pt x="13681" y="7109"/>
                    <a:pt x="13455" y="6966"/>
                  </a:cubicBezTo>
                  <a:cubicBezTo>
                    <a:pt x="13252" y="6847"/>
                    <a:pt x="13062" y="6704"/>
                    <a:pt x="12883" y="6549"/>
                  </a:cubicBezTo>
                  <a:cubicBezTo>
                    <a:pt x="12769" y="6460"/>
                    <a:pt x="12627" y="6409"/>
                    <a:pt x="12484" y="6409"/>
                  </a:cubicBezTo>
                  <a:cubicBezTo>
                    <a:pt x="12418" y="6409"/>
                    <a:pt x="12352" y="6420"/>
                    <a:pt x="12288" y="6442"/>
                  </a:cubicBezTo>
                  <a:lnTo>
                    <a:pt x="12217" y="6454"/>
                  </a:lnTo>
                  <a:lnTo>
                    <a:pt x="12205" y="6454"/>
                  </a:lnTo>
                  <a:cubicBezTo>
                    <a:pt x="12181" y="6466"/>
                    <a:pt x="12169" y="6466"/>
                    <a:pt x="12157" y="6466"/>
                  </a:cubicBezTo>
                  <a:cubicBezTo>
                    <a:pt x="12139" y="6472"/>
                    <a:pt x="12124" y="6475"/>
                    <a:pt x="12109" y="6475"/>
                  </a:cubicBezTo>
                  <a:cubicBezTo>
                    <a:pt x="12095" y="6475"/>
                    <a:pt x="12080" y="6472"/>
                    <a:pt x="12062" y="6466"/>
                  </a:cubicBezTo>
                  <a:cubicBezTo>
                    <a:pt x="11990" y="6442"/>
                    <a:pt x="11919" y="6395"/>
                    <a:pt x="11871" y="6335"/>
                  </a:cubicBezTo>
                  <a:cubicBezTo>
                    <a:pt x="11788" y="6228"/>
                    <a:pt x="11740" y="6109"/>
                    <a:pt x="11705" y="5990"/>
                  </a:cubicBezTo>
                  <a:cubicBezTo>
                    <a:pt x="11693" y="5930"/>
                    <a:pt x="11681" y="5871"/>
                    <a:pt x="11681" y="5811"/>
                  </a:cubicBezTo>
                  <a:lnTo>
                    <a:pt x="11681" y="5656"/>
                  </a:lnTo>
                  <a:cubicBezTo>
                    <a:pt x="11681" y="5561"/>
                    <a:pt x="11657" y="5478"/>
                    <a:pt x="11633" y="5383"/>
                  </a:cubicBezTo>
                  <a:cubicBezTo>
                    <a:pt x="11586" y="5216"/>
                    <a:pt x="11455" y="5073"/>
                    <a:pt x="11288" y="5013"/>
                  </a:cubicBezTo>
                  <a:cubicBezTo>
                    <a:pt x="11187" y="4980"/>
                    <a:pt x="11083" y="4965"/>
                    <a:pt x="10977" y="4965"/>
                  </a:cubicBezTo>
                  <a:cubicBezTo>
                    <a:pt x="10895" y="4965"/>
                    <a:pt x="10811" y="4974"/>
                    <a:pt x="10728" y="4990"/>
                  </a:cubicBezTo>
                  <a:cubicBezTo>
                    <a:pt x="10574" y="5013"/>
                    <a:pt x="10431" y="5061"/>
                    <a:pt x="10300" y="5144"/>
                  </a:cubicBezTo>
                  <a:cubicBezTo>
                    <a:pt x="10169" y="5204"/>
                    <a:pt x="10073" y="5311"/>
                    <a:pt x="10026" y="5442"/>
                  </a:cubicBezTo>
                  <a:cubicBezTo>
                    <a:pt x="9978" y="5537"/>
                    <a:pt x="9943" y="5644"/>
                    <a:pt x="9931" y="5752"/>
                  </a:cubicBezTo>
                  <a:cubicBezTo>
                    <a:pt x="9919" y="5823"/>
                    <a:pt x="9919" y="5883"/>
                    <a:pt x="9931" y="5942"/>
                  </a:cubicBezTo>
                  <a:cubicBezTo>
                    <a:pt x="9931" y="5978"/>
                    <a:pt x="9931" y="6014"/>
                    <a:pt x="9943" y="6037"/>
                  </a:cubicBezTo>
                  <a:lnTo>
                    <a:pt x="9966" y="6168"/>
                  </a:lnTo>
                  <a:cubicBezTo>
                    <a:pt x="9966" y="6204"/>
                    <a:pt x="9954" y="6240"/>
                    <a:pt x="9931" y="6275"/>
                  </a:cubicBezTo>
                  <a:cubicBezTo>
                    <a:pt x="9883" y="6323"/>
                    <a:pt x="9859" y="6395"/>
                    <a:pt x="9859" y="6478"/>
                  </a:cubicBezTo>
                  <a:cubicBezTo>
                    <a:pt x="9859" y="6526"/>
                    <a:pt x="9883" y="6585"/>
                    <a:pt x="9883" y="6656"/>
                  </a:cubicBezTo>
                  <a:cubicBezTo>
                    <a:pt x="9883" y="6692"/>
                    <a:pt x="9871" y="6740"/>
                    <a:pt x="9847" y="6776"/>
                  </a:cubicBezTo>
                  <a:cubicBezTo>
                    <a:pt x="9692" y="6978"/>
                    <a:pt x="9502" y="7145"/>
                    <a:pt x="9288" y="7276"/>
                  </a:cubicBezTo>
                  <a:lnTo>
                    <a:pt x="9204" y="7311"/>
                  </a:lnTo>
                  <a:lnTo>
                    <a:pt x="9145" y="7347"/>
                  </a:lnTo>
                  <a:lnTo>
                    <a:pt x="9038" y="7395"/>
                  </a:lnTo>
                  <a:cubicBezTo>
                    <a:pt x="8966" y="7418"/>
                    <a:pt x="8895" y="7442"/>
                    <a:pt x="8823" y="7454"/>
                  </a:cubicBezTo>
                  <a:cubicBezTo>
                    <a:pt x="8716" y="7490"/>
                    <a:pt x="8621" y="7561"/>
                    <a:pt x="8561" y="7657"/>
                  </a:cubicBezTo>
                  <a:cubicBezTo>
                    <a:pt x="8490" y="7788"/>
                    <a:pt x="8395" y="7919"/>
                    <a:pt x="8288" y="8026"/>
                  </a:cubicBezTo>
                  <a:lnTo>
                    <a:pt x="8276" y="8038"/>
                  </a:lnTo>
                  <a:cubicBezTo>
                    <a:pt x="8192" y="8109"/>
                    <a:pt x="8097" y="8169"/>
                    <a:pt x="8014" y="8228"/>
                  </a:cubicBezTo>
                  <a:lnTo>
                    <a:pt x="7990" y="8240"/>
                  </a:lnTo>
                  <a:cubicBezTo>
                    <a:pt x="7918" y="8264"/>
                    <a:pt x="7847" y="8288"/>
                    <a:pt x="7776" y="8300"/>
                  </a:cubicBezTo>
                  <a:cubicBezTo>
                    <a:pt x="7692" y="8311"/>
                    <a:pt x="7621" y="8335"/>
                    <a:pt x="7549" y="8371"/>
                  </a:cubicBezTo>
                  <a:cubicBezTo>
                    <a:pt x="7503" y="8394"/>
                    <a:pt x="7452" y="8407"/>
                    <a:pt x="7399" y="8407"/>
                  </a:cubicBezTo>
                  <a:cubicBezTo>
                    <a:pt x="7370" y="8407"/>
                    <a:pt x="7341" y="8403"/>
                    <a:pt x="7311" y="8395"/>
                  </a:cubicBezTo>
                  <a:cubicBezTo>
                    <a:pt x="7156" y="8347"/>
                    <a:pt x="7002" y="8288"/>
                    <a:pt x="6859" y="8192"/>
                  </a:cubicBezTo>
                  <a:cubicBezTo>
                    <a:pt x="6752" y="8133"/>
                    <a:pt x="6656" y="8073"/>
                    <a:pt x="6549" y="7990"/>
                  </a:cubicBezTo>
                  <a:cubicBezTo>
                    <a:pt x="6450" y="7912"/>
                    <a:pt x="6324" y="7867"/>
                    <a:pt x="6199" y="7867"/>
                  </a:cubicBezTo>
                  <a:cubicBezTo>
                    <a:pt x="6115" y="7867"/>
                    <a:pt x="6030" y="7887"/>
                    <a:pt x="5954" y="7930"/>
                  </a:cubicBezTo>
                  <a:cubicBezTo>
                    <a:pt x="5847" y="7954"/>
                    <a:pt x="5752" y="7990"/>
                    <a:pt x="5644" y="8026"/>
                  </a:cubicBezTo>
                  <a:cubicBezTo>
                    <a:pt x="5585" y="8061"/>
                    <a:pt x="5537" y="8109"/>
                    <a:pt x="5537" y="8180"/>
                  </a:cubicBezTo>
                  <a:cubicBezTo>
                    <a:pt x="5525" y="8240"/>
                    <a:pt x="5490" y="8288"/>
                    <a:pt x="5442" y="8323"/>
                  </a:cubicBezTo>
                  <a:cubicBezTo>
                    <a:pt x="5311" y="8395"/>
                    <a:pt x="5204" y="8514"/>
                    <a:pt x="5144" y="8645"/>
                  </a:cubicBezTo>
                  <a:cubicBezTo>
                    <a:pt x="5109" y="8740"/>
                    <a:pt x="5097" y="8847"/>
                    <a:pt x="5097" y="8942"/>
                  </a:cubicBezTo>
                  <a:cubicBezTo>
                    <a:pt x="5120" y="9026"/>
                    <a:pt x="5156" y="9097"/>
                    <a:pt x="5216" y="9157"/>
                  </a:cubicBezTo>
                  <a:cubicBezTo>
                    <a:pt x="5335" y="9312"/>
                    <a:pt x="5573" y="9419"/>
                    <a:pt x="5752" y="9621"/>
                  </a:cubicBezTo>
                  <a:cubicBezTo>
                    <a:pt x="5835" y="9704"/>
                    <a:pt x="5930" y="9776"/>
                    <a:pt x="6025" y="9871"/>
                  </a:cubicBezTo>
                  <a:cubicBezTo>
                    <a:pt x="6121" y="9943"/>
                    <a:pt x="6180" y="10038"/>
                    <a:pt x="6216" y="10157"/>
                  </a:cubicBezTo>
                  <a:cubicBezTo>
                    <a:pt x="6252" y="10300"/>
                    <a:pt x="6299" y="10431"/>
                    <a:pt x="6335" y="10574"/>
                  </a:cubicBezTo>
                  <a:cubicBezTo>
                    <a:pt x="6371" y="10705"/>
                    <a:pt x="6371" y="10836"/>
                    <a:pt x="6347" y="10978"/>
                  </a:cubicBezTo>
                  <a:cubicBezTo>
                    <a:pt x="6323" y="11109"/>
                    <a:pt x="6299" y="11240"/>
                    <a:pt x="6275" y="11383"/>
                  </a:cubicBezTo>
                  <a:cubicBezTo>
                    <a:pt x="6252" y="11538"/>
                    <a:pt x="6192" y="11681"/>
                    <a:pt x="6109" y="11812"/>
                  </a:cubicBezTo>
                  <a:cubicBezTo>
                    <a:pt x="6061" y="11883"/>
                    <a:pt x="5990" y="11943"/>
                    <a:pt x="5906" y="11979"/>
                  </a:cubicBezTo>
                  <a:cubicBezTo>
                    <a:pt x="5871" y="11990"/>
                    <a:pt x="5823" y="12002"/>
                    <a:pt x="5775" y="12014"/>
                  </a:cubicBezTo>
                  <a:lnTo>
                    <a:pt x="5668" y="12014"/>
                  </a:lnTo>
                  <a:cubicBezTo>
                    <a:pt x="5537" y="12002"/>
                    <a:pt x="5418" y="11979"/>
                    <a:pt x="5311" y="11943"/>
                  </a:cubicBezTo>
                  <a:cubicBezTo>
                    <a:pt x="5216" y="11907"/>
                    <a:pt x="5132" y="11883"/>
                    <a:pt x="5073" y="11859"/>
                  </a:cubicBezTo>
                  <a:cubicBezTo>
                    <a:pt x="5049" y="11859"/>
                    <a:pt x="5025" y="11854"/>
                    <a:pt x="5001" y="11854"/>
                  </a:cubicBezTo>
                  <a:cubicBezTo>
                    <a:pt x="4990" y="11854"/>
                    <a:pt x="4978" y="11856"/>
                    <a:pt x="4966" y="11859"/>
                  </a:cubicBezTo>
                  <a:cubicBezTo>
                    <a:pt x="4942" y="11854"/>
                    <a:pt x="4918" y="11851"/>
                    <a:pt x="4894" y="11851"/>
                  </a:cubicBezTo>
                  <a:cubicBezTo>
                    <a:pt x="4870" y="11851"/>
                    <a:pt x="4847" y="11854"/>
                    <a:pt x="4823" y="11859"/>
                  </a:cubicBezTo>
                  <a:cubicBezTo>
                    <a:pt x="4597" y="11967"/>
                    <a:pt x="4394" y="12002"/>
                    <a:pt x="4216" y="12205"/>
                  </a:cubicBezTo>
                  <a:cubicBezTo>
                    <a:pt x="4132" y="12300"/>
                    <a:pt x="4049" y="12395"/>
                    <a:pt x="3989" y="12502"/>
                  </a:cubicBezTo>
                  <a:cubicBezTo>
                    <a:pt x="3930" y="12586"/>
                    <a:pt x="3906" y="12645"/>
                    <a:pt x="3858" y="12717"/>
                  </a:cubicBezTo>
                  <a:cubicBezTo>
                    <a:pt x="3751" y="12883"/>
                    <a:pt x="3668" y="13062"/>
                    <a:pt x="3608" y="13253"/>
                  </a:cubicBezTo>
                  <a:cubicBezTo>
                    <a:pt x="3596" y="13300"/>
                    <a:pt x="3596" y="13348"/>
                    <a:pt x="3596" y="13407"/>
                  </a:cubicBezTo>
                  <a:cubicBezTo>
                    <a:pt x="3596" y="13419"/>
                    <a:pt x="3596" y="13419"/>
                    <a:pt x="3596" y="13431"/>
                  </a:cubicBezTo>
                  <a:lnTo>
                    <a:pt x="3596" y="13443"/>
                  </a:lnTo>
                  <a:cubicBezTo>
                    <a:pt x="3561" y="13526"/>
                    <a:pt x="3561" y="13610"/>
                    <a:pt x="3596" y="13693"/>
                  </a:cubicBezTo>
                  <a:cubicBezTo>
                    <a:pt x="3620" y="13800"/>
                    <a:pt x="3620" y="13907"/>
                    <a:pt x="3573" y="14003"/>
                  </a:cubicBezTo>
                  <a:cubicBezTo>
                    <a:pt x="3418" y="14467"/>
                    <a:pt x="3275" y="14931"/>
                    <a:pt x="3168" y="15408"/>
                  </a:cubicBezTo>
                  <a:cubicBezTo>
                    <a:pt x="3156" y="15455"/>
                    <a:pt x="3132" y="15503"/>
                    <a:pt x="3096" y="15539"/>
                  </a:cubicBezTo>
                  <a:lnTo>
                    <a:pt x="3073" y="15562"/>
                  </a:lnTo>
                  <a:lnTo>
                    <a:pt x="2799" y="15753"/>
                  </a:lnTo>
                  <a:cubicBezTo>
                    <a:pt x="2787" y="15765"/>
                    <a:pt x="2763" y="15765"/>
                    <a:pt x="2739" y="15777"/>
                  </a:cubicBezTo>
                  <a:cubicBezTo>
                    <a:pt x="2622" y="15828"/>
                    <a:pt x="2491" y="15852"/>
                    <a:pt x="2361" y="15852"/>
                  </a:cubicBezTo>
                  <a:cubicBezTo>
                    <a:pt x="2280" y="15852"/>
                    <a:pt x="2198" y="15843"/>
                    <a:pt x="2120" y="15824"/>
                  </a:cubicBezTo>
                  <a:lnTo>
                    <a:pt x="2037" y="15800"/>
                  </a:lnTo>
                  <a:lnTo>
                    <a:pt x="1989" y="15777"/>
                  </a:lnTo>
                  <a:cubicBezTo>
                    <a:pt x="1953" y="15765"/>
                    <a:pt x="1918" y="15753"/>
                    <a:pt x="1882" y="15729"/>
                  </a:cubicBezTo>
                  <a:cubicBezTo>
                    <a:pt x="1811" y="15705"/>
                    <a:pt x="1751" y="15669"/>
                    <a:pt x="1680" y="15634"/>
                  </a:cubicBezTo>
                  <a:cubicBezTo>
                    <a:pt x="1632" y="15598"/>
                    <a:pt x="1584" y="15574"/>
                    <a:pt x="1537" y="15562"/>
                  </a:cubicBezTo>
                  <a:cubicBezTo>
                    <a:pt x="1503" y="15554"/>
                    <a:pt x="1463" y="15545"/>
                    <a:pt x="1426" y="15545"/>
                  </a:cubicBezTo>
                  <a:cubicBezTo>
                    <a:pt x="1411" y="15545"/>
                    <a:pt x="1396" y="15547"/>
                    <a:pt x="1382" y="15550"/>
                  </a:cubicBezTo>
                  <a:cubicBezTo>
                    <a:pt x="1049" y="15586"/>
                    <a:pt x="727" y="15693"/>
                    <a:pt x="429" y="15860"/>
                  </a:cubicBezTo>
                  <a:cubicBezTo>
                    <a:pt x="298" y="15931"/>
                    <a:pt x="179" y="16039"/>
                    <a:pt x="108" y="16170"/>
                  </a:cubicBezTo>
                  <a:lnTo>
                    <a:pt x="1" y="16396"/>
                  </a:lnTo>
                  <a:lnTo>
                    <a:pt x="37" y="16396"/>
                  </a:lnTo>
                  <a:cubicBezTo>
                    <a:pt x="144" y="16420"/>
                    <a:pt x="251" y="16467"/>
                    <a:pt x="346" y="16527"/>
                  </a:cubicBezTo>
                  <a:cubicBezTo>
                    <a:pt x="441" y="16586"/>
                    <a:pt x="537" y="16682"/>
                    <a:pt x="596" y="16777"/>
                  </a:cubicBezTo>
                  <a:cubicBezTo>
                    <a:pt x="644" y="16872"/>
                    <a:pt x="668" y="16979"/>
                    <a:pt x="679" y="17074"/>
                  </a:cubicBezTo>
                  <a:lnTo>
                    <a:pt x="608" y="16979"/>
                  </a:lnTo>
                  <a:cubicBezTo>
                    <a:pt x="572" y="16943"/>
                    <a:pt x="560" y="16908"/>
                    <a:pt x="525" y="16884"/>
                  </a:cubicBezTo>
                  <a:cubicBezTo>
                    <a:pt x="501" y="16860"/>
                    <a:pt x="477" y="16836"/>
                    <a:pt x="453" y="16824"/>
                  </a:cubicBezTo>
                  <a:lnTo>
                    <a:pt x="453" y="16824"/>
                  </a:lnTo>
                  <a:cubicBezTo>
                    <a:pt x="513" y="16896"/>
                    <a:pt x="560" y="16991"/>
                    <a:pt x="596" y="17086"/>
                  </a:cubicBezTo>
                  <a:cubicBezTo>
                    <a:pt x="644" y="17182"/>
                    <a:pt x="703" y="17217"/>
                    <a:pt x="727" y="17217"/>
                  </a:cubicBezTo>
                  <a:cubicBezTo>
                    <a:pt x="763" y="17217"/>
                    <a:pt x="810" y="17205"/>
                    <a:pt x="846" y="17193"/>
                  </a:cubicBezTo>
                  <a:cubicBezTo>
                    <a:pt x="858" y="17182"/>
                    <a:pt x="882" y="17170"/>
                    <a:pt x="894" y="17158"/>
                  </a:cubicBezTo>
                  <a:cubicBezTo>
                    <a:pt x="929" y="17122"/>
                    <a:pt x="977" y="17074"/>
                    <a:pt x="1025" y="17039"/>
                  </a:cubicBezTo>
                  <a:cubicBezTo>
                    <a:pt x="1180" y="16896"/>
                    <a:pt x="1346" y="16777"/>
                    <a:pt x="1537" y="16682"/>
                  </a:cubicBezTo>
                  <a:cubicBezTo>
                    <a:pt x="1638" y="16635"/>
                    <a:pt x="1747" y="16618"/>
                    <a:pt x="1857" y="16618"/>
                  </a:cubicBezTo>
                  <a:cubicBezTo>
                    <a:pt x="1889" y="16618"/>
                    <a:pt x="1921" y="16619"/>
                    <a:pt x="1953" y="16622"/>
                  </a:cubicBezTo>
                  <a:cubicBezTo>
                    <a:pt x="2072" y="16634"/>
                    <a:pt x="2203" y="16670"/>
                    <a:pt x="2323" y="16705"/>
                  </a:cubicBezTo>
                  <a:cubicBezTo>
                    <a:pt x="2537" y="16777"/>
                    <a:pt x="2739" y="16860"/>
                    <a:pt x="2918" y="16920"/>
                  </a:cubicBezTo>
                  <a:cubicBezTo>
                    <a:pt x="2954" y="16896"/>
                    <a:pt x="2965" y="16848"/>
                    <a:pt x="3013" y="16836"/>
                  </a:cubicBezTo>
                  <a:cubicBezTo>
                    <a:pt x="3061" y="16824"/>
                    <a:pt x="3073" y="16801"/>
                    <a:pt x="3073" y="16765"/>
                  </a:cubicBezTo>
                  <a:cubicBezTo>
                    <a:pt x="3096" y="16693"/>
                    <a:pt x="3144" y="16622"/>
                    <a:pt x="3215" y="16586"/>
                  </a:cubicBezTo>
                  <a:cubicBezTo>
                    <a:pt x="3263" y="16562"/>
                    <a:pt x="3311" y="16539"/>
                    <a:pt x="3358" y="16515"/>
                  </a:cubicBezTo>
                  <a:cubicBezTo>
                    <a:pt x="3394" y="16491"/>
                    <a:pt x="3394" y="16443"/>
                    <a:pt x="3430" y="16408"/>
                  </a:cubicBezTo>
                  <a:cubicBezTo>
                    <a:pt x="3442" y="16384"/>
                    <a:pt x="3477" y="16360"/>
                    <a:pt x="3513" y="16360"/>
                  </a:cubicBezTo>
                  <a:cubicBezTo>
                    <a:pt x="3644" y="16324"/>
                    <a:pt x="3751" y="16217"/>
                    <a:pt x="3787" y="16074"/>
                  </a:cubicBezTo>
                  <a:cubicBezTo>
                    <a:pt x="3787" y="16050"/>
                    <a:pt x="3811" y="16015"/>
                    <a:pt x="3847" y="16003"/>
                  </a:cubicBezTo>
                  <a:cubicBezTo>
                    <a:pt x="3870" y="15991"/>
                    <a:pt x="3894" y="15979"/>
                    <a:pt x="3918" y="15979"/>
                  </a:cubicBezTo>
                  <a:cubicBezTo>
                    <a:pt x="3918" y="15967"/>
                    <a:pt x="3930" y="15955"/>
                    <a:pt x="3942" y="15943"/>
                  </a:cubicBezTo>
                  <a:cubicBezTo>
                    <a:pt x="4025" y="15872"/>
                    <a:pt x="4132" y="15800"/>
                    <a:pt x="4239" y="15741"/>
                  </a:cubicBezTo>
                  <a:cubicBezTo>
                    <a:pt x="4239" y="15729"/>
                    <a:pt x="4239" y="15717"/>
                    <a:pt x="4251" y="15705"/>
                  </a:cubicBezTo>
                  <a:cubicBezTo>
                    <a:pt x="4287" y="15610"/>
                    <a:pt x="4358" y="15550"/>
                    <a:pt x="4466" y="15527"/>
                  </a:cubicBezTo>
                  <a:cubicBezTo>
                    <a:pt x="4525" y="15503"/>
                    <a:pt x="4585" y="15467"/>
                    <a:pt x="4656" y="15443"/>
                  </a:cubicBezTo>
                  <a:lnTo>
                    <a:pt x="4692" y="15431"/>
                  </a:lnTo>
                  <a:lnTo>
                    <a:pt x="4728" y="15419"/>
                  </a:lnTo>
                  <a:cubicBezTo>
                    <a:pt x="4775" y="15419"/>
                    <a:pt x="4823" y="15384"/>
                    <a:pt x="4847" y="15348"/>
                  </a:cubicBezTo>
                  <a:cubicBezTo>
                    <a:pt x="4869" y="15333"/>
                    <a:pt x="4895" y="15323"/>
                    <a:pt x="4921" y="15323"/>
                  </a:cubicBezTo>
                  <a:cubicBezTo>
                    <a:pt x="4937" y="15323"/>
                    <a:pt x="4952" y="15327"/>
                    <a:pt x="4966" y="15336"/>
                  </a:cubicBezTo>
                  <a:cubicBezTo>
                    <a:pt x="4982" y="15347"/>
                    <a:pt x="5003" y="15353"/>
                    <a:pt x="5025" y="15353"/>
                  </a:cubicBezTo>
                  <a:cubicBezTo>
                    <a:pt x="5053" y="15353"/>
                    <a:pt x="5082" y="15344"/>
                    <a:pt x="5109" y="15324"/>
                  </a:cubicBezTo>
                  <a:cubicBezTo>
                    <a:pt x="5215" y="15263"/>
                    <a:pt x="5336" y="15227"/>
                    <a:pt x="5455" y="15227"/>
                  </a:cubicBezTo>
                  <a:cubicBezTo>
                    <a:pt x="5524" y="15227"/>
                    <a:pt x="5592" y="15239"/>
                    <a:pt x="5656" y="15265"/>
                  </a:cubicBezTo>
                  <a:cubicBezTo>
                    <a:pt x="5680" y="15265"/>
                    <a:pt x="5709" y="15270"/>
                    <a:pt x="5740" y="15270"/>
                  </a:cubicBezTo>
                  <a:cubicBezTo>
                    <a:pt x="5755" y="15270"/>
                    <a:pt x="5771" y="15269"/>
                    <a:pt x="5787" y="15265"/>
                  </a:cubicBezTo>
                  <a:cubicBezTo>
                    <a:pt x="5805" y="15265"/>
                    <a:pt x="5823" y="15268"/>
                    <a:pt x="5842" y="15268"/>
                  </a:cubicBezTo>
                  <a:cubicBezTo>
                    <a:pt x="5862" y="15268"/>
                    <a:pt x="5882" y="15265"/>
                    <a:pt x="5906" y="15253"/>
                  </a:cubicBezTo>
                  <a:cubicBezTo>
                    <a:pt x="5937" y="15237"/>
                    <a:pt x="5973" y="15228"/>
                    <a:pt x="6009" y="15228"/>
                  </a:cubicBezTo>
                  <a:cubicBezTo>
                    <a:pt x="6056" y="15228"/>
                    <a:pt x="6104" y="15243"/>
                    <a:pt x="6144" y="15277"/>
                  </a:cubicBezTo>
                  <a:cubicBezTo>
                    <a:pt x="6186" y="15300"/>
                    <a:pt x="6228" y="15300"/>
                    <a:pt x="6269" y="15300"/>
                  </a:cubicBezTo>
                  <a:cubicBezTo>
                    <a:pt x="6311" y="15300"/>
                    <a:pt x="6353" y="15300"/>
                    <a:pt x="6394" y="15324"/>
                  </a:cubicBezTo>
                  <a:cubicBezTo>
                    <a:pt x="6442" y="15312"/>
                    <a:pt x="6490" y="15288"/>
                    <a:pt x="6537" y="15277"/>
                  </a:cubicBezTo>
                  <a:cubicBezTo>
                    <a:pt x="6549" y="15253"/>
                    <a:pt x="6585" y="15241"/>
                    <a:pt x="6609" y="15241"/>
                  </a:cubicBezTo>
                  <a:cubicBezTo>
                    <a:pt x="6775" y="15158"/>
                    <a:pt x="6918" y="15050"/>
                    <a:pt x="7037" y="14907"/>
                  </a:cubicBezTo>
                  <a:cubicBezTo>
                    <a:pt x="7156" y="14765"/>
                    <a:pt x="7228" y="14586"/>
                    <a:pt x="7264" y="14407"/>
                  </a:cubicBezTo>
                  <a:cubicBezTo>
                    <a:pt x="7299" y="14145"/>
                    <a:pt x="7311" y="13884"/>
                    <a:pt x="7299" y="13634"/>
                  </a:cubicBezTo>
                  <a:cubicBezTo>
                    <a:pt x="7299" y="13479"/>
                    <a:pt x="7311" y="13324"/>
                    <a:pt x="7335" y="13169"/>
                  </a:cubicBezTo>
                  <a:cubicBezTo>
                    <a:pt x="7359" y="12991"/>
                    <a:pt x="7430" y="12824"/>
                    <a:pt x="7526" y="12681"/>
                  </a:cubicBezTo>
                  <a:cubicBezTo>
                    <a:pt x="7645" y="12502"/>
                    <a:pt x="7823" y="12383"/>
                    <a:pt x="8038" y="12348"/>
                  </a:cubicBezTo>
                  <a:cubicBezTo>
                    <a:pt x="8108" y="12334"/>
                    <a:pt x="8178" y="12327"/>
                    <a:pt x="8248" y="12327"/>
                  </a:cubicBezTo>
                  <a:cubicBezTo>
                    <a:pt x="8355" y="12327"/>
                    <a:pt x="8460" y="12343"/>
                    <a:pt x="8561" y="12371"/>
                  </a:cubicBezTo>
                  <a:cubicBezTo>
                    <a:pt x="8823" y="12431"/>
                    <a:pt x="9073" y="12467"/>
                    <a:pt x="9335" y="12479"/>
                  </a:cubicBezTo>
                  <a:cubicBezTo>
                    <a:pt x="9788" y="12514"/>
                    <a:pt x="10276" y="12526"/>
                    <a:pt x="10764" y="12598"/>
                  </a:cubicBezTo>
                  <a:cubicBezTo>
                    <a:pt x="11014" y="12645"/>
                    <a:pt x="11252" y="12705"/>
                    <a:pt x="11490" y="12800"/>
                  </a:cubicBezTo>
                  <a:cubicBezTo>
                    <a:pt x="11609" y="12848"/>
                    <a:pt x="11728" y="12907"/>
                    <a:pt x="11848" y="12967"/>
                  </a:cubicBezTo>
                  <a:cubicBezTo>
                    <a:pt x="11883" y="12991"/>
                    <a:pt x="11931" y="13014"/>
                    <a:pt x="11978" y="13026"/>
                  </a:cubicBezTo>
                  <a:cubicBezTo>
                    <a:pt x="12026" y="13050"/>
                    <a:pt x="12062" y="13062"/>
                    <a:pt x="12109" y="13074"/>
                  </a:cubicBezTo>
                  <a:cubicBezTo>
                    <a:pt x="12181" y="13098"/>
                    <a:pt x="12264" y="13110"/>
                    <a:pt x="12348" y="13110"/>
                  </a:cubicBezTo>
                  <a:cubicBezTo>
                    <a:pt x="12419" y="13098"/>
                    <a:pt x="12490" y="13074"/>
                    <a:pt x="12550" y="13038"/>
                  </a:cubicBezTo>
                  <a:cubicBezTo>
                    <a:pt x="12610" y="12991"/>
                    <a:pt x="12669" y="12931"/>
                    <a:pt x="12717" y="12872"/>
                  </a:cubicBezTo>
                  <a:cubicBezTo>
                    <a:pt x="12764" y="12788"/>
                    <a:pt x="12812" y="12705"/>
                    <a:pt x="12848" y="12621"/>
                  </a:cubicBezTo>
                  <a:cubicBezTo>
                    <a:pt x="12883" y="12526"/>
                    <a:pt x="12907" y="12419"/>
                    <a:pt x="12931" y="12324"/>
                  </a:cubicBezTo>
                  <a:lnTo>
                    <a:pt x="13002" y="11979"/>
                  </a:lnTo>
                  <a:cubicBezTo>
                    <a:pt x="13050" y="11740"/>
                    <a:pt x="13110" y="11502"/>
                    <a:pt x="13193" y="11264"/>
                  </a:cubicBezTo>
                  <a:cubicBezTo>
                    <a:pt x="13252" y="11086"/>
                    <a:pt x="13336" y="10907"/>
                    <a:pt x="13443" y="10740"/>
                  </a:cubicBezTo>
                  <a:cubicBezTo>
                    <a:pt x="13455" y="10716"/>
                    <a:pt x="13467" y="10705"/>
                    <a:pt x="13491" y="10681"/>
                  </a:cubicBezTo>
                  <a:cubicBezTo>
                    <a:pt x="13593" y="10590"/>
                    <a:pt x="13716" y="10510"/>
                    <a:pt x="13841" y="10451"/>
                  </a:cubicBezTo>
                  <a:lnTo>
                    <a:pt x="13841" y="10451"/>
                  </a:lnTo>
                  <a:lnTo>
                    <a:pt x="13836" y="10455"/>
                  </a:lnTo>
                  <a:lnTo>
                    <a:pt x="13860" y="10443"/>
                  </a:lnTo>
                  <a:lnTo>
                    <a:pt x="13860" y="10443"/>
                  </a:lnTo>
                  <a:cubicBezTo>
                    <a:pt x="13854" y="10445"/>
                    <a:pt x="13847" y="10448"/>
                    <a:pt x="13841" y="10451"/>
                  </a:cubicBezTo>
                  <a:lnTo>
                    <a:pt x="13841" y="10451"/>
                  </a:lnTo>
                  <a:lnTo>
                    <a:pt x="13931" y="10395"/>
                  </a:lnTo>
                  <a:lnTo>
                    <a:pt x="14003" y="10359"/>
                  </a:lnTo>
                  <a:cubicBezTo>
                    <a:pt x="14014" y="10347"/>
                    <a:pt x="14026" y="10347"/>
                    <a:pt x="14038" y="10335"/>
                  </a:cubicBezTo>
                  <a:cubicBezTo>
                    <a:pt x="14193" y="10288"/>
                    <a:pt x="14348" y="10264"/>
                    <a:pt x="14515" y="10240"/>
                  </a:cubicBezTo>
                  <a:cubicBezTo>
                    <a:pt x="14544" y="10226"/>
                    <a:pt x="14573" y="10215"/>
                    <a:pt x="14606" y="10215"/>
                  </a:cubicBezTo>
                  <a:cubicBezTo>
                    <a:pt x="14626" y="10215"/>
                    <a:pt x="14647" y="10219"/>
                    <a:pt x="14669" y="10228"/>
                  </a:cubicBezTo>
                  <a:lnTo>
                    <a:pt x="14765" y="10216"/>
                  </a:lnTo>
                  <a:cubicBezTo>
                    <a:pt x="14991" y="10205"/>
                    <a:pt x="15205" y="10157"/>
                    <a:pt x="15419" y="10074"/>
                  </a:cubicBezTo>
                  <a:cubicBezTo>
                    <a:pt x="15491" y="10038"/>
                    <a:pt x="15550" y="10002"/>
                    <a:pt x="15610" y="9954"/>
                  </a:cubicBezTo>
                  <a:lnTo>
                    <a:pt x="15848" y="9788"/>
                  </a:lnTo>
                  <a:cubicBezTo>
                    <a:pt x="16015" y="9669"/>
                    <a:pt x="16193" y="9573"/>
                    <a:pt x="16372" y="9478"/>
                  </a:cubicBezTo>
                  <a:cubicBezTo>
                    <a:pt x="16539" y="9395"/>
                    <a:pt x="16729" y="9323"/>
                    <a:pt x="16908" y="9276"/>
                  </a:cubicBezTo>
                  <a:cubicBezTo>
                    <a:pt x="17004" y="9254"/>
                    <a:pt x="17103" y="9243"/>
                    <a:pt x="17202" y="9243"/>
                  </a:cubicBezTo>
                  <a:cubicBezTo>
                    <a:pt x="17323" y="9243"/>
                    <a:pt x="17445" y="9260"/>
                    <a:pt x="17563" y="9300"/>
                  </a:cubicBezTo>
                  <a:cubicBezTo>
                    <a:pt x="17598" y="9312"/>
                    <a:pt x="17634" y="9335"/>
                    <a:pt x="17670" y="9347"/>
                  </a:cubicBezTo>
                  <a:cubicBezTo>
                    <a:pt x="17705" y="9371"/>
                    <a:pt x="17741" y="9383"/>
                    <a:pt x="17765" y="9407"/>
                  </a:cubicBezTo>
                  <a:cubicBezTo>
                    <a:pt x="17836" y="9454"/>
                    <a:pt x="17884" y="9502"/>
                    <a:pt x="17944" y="9550"/>
                  </a:cubicBezTo>
                  <a:cubicBezTo>
                    <a:pt x="18003" y="9597"/>
                    <a:pt x="18051" y="9645"/>
                    <a:pt x="18098" y="9693"/>
                  </a:cubicBezTo>
                  <a:cubicBezTo>
                    <a:pt x="18146" y="9740"/>
                    <a:pt x="18194" y="9788"/>
                    <a:pt x="18241" y="9824"/>
                  </a:cubicBezTo>
                  <a:cubicBezTo>
                    <a:pt x="18503" y="10026"/>
                    <a:pt x="18753" y="10264"/>
                    <a:pt x="18979" y="10514"/>
                  </a:cubicBezTo>
                  <a:cubicBezTo>
                    <a:pt x="19289" y="10824"/>
                    <a:pt x="19646" y="11086"/>
                    <a:pt x="20027" y="11300"/>
                  </a:cubicBezTo>
                  <a:cubicBezTo>
                    <a:pt x="20360" y="11490"/>
                    <a:pt x="20765" y="11550"/>
                    <a:pt x="21134" y="11681"/>
                  </a:cubicBezTo>
                  <a:cubicBezTo>
                    <a:pt x="21206" y="11705"/>
                    <a:pt x="21289" y="11717"/>
                    <a:pt x="21361" y="11729"/>
                  </a:cubicBezTo>
                  <a:cubicBezTo>
                    <a:pt x="21451" y="11731"/>
                    <a:pt x="21540" y="11733"/>
                    <a:pt x="21629" y="11733"/>
                  </a:cubicBezTo>
                  <a:cubicBezTo>
                    <a:pt x="21917" y="11733"/>
                    <a:pt x="22201" y="11717"/>
                    <a:pt x="22492" y="11681"/>
                  </a:cubicBezTo>
                  <a:lnTo>
                    <a:pt x="22766" y="11645"/>
                  </a:lnTo>
                  <a:lnTo>
                    <a:pt x="23051" y="11586"/>
                  </a:lnTo>
                  <a:cubicBezTo>
                    <a:pt x="23254" y="11538"/>
                    <a:pt x="23468" y="11502"/>
                    <a:pt x="23682" y="11467"/>
                  </a:cubicBezTo>
                  <a:cubicBezTo>
                    <a:pt x="23822" y="11452"/>
                    <a:pt x="23962" y="11442"/>
                    <a:pt x="24102" y="11442"/>
                  </a:cubicBezTo>
                  <a:cubicBezTo>
                    <a:pt x="24188" y="11442"/>
                    <a:pt x="24275" y="11446"/>
                    <a:pt x="24361" y="11455"/>
                  </a:cubicBezTo>
                  <a:cubicBezTo>
                    <a:pt x="24766" y="11514"/>
                    <a:pt x="25159" y="11609"/>
                    <a:pt x="25540" y="11740"/>
                  </a:cubicBezTo>
                  <a:cubicBezTo>
                    <a:pt x="25718" y="11800"/>
                    <a:pt x="25909" y="11871"/>
                    <a:pt x="26087" y="11955"/>
                  </a:cubicBezTo>
                  <a:cubicBezTo>
                    <a:pt x="26278" y="12050"/>
                    <a:pt x="26433" y="12133"/>
                    <a:pt x="26587" y="12193"/>
                  </a:cubicBezTo>
                  <a:cubicBezTo>
                    <a:pt x="26718" y="12240"/>
                    <a:pt x="26849" y="12264"/>
                    <a:pt x="26980" y="12276"/>
                  </a:cubicBezTo>
                  <a:cubicBezTo>
                    <a:pt x="27088" y="12276"/>
                    <a:pt x="27183" y="12229"/>
                    <a:pt x="27242" y="12145"/>
                  </a:cubicBezTo>
                  <a:cubicBezTo>
                    <a:pt x="27326" y="12038"/>
                    <a:pt x="27385" y="11919"/>
                    <a:pt x="27433" y="11788"/>
                  </a:cubicBezTo>
                  <a:cubicBezTo>
                    <a:pt x="27469" y="11657"/>
                    <a:pt x="27516" y="11502"/>
                    <a:pt x="27576" y="11359"/>
                  </a:cubicBezTo>
                  <a:cubicBezTo>
                    <a:pt x="27635" y="11217"/>
                    <a:pt x="27719" y="11074"/>
                    <a:pt x="27826" y="10943"/>
                  </a:cubicBezTo>
                  <a:cubicBezTo>
                    <a:pt x="27933" y="10812"/>
                    <a:pt x="28088" y="10693"/>
                    <a:pt x="28254" y="10633"/>
                  </a:cubicBezTo>
                  <a:cubicBezTo>
                    <a:pt x="28397" y="10574"/>
                    <a:pt x="28564" y="10538"/>
                    <a:pt x="28719" y="10526"/>
                  </a:cubicBezTo>
                  <a:cubicBezTo>
                    <a:pt x="28814" y="10466"/>
                    <a:pt x="28885" y="10383"/>
                    <a:pt x="28957" y="10288"/>
                  </a:cubicBezTo>
                  <a:cubicBezTo>
                    <a:pt x="29028" y="10193"/>
                    <a:pt x="29088" y="10085"/>
                    <a:pt x="29123" y="9966"/>
                  </a:cubicBezTo>
                  <a:cubicBezTo>
                    <a:pt x="29195" y="9704"/>
                    <a:pt x="29183" y="9431"/>
                    <a:pt x="29100" y="9169"/>
                  </a:cubicBezTo>
                  <a:cubicBezTo>
                    <a:pt x="29064" y="9073"/>
                    <a:pt x="29040" y="8978"/>
                    <a:pt x="29028" y="8871"/>
                  </a:cubicBezTo>
                  <a:cubicBezTo>
                    <a:pt x="28993" y="8764"/>
                    <a:pt x="28981" y="8645"/>
                    <a:pt x="28981" y="8526"/>
                  </a:cubicBezTo>
                  <a:cubicBezTo>
                    <a:pt x="28957" y="8300"/>
                    <a:pt x="29004" y="8061"/>
                    <a:pt x="29112" y="7859"/>
                  </a:cubicBezTo>
                  <a:cubicBezTo>
                    <a:pt x="29183" y="7752"/>
                    <a:pt x="29266" y="7657"/>
                    <a:pt x="29374" y="7585"/>
                  </a:cubicBezTo>
                  <a:lnTo>
                    <a:pt x="29600" y="7442"/>
                  </a:lnTo>
                  <a:cubicBezTo>
                    <a:pt x="29826" y="7216"/>
                    <a:pt x="30005" y="6942"/>
                    <a:pt x="30278" y="6716"/>
                  </a:cubicBezTo>
                  <a:cubicBezTo>
                    <a:pt x="30374" y="6633"/>
                    <a:pt x="30469" y="6537"/>
                    <a:pt x="30576" y="6466"/>
                  </a:cubicBezTo>
                  <a:cubicBezTo>
                    <a:pt x="30778" y="6311"/>
                    <a:pt x="30993" y="6204"/>
                    <a:pt x="31231" y="6025"/>
                  </a:cubicBezTo>
                  <a:cubicBezTo>
                    <a:pt x="31350" y="5954"/>
                    <a:pt x="31481" y="5906"/>
                    <a:pt x="31624" y="5894"/>
                  </a:cubicBezTo>
                  <a:cubicBezTo>
                    <a:pt x="31689" y="5889"/>
                    <a:pt x="31758" y="5889"/>
                    <a:pt x="31826" y="5889"/>
                  </a:cubicBezTo>
                  <a:cubicBezTo>
                    <a:pt x="31895" y="5889"/>
                    <a:pt x="31963" y="5889"/>
                    <a:pt x="32029" y="5883"/>
                  </a:cubicBezTo>
                  <a:cubicBezTo>
                    <a:pt x="32243" y="5859"/>
                    <a:pt x="32457" y="5883"/>
                    <a:pt x="32648" y="5847"/>
                  </a:cubicBezTo>
                  <a:lnTo>
                    <a:pt x="32660" y="5847"/>
                  </a:lnTo>
                  <a:cubicBezTo>
                    <a:pt x="32814" y="5799"/>
                    <a:pt x="32933" y="5728"/>
                    <a:pt x="33076" y="5680"/>
                  </a:cubicBezTo>
                  <a:cubicBezTo>
                    <a:pt x="33243" y="5621"/>
                    <a:pt x="33410" y="5573"/>
                    <a:pt x="33588" y="5525"/>
                  </a:cubicBezTo>
                  <a:lnTo>
                    <a:pt x="33731" y="5442"/>
                  </a:lnTo>
                  <a:cubicBezTo>
                    <a:pt x="33922" y="5359"/>
                    <a:pt x="34112" y="5252"/>
                    <a:pt x="34303" y="5144"/>
                  </a:cubicBezTo>
                  <a:lnTo>
                    <a:pt x="34338" y="5121"/>
                  </a:lnTo>
                  <a:cubicBezTo>
                    <a:pt x="34457" y="5049"/>
                    <a:pt x="34600" y="4978"/>
                    <a:pt x="34743" y="4942"/>
                  </a:cubicBezTo>
                  <a:cubicBezTo>
                    <a:pt x="34827" y="4918"/>
                    <a:pt x="34898" y="4894"/>
                    <a:pt x="34981" y="4894"/>
                  </a:cubicBezTo>
                  <a:lnTo>
                    <a:pt x="35124" y="4894"/>
                  </a:lnTo>
                  <a:cubicBezTo>
                    <a:pt x="35184" y="4894"/>
                    <a:pt x="35255" y="4894"/>
                    <a:pt x="35315" y="4906"/>
                  </a:cubicBezTo>
                  <a:lnTo>
                    <a:pt x="35327" y="4906"/>
                  </a:lnTo>
                  <a:cubicBezTo>
                    <a:pt x="35315" y="4894"/>
                    <a:pt x="35327" y="4894"/>
                    <a:pt x="35327" y="4894"/>
                  </a:cubicBezTo>
                  <a:cubicBezTo>
                    <a:pt x="35327" y="4894"/>
                    <a:pt x="35327" y="4889"/>
                    <a:pt x="35330" y="4889"/>
                  </a:cubicBezTo>
                  <a:cubicBezTo>
                    <a:pt x="35332" y="4889"/>
                    <a:pt x="35335" y="4890"/>
                    <a:pt x="35339" y="4894"/>
                  </a:cubicBezTo>
                  <a:cubicBezTo>
                    <a:pt x="35341" y="4895"/>
                    <a:pt x="35342" y="4896"/>
                    <a:pt x="35344" y="4896"/>
                  </a:cubicBezTo>
                  <a:cubicBezTo>
                    <a:pt x="35351" y="4896"/>
                    <a:pt x="35337" y="4876"/>
                    <a:pt x="35337" y="4876"/>
                  </a:cubicBezTo>
                  <a:lnTo>
                    <a:pt x="35337" y="4876"/>
                  </a:lnTo>
                  <a:cubicBezTo>
                    <a:pt x="35337" y="4876"/>
                    <a:pt x="35340" y="4880"/>
                    <a:pt x="35350" y="4894"/>
                  </a:cubicBezTo>
                  <a:cubicBezTo>
                    <a:pt x="35337" y="4854"/>
                    <a:pt x="35339" y="4848"/>
                    <a:pt x="35343" y="4848"/>
                  </a:cubicBezTo>
                  <a:lnTo>
                    <a:pt x="35343" y="4848"/>
                  </a:lnTo>
                  <a:cubicBezTo>
                    <a:pt x="35345" y="4848"/>
                    <a:pt x="35347" y="4849"/>
                    <a:pt x="35349" y="4849"/>
                  </a:cubicBezTo>
                  <a:cubicBezTo>
                    <a:pt x="35350" y="4849"/>
                    <a:pt x="35350" y="4849"/>
                    <a:pt x="35350" y="4847"/>
                  </a:cubicBezTo>
                  <a:lnTo>
                    <a:pt x="35362" y="4859"/>
                  </a:lnTo>
                  <a:cubicBezTo>
                    <a:pt x="35398" y="4918"/>
                    <a:pt x="35398" y="4918"/>
                    <a:pt x="35410" y="4918"/>
                  </a:cubicBezTo>
                  <a:lnTo>
                    <a:pt x="35446" y="4942"/>
                  </a:lnTo>
                  <a:lnTo>
                    <a:pt x="35446" y="4906"/>
                  </a:lnTo>
                  <a:lnTo>
                    <a:pt x="35458" y="4942"/>
                  </a:lnTo>
                  <a:lnTo>
                    <a:pt x="35529" y="4978"/>
                  </a:lnTo>
                  <a:cubicBezTo>
                    <a:pt x="35532" y="4970"/>
                    <a:pt x="35534" y="4963"/>
                    <a:pt x="35535" y="4958"/>
                  </a:cubicBezTo>
                  <a:lnTo>
                    <a:pt x="35535" y="4958"/>
                  </a:lnTo>
                  <a:cubicBezTo>
                    <a:pt x="35535" y="4959"/>
                    <a:pt x="35534" y="4960"/>
                    <a:pt x="35534" y="4960"/>
                  </a:cubicBezTo>
                  <a:lnTo>
                    <a:pt x="35534" y="4960"/>
                  </a:lnTo>
                  <a:cubicBezTo>
                    <a:pt x="35534" y="4957"/>
                    <a:pt x="35535" y="4955"/>
                    <a:pt x="35536" y="4952"/>
                  </a:cubicBezTo>
                  <a:lnTo>
                    <a:pt x="35536" y="4952"/>
                  </a:lnTo>
                  <a:cubicBezTo>
                    <a:pt x="35536" y="4951"/>
                    <a:pt x="35537" y="4950"/>
                    <a:pt x="35537" y="4949"/>
                  </a:cubicBezTo>
                  <a:lnTo>
                    <a:pt x="35537" y="4949"/>
                  </a:lnTo>
                  <a:cubicBezTo>
                    <a:pt x="35537" y="4951"/>
                    <a:pt x="35536" y="4954"/>
                    <a:pt x="35535" y="4958"/>
                  </a:cubicBezTo>
                  <a:lnTo>
                    <a:pt x="35535" y="4958"/>
                  </a:lnTo>
                  <a:cubicBezTo>
                    <a:pt x="35538" y="4954"/>
                    <a:pt x="35541" y="4948"/>
                    <a:pt x="35541" y="4943"/>
                  </a:cubicBezTo>
                  <a:lnTo>
                    <a:pt x="35541" y="4943"/>
                  </a:lnTo>
                  <a:cubicBezTo>
                    <a:pt x="35540" y="4945"/>
                    <a:pt x="35539" y="4947"/>
                    <a:pt x="35537" y="4949"/>
                  </a:cubicBezTo>
                  <a:lnTo>
                    <a:pt x="35537" y="4949"/>
                  </a:lnTo>
                  <a:cubicBezTo>
                    <a:pt x="35538" y="4947"/>
                    <a:pt x="35538" y="4946"/>
                    <a:pt x="35538" y="4946"/>
                  </a:cubicBezTo>
                  <a:lnTo>
                    <a:pt x="35538" y="4946"/>
                  </a:lnTo>
                  <a:cubicBezTo>
                    <a:pt x="35538" y="4946"/>
                    <a:pt x="35538" y="4947"/>
                    <a:pt x="35537" y="4948"/>
                  </a:cubicBezTo>
                  <a:lnTo>
                    <a:pt x="35537" y="4948"/>
                  </a:lnTo>
                  <a:cubicBezTo>
                    <a:pt x="35539" y="4942"/>
                    <a:pt x="35540" y="4941"/>
                    <a:pt x="35541" y="4941"/>
                  </a:cubicBezTo>
                  <a:cubicBezTo>
                    <a:pt x="35541" y="4941"/>
                    <a:pt x="35541" y="4942"/>
                    <a:pt x="35541" y="4942"/>
                  </a:cubicBezTo>
                  <a:cubicBezTo>
                    <a:pt x="35541" y="4942"/>
                    <a:pt x="35541" y="4942"/>
                    <a:pt x="35541" y="4943"/>
                  </a:cubicBezTo>
                  <a:lnTo>
                    <a:pt x="35541" y="4943"/>
                  </a:lnTo>
                  <a:cubicBezTo>
                    <a:pt x="35547" y="4932"/>
                    <a:pt x="35549" y="4929"/>
                    <a:pt x="35550" y="4929"/>
                  </a:cubicBezTo>
                  <a:lnTo>
                    <a:pt x="35550" y="4929"/>
                  </a:lnTo>
                  <a:cubicBezTo>
                    <a:pt x="35551" y="4929"/>
                    <a:pt x="35549" y="4936"/>
                    <a:pt x="35549" y="4936"/>
                  </a:cubicBezTo>
                  <a:cubicBezTo>
                    <a:pt x="35550" y="4936"/>
                    <a:pt x="35551" y="4935"/>
                    <a:pt x="35553" y="4930"/>
                  </a:cubicBezTo>
                  <a:lnTo>
                    <a:pt x="35553" y="4954"/>
                  </a:lnTo>
                  <a:lnTo>
                    <a:pt x="35553" y="4966"/>
                  </a:lnTo>
                  <a:lnTo>
                    <a:pt x="35541" y="4978"/>
                  </a:lnTo>
                  <a:lnTo>
                    <a:pt x="35553" y="4990"/>
                  </a:lnTo>
                  <a:cubicBezTo>
                    <a:pt x="35553" y="4986"/>
                    <a:pt x="35555" y="4982"/>
                    <a:pt x="35559" y="4978"/>
                  </a:cubicBezTo>
                  <a:lnTo>
                    <a:pt x="35559" y="4978"/>
                  </a:lnTo>
                  <a:lnTo>
                    <a:pt x="35553" y="4990"/>
                  </a:lnTo>
                  <a:cubicBezTo>
                    <a:pt x="35563" y="4980"/>
                    <a:pt x="35571" y="4972"/>
                    <a:pt x="35577" y="4966"/>
                  </a:cubicBezTo>
                  <a:lnTo>
                    <a:pt x="35600" y="4942"/>
                  </a:lnTo>
                  <a:lnTo>
                    <a:pt x="35600" y="4942"/>
                  </a:lnTo>
                  <a:cubicBezTo>
                    <a:pt x="35586" y="4964"/>
                    <a:pt x="35576" y="4978"/>
                    <a:pt x="35570" y="4986"/>
                  </a:cubicBezTo>
                  <a:lnTo>
                    <a:pt x="35570" y="4986"/>
                  </a:lnTo>
                  <a:cubicBezTo>
                    <a:pt x="35574" y="4981"/>
                    <a:pt x="35580" y="4974"/>
                    <a:pt x="35589" y="4966"/>
                  </a:cubicBezTo>
                  <a:cubicBezTo>
                    <a:pt x="35600" y="4966"/>
                    <a:pt x="35612" y="4954"/>
                    <a:pt x="35624" y="4942"/>
                  </a:cubicBezTo>
                  <a:lnTo>
                    <a:pt x="35624" y="4954"/>
                  </a:lnTo>
                  <a:lnTo>
                    <a:pt x="35636" y="4954"/>
                  </a:lnTo>
                  <a:lnTo>
                    <a:pt x="35589" y="5002"/>
                  </a:lnTo>
                  <a:lnTo>
                    <a:pt x="35589" y="5002"/>
                  </a:lnTo>
                  <a:lnTo>
                    <a:pt x="35612" y="4990"/>
                  </a:lnTo>
                  <a:lnTo>
                    <a:pt x="35648" y="4966"/>
                  </a:lnTo>
                  <a:cubicBezTo>
                    <a:pt x="35648" y="4966"/>
                    <a:pt x="35648" y="4978"/>
                    <a:pt x="35648" y="4978"/>
                  </a:cubicBezTo>
                  <a:cubicBezTo>
                    <a:pt x="35648" y="4978"/>
                    <a:pt x="35648" y="4990"/>
                    <a:pt x="35612" y="5013"/>
                  </a:cubicBezTo>
                  <a:lnTo>
                    <a:pt x="35624" y="5013"/>
                  </a:lnTo>
                  <a:cubicBezTo>
                    <a:pt x="35646" y="5003"/>
                    <a:pt x="35650" y="5002"/>
                    <a:pt x="35654" y="5002"/>
                  </a:cubicBezTo>
                  <a:lnTo>
                    <a:pt x="35654" y="5002"/>
                  </a:lnTo>
                  <a:cubicBezTo>
                    <a:pt x="35647" y="5004"/>
                    <a:pt x="35637" y="5008"/>
                    <a:pt x="35624" y="5013"/>
                  </a:cubicBezTo>
                  <a:lnTo>
                    <a:pt x="35636" y="5013"/>
                  </a:lnTo>
                  <a:cubicBezTo>
                    <a:pt x="35647" y="5008"/>
                    <a:pt x="35655" y="5004"/>
                    <a:pt x="35661" y="5001"/>
                  </a:cubicBezTo>
                  <a:lnTo>
                    <a:pt x="35661" y="5001"/>
                  </a:lnTo>
                  <a:cubicBezTo>
                    <a:pt x="35658" y="5002"/>
                    <a:pt x="35657" y="5002"/>
                    <a:pt x="35656" y="5002"/>
                  </a:cubicBezTo>
                  <a:cubicBezTo>
                    <a:pt x="35655" y="5002"/>
                    <a:pt x="35655" y="5002"/>
                    <a:pt x="35654" y="5002"/>
                  </a:cubicBezTo>
                  <a:lnTo>
                    <a:pt x="35654" y="5002"/>
                  </a:lnTo>
                  <a:cubicBezTo>
                    <a:pt x="35664" y="4998"/>
                    <a:pt x="35670" y="4996"/>
                    <a:pt x="35670" y="4996"/>
                  </a:cubicBezTo>
                  <a:lnTo>
                    <a:pt x="35670" y="4996"/>
                  </a:lnTo>
                  <a:cubicBezTo>
                    <a:pt x="35671" y="4996"/>
                    <a:pt x="35668" y="4997"/>
                    <a:pt x="35661" y="5001"/>
                  </a:cubicBezTo>
                  <a:lnTo>
                    <a:pt x="35661" y="5001"/>
                  </a:lnTo>
                  <a:cubicBezTo>
                    <a:pt x="35666" y="5000"/>
                    <a:pt x="35675" y="4998"/>
                    <a:pt x="35696" y="4990"/>
                  </a:cubicBezTo>
                  <a:cubicBezTo>
                    <a:pt x="35716" y="4980"/>
                    <a:pt x="35730" y="4976"/>
                    <a:pt x="35736" y="4976"/>
                  </a:cubicBezTo>
                  <a:cubicBezTo>
                    <a:pt x="35745" y="4976"/>
                    <a:pt x="35740" y="4983"/>
                    <a:pt x="35720" y="4990"/>
                  </a:cubicBezTo>
                  <a:lnTo>
                    <a:pt x="35731" y="4990"/>
                  </a:lnTo>
                  <a:cubicBezTo>
                    <a:pt x="35744" y="4986"/>
                    <a:pt x="35754" y="4985"/>
                    <a:pt x="35761" y="4985"/>
                  </a:cubicBezTo>
                  <a:cubicBezTo>
                    <a:pt x="35779" y="4985"/>
                    <a:pt x="35769" y="4996"/>
                    <a:pt x="35708" y="5013"/>
                  </a:cubicBezTo>
                  <a:lnTo>
                    <a:pt x="35731" y="5013"/>
                  </a:lnTo>
                  <a:lnTo>
                    <a:pt x="35708" y="5025"/>
                  </a:lnTo>
                  <a:lnTo>
                    <a:pt x="35743" y="5025"/>
                  </a:lnTo>
                  <a:cubicBezTo>
                    <a:pt x="35767" y="5025"/>
                    <a:pt x="35779" y="5025"/>
                    <a:pt x="35720" y="5037"/>
                  </a:cubicBezTo>
                  <a:lnTo>
                    <a:pt x="35731" y="5037"/>
                  </a:lnTo>
                  <a:lnTo>
                    <a:pt x="35696" y="5049"/>
                  </a:lnTo>
                  <a:lnTo>
                    <a:pt x="35755" y="5049"/>
                  </a:lnTo>
                  <a:lnTo>
                    <a:pt x="35708" y="5061"/>
                  </a:lnTo>
                  <a:lnTo>
                    <a:pt x="35731" y="5073"/>
                  </a:lnTo>
                  <a:cubicBezTo>
                    <a:pt x="35767" y="5109"/>
                    <a:pt x="35791" y="5132"/>
                    <a:pt x="35815" y="5156"/>
                  </a:cubicBezTo>
                  <a:lnTo>
                    <a:pt x="35886" y="5240"/>
                  </a:lnTo>
                  <a:cubicBezTo>
                    <a:pt x="35922" y="5275"/>
                    <a:pt x="35946" y="5311"/>
                    <a:pt x="35981" y="5335"/>
                  </a:cubicBezTo>
                  <a:cubicBezTo>
                    <a:pt x="36279" y="5633"/>
                    <a:pt x="36601" y="5883"/>
                    <a:pt x="36958" y="6085"/>
                  </a:cubicBezTo>
                  <a:cubicBezTo>
                    <a:pt x="37386" y="6347"/>
                    <a:pt x="37839" y="6573"/>
                    <a:pt x="38291" y="6811"/>
                  </a:cubicBezTo>
                  <a:cubicBezTo>
                    <a:pt x="38351" y="6847"/>
                    <a:pt x="38398" y="6883"/>
                    <a:pt x="38458" y="6918"/>
                  </a:cubicBezTo>
                  <a:lnTo>
                    <a:pt x="38506" y="6930"/>
                  </a:lnTo>
                  <a:cubicBezTo>
                    <a:pt x="38756" y="7026"/>
                    <a:pt x="38958" y="7180"/>
                    <a:pt x="39113" y="7395"/>
                  </a:cubicBezTo>
                  <a:cubicBezTo>
                    <a:pt x="39172" y="7478"/>
                    <a:pt x="39232" y="7573"/>
                    <a:pt x="39268" y="7669"/>
                  </a:cubicBezTo>
                  <a:lnTo>
                    <a:pt x="39268" y="7680"/>
                  </a:lnTo>
                  <a:cubicBezTo>
                    <a:pt x="39315" y="7871"/>
                    <a:pt x="39339" y="8061"/>
                    <a:pt x="39315" y="8252"/>
                  </a:cubicBezTo>
                  <a:cubicBezTo>
                    <a:pt x="39363" y="8359"/>
                    <a:pt x="39446" y="8454"/>
                    <a:pt x="39565" y="8478"/>
                  </a:cubicBezTo>
                  <a:cubicBezTo>
                    <a:pt x="39611" y="8490"/>
                    <a:pt x="39657" y="8495"/>
                    <a:pt x="39703" y="8495"/>
                  </a:cubicBezTo>
                  <a:cubicBezTo>
                    <a:pt x="39946" y="8495"/>
                    <a:pt x="40196" y="8356"/>
                    <a:pt x="40446" y="8276"/>
                  </a:cubicBezTo>
                  <a:lnTo>
                    <a:pt x="40851" y="8133"/>
                  </a:lnTo>
                  <a:cubicBezTo>
                    <a:pt x="40994" y="8061"/>
                    <a:pt x="41125" y="7966"/>
                    <a:pt x="41244" y="7847"/>
                  </a:cubicBezTo>
                  <a:cubicBezTo>
                    <a:pt x="41351" y="7752"/>
                    <a:pt x="41411" y="7597"/>
                    <a:pt x="41375" y="7454"/>
                  </a:cubicBezTo>
                  <a:cubicBezTo>
                    <a:pt x="41339" y="7299"/>
                    <a:pt x="41268" y="7157"/>
                    <a:pt x="41161" y="7026"/>
                  </a:cubicBezTo>
                  <a:cubicBezTo>
                    <a:pt x="41054" y="6895"/>
                    <a:pt x="40934" y="6776"/>
                    <a:pt x="40815" y="6645"/>
                  </a:cubicBezTo>
                  <a:cubicBezTo>
                    <a:pt x="40804" y="6633"/>
                    <a:pt x="40804" y="6621"/>
                    <a:pt x="40804" y="6597"/>
                  </a:cubicBezTo>
                  <a:cubicBezTo>
                    <a:pt x="40756" y="6395"/>
                    <a:pt x="40661" y="6204"/>
                    <a:pt x="40530" y="6037"/>
                  </a:cubicBezTo>
                  <a:cubicBezTo>
                    <a:pt x="40399" y="5883"/>
                    <a:pt x="40244" y="5740"/>
                    <a:pt x="40113" y="5597"/>
                  </a:cubicBezTo>
                  <a:cubicBezTo>
                    <a:pt x="40053" y="5513"/>
                    <a:pt x="39970" y="5454"/>
                    <a:pt x="39887" y="5406"/>
                  </a:cubicBezTo>
                  <a:cubicBezTo>
                    <a:pt x="39803" y="5394"/>
                    <a:pt x="39708" y="5383"/>
                    <a:pt x="39625" y="5371"/>
                  </a:cubicBezTo>
                  <a:lnTo>
                    <a:pt x="39661" y="5287"/>
                  </a:lnTo>
                  <a:cubicBezTo>
                    <a:pt x="39637" y="5263"/>
                    <a:pt x="39613" y="5252"/>
                    <a:pt x="39589" y="5228"/>
                  </a:cubicBezTo>
                  <a:cubicBezTo>
                    <a:pt x="39565" y="5216"/>
                    <a:pt x="39553" y="5180"/>
                    <a:pt x="39553" y="5156"/>
                  </a:cubicBezTo>
                  <a:cubicBezTo>
                    <a:pt x="39553" y="5109"/>
                    <a:pt x="39589" y="5073"/>
                    <a:pt x="39637" y="5073"/>
                  </a:cubicBezTo>
                  <a:lnTo>
                    <a:pt x="39744" y="5073"/>
                  </a:lnTo>
                  <a:lnTo>
                    <a:pt x="39768" y="5002"/>
                  </a:lnTo>
                  <a:cubicBezTo>
                    <a:pt x="39803" y="5025"/>
                    <a:pt x="39827" y="5061"/>
                    <a:pt x="39851" y="5097"/>
                  </a:cubicBezTo>
                  <a:cubicBezTo>
                    <a:pt x="40010" y="5146"/>
                    <a:pt x="40177" y="5171"/>
                    <a:pt x="40345" y="5171"/>
                  </a:cubicBezTo>
                  <a:cubicBezTo>
                    <a:pt x="40379" y="5171"/>
                    <a:pt x="40413" y="5170"/>
                    <a:pt x="40446" y="5168"/>
                  </a:cubicBezTo>
                  <a:cubicBezTo>
                    <a:pt x="40498" y="5164"/>
                    <a:pt x="40552" y="5163"/>
                    <a:pt x="40607" y="5163"/>
                  </a:cubicBezTo>
                  <a:cubicBezTo>
                    <a:pt x="40718" y="5163"/>
                    <a:pt x="40831" y="5168"/>
                    <a:pt x="40934" y="5168"/>
                  </a:cubicBezTo>
                  <a:cubicBezTo>
                    <a:pt x="41196" y="5168"/>
                    <a:pt x="41458" y="5073"/>
                    <a:pt x="41673" y="4918"/>
                  </a:cubicBezTo>
                  <a:cubicBezTo>
                    <a:pt x="41804" y="4740"/>
                    <a:pt x="41982" y="4585"/>
                    <a:pt x="42185" y="4478"/>
                  </a:cubicBezTo>
                  <a:cubicBezTo>
                    <a:pt x="42399" y="4406"/>
                    <a:pt x="42625" y="4335"/>
                    <a:pt x="42851" y="4299"/>
                  </a:cubicBezTo>
                  <a:cubicBezTo>
                    <a:pt x="43006" y="4251"/>
                    <a:pt x="43161" y="4180"/>
                    <a:pt x="43304" y="4097"/>
                  </a:cubicBezTo>
                  <a:cubicBezTo>
                    <a:pt x="43471" y="3978"/>
                    <a:pt x="43625" y="3847"/>
                    <a:pt x="43768" y="3704"/>
                  </a:cubicBezTo>
                  <a:cubicBezTo>
                    <a:pt x="43816" y="3656"/>
                    <a:pt x="43840" y="3597"/>
                    <a:pt x="43840" y="3537"/>
                  </a:cubicBezTo>
                  <a:cubicBezTo>
                    <a:pt x="43828" y="3454"/>
                    <a:pt x="43804" y="3370"/>
                    <a:pt x="43756" y="3311"/>
                  </a:cubicBezTo>
                  <a:cubicBezTo>
                    <a:pt x="43673" y="3227"/>
                    <a:pt x="43566" y="3156"/>
                    <a:pt x="43459" y="3085"/>
                  </a:cubicBezTo>
                  <a:cubicBezTo>
                    <a:pt x="43363" y="3013"/>
                    <a:pt x="43232" y="2930"/>
                    <a:pt x="43125" y="2846"/>
                  </a:cubicBezTo>
                  <a:cubicBezTo>
                    <a:pt x="42911" y="2680"/>
                    <a:pt x="42697" y="2513"/>
                    <a:pt x="42482" y="2358"/>
                  </a:cubicBezTo>
                  <a:cubicBezTo>
                    <a:pt x="42280" y="2215"/>
                    <a:pt x="42066" y="2096"/>
                    <a:pt x="41851" y="2001"/>
                  </a:cubicBezTo>
                  <a:cubicBezTo>
                    <a:pt x="41792" y="1954"/>
                    <a:pt x="41720" y="1930"/>
                    <a:pt x="41649" y="1906"/>
                  </a:cubicBezTo>
                  <a:cubicBezTo>
                    <a:pt x="41443" y="1879"/>
                    <a:pt x="41245" y="1866"/>
                    <a:pt x="41043" y="1866"/>
                  </a:cubicBezTo>
                  <a:cubicBezTo>
                    <a:pt x="40975" y="1866"/>
                    <a:pt x="40908" y="1867"/>
                    <a:pt x="40839" y="1870"/>
                  </a:cubicBezTo>
                  <a:lnTo>
                    <a:pt x="40625" y="1882"/>
                  </a:lnTo>
                  <a:cubicBezTo>
                    <a:pt x="40583" y="1888"/>
                    <a:pt x="40539" y="1891"/>
                    <a:pt x="40494" y="1891"/>
                  </a:cubicBezTo>
                  <a:cubicBezTo>
                    <a:pt x="40449" y="1891"/>
                    <a:pt x="40405" y="1888"/>
                    <a:pt x="40363" y="1882"/>
                  </a:cubicBezTo>
                  <a:cubicBezTo>
                    <a:pt x="40184" y="1858"/>
                    <a:pt x="40018" y="1811"/>
                    <a:pt x="39863" y="1739"/>
                  </a:cubicBezTo>
                  <a:cubicBezTo>
                    <a:pt x="39720" y="1668"/>
                    <a:pt x="39589" y="1584"/>
                    <a:pt x="39470" y="1489"/>
                  </a:cubicBezTo>
                  <a:lnTo>
                    <a:pt x="39303" y="1358"/>
                  </a:lnTo>
                  <a:cubicBezTo>
                    <a:pt x="39244" y="1322"/>
                    <a:pt x="39184" y="1287"/>
                    <a:pt x="39137" y="1251"/>
                  </a:cubicBezTo>
                  <a:cubicBezTo>
                    <a:pt x="38971" y="1131"/>
                    <a:pt x="38776" y="1068"/>
                    <a:pt x="38580" y="1068"/>
                  </a:cubicBezTo>
                  <a:cubicBezTo>
                    <a:pt x="38523" y="1068"/>
                    <a:pt x="38467" y="1074"/>
                    <a:pt x="38410" y="1084"/>
                  </a:cubicBezTo>
                  <a:cubicBezTo>
                    <a:pt x="38232" y="1108"/>
                    <a:pt x="38053" y="1156"/>
                    <a:pt x="37898" y="1239"/>
                  </a:cubicBezTo>
                  <a:cubicBezTo>
                    <a:pt x="37863" y="1251"/>
                    <a:pt x="37827" y="1263"/>
                    <a:pt x="37803" y="1275"/>
                  </a:cubicBezTo>
                  <a:cubicBezTo>
                    <a:pt x="37708" y="1287"/>
                    <a:pt x="37625" y="1311"/>
                    <a:pt x="37541" y="1334"/>
                  </a:cubicBezTo>
                  <a:cubicBezTo>
                    <a:pt x="37505" y="1418"/>
                    <a:pt x="37470" y="1501"/>
                    <a:pt x="37446" y="1596"/>
                  </a:cubicBezTo>
                  <a:cubicBezTo>
                    <a:pt x="37339" y="1680"/>
                    <a:pt x="37255" y="1787"/>
                    <a:pt x="37208" y="1918"/>
                  </a:cubicBezTo>
                  <a:cubicBezTo>
                    <a:pt x="37160" y="2037"/>
                    <a:pt x="37136" y="2168"/>
                    <a:pt x="37101" y="2299"/>
                  </a:cubicBezTo>
                  <a:cubicBezTo>
                    <a:pt x="37017" y="2632"/>
                    <a:pt x="36863" y="2930"/>
                    <a:pt x="36636" y="3168"/>
                  </a:cubicBezTo>
                  <a:cubicBezTo>
                    <a:pt x="36565" y="3227"/>
                    <a:pt x="36493" y="3275"/>
                    <a:pt x="36410" y="3299"/>
                  </a:cubicBezTo>
                  <a:cubicBezTo>
                    <a:pt x="36351" y="3323"/>
                    <a:pt x="36291" y="3323"/>
                    <a:pt x="36232" y="3323"/>
                  </a:cubicBezTo>
                  <a:cubicBezTo>
                    <a:pt x="36172" y="3311"/>
                    <a:pt x="36101" y="3275"/>
                    <a:pt x="36053" y="3239"/>
                  </a:cubicBezTo>
                  <a:cubicBezTo>
                    <a:pt x="35970" y="3168"/>
                    <a:pt x="35922" y="3085"/>
                    <a:pt x="35886" y="2989"/>
                  </a:cubicBezTo>
                  <a:cubicBezTo>
                    <a:pt x="35886" y="2942"/>
                    <a:pt x="35874" y="2906"/>
                    <a:pt x="35874" y="2870"/>
                  </a:cubicBezTo>
                  <a:lnTo>
                    <a:pt x="35862" y="2787"/>
                  </a:lnTo>
                  <a:cubicBezTo>
                    <a:pt x="35839" y="2585"/>
                    <a:pt x="35827" y="2382"/>
                    <a:pt x="35827" y="2168"/>
                  </a:cubicBezTo>
                  <a:cubicBezTo>
                    <a:pt x="35827" y="2096"/>
                    <a:pt x="35815" y="2013"/>
                    <a:pt x="35791" y="1942"/>
                  </a:cubicBezTo>
                  <a:cubicBezTo>
                    <a:pt x="35743" y="1763"/>
                    <a:pt x="35731" y="1584"/>
                    <a:pt x="35755" y="1406"/>
                  </a:cubicBezTo>
                  <a:cubicBezTo>
                    <a:pt x="35779" y="1263"/>
                    <a:pt x="35815" y="1120"/>
                    <a:pt x="35874" y="989"/>
                  </a:cubicBezTo>
                  <a:cubicBezTo>
                    <a:pt x="35898" y="930"/>
                    <a:pt x="35934" y="858"/>
                    <a:pt x="35958" y="799"/>
                  </a:cubicBezTo>
                  <a:cubicBezTo>
                    <a:pt x="35981" y="751"/>
                    <a:pt x="36005" y="703"/>
                    <a:pt x="36029" y="656"/>
                  </a:cubicBezTo>
                  <a:cubicBezTo>
                    <a:pt x="36065" y="596"/>
                    <a:pt x="36065" y="537"/>
                    <a:pt x="36065" y="465"/>
                  </a:cubicBezTo>
                  <a:cubicBezTo>
                    <a:pt x="36041" y="358"/>
                    <a:pt x="35970" y="263"/>
                    <a:pt x="35874" y="215"/>
                  </a:cubicBezTo>
                  <a:cubicBezTo>
                    <a:pt x="35743" y="132"/>
                    <a:pt x="35600" y="60"/>
                    <a:pt x="354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00"/>
            <p:cNvSpPr/>
            <p:nvPr/>
          </p:nvSpPr>
          <p:spPr>
            <a:xfrm>
              <a:off x="1376350" y="2501925"/>
              <a:ext cx="564975" cy="829600"/>
            </a:xfrm>
            <a:custGeom>
              <a:rect b="b" l="l" r="r" t="t"/>
              <a:pathLst>
                <a:path extrusionOk="0" h="33184" w="22599">
                  <a:moveTo>
                    <a:pt x="9680" y="8704"/>
                  </a:moveTo>
                  <a:lnTo>
                    <a:pt x="9668" y="8716"/>
                  </a:lnTo>
                  <a:lnTo>
                    <a:pt x="9668" y="8716"/>
                  </a:lnTo>
                  <a:lnTo>
                    <a:pt x="9680" y="8704"/>
                  </a:lnTo>
                  <a:close/>
                  <a:moveTo>
                    <a:pt x="7442" y="1"/>
                  </a:moveTo>
                  <a:cubicBezTo>
                    <a:pt x="7240" y="60"/>
                    <a:pt x="7037" y="143"/>
                    <a:pt x="6847" y="203"/>
                  </a:cubicBezTo>
                  <a:cubicBezTo>
                    <a:pt x="6488" y="325"/>
                    <a:pt x="6108" y="381"/>
                    <a:pt x="5728" y="381"/>
                  </a:cubicBezTo>
                  <a:cubicBezTo>
                    <a:pt x="5628" y="381"/>
                    <a:pt x="5529" y="377"/>
                    <a:pt x="5430" y="370"/>
                  </a:cubicBezTo>
                  <a:cubicBezTo>
                    <a:pt x="5144" y="346"/>
                    <a:pt x="4870" y="322"/>
                    <a:pt x="4596" y="286"/>
                  </a:cubicBezTo>
                  <a:cubicBezTo>
                    <a:pt x="4438" y="264"/>
                    <a:pt x="4279" y="255"/>
                    <a:pt x="4121" y="255"/>
                  </a:cubicBezTo>
                  <a:cubicBezTo>
                    <a:pt x="4029" y="255"/>
                    <a:pt x="3938" y="258"/>
                    <a:pt x="3846" y="262"/>
                  </a:cubicBezTo>
                  <a:cubicBezTo>
                    <a:pt x="3620" y="286"/>
                    <a:pt x="3406" y="358"/>
                    <a:pt x="3215" y="489"/>
                  </a:cubicBezTo>
                  <a:cubicBezTo>
                    <a:pt x="3049" y="620"/>
                    <a:pt x="2929" y="798"/>
                    <a:pt x="2870" y="1001"/>
                  </a:cubicBezTo>
                  <a:cubicBezTo>
                    <a:pt x="2846" y="1084"/>
                    <a:pt x="2834" y="1167"/>
                    <a:pt x="2822" y="1251"/>
                  </a:cubicBezTo>
                  <a:lnTo>
                    <a:pt x="2775" y="1548"/>
                  </a:lnTo>
                  <a:cubicBezTo>
                    <a:pt x="2739" y="1763"/>
                    <a:pt x="2679" y="1965"/>
                    <a:pt x="2608" y="2167"/>
                  </a:cubicBezTo>
                  <a:cubicBezTo>
                    <a:pt x="2453" y="2548"/>
                    <a:pt x="2263" y="2918"/>
                    <a:pt x="2036" y="3263"/>
                  </a:cubicBezTo>
                  <a:cubicBezTo>
                    <a:pt x="1620" y="3941"/>
                    <a:pt x="1179" y="4561"/>
                    <a:pt x="1024" y="5263"/>
                  </a:cubicBezTo>
                  <a:cubicBezTo>
                    <a:pt x="1024" y="5287"/>
                    <a:pt x="1013" y="5311"/>
                    <a:pt x="1013" y="5335"/>
                  </a:cubicBezTo>
                  <a:cubicBezTo>
                    <a:pt x="941" y="5465"/>
                    <a:pt x="917" y="5608"/>
                    <a:pt x="917" y="5751"/>
                  </a:cubicBezTo>
                  <a:lnTo>
                    <a:pt x="917" y="5775"/>
                  </a:lnTo>
                  <a:cubicBezTo>
                    <a:pt x="917" y="5823"/>
                    <a:pt x="929" y="5870"/>
                    <a:pt x="941" y="5918"/>
                  </a:cubicBezTo>
                  <a:cubicBezTo>
                    <a:pt x="1013" y="6097"/>
                    <a:pt x="1060" y="6275"/>
                    <a:pt x="1084" y="6454"/>
                  </a:cubicBezTo>
                  <a:cubicBezTo>
                    <a:pt x="1096" y="6585"/>
                    <a:pt x="1072" y="6716"/>
                    <a:pt x="1013" y="6835"/>
                  </a:cubicBezTo>
                  <a:cubicBezTo>
                    <a:pt x="989" y="6882"/>
                    <a:pt x="953" y="6942"/>
                    <a:pt x="917" y="6989"/>
                  </a:cubicBezTo>
                  <a:cubicBezTo>
                    <a:pt x="882" y="7025"/>
                    <a:pt x="834" y="7073"/>
                    <a:pt x="810" y="7097"/>
                  </a:cubicBezTo>
                  <a:cubicBezTo>
                    <a:pt x="667" y="7251"/>
                    <a:pt x="512" y="7394"/>
                    <a:pt x="370" y="7549"/>
                  </a:cubicBezTo>
                  <a:lnTo>
                    <a:pt x="334" y="7609"/>
                  </a:lnTo>
                  <a:cubicBezTo>
                    <a:pt x="203" y="7775"/>
                    <a:pt x="120" y="7978"/>
                    <a:pt x="72" y="8180"/>
                  </a:cubicBezTo>
                  <a:cubicBezTo>
                    <a:pt x="1" y="8418"/>
                    <a:pt x="96" y="8680"/>
                    <a:pt x="310" y="8799"/>
                  </a:cubicBezTo>
                  <a:cubicBezTo>
                    <a:pt x="453" y="8883"/>
                    <a:pt x="596" y="8954"/>
                    <a:pt x="739" y="9002"/>
                  </a:cubicBezTo>
                  <a:cubicBezTo>
                    <a:pt x="834" y="9049"/>
                    <a:pt x="917" y="9097"/>
                    <a:pt x="1001" y="9144"/>
                  </a:cubicBezTo>
                  <a:cubicBezTo>
                    <a:pt x="1108" y="9216"/>
                    <a:pt x="1203" y="9311"/>
                    <a:pt x="1263" y="9430"/>
                  </a:cubicBezTo>
                  <a:cubicBezTo>
                    <a:pt x="1286" y="9466"/>
                    <a:pt x="1310" y="9525"/>
                    <a:pt x="1322" y="9573"/>
                  </a:cubicBezTo>
                  <a:cubicBezTo>
                    <a:pt x="1322" y="9597"/>
                    <a:pt x="1322" y="9621"/>
                    <a:pt x="1334" y="9656"/>
                  </a:cubicBezTo>
                  <a:lnTo>
                    <a:pt x="1334" y="9728"/>
                  </a:lnTo>
                  <a:cubicBezTo>
                    <a:pt x="1322" y="9811"/>
                    <a:pt x="1310" y="9895"/>
                    <a:pt x="1286" y="9990"/>
                  </a:cubicBezTo>
                  <a:cubicBezTo>
                    <a:pt x="1251" y="10085"/>
                    <a:pt x="1227" y="10192"/>
                    <a:pt x="1239" y="10299"/>
                  </a:cubicBezTo>
                  <a:cubicBezTo>
                    <a:pt x="1263" y="10573"/>
                    <a:pt x="1334" y="10871"/>
                    <a:pt x="1405" y="11204"/>
                  </a:cubicBezTo>
                  <a:cubicBezTo>
                    <a:pt x="1429" y="11311"/>
                    <a:pt x="1453" y="11430"/>
                    <a:pt x="1477" y="11550"/>
                  </a:cubicBezTo>
                  <a:lnTo>
                    <a:pt x="1501" y="11728"/>
                  </a:lnTo>
                  <a:cubicBezTo>
                    <a:pt x="1513" y="11776"/>
                    <a:pt x="1513" y="11823"/>
                    <a:pt x="1536" y="11871"/>
                  </a:cubicBezTo>
                  <a:cubicBezTo>
                    <a:pt x="1548" y="11954"/>
                    <a:pt x="1584" y="12050"/>
                    <a:pt x="1620" y="12133"/>
                  </a:cubicBezTo>
                  <a:cubicBezTo>
                    <a:pt x="1644" y="12181"/>
                    <a:pt x="1691" y="12228"/>
                    <a:pt x="1739" y="12276"/>
                  </a:cubicBezTo>
                  <a:cubicBezTo>
                    <a:pt x="1763" y="12300"/>
                    <a:pt x="1810" y="12312"/>
                    <a:pt x="1846" y="12312"/>
                  </a:cubicBezTo>
                  <a:cubicBezTo>
                    <a:pt x="1906" y="12312"/>
                    <a:pt x="1965" y="12288"/>
                    <a:pt x="2025" y="12264"/>
                  </a:cubicBezTo>
                  <a:cubicBezTo>
                    <a:pt x="2156" y="12216"/>
                    <a:pt x="2275" y="12145"/>
                    <a:pt x="2394" y="12073"/>
                  </a:cubicBezTo>
                  <a:lnTo>
                    <a:pt x="2406" y="12062"/>
                  </a:lnTo>
                  <a:cubicBezTo>
                    <a:pt x="2441" y="11990"/>
                    <a:pt x="2477" y="11919"/>
                    <a:pt x="2501" y="11835"/>
                  </a:cubicBezTo>
                  <a:cubicBezTo>
                    <a:pt x="2584" y="11621"/>
                    <a:pt x="2668" y="11395"/>
                    <a:pt x="2763" y="11180"/>
                  </a:cubicBezTo>
                  <a:lnTo>
                    <a:pt x="2834" y="11014"/>
                  </a:lnTo>
                  <a:cubicBezTo>
                    <a:pt x="2834" y="11002"/>
                    <a:pt x="2846" y="10990"/>
                    <a:pt x="2870" y="10990"/>
                  </a:cubicBezTo>
                  <a:cubicBezTo>
                    <a:pt x="2882" y="10990"/>
                    <a:pt x="2906" y="11002"/>
                    <a:pt x="2906" y="11014"/>
                  </a:cubicBezTo>
                  <a:cubicBezTo>
                    <a:pt x="2906" y="11002"/>
                    <a:pt x="2906" y="11002"/>
                    <a:pt x="2906" y="11002"/>
                  </a:cubicBezTo>
                  <a:cubicBezTo>
                    <a:pt x="2918" y="10978"/>
                    <a:pt x="2918" y="10966"/>
                    <a:pt x="2918" y="10942"/>
                  </a:cubicBezTo>
                  <a:cubicBezTo>
                    <a:pt x="2941" y="10859"/>
                    <a:pt x="2953" y="10740"/>
                    <a:pt x="2989" y="10585"/>
                  </a:cubicBezTo>
                  <a:lnTo>
                    <a:pt x="3001" y="10526"/>
                  </a:lnTo>
                  <a:lnTo>
                    <a:pt x="3025" y="10466"/>
                  </a:lnTo>
                  <a:cubicBezTo>
                    <a:pt x="3037" y="10442"/>
                    <a:pt x="3049" y="10418"/>
                    <a:pt x="3060" y="10395"/>
                  </a:cubicBezTo>
                  <a:cubicBezTo>
                    <a:pt x="3072" y="10371"/>
                    <a:pt x="3084" y="10347"/>
                    <a:pt x="3096" y="10323"/>
                  </a:cubicBezTo>
                  <a:cubicBezTo>
                    <a:pt x="3132" y="10276"/>
                    <a:pt x="3168" y="10228"/>
                    <a:pt x="3215" y="10192"/>
                  </a:cubicBezTo>
                  <a:cubicBezTo>
                    <a:pt x="3263" y="10145"/>
                    <a:pt x="3310" y="10109"/>
                    <a:pt x="3370" y="10085"/>
                  </a:cubicBezTo>
                  <a:cubicBezTo>
                    <a:pt x="3418" y="10073"/>
                    <a:pt x="3477" y="10049"/>
                    <a:pt x="3537" y="10037"/>
                  </a:cubicBezTo>
                  <a:cubicBezTo>
                    <a:pt x="3584" y="10037"/>
                    <a:pt x="3632" y="10026"/>
                    <a:pt x="3680" y="10026"/>
                  </a:cubicBezTo>
                  <a:cubicBezTo>
                    <a:pt x="3727" y="10026"/>
                    <a:pt x="3763" y="10037"/>
                    <a:pt x="3811" y="10037"/>
                  </a:cubicBezTo>
                  <a:lnTo>
                    <a:pt x="3930" y="10049"/>
                  </a:lnTo>
                  <a:cubicBezTo>
                    <a:pt x="3953" y="10061"/>
                    <a:pt x="3977" y="10061"/>
                    <a:pt x="4001" y="10085"/>
                  </a:cubicBezTo>
                  <a:lnTo>
                    <a:pt x="4013" y="10085"/>
                  </a:lnTo>
                  <a:cubicBezTo>
                    <a:pt x="4120" y="10145"/>
                    <a:pt x="4180" y="10252"/>
                    <a:pt x="4180" y="10371"/>
                  </a:cubicBezTo>
                  <a:lnTo>
                    <a:pt x="4180" y="10383"/>
                  </a:lnTo>
                  <a:lnTo>
                    <a:pt x="4180" y="10597"/>
                  </a:lnTo>
                  <a:cubicBezTo>
                    <a:pt x="4180" y="10788"/>
                    <a:pt x="4203" y="10990"/>
                    <a:pt x="4203" y="11192"/>
                  </a:cubicBezTo>
                  <a:cubicBezTo>
                    <a:pt x="4203" y="11550"/>
                    <a:pt x="4227" y="11931"/>
                    <a:pt x="4239" y="12323"/>
                  </a:cubicBezTo>
                  <a:cubicBezTo>
                    <a:pt x="4263" y="12728"/>
                    <a:pt x="4203" y="13133"/>
                    <a:pt x="4061" y="13514"/>
                  </a:cubicBezTo>
                  <a:lnTo>
                    <a:pt x="4013" y="13645"/>
                  </a:lnTo>
                  <a:cubicBezTo>
                    <a:pt x="3989" y="13681"/>
                    <a:pt x="3965" y="13728"/>
                    <a:pt x="3941" y="13764"/>
                  </a:cubicBezTo>
                  <a:cubicBezTo>
                    <a:pt x="3906" y="13847"/>
                    <a:pt x="3858" y="13919"/>
                    <a:pt x="3799" y="13990"/>
                  </a:cubicBezTo>
                  <a:cubicBezTo>
                    <a:pt x="3691" y="14109"/>
                    <a:pt x="3572" y="14228"/>
                    <a:pt x="3453" y="14348"/>
                  </a:cubicBezTo>
                  <a:cubicBezTo>
                    <a:pt x="3322" y="14490"/>
                    <a:pt x="3227" y="14657"/>
                    <a:pt x="3179" y="14836"/>
                  </a:cubicBezTo>
                  <a:cubicBezTo>
                    <a:pt x="3156" y="14919"/>
                    <a:pt x="3156" y="15002"/>
                    <a:pt x="3179" y="15086"/>
                  </a:cubicBezTo>
                  <a:cubicBezTo>
                    <a:pt x="3203" y="15169"/>
                    <a:pt x="3251" y="15229"/>
                    <a:pt x="3322" y="15288"/>
                  </a:cubicBezTo>
                  <a:cubicBezTo>
                    <a:pt x="3430" y="15360"/>
                    <a:pt x="3549" y="15419"/>
                    <a:pt x="3680" y="15455"/>
                  </a:cubicBezTo>
                  <a:cubicBezTo>
                    <a:pt x="3811" y="15491"/>
                    <a:pt x="3941" y="15526"/>
                    <a:pt x="4084" y="15538"/>
                  </a:cubicBezTo>
                  <a:cubicBezTo>
                    <a:pt x="4221" y="15556"/>
                    <a:pt x="4361" y="15565"/>
                    <a:pt x="4503" y="15565"/>
                  </a:cubicBezTo>
                  <a:cubicBezTo>
                    <a:pt x="4644" y="15565"/>
                    <a:pt x="4787" y="15556"/>
                    <a:pt x="4930" y="15538"/>
                  </a:cubicBezTo>
                  <a:cubicBezTo>
                    <a:pt x="5204" y="15514"/>
                    <a:pt x="5465" y="15431"/>
                    <a:pt x="5716" y="15300"/>
                  </a:cubicBezTo>
                  <a:cubicBezTo>
                    <a:pt x="5870" y="15205"/>
                    <a:pt x="6061" y="15121"/>
                    <a:pt x="6239" y="15026"/>
                  </a:cubicBezTo>
                  <a:cubicBezTo>
                    <a:pt x="6418" y="14931"/>
                    <a:pt x="6549" y="14848"/>
                    <a:pt x="6704" y="14752"/>
                  </a:cubicBezTo>
                  <a:cubicBezTo>
                    <a:pt x="6870" y="14645"/>
                    <a:pt x="7049" y="14562"/>
                    <a:pt x="7240" y="14490"/>
                  </a:cubicBezTo>
                  <a:cubicBezTo>
                    <a:pt x="7335" y="14455"/>
                    <a:pt x="7430" y="14419"/>
                    <a:pt x="7537" y="14407"/>
                  </a:cubicBezTo>
                  <a:cubicBezTo>
                    <a:pt x="7656" y="14407"/>
                    <a:pt x="7763" y="14419"/>
                    <a:pt x="7871" y="14467"/>
                  </a:cubicBezTo>
                  <a:cubicBezTo>
                    <a:pt x="7978" y="14526"/>
                    <a:pt x="8073" y="14586"/>
                    <a:pt x="8144" y="14681"/>
                  </a:cubicBezTo>
                  <a:cubicBezTo>
                    <a:pt x="8228" y="14788"/>
                    <a:pt x="8275" y="14907"/>
                    <a:pt x="8275" y="15050"/>
                  </a:cubicBezTo>
                  <a:cubicBezTo>
                    <a:pt x="8275" y="15205"/>
                    <a:pt x="8240" y="15360"/>
                    <a:pt x="8156" y="15502"/>
                  </a:cubicBezTo>
                  <a:cubicBezTo>
                    <a:pt x="8097" y="15621"/>
                    <a:pt x="8037" y="15717"/>
                    <a:pt x="7978" y="15812"/>
                  </a:cubicBezTo>
                  <a:cubicBezTo>
                    <a:pt x="7918" y="15919"/>
                    <a:pt x="7871" y="16038"/>
                    <a:pt x="7835" y="16157"/>
                  </a:cubicBezTo>
                  <a:cubicBezTo>
                    <a:pt x="7823" y="16217"/>
                    <a:pt x="7811" y="16264"/>
                    <a:pt x="7787" y="16312"/>
                  </a:cubicBezTo>
                  <a:cubicBezTo>
                    <a:pt x="7763" y="16360"/>
                    <a:pt x="7740" y="16419"/>
                    <a:pt x="7716" y="16467"/>
                  </a:cubicBezTo>
                  <a:cubicBezTo>
                    <a:pt x="7680" y="16550"/>
                    <a:pt x="7656" y="16645"/>
                    <a:pt x="7680" y="16729"/>
                  </a:cubicBezTo>
                  <a:cubicBezTo>
                    <a:pt x="7763" y="16884"/>
                    <a:pt x="7894" y="17003"/>
                    <a:pt x="8049" y="17086"/>
                  </a:cubicBezTo>
                  <a:cubicBezTo>
                    <a:pt x="8192" y="17169"/>
                    <a:pt x="8347" y="17205"/>
                    <a:pt x="8478" y="17288"/>
                  </a:cubicBezTo>
                  <a:lnTo>
                    <a:pt x="8609" y="17372"/>
                  </a:lnTo>
                  <a:cubicBezTo>
                    <a:pt x="8752" y="17419"/>
                    <a:pt x="8894" y="17503"/>
                    <a:pt x="9002" y="17610"/>
                  </a:cubicBezTo>
                  <a:cubicBezTo>
                    <a:pt x="9109" y="17705"/>
                    <a:pt x="9180" y="17824"/>
                    <a:pt x="9228" y="17955"/>
                  </a:cubicBezTo>
                  <a:cubicBezTo>
                    <a:pt x="9287" y="18086"/>
                    <a:pt x="9311" y="18217"/>
                    <a:pt x="9335" y="18360"/>
                  </a:cubicBezTo>
                  <a:cubicBezTo>
                    <a:pt x="9347" y="18443"/>
                    <a:pt x="9335" y="18539"/>
                    <a:pt x="9323" y="18622"/>
                  </a:cubicBezTo>
                  <a:cubicBezTo>
                    <a:pt x="9311" y="18705"/>
                    <a:pt x="9287" y="18789"/>
                    <a:pt x="9275" y="18872"/>
                  </a:cubicBezTo>
                  <a:cubicBezTo>
                    <a:pt x="9216" y="19277"/>
                    <a:pt x="9180" y="19693"/>
                    <a:pt x="9145" y="20110"/>
                  </a:cubicBezTo>
                  <a:cubicBezTo>
                    <a:pt x="9121" y="20527"/>
                    <a:pt x="9121" y="20979"/>
                    <a:pt x="8859" y="21396"/>
                  </a:cubicBezTo>
                  <a:cubicBezTo>
                    <a:pt x="8787" y="21527"/>
                    <a:pt x="8680" y="21634"/>
                    <a:pt x="8549" y="21706"/>
                  </a:cubicBezTo>
                  <a:cubicBezTo>
                    <a:pt x="8430" y="21777"/>
                    <a:pt x="8287" y="21837"/>
                    <a:pt x="8156" y="21860"/>
                  </a:cubicBezTo>
                  <a:cubicBezTo>
                    <a:pt x="8004" y="21881"/>
                    <a:pt x="7848" y="21894"/>
                    <a:pt x="7692" y="21894"/>
                  </a:cubicBezTo>
                  <a:cubicBezTo>
                    <a:pt x="7580" y="21894"/>
                    <a:pt x="7468" y="21887"/>
                    <a:pt x="7359" y="21872"/>
                  </a:cubicBezTo>
                  <a:cubicBezTo>
                    <a:pt x="7073" y="21848"/>
                    <a:pt x="6787" y="21825"/>
                    <a:pt x="6501" y="21801"/>
                  </a:cubicBezTo>
                  <a:cubicBezTo>
                    <a:pt x="6370" y="21801"/>
                    <a:pt x="6239" y="21777"/>
                    <a:pt x="6120" y="21753"/>
                  </a:cubicBezTo>
                  <a:cubicBezTo>
                    <a:pt x="6001" y="21706"/>
                    <a:pt x="5894" y="21682"/>
                    <a:pt x="5775" y="21670"/>
                  </a:cubicBezTo>
                  <a:cubicBezTo>
                    <a:pt x="5656" y="21670"/>
                    <a:pt x="5549" y="21694"/>
                    <a:pt x="5454" y="21753"/>
                  </a:cubicBezTo>
                  <a:cubicBezTo>
                    <a:pt x="5251" y="21884"/>
                    <a:pt x="5108" y="22087"/>
                    <a:pt x="5025" y="22313"/>
                  </a:cubicBezTo>
                  <a:cubicBezTo>
                    <a:pt x="5025" y="22325"/>
                    <a:pt x="5013" y="22325"/>
                    <a:pt x="5013" y="22337"/>
                  </a:cubicBezTo>
                  <a:cubicBezTo>
                    <a:pt x="4930" y="22408"/>
                    <a:pt x="4846" y="22503"/>
                    <a:pt x="4787" y="22599"/>
                  </a:cubicBezTo>
                  <a:cubicBezTo>
                    <a:pt x="4763" y="22634"/>
                    <a:pt x="4739" y="22682"/>
                    <a:pt x="4727" y="22730"/>
                  </a:cubicBezTo>
                  <a:cubicBezTo>
                    <a:pt x="4668" y="22956"/>
                    <a:pt x="4692" y="23182"/>
                    <a:pt x="4787" y="23396"/>
                  </a:cubicBezTo>
                  <a:cubicBezTo>
                    <a:pt x="4894" y="23599"/>
                    <a:pt x="5061" y="23777"/>
                    <a:pt x="5263" y="23896"/>
                  </a:cubicBezTo>
                  <a:cubicBezTo>
                    <a:pt x="5501" y="24015"/>
                    <a:pt x="5692" y="24206"/>
                    <a:pt x="5823" y="24444"/>
                  </a:cubicBezTo>
                  <a:cubicBezTo>
                    <a:pt x="5870" y="24575"/>
                    <a:pt x="5894" y="24718"/>
                    <a:pt x="5870" y="24849"/>
                  </a:cubicBezTo>
                  <a:cubicBezTo>
                    <a:pt x="5846" y="24980"/>
                    <a:pt x="5811" y="25111"/>
                    <a:pt x="5739" y="25230"/>
                  </a:cubicBezTo>
                  <a:cubicBezTo>
                    <a:pt x="5644" y="25420"/>
                    <a:pt x="5501" y="25587"/>
                    <a:pt x="5311" y="25694"/>
                  </a:cubicBezTo>
                  <a:cubicBezTo>
                    <a:pt x="5215" y="25754"/>
                    <a:pt x="5120" y="25837"/>
                    <a:pt x="5037" y="25920"/>
                  </a:cubicBezTo>
                  <a:cubicBezTo>
                    <a:pt x="4930" y="26051"/>
                    <a:pt x="4787" y="26147"/>
                    <a:pt x="4632" y="26194"/>
                  </a:cubicBezTo>
                  <a:cubicBezTo>
                    <a:pt x="4430" y="26254"/>
                    <a:pt x="4251" y="26337"/>
                    <a:pt x="4084" y="26444"/>
                  </a:cubicBezTo>
                  <a:cubicBezTo>
                    <a:pt x="3941" y="26528"/>
                    <a:pt x="3799" y="26611"/>
                    <a:pt x="3656" y="26682"/>
                  </a:cubicBezTo>
                  <a:cubicBezTo>
                    <a:pt x="3501" y="26742"/>
                    <a:pt x="3358" y="26837"/>
                    <a:pt x="3239" y="26944"/>
                  </a:cubicBezTo>
                  <a:cubicBezTo>
                    <a:pt x="3203" y="26992"/>
                    <a:pt x="3191" y="27063"/>
                    <a:pt x="3203" y="27123"/>
                  </a:cubicBezTo>
                  <a:cubicBezTo>
                    <a:pt x="3227" y="27194"/>
                    <a:pt x="3251" y="27266"/>
                    <a:pt x="3299" y="27325"/>
                  </a:cubicBezTo>
                  <a:cubicBezTo>
                    <a:pt x="3365" y="27411"/>
                    <a:pt x="3478" y="27467"/>
                    <a:pt x="3594" y="27467"/>
                  </a:cubicBezTo>
                  <a:cubicBezTo>
                    <a:pt x="3623" y="27467"/>
                    <a:pt x="3651" y="27463"/>
                    <a:pt x="3680" y="27456"/>
                  </a:cubicBezTo>
                  <a:cubicBezTo>
                    <a:pt x="3751" y="27444"/>
                    <a:pt x="3834" y="27421"/>
                    <a:pt x="3906" y="27385"/>
                  </a:cubicBezTo>
                  <a:cubicBezTo>
                    <a:pt x="3989" y="27349"/>
                    <a:pt x="4061" y="27301"/>
                    <a:pt x="4156" y="27278"/>
                  </a:cubicBezTo>
                  <a:cubicBezTo>
                    <a:pt x="4239" y="27242"/>
                    <a:pt x="4334" y="27218"/>
                    <a:pt x="4430" y="27218"/>
                  </a:cubicBezTo>
                  <a:cubicBezTo>
                    <a:pt x="4456" y="27215"/>
                    <a:pt x="4482" y="27214"/>
                    <a:pt x="4508" y="27214"/>
                  </a:cubicBezTo>
                  <a:cubicBezTo>
                    <a:pt x="4584" y="27214"/>
                    <a:pt x="4656" y="27227"/>
                    <a:pt x="4727" y="27254"/>
                  </a:cubicBezTo>
                  <a:cubicBezTo>
                    <a:pt x="4787" y="27278"/>
                    <a:pt x="4834" y="27301"/>
                    <a:pt x="4882" y="27337"/>
                  </a:cubicBezTo>
                  <a:lnTo>
                    <a:pt x="4906" y="27337"/>
                  </a:lnTo>
                  <a:lnTo>
                    <a:pt x="4930" y="27349"/>
                  </a:lnTo>
                  <a:lnTo>
                    <a:pt x="4930" y="27361"/>
                  </a:lnTo>
                  <a:cubicBezTo>
                    <a:pt x="5215" y="27528"/>
                    <a:pt x="5537" y="27635"/>
                    <a:pt x="5870" y="27813"/>
                  </a:cubicBezTo>
                  <a:cubicBezTo>
                    <a:pt x="6001" y="27849"/>
                    <a:pt x="6132" y="27885"/>
                    <a:pt x="6263" y="27921"/>
                  </a:cubicBezTo>
                  <a:lnTo>
                    <a:pt x="6644" y="28052"/>
                  </a:lnTo>
                  <a:cubicBezTo>
                    <a:pt x="6894" y="28147"/>
                    <a:pt x="7144" y="28230"/>
                    <a:pt x="7394" y="28302"/>
                  </a:cubicBezTo>
                  <a:cubicBezTo>
                    <a:pt x="7621" y="28373"/>
                    <a:pt x="7859" y="28421"/>
                    <a:pt x="8097" y="28456"/>
                  </a:cubicBezTo>
                  <a:cubicBezTo>
                    <a:pt x="8168" y="28468"/>
                    <a:pt x="8240" y="28480"/>
                    <a:pt x="8323" y="28480"/>
                  </a:cubicBezTo>
                  <a:cubicBezTo>
                    <a:pt x="8430" y="28444"/>
                    <a:pt x="8549" y="28397"/>
                    <a:pt x="8680" y="28349"/>
                  </a:cubicBezTo>
                  <a:cubicBezTo>
                    <a:pt x="8835" y="28290"/>
                    <a:pt x="8990" y="28254"/>
                    <a:pt x="9156" y="28242"/>
                  </a:cubicBezTo>
                  <a:cubicBezTo>
                    <a:pt x="9182" y="28239"/>
                    <a:pt x="9207" y="28238"/>
                    <a:pt x="9232" y="28238"/>
                  </a:cubicBezTo>
                  <a:cubicBezTo>
                    <a:pt x="9313" y="28238"/>
                    <a:pt x="9393" y="28253"/>
                    <a:pt x="9466" y="28290"/>
                  </a:cubicBezTo>
                  <a:cubicBezTo>
                    <a:pt x="9573" y="28337"/>
                    <a:pt x="9656" y="28433"/>
                    <a:pt x="9704" y="28540"/>
                  </a:cubicBezTo>
                  <a:cubicBezTo>
                    <a:pt x="9728" y="28587"/>
                    <a:pt x="9752" y="28635"/>
                    <a:pt x="9764" y="28683"/>
                  </a:cubicBezTo>
                  <a:cubicBezTo>
                    <a:pt x="9776" y="28730"/>
                    <a:pt x="9787" y="28778"/>
                    <a:pt x="9787" y="28825"/>
                  </a:cubicBezTo>
                  <a:cubicBezTo>
                    <a:pt x="9799" y="28933"/>
                    <a:pt x="9787" y="29040"/>
                    <a:pt x="9740" y="29135"/>
                  </a:cubicBezTo>
                  <a:cubicBezTo>
                    <a:pt x="9656" y="29314"/>
                    <a:pt x="9514" y="29457"/>
                    <a:pt x="9335" y="29528"/>
                  </a:cubicBezTo>
                  <a:cubicBezTo>
                    <a:pt x="9192" y="29587"/>
                    <a:pt x="9049" y="29635"/>
                    <a:pt x="8894" y="29671"/>
                  </a:cubicBezTo>
                  <a:cubicBezTo>
                    <a:pt x="8764" y="29707"/>
                    <a:pt x="8633" y="29742"/>
                    <a:pt x="8513" y="29790"/>
                  </a:cubicBezTo>
                  <a:cubicBezTo>
                    <a:pt x="8359" y="29861"/>
                    <a:pt x="8204" y="29909"/>
                    <a:pt x="8049" y="29945"/>
                  </a:cubicBezTo>
                  <a:cubicBezTo>
                    <a:pt x="7965" y="29959"/>
                    <a:pt x="7878" y="29965"/>
                    <a:pt x="7791" y="29965"/>
                  </a:cubicBezTo>
                  <a:cubicBezTo>
                    <a:pt x="7656" y="29965"/>
                    <a:pt x="7519" y="29950"/>
                    <a:pt x="7382" y="29921"/>
                  </a:cubicBezTo>
                  <a:cubicBezTo>
                    <a:pt x="7347" y="29921"/>
                    <a:pt x="7311" y="29909"/>
                    <a:pt x="7275" y="29885"/>
                  </a:cubicBezTo>
                  <a:lnTo>
                    <a:pt x="7037" y="29742"/>
                  </a:lnTo>
                  <a:cubicBezTo>
                    <a:pt x="6942" y="29766"/>
                    <a:pt x="6859" y="29802"/>
                    <a:pt x="6775" y="29826"/>
                  </a:cubicBezTo>
                  <a:cubicBezTo>
                    <a:pt x="6721" y="29816"/>
                    <a:pt x="6667" y="29811"/>
                    <a:pt x="6613" y="29811"/>
                  </a:cubicBezTo>
                  <a:cubicBezTo>
                    <a:pt x="6408" y="29811"/>
                    <a:pt x="6210" y="29881"/>
                    <a:pt x="6049" y="30004"/>
                  </a:cubicBezTo>
                  <a:cubicBezTo>
                    <a:pt x="6013" y="30028"/>
                    <a:pt x="5977" y="30052"/>
                    <a:pt x="5942" y="30076"/>
                  </a:cubicBezTo>
                  <a:cubicBezTo>
                    <a:pt x="5823" y="30266"/>
                    <a:pt x="5704" y="30445"/>
                    <a:pt x="5561" y="30623"/>
                  </a:cubicBezTo>
                  <a:cubicBezTo>
                    <a:pt x="5406" y="30838"/>
                    <a:pt x="5180" y="31004"/>
                    <a:pt x="4930" y="31088"/>
                  </a:cubicBezTo>
                  <a:cubicBezTo>
                    <a:pt x="4823" y="31195"/>
                    <a:pt x="4703" y="31290"/>
                    <a:pt x="4573" y="31385"/>
                  </a:cubicBezTo>
                  <a:cubicBezTo>
                    <a:pt x="4513" y="31433"/>
                    <a:pt x="4465" y="31492"/>
                    <a:pt x="4418" y="31552"/>
                  </a:cubicBezTo>
                  <a:cubicBezTo>
                    <a:pt x="4334" y="31695"/>
                    <a:pt x="4227" y="31814"/>
                    <a:pt x="4108" y="31921"/>
                  </a:cubicBezTo>
                  <a:cubicBezTo>
                    <a:pt x="3989" y="32028"/>
                    <a:pt x="3882" y="32124"/>
                    <a:pt x="3763" y="32219"/>
                  </a:cubicBezTo>
                  <a:cubicBezTo>
                    <a:pt x="3727" y="32290"/>
                    <a:pt x="3691" y="32350"/>
                    <a:pt x="3656" y="32409"/>
                  </a:cubicBezTo>
                  <a:cubicBezTo>
                    <a:pt x="3608" y="32481"/>
                    <a:pt x="3560" y="32564"/>
                    <a:pt x="3513" y="32635"/>
                  </a:cubicBezTo>
                  <a:cubicBezTo>
                    <a:pt x="3406" y="32838"/>
                    <a:pt x="3263" y="33028"/>
                    <a:pt x="3096" y="33183"/>
                  </a:cubicBezTo>
                  <a:cubicBezTo>
                    <a:pt x="3108" y="33183"/>
                    <a:pt x="3132" y="33171"/>
                    <a:pt x="3144" y="33171"/>
                  </a:cubicBezTo>
                  <a:cubicBezTo>
                    <a:pt x="3168" y="33171"/>
                    <a:pt x="3179" y="33159"/>
                    <a:pt x="3191" y="33147"/>
                  </a:cubicBezTo>
                  <a:cubicBezTo>
                    <a:pt x="3215" y="33147"/>
                    <a:pt x="3239" y="33136"/>
                    <a:pt x="3251" y="33124"/>
                  </a:cubicBezTo>
                  <a:cubicBezTo>
                    <a:pt x="3334" y="33076"/>
                    <a:pt x="3418" y="33028"/>
                    <a:pt x="3501" y="32969"/>
                  </a:cubicBezTo>
                  <a:cubicBezTo>
                    <a:pt x="3668" y="32874"/>
                    <a:pt x="3822" y="32755"/>
                    <a:pt x="3977" y="32647"/>
                  </a:cubicBezTo>
                  <a:cubicBezTo>
                    <a:pt x="4001" y="32624"/>
                    <a:pt x="4037" y="32612"/>
                    <a:pt x="4061" y="32612"/>
                  </a:cubicBezTo>
                  <a:lnTo>
                    <a:pt x="4072" y="32612"/>
                  </a:lnTo>
                  <a:cubicBezTo>
                    <a:pt x="4215" y="32588"/>
                    <a:pt x="4346" y="32552"/>
                    <a:pt x="4501" y="32516"/>
                  </a:cubicBezTo>
                  <a:cubicBezTo>
                    <a:pt x="4656" y="32481"/>
                    <a:pt x="4811" y="32457"/>
                    <a:pt x="4965" y="32445"/>
                  </a:cubicBezTo>
                  <a:cubicBezTo>
                    <a:pt x="4993" y="32443"/>
                    <a:pt x="5021" y="32442"/>
                    <a:pt x="5050" y="32442"/>
                  </a:cubicBezTo>
                  <a:cubicBezTo>
                    <a:pt x="5191" y="32442"/>
                    <a:pt x="5336" y="32467"/>
                    <a:pt x="5465" y="32516"/>
                  </a:cubicBezTo>
                  <a:cubicBezTo>
                    <a:pt x="5644" y="32576"/>
                    <a:pt x="5823" y="32671"/>
                    <a:pt x="5966" y="32790"/>
                  </a:cubicBezTo>
                  <a:cubicBezTo>
                    <a:pt x="5977" y="32802"/>
                    <a:pt x="5989" y="32814"/>
                    <a:pt x="6001" y="32826"/>
                  </a:cubicBezTo>
                  <a:lnTo>
                    <a:pt x="6013" y="32850"/>
                  </a:lnTo>
                  <a:cubicBezTo>
                    <a:pt x="6037" y="32886"/>
                    <a:pt x="6061" y="32909"/>
                    <a:pt x="6097" y="32933"/>
                  </a:cubicBezTo>
                  <a:cubicBezTo>
                    <a:pt x="6168" y="32957"/>
                    <a:pt x="6239" y="32969"/>
                    <a:pt x="6311" y="32969"/>
                  </a:cubicBezTo>
                  <a:lnTo>
                    <a:pt x="6525" y="32969"/>
                  </a:lnTo>
                  <a:cubicBezTo>
                    <a:pt x="6573" y="32957"/>
                    <a:pt x="6620" y="32933"/>
                    <a:pt x="6656" y="32909"/>
                  </a:cubicBezTo>
                  <a:cubicBezTo>
                    <a:pt x="6739" y="32850"/>
                    <a:pt x="6775" y="32671"/>
                    <a:pt x="6859" y="32493"/>
                  </a:cubicBezTo>
                  <a:cubicBezTo>
                    <a:pt x="6894" y="32421"/>
                    <a:pt x="6942" y="32350"/>
                    <a:pt x="7001" y="32278"/>
                  </a:cubicBezTo>
                  <a:lnTo>
                    <a:pt x="7001" y="32278"/>
                  </a:lnTo>
                  <a:lnTo>
                    <a:pt x="6989" y="32302"/>
                  </a:lnTo>
                  <a:cubicBezTo>
                    <a:pt x="7061" y="32195"/>
                    <a:pt x="7180" y="32100"/>
                    <a:pt x="7311" y="32052"/>
                  </a:cubicBezTo>
                  <a:cubicBezTo>
                    <a:pt x="7430" y="31993"/>
                    <a:pt x="7573" y="31957"/>
                    <a:pt x="7716" y="31957"/>
                  </a:cubicBezTo>
                  <a:lnTo>
                    <a:pt x="8061" y="31945"/>
                  </a:lnTo>
                  <a:cubicBezTo>
                    <a:pt x="8180" y="31945"/>
                    <a:pt x="8299" y="31921"/>
                    <a:pt x="8406" y="31909"/>
                  </a:cubicBezTo>
                  <a:cubicBezTo>
                    <a:pt x="9097" y="31826"/>
                    <a:pt x="9776" y="31612"/>
                    <a:pt x="10466" y="31433"/>
                  </a:cubicBezTo>
                  <a:cubicBezTo>
                    <a:pt x="10811" y="31338"/>
                    <a:pt x="11169" y="31254"/>
                    <a:pt x="11526" y="31195"/>
                  </a:cubicBezTo>
                  <a:cubicBezTo>
                    <a:pt x="11704" y="31159"/>
                    <a:pt x="11883" y="31147"/>
                    <a:pt x="12073" y="31123"/>
                  </a:cubicBezTo>
                  <a:cubicBezTo>
                    <a:pt x="12157" y="31123"/>
                    <a:pt x="12252" y="31111"/>
                    <a:pt x="12347" y="31111"/>
                  </a:cubicBezTo>
                  <a:cubicBezTo>
                    <a:pt x="12400" y="31109"/>
                    <a:pt x="12453" y="31108"/>
                    <a:pt x="12506" y="31108"/>
                  </a:cubicBezTo>
                  <a:cubicBezTo>
                    <a:pt x="12929" y="31108"/>
                    <a:pt x="13347" y="31192"/>
                    <a:pt x="13728" y="31362"/>
                  </a:cubicBezTo>
                  <a:cubicBezTo>
                    <a:pt x="13847" y="31373"/>
                    <a:pt x="13978" y="31421"/>
                    <a:pt x="14074" y="31421"/>
                  </a:cubicBezTo>
                  <a:cubicBezTo>
                    <a:pt x="14121" y="31421"/>
                    <a:pt x="14169" y="31433"/>
                    <a:pt x="14228" y="31445"/>
                  </a:cubicBezTo>
                  <a:lnTo>
                    <a:pt x="14228" y="31433"/>
                  </a:lnTo>
                  <a:cubicBezTo>
                    <a:pt x="14228" y="31433"/>
                    <a:pt x="14240" y="31421"/>
                    <a:pt x="14240" y="31421"/>
                  </a:cubicBezTo>
                  <a:cubicBezTo>
                    <a:pt x="14324" y="31397"/>
                    <a:pt x="14407" y="31385"/>
                    <a:pt x="14479" y="31373"/>
                  </a:cubicBezTo>
                  <a:cubicBezTo>
                    <a:pt x="14645" y="31350"/>
                    <a:pt x="14812" y="31326"/>
                    <a:pt x="14979" y="31278"/>
                  </a:cubicBezTo>
                  <a:cubicBezTo>
                    <a:pt x="15514" y="31147"/>
                    <a:pt x="16062" y="31052"/>
                    <a:pt x="16610" y="31004"/>
                  </a:cubicBezTo>
                  <a:cubicBezTo>
                    <a:pt x="16693" y="30992"/>
                    <a:pt x="16788" y="30992"/>
                    <a:pt x="16860" y="30969"/>
                  </a:cubicBezTo>
                  <a:lnTo>
                    <a:pt x="17586" y="30838"/>
                  </a:lnTo>
                  <a:cubicBezTo>
                    <a:pt x="17812" y="30790"/>
                    <a:pt x="18050" y="30790"/>
                    <a:pt x="18289" y="30719"/>
                  </a:cubicBezTo>
                  <a:cubicBezTo>
                    <a:pt x="18717" y="30600"/>
                    <a:pt x="19122" y="30445"/>
                    <a:pt x="19562" y="30361"/>
                  </a:cubicBezTo>
                  <a:cubicBezTo>
                    <a:pt x="19634" y="30338"/>
                    <a:pt x="19705" y="30302"/>
                    <a:pt x="19777" y="30254"/>
                  </a:cubicBezTo>
                  <a:cubicBezTo>
                    <a:pt x="19967" y="30123"/>
                    <a:pt x="20182" y="30016"/>
                    <a:pt x="20408" y="29933"/>
                  </a:cubicBezTo>
                  <a:cubicBezTo>
                    <a:pt x="20503" y="29885"/>
                    <a:pt x="20610" y="29814"/>
                    <a:pt x="20705" y="29742"/>
                  </a:cubicBezTo>
                  <a:cubicBezTo>
                    <a:pt x="20789" y="29671"/>
                    <a:pt x="20896" y="29599"/>
                    <a:pt x="21003" y="29540"/>
                  </a:cubicBezTo>
                  <a:cubicBezTo>
                    <a:pt x="21075" y="29516"/>
                    <a:pt x="21146" y="29468"/>
                    <a:pt x="21217" y="29433"/>
                  </a:cubicBezTo>
                  <a:lnTo>
                    <a:pt x="21146" y="29421"/>
                  </a:lnTo>
                  <a:cubicBezTo>
                    <a:pt x="20967" y="29361"/>
                    <a:pt x="20789" y="29326"/>
                    <a:pt x="20598" y="29290"/>
                  </a:cubicBezTo>
                  <a:cubicBezTo>
                    <a:pt x="20515" y="29272"/>
                    <a:pt x="20432" y="29263"/>
                    <a:pt x="20350" y="29263"/>
                  </a:cubicBezTo>
                  <a:cubicBezTo>
                    <a:pt x="20268" y="29263"/>
                    <a:pt x="20188" y="29272"/>
                    <a:pt x="20110" y="29290"/>
                  </a:cubicBezTo>
                  <a:lnTo>
                    <a:pt x="19979" y="29290"/>
                  </a:lnTo>
                  <a:cubicBezTo>
                    <a:pt x="19872" y="29266"/>
                    <a:pt x="19777" y="29218"/>
                    <a:pt x="19682" y="29159"/>
                  </a:cubicBezTo>
                  <a:cubicBezTo>
                    <a:pt x="19574" y="29087"/>
                    <a:pt x="19491" y="28980"/>
                    <a:pt x="19443" y="28861"/>
                  </a:cubicBezTo>
                  <a:cubicBezTo>
                    <a:pt x="19396" y="28742"/>
                    <a:pt x="19384" y="28623"/>
                    <a:pt x="19396" y="28492"/>
                  </a:cubicBezTo>
                  <a:cubicBezTo>
                    <a:pt x="19408" y="28385"/>
                    <a:pt x="19432" y="28278"/>
                    <a:pt x="19467" y="28183"/>
                  </a:cubicBezTo>
                  <a:cubicBezTo>
                    <a:pt x="19539" y="27980"/>
                    <a:pt x="19622" y="27802"/>
                    <a:pt x="19741" y="27623"/>
                  </a:cubicBezTo>
                  <a:cubicBezTo>
                    <a:pt x="19860" y="27456"/>
                    <a:pt x="19991" y="27313"/>
                    <a:pt x="20146" y="27182"/>
                  </a:cubicBezTo>
                  <a:cubicBezTo>
                    <a:pt x="20360" y="26992"/>
                    <a:pt x="20575" y="26837"/>
                    <a:pt x="20777" y="26670"/>
                  </a:cubicBezTo>
                  <a:cubicBezTo>
                    <a:pt x="20979" y="26492"/>
                    <a:pt x="21182" y="26313"/>
                    <a:pt x="21372" y="26123"/>
                  </a:cubicBezTo>
                  <a:lnTo>
                    <a:pt x="21384" y="26123"/>
                  </a:lnTo>
                  <a:lnTo>
                    <a:pt x="21396" y="26111"/>
                  </a:lnTo>
                  <a:cubicBezTo>
                    <a:pt x="21729" y="25861"/>
                    <a:pt x="22039" y="25563"/>
                    <a:pt x="22313" y="25230"/>
                  </a:cubicBezTo>
                  <a:cubicBezTo>
                    <a:pt x="22384" y="25146"/>
                    <a:pt x="22444" y="25039"/>
                    <a:pt x="22491" y="24932"/>
                  </a:cubicBezTo>
                  <a:cubicBezTo>
                    <a:pt x="22599" y="24682"/>
                    <a:pt x="22599" y="24396"/>
                    <a:pt x="22468" y="24158"/>
                  </a:cubicBezTo>
                  <a:cubicBezTo>
                    <a:pt x="22408" y="24039"/>
                    <a:pt x="22313" y="23944"/>
                    <a:pt x="22206" y="23861"/>
                  </a:cubicBezTo>
                  <a:cubicBezTo>
                    <a:pt x="22087" y="23777"/>
                    <a:pt x="21956" y="23694"/>
                    <a:pt x="21837" y="23611"/>
                  </a:cubicBezTo>
                  <a:cubicBezTo>
                    <a:pt x="21598" y="23456"/>
                    <a:pt x="21337" y="23325"/>
                    <a:pt x="21051" y="23253"/>
                  </a:cubicBezTo>
                  <a:cubicBezTo>
                    <a:pt x="20953" y="23227"/>
                    <a:pt x="20848" y="23213"/>
                    <a:pt x="20741" y="23213"/>
                  </a:cubicBezTo>
                  <a:cubicBezTo>
                    <a:pt x="20705" y="23213"/>
                    <a:pt x="20670" y="23215"/>
                    <a:pt x="20634" y="23218"/>
                  </a:cubicBezTo>
                  <a:cubicBezTo>
                    <a:pt x="20503" y="23241"/>
                    <a:pt x="20360" y="23277"/>
                    <a:pt x="20241" y="23337"/>
                  </a:cubicBezTo>
                  <a:cubicBezTo>
                    <a:pt x="20003" y="23468"/>
                    <a:pt x="19741" y="23551"/>
                    <a:pt x="19479" y="23599"/>
                  </a:cubicBezTo>
                  <a:cubicBezTo>
                    <a:pt x="19395" y="23616"/>
                    <a:pt x="19310" y="23623"/>
                    <a:pt x="19227" y="23623"/>
                  </a:cubicBezTo>
                  <a:cubicBezTo>
                    <a:pt x="19075" y="23623"/>
                    <a:pt x="18927" y="23597"/>
                    <a:pt x="18789" y="23551"/>
                  </a:cubicBezTo>
                  <a:cubicBezTo>
                    <a:pt x="18610" y="23480"/>
                    <a:pt x="18467" y="23337"/>
                    <a:pt x="18396" y="23158"/>
                  </a:cubicBezTo>
                  <a:cubicBezTo>
                    <a:pt x="18300" y="22956"/>
                    <a:pt x="18241" y="22730"/>
                    <a:pt x="18217" y="22503"/>
                  </a:cubicBezTo>
                  <a:cubicBezTo>
                    <a:pt x="18205" y="22420"/>
                    <a:pt x="18193" y="22337"/>
                    <a:pt x="18193" y="22253"/>
                  </a:cubicBezTo>
                  <a:cubicBezTo>
                    <a:pt x="18181" y="22170"/>
                    <a:pt x="18181" y="22087"/>
                    <a:pt x="18181" y="22003"/>
                  </a:cubicBezTo>
                  <a:cubicBezTo>
                    <a:pt x="18181" y="21860"/>
                    <a:pt x="18169" y="21706"/>
                    <a:pt x="18158" y="21575"/>
                  </a:cubicBezTo>
                  <a:cubicBezTo>
                    <a:pt x="18122" y="21491"/>
                    <a:pt x="18074" y="21432"/>
                    <a:pt x="18015" y="21372"/>
                  </a:cubicBezTo>
                  <a:cubicBezTo>
                    <a:pt x="17979" y="21336"/>
                    <a:pt x="17955" y="21313"/>
                    <a:pt x="17919" y="21277"/>
                  </a:cubicBezTo>
                  <a:cubicBezTo>
                    <a:pt x="17872" y="21241"/>
                    <a:pt x="17836" y="21206"/>
                    <a:pt x="17800" y="21158"/>
                  </a:cubicBezTo>
                  <a:cubicBezTo>
                    <a:pt x="17705" y="21015"/>
                    <a:pt x="17622" y="20860"/>
                    <a:pt x="17574" y="20694"/>
                  </a:cubicBezTo>
                  <a:cubicBezTo>
                    <a:pt x="17491" y="20491"/>
                    <a:pt x="17419" y="20277"/>
                    <a:pt x="17384" y="20063"/>
                  </a:cubicBezTo>
                  <a:cubicBezTo>
                    <a:pt x="17360" y="19896"/>
                    <a:pt x="17384" y="19729"/>
                    <a:pt x="17348" y="19586"/>
                  </a:cubicBezTo>
                  <a:cubicBezTo>
                    <a:pt x="17300" y="19348"/>
                    <a:pt x="17229" y="19122"/>
                    <a:pt x="17134" y="18908"/>
                  </a:cubicBezTo>
                  <a:cubicBezTo>
                    <a:pt x="17026" y="18693"/>
                    <a:pt x="16955" y="18467"/>
                    <a:pt x="16895" y="18241"/>
                  </a:cubicBezTo>
                  <a:cubicBezTo>
                    <a:pt x="16836" y="18015"/>
                    <a:pt x="16729" y="17788"/>
                    <a:pt x="16598" y="17598"/>
                  </a:cubicBezTo>
                  <a:cubicBezTo>
                    <a:pt x="16491" y="17431"/>
                    <a:pt x="16360" y="17265"/>
                    <a:pt x="16229" y="17122"/>
                  </a:cubicBezTo>
                  <a:cubicBezTo>
                    <a:pt x="16086" y="16979"/>
                    <a:pt x="15919" y="16860"/>
                    <a:pt x="15752" y="16741"/>
                  </a:cubicBezTo>
                  <a:lnTo>
                    <a:pt x="15633" y="16657"/>
                  </a:lnTo>
                  <a:lnTo>
                    <a:pt x="15502" y="16586"/>
                  </a:lnTo>
                  <a:cubicBezTo>
                    <a:pt x="15407" y="16538"/>
                    <a:pt x="15324" y="16503"/>
                    <a:pt x="15229" y="16455"/>
                  </a:cubicBezTo>
                  <a:cubicBezTo>
                    <a:pt x="15133" y="16419"/>
                    <a:pt x="15026" y="16372"/>
                    <a:pt x="14931" y="16324"/>
                  </a:cubicBezTo>
                  <a:cubicBezTo>
                    <a:pt x="14824" y="16276"/>
                    <a:pt x="14729" y="16229"/>
                    <a:pt x="14645" y="16157"/>
                  </a:cubicBezTo>
                  <a:cubicBezTo>
                    <a:pt x="14348" y="15967"/>
                    <a:pt x="14086" y="15717"/>
                    <a:pt x="13871" y="15431"/>
                  </a:cubicBezTo>
                  <a:cubicBezTo>
                    <a:pt x="13788" y="15312"/>
                    <a:pt x="13728" y="15169"/>
                    <a:pt x="13693" y="15014"/>
                  </a:cubicBezTo>
                  <a:cubicBezTo>
                    <a:pt x="13657" y="14871"/>
                    <a:pt x="13633" y="14705"/>
                    <a:pt x="13609" y="14550"/>
                  </a:cubicBezTo>
                  <a:cubicBezTo>
                    <a:pt x="13609" y="14514"/>
                    <a:pt x="13609" y="14490"/>
                    <a:pt x="13633" y="14455"/>
                  </a:cubicBezTo>
                  <a:cubicBezTo>
                    <a:pt x="13728" y="14300"/>
                    <a:pt x="13645" y="14240"/>
                    <a:pt x="13574" y="14157"/>
                  </a:cubicBezTo>
                  <a:cubicBezTo>
                    <a:pt x="13550" y="14133"/>
                    <a:pt x="13538" y="14109"/>
                    <a:pt x="13538" y="14074"/>
                  </a:cubicBezTo>
                  <a:cubicBezTo>
                    <a:pt x="13538" y="13978"/>
                    <a:pt x="13514" y="13883"/>
                    <a:pt x="13478" y="13788"/>
                  </a:cubicBezTo>
                  <a:cubicBezTo>
                    <a:pt x="13443" y="13705"/>
                    <a:pt x="13407" y="13621"/>
                    <a:pt x="13359" y="13538"/>
                  </a:cubicBezTo>
                  <a:cubicBezTo>
                    <a:pt x="13312" y="13443"/>
                    <a:pt x="13288" y="13359"/>
                    <a:pt x="13252" y="13276"/>
                  </a:cubicBezTo>
                  <a:cubicBezTo>
                    <a:pt x="13228" y="13193"/>
                    <a:pt x="13216" y="13121"/>
                    <a:pt x="13216" y="13038"/>
                  </a:cubicBezTo>
                  <a:cubicBezTo>
                    <a:pt x="13216" y="12931"/>
                    <a:pt x="13157" y="12824"/>
                    <a:pt x="13074" y="12752"/>
                  </a:cubicBezTo>
                  <a:cubicBezTo>
                    <a:pt x="12835" y="12562"/>
                    <a:pt x="12597" y="12347"/>
                    <a:pt x="12395" y="12121"/>
                  </a:cubicBezTo>
                  <a:cubicBezTo>
                    <a:pt x="12355" y="12082"/>
                    <a:pt x="12300" y="12058"/>
                    <a:pt x="12248" y="12058"/>
                  </a:cubicBezTo>
                  <a:cubicBezTo>
                    <a:pt x="12237" y="12058"/>
                    <a:pt x="12227" y="12059"/>
                    <a:pt x="12216" y="12062"/>
                  </a:cubicBezTo>
                  <a:cubicBezTo>
                    <a:pt x="12157" y="12050"/>
                    <a:pt x="12097" y="12038"/>
                    <a:pt x="12038" y="12002"/>
                  </a:cubicBezTo>
                  <a:cubicBezTo>
                    <a:pt x="11788" y="11895"/>
                    <a:pt x="11550" y="11740"/>
                    <a:pt x="11347" y="11550"/>
                  </a:cubicBezTo>
                  <a:cubicBezTo>
                    <a:pt x="11204" y="11383"/>
                    <a:pt x="11026" y="11264"/>
                    <a:pt x="10823" y="11204"/>
                  </a:cubicBezTo>
                  <a:lnTo>
                    <a:pt x="10811" y="11204"/>
                  </a:lnTo>
                  <a:cubicBezTo>
                    <a:pt x="10692" y="11180"/>
                    <a:pt x="10573" y="11157"/>
                    <a:pt x="10466" y="11121"/>
                  </a:cubicBezTo>
                  <a:cubicBezTo>
                    <a:pt x="10445" y="11112"/>
                    <a:pt x="10422" y="11109"/>
                    <a:pt x="10400" y="11109"/>
                  </a:cubicBezTo>
                  <a:cubicBezTo>
                    <a:pt x="10359" y="11109"/>
                    <a:pt x="10318" y="11122"/>
                    <a:pt x="10288" y="11145"/>
                  </a:cubicBezTo>
                  <a:cubicBezTo>
                    <a:pt x="10242" y="11181"/>
                    <a:pt x="10197" y="11197"/>
                    <a:pt x="10146" y="11197"/>
                  </a:cubicBezTo>
                  <a:cubicBezTo>
                    <a:pt x="10130" y="11197"/>
                    <a:pt x="10114" y="11195"/>
                    <a:pt x="10097" y="11192"/>
                  </a:cubicBezTo>
                  <a:cubicBezTo>
                    <a:pt x="10026" y="11169"/>
                    <a:pt x="9951" y="11157"/>
                    <a:pt x="9877" y="11157"/>
                  </a:cubicBezTo>
                  <a:cubicBezTo>
                    <a:pt x="9802" y="11157"/>
                    <a:pt x="9728" y="11169"/>
                    <a:pt x="9656" y="11192"/>
                  </a:cubicBezTo>
                  <a:lnTo>
                    <a:pt x="9323" y="11323"/>
                  </a:lnTo>
                  <a:cubicBezTo>
                    <a:pt x="9311" y="11329"/>
                    <a:pt x="9299" y="11332"/>
                    <a:pt x="9287" y="11332"/>
                  </a:cubicBezTo>
                  <a:cubicBezTo>
                    <a:pt x="9275" y="11332"/>
                    <a:pt x="9264" y="11329"/>
                    <a:pt x="9252" y="11323"/>
                  </a:cubicBezTo>
                  <a:lnTo>
                    <a:pt x="9192" y="11323"/>
                  </a:lnTo>
                  <a:cubicBezTo>
                    <a:pt x="9085" y="11311"/>
                    <a:pt x="8942" y="11311"/>
                    <a:pt x="8764" y="11276"/>
                  </a:cubicBezTo>
                  <a:cubicBezTo>
                    <a:pt x="8668" y="11264"/>
                    <a:pt x="8597" y="11252"/>
                    <a:pt x="8513" y="11216"/>
                  </a:cubicBezTo>
                  <a:cubicBezTo>
                    <a:pt x="8394" y="11169"/>
                    <a:pt x="8299" y="11085"/>
                    <a:pt x="8240" y="10966"/>
                  </a:cubicBezTo>
                  <a:cubicBezTo>
                    <a:pt x="8192" y="10871"/>
                    <a:pt x="8180" y="10752"/>
                    <a:pt x="8192" y="10645"/>
                  </a:cubicBezTo>
                  <a:cubicBezTo>
                    <a:pt x="8204" y="10561"/>
                    <a:pt x="8240" y="10490"/>
                    <a:pt x="8275" y="10418"/>
                  </a:cubicBezTo>
                  <a:cubicBezTo>
                    <a:pt x="8299" y="10371"/>
                    <a:pt x="8323" y="10311"/>
                    <a:pt x="8347" y="10264"/>
                  </a:cubicBezTo>
                  <a:cubicBezTo>
                    <a:pt x="8371" y="10097"/>
                    <a:pt x="8430" y="9954"/>
                    <a:pt x="8525" y="9823"/>
                  </a:cubicBezTo>
                  <a:cubicBezTo>
                    <a:pt x="8704" y="9633"/>
                    <a:pt x="8823" y="9383"/>
                    <a:pt x="9025" y="9228"/>
                  </a:cubicBezTo>
                  <a:cubicBezTo>
                    <a:pt x="9228" y="9085"/>
                    <a:pt x="9442" y="8894"/>
                    <a:pt x="9645" y="8740"/>
                  </a:cubicBezTo>
                  <a:lnTo>
                    <a:pt x="9668" y="8716"/>
                  </a:lnTo>
                  <a:lnTo>
                    <a:pt x="9668" y="8716"/>
                  </a:lnTo>
                  <a:lnTo>
                    <a:pt x="9668" y="8716"/>
                  </a:lnTo>
                  <a:cubicBezTo>
                    <a:pt x="9728" y="8656"/>
                    <a:pt x="9787" y="8585"/>
                    <a:pt x="9847" y="8525"/>
                  </a:cubicBezTo>
                  <a:cubicBezTo>
                    <a:pt x="9907" y="8454"/>
                    <a:pt x="9954" y="8383"/>
                    <a:pt x="10014" y="8323"/>
                  </a:cubicBezTo>
                  <a:cubicBezTo>
                    <a:pt x="10073" y="8263"/>
                    <a:pt x="10145" y="8180"/>
                    <a:pt x="10216" y="8121"/>
                  </a:cubicBezTo>
                  <a:lnTo>
                    <a:pt x="10430" y="7906"/>
                  </a:lnTo>
                  <a:cubicBezTo>
                    <a:pt x="10526" y="7644"/>
                    <a:pt x="10728" y="7466"/>
                    <a:pt x="10835" y="7216"/>
                  </a:cubicBezTo>
                  <a:cubicBezTo>
                    <a:pt x="10978" y="6918"/>
                    <a:pt x="11038" y="6751"/>
                    <a:pt x="11109" y="6608"/>
                  </a:cubicBezTo>
                  <a:cubicBezTo>
                    <a:pt x="11169" y="6466"/>
                    <a:pt x="11240" y="6323"/>
                    <a:pt x="11383" y="6049"/>
                  </a:cubicBezTo>
                  <a:cubicBezTo>
                    <a:pt x="11466" y="5930"/>
                    <a:pt x="11490" y="5787"/>
                    <a:pt x="11442" y="5644"/>
                  </a:cubicBezTo>
                  <a:cubicBezTo>
                    <a:pt x="11407" y="5549"/>
                    <a:pt x="11419" y="5430"/>
                    <a:pt x="11454" y="5335"/>
                  </a:cubicBezTo>
                  <a:cubicBezTo>
                    <a:pt x="11502" y="5215"/>
                    <a:pt x="11538" y="5096"/>
                    <a:pt x="11585" y="4977"/>
                  </a:cubicBezTo>
                  <a:lnTo>
                    <a:pt x="11657" y="4799"/>
                  </a:lnTo>
                  <a:cubicBezTo>
                    <a:pt x="11669" y="4739"/>
                    <a:pt x="11692" y="4692"/>
                    <a:pt x="11704" y="4644"/>
                  </a:cubicBezTo>
                  <a:cubicBezTo>
                    <a:pt x="11728" y="4549"/>
                    <a:pt x="11752" y="4453"/>
                    <a:pt x="11752" y="4346"/>
                  </a:cubicBezTo>
                  <a:cubicBezTo>
                    <a:pt x="11752" y="4275"/>
                    <a:pt x="11728" y="4215"/>
                    <a:pt x="11692" y="4156"/>
                  </a:cubicBezTo>
                  <a:cubicBezTo>
                    <a:pt x="11669" y="4072"/>
                    <a:pt x="11609" y="4025"/>
                    <a:pt x="11526" y="4001"/>
                  </a:cubicBezTo>
                  <a:cubicBezTo>
                    <a:pt x="11431" y="3977"/>
                    <a:pt x="11335" y="3965"/>
                    <a:pt x="11228" y="3965"/>
                  </a:cubicBezTo>
                  <a:cubicBezTo>
                    <a:pt x="11157" y="3965"/>
                    <a:pt x="11085" y="3953"/>
                    <a:pt x="11014" y="3941"/>
                  </a:cubicBezTo>
                  <a:cubicBezTo>
                    <a:pt x="10930" y="3930"/>
                    <a:pt x="10859" y="3918"/>
                    <a:pt x="10776" y="3906"/>
                  </a:cubicBezTo>
                  <a:cubicBezTo>
                    <a:pt x="10704" y="3874"/>
                    <a:pt x="10622" y="3858"/>
                    <a:pt x="10540" y="3858"/>
                  </a:cubicBezTo>
                  <a:cubicBezTo>
                    <a:pt x="10499" y="3858"/>
                    <a:pt x="10458" y="3862"/>
                    <a:pt x="10418" y="3870"/>
                  </a:cubicBezTo>
                  <a:cubicBezTo>
                    <a:pt x="10238" y="3903"/>
                    <a:pt x="10056" y="3918"/>
                    <a:pt x="9873" y="3918"/>
                  </a:cubicBezTo>
                  <a:cubicBezTo>
                    <a:pt x="9657" y="3918"/>
                    <a:pt x="9441" y="3897"/>
                    <a:pt x="9228" y="3858"/>
                  </a:cubicBezTo>
                  <a:cubicBezTo>
                    <a:pt x="9131" y="3837"/>
                    <a:pt x="9038" y="3825"/>
                    <a:pt x="8945" y="3825"/>
                  </a:cubicBezTo>
                  <a:cubicBezTo>
                    <a:pt x="8877" y="3825"/>
                    <a:pt x="8810" y="3831"/>
                    <a:pt x="8740" y="3846"/>
                  </a:cubicBezTo>
                  <a:cubicBezTo>
                    <a:pt x="8228" y="3953"/>
                    <a:pt x="7716" y="3989"/>
                    <a:pt x="7216" y="4120"/>
                  </a:cubicBezTo>
                  <a:cubicBezTo>
                    <a:pt x="7144" y="4132"/>
                    <a:pt x="7073" y="4132"/>
                    <a:pt x="7001" y="4132"/>
                  </a:cubicBezTo>
                  <a:lnTo>
                    <a:pt x="7156" y="4025"/>
                  </a:lnTo>
                  <a:cubicBezTo>
                    <a:pt x="7240" y="3965"/>
                    <a:pt x="7251" y="3965"/>
                    <a:pt x="7085" y="3906"/>
                  </a:cubicBezTo>
                  <a:cubicBezTo>
                    <a:pt x="7061" y="3894"/>
                    <a:pt x="7037" y="3882"/>
                    <a:pt x="7001" y="3870"/>
                  </a:cubicBezTo>
                  <a:cubicBezTo>
                    <a:pt x="6918" y="3882"/>
                    <a:pt x="6835" y="3894"/>
                    <a:pt x="6751" y="3894"/>
                  </a:cubicBezTo>
                  <a:cubicBezTo>
                    <a:pt x="6811" y="3918"/>
                    <a:pt x="6870" y="3930"/>
                    <a:pt x="6918" y="3953"/>
                  </a:cubicBezTo>
                  <a:cubicBezTo>
                    <a:pt x="6942" y="3953"/>
                    <a:pt x="6966" y="3977"/>
                    <a:pt x="6954" y="3977"/>
                  </a:cubicBezTo>
                  <a:cubicBezTo>
                    <a:pt x="6930" y="4001"/>
                    <a:pt x="6894" y="4025"/>
                    <a:pt x="6847" y="4037"/>
                  </a:cubicBezTo>
                  <a:cubicBezTo>
                    <a:pt x="6720" y="4063"/>
                    <a:pt x="6593" y="4079"/>
                    <a:pt x="6465" y="4079"/>
                  </a:cubicBezTo>
                  <a:cubicBezTo>
                    <a:pt x="6366" y="4079"/>
                    <a:pt x="6267" y="4070"/>
                    <a:pt x="6168" y="4049"/>
                  </a:cubicBezTo>
                  <a:cubicBezTo>
                    <a:pt x="5930" y="3977"/>
                    <a:pt x="5727" y="3822"/>
                    <a:pt x="5596" y="3608"/>
                  </a:cubicBezTo>
                  <a:cubicBezTo>
                    <a:pt x="5537" y="3513"/>
                    <a:pt x="5489" y="3394"/>
                    <a:pt x="5465" y="3287"/>
                  </a:cubicBezTo>
                  <a:cubicBezTo>
                    <a:pt x="5430" y="3156"/>
                    <a:pt x="5442" y="3013"/>
                    <a:pt x="5501" y="2894"/>
                  </a:cubicBezTo>
                  <a:cubicBezTo>
                    <a:pt x="5549" y="2775"/>
                    <a:pt x="5632" y="2679"/>
                    <a:pt x="5739" y="2608"/>
                  </a:cubicBezTo>
                  <a:cubicBezTo>
                    <a:pt x="5823" y="2537"/>
                    <a:pt x="5918" y="2477"/>
                    <a:pt x="6001" y="2417"/>
                  </a:cubicBezTo>
                  <a:lnTo>
                    <a:pt x="5989" y="2406"/>
                  </a:lnTo>
                  <a:cubicBezTo>
                    <a:pt x="6073" y="2358"/>
                    <a:pt x="6144" y="2298"/>
                    <a:pt x="6216" y="2251"/>
                  </a:cubicBezTo>
                  <a:lnTo>
                    <a:pt x="6430" y="2072"/>
                  </a:lnTo>
                  <a:cubicBezTo>
                    <a:pt x="6585" y="1953"/>
                    <a:pt x="6716" y="1834"/>
                    <a:pt x="6859" y="1703"/>
                  </a:cubicBezTo>
                  <a:cubicBezTo>
                    <a:pt x="7120" y="1465"/>
                    <a:pt x="7359" y="1191"/>
                    <a:pt x="7537" y="882"/>
                  </a:cubicBezTo>
                  <a:cubicBezTo>
                    <a:pt x="7621" y="751"/>
                    <a:pt x="7692" y="608"/>
                    <a:pt x="7728" y="453"/>
                  </a:cubicBezTo>
                  <a:cubicBezTo>
                    <a:pt x="7751" y="358"/>
                    <a:pt x="7751" y="251"/>
                    <a:pt x="7716" y="155"/>
                  </a:cubicBezTo>
                  <a:cubicBezTo>
                    <a:pt x="7656" y="84"/>
                    <a:pt x="7573" y="36"/>
                    <a:pt x="7478" y="12"/>
                  </a:cubicBezTo>
                  <a:lnTo>
                    <a:pt x="74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00"/>
            <p:cNvSpPr/>
            <p:nvPr/>
          </p:nvSpPr>
          <p:spPr>
            <a:xfrm>
              <a:off x="1242700" y="2852950"/>
              <a:ext cx="165825" cy="105000"/>
            </a:xfrm>
            <a:custGeom>
              <a:rect b="b" l="l" r="r" t="t"/>
              <a:pathLst>
                <a:path extrusionOk="0" h="4200" w="6633">
                  <a:moveTo>
                    <a:pt x="4148" y="1"/>
                  </a:moveTo>
                  <a:cubicBezTo>
                    <a:pt x="4127" y="1"/>
                    <a:pt x="4102" y="21"/>
                    <a:pt x="4084" y="21"/>
                  </a:cubicBezTo>
                  <a:cubicBezTo>
                    <a:pt x="4080" y="19"/>
                    <a:pt x="4076" y="19"/>
                    <a:pt x="4072" y="19"/>
                  </a:cubicBezTo>
                  <a:cubicBezTo>
                    <a:pt x="4052" y="19"/>
                    <a:pt x="4035" y="34"/>
                    <a:pt x="4013" y="34"/>
                  </a:cubicBezTo>
                  <a:cubicBezTo>
                    <a:pt x="4002" y="34"/>
                    <a:pt x="3991" y="31"/>
                    <a:pt x="3977" y="21"/>
                  </a:cubicBezTo>
                  <a:cubicBezTo>
                    <a:pt x="3965" y="9"/>
                    <a:pt x="3953" y="6"/>
                    <a:pt x="3942" y="6"/>
                  </a:cubicBezTo>
                  <a:cubicBezTo>
                    <a:pt x="3930" y="6"/>
                    <a:pt x="3918" y="9"/>
                    <a:pt x="3906" y="9"/>
                  </a:cubicBezTo>
                  <a:cubicBezTo>
                    <a:pt x="3846" y="21"/>
                    <a:pt x="3775" y="45"/>
                    <a:pt x="3703" y="68"/>
                  </a:cubicBezTo>
                  <a:cubicBezTo>
                    <a:pt x="3537" y="128"/>
                    <a:pt x="3358" y="211"/>
                    <a:pt x="3180" y="271"/>
                  </a:cubicBezTo>
                  <a:cubicBezTo>
                    <a:pt x="3151" y="285"/>
                    <a:pt x="3126" y="309"/>
                    <a:pt x="3095" y="309"/>
                  </a:cubicBezTo>
                  <a:cubicBezTo>
                    <a:pt x="3075" y="309"/>
                    <a:pt x="3053" y="299"/>
                    <a:pt x="3025" y="271"/>
                  </a:cubicBezTo>
                  <a:cubicBezTo>
                    <a:pt x="3013" y="307"/>
                    <a:pt x="3013" y="330"/>
                    <a:pt x="3001" y="354"/>
                  </a:cubicBezTo>
                  <a:cubicBezTo>
                    <a:pt x="3001" y="399"/>
                    <a:pt x="3001" y="438"/>
                    <a:pt x="2980" y="438"/>
                  </a:cubicBezTo>
                  <a:cubicBezTo>
                    <a:pt x="2973" y="438"/>
                    <a:pt x="2965" y="434"/>
                    <a:pt x="2953" y="426"/>
                  </a:cubicBezTo>
                  <a:cubicBezTo>
                    <a:pt x="2923" y="403"/>
                    <a:pt x="2907" y="395"/>
                    <a:pt x="2894" y="395"/>
                  </a:cubicBezTo>
                  <a:cubicBezTo>
                    <a:pt x="2886" y="395"/>
                    <a:pt x="2879" y="397"/>
                    <a:pt x="2870" y="402"/>
                  </a:cubicBezTo>
                  <a:lnTo>
                    <a:pt x="2680" y="497"/>
                  </a:lnTo>
                  <a:cubicBezTo>
                    <a:pt x="2668" y="497"/>
                    <a:pt x="2656" y="509"/>
                    <a:pt x="2644" y="521"/>
                  </a:cubicBezTo>
                  <a:cubicBezTo>
                    <a:pt x="2620" y="545"/>
                    <a:pt x="2608" y="592"/>
                    <a:pt x="2584" y="616"/>
                  </a:cubicBezTo>
                  <a:cubicBezTo>
                    <a:pt x="2572" y="634"/>
                    <a:pt x="2554" y="634"/>
                    <a:pt x="2537" y="634"/>
                  </a:cubicBezTo>
                  <a:cubicBezTo>
                    <a:pt x="2519" y="634"/>
                    <a:pt x="2501" y="634"/>
                    <a:pt x="2489" y="652"/>
                  </a:cubicBezTo>
                  <a:cubicBezTo>
                    <a:pt x="2472" y="669"/>
                    <a:pt x="2430" y="711"/>
                    <a:pt x="2373" y="711"/>
                  </a:cubicBezTo>
                  <a:cubicBezTo>
                    <a:pt x="2350" y="711"/>
                    <a:pt x="2325" y="704"/>
                    <a:pt x="2299" y="688"/>
                  </a:cubicBezTo>
                  <a:cubicBezTo>
                    <a:pt x="2295" y="684"/>
                    <a:pt x="2292" y="683"/>
                    <a:pt x="2289" y="683"/>
                  </a:cubicBezTo>
                  <a:cubicBezTo>
                    <a:pt x="2281" y="683"/>
                    <a:pt x="2275" y="694"/>
                    <a:pt x="2275" y="711"/>
                  </a:cubicBezTo>
                  <a:cubicBezTo>
                    <a:pt x="2267" y="748"/>
                    <a:pt x="2251" y="762"/>
                    <a:pt x="2231" y="762"/>
                  </a:cubicBezTo>
                  <a:cubicBezTo>
                    <a:pt x="2219" y="762"/>
                    <a:pt x="2205" y="756"/>
                    <a:pt x="2191" y="747"/>
                  </a:cubicBezTo>
                  <a:cubicBezTo>
                    <a:pt x="2168" y="747"/>
                    <a:pt x="2156" y="771"/>
                    <a:pt x="2144" y="783"/>
                  </a:cubicBezTo>
                  <a:cubicBezTo>
                    <a:pt x="2132" y="795"/>
                    <a:pt x="2120" y="818"/>
                    <a:pt x="2108" y="818"/>
                  </a:cubicBezTo>
                  <a:cubicBezTo>
                    <a:pt x="2084" y="807"/>
                    <a:pt x="2054" y="801"/>
                    <a:pt x="2025" y="801"/>
                  </a:cubicBezTo>
                  <a:cubicBezTo>
                    <a:pt x="1995" y="801"/>
                    <a:pt x="1965" y="807"/>
                    <a:pt x="1941" y="818"/>
                  </a:cubicBezTo>
                  <a:cubicBezTo>
                    <a:pt x="1932" y="822"/>
                    <a:pt x="1922" y="823"/>
                    <a:pt x="1913" y="823"/>
                  </a:cubicBezTo>
                  <a:cubicBezTo>
                    <a:pt x="1887" y="823"/>
                    <a:pt x="1863" y="812"/>
                    <a:pt x="1846" y="795"/>
                  </a:cubicBezTo>
                  <a:cubicBezTo>
                    <a:pt x="1832" y="786"/>
                    <a:pt x="1821" y="782"/>
                    <a:pt x="1810" y="782"/>
                  </a:cubicBezTo>
                  <a:cubicBezTo>
                    <a:pt x="1794" y="782"/>
                    <a:pt x="1782" y="792"/>
                    <a:pt x="1775" y="807"/>
                  </a:cubicBezTo>
                  <a:cubicBezTo>
                    <a:pt x="1751" y="890"/>
                    <a:pt x="1679" y="961"/>
                    <a:pt x="1584" y="973"/>
                  </a:cubicBezTo>
                  <a:lnTo>
                    <a:pt x="1644" y="938"/>
                  </a:lnTo>
                  <a:lnTo>
                    <a:pt x="1644" y="938"/>
                  </a:lnTo>
                  <a:cubicBezTo>
                    <a:pt x="1620" y="949"/>
                    <a:pt x="1596" y="949"/>
                    <a:pt x="1572" y="961"/>
                  </a:cubicBezTo>
                  <a:cubicBezTo>
                    <a:pt x="1501" y="973"/>
                    <a:pt x="1441" y="1021"/>
                    <a:pt x="1417" y="1092"/>
                  </a:cubicBezTo>
                  <a:cubicBezTo>
                    <a:pt x="1417" y="1164"/>
                    <a:pt x="1370" y="1211"/>
                    <a:pt x="1322" y="1235"/>
                  </a:cubicBezTo>
                  <a:cubicBezTo>
                    <a:pt x="1298" y="1235"/>
                    <a:pt x="1286" y="1247"/>
                    <a:pt x="1275" y="1259"/>
                  </a:cubicBezTo>
                  <a:cubicBezTo>
                    <a:pt x="1156" y="1414"/>
                    <a:pt x="1048" y="1580"/>
                    <a:pt x="965" y="1759"/>
                  </a:cubicBezTo>
                  <a:cubicBezTo>
                    <a:pt x="953" y="1795"/>
                    <a:pt x="953" y="1819"/>
                    <a:pt x="953" y="1854"/>
                  </a:cubicBezTo>
                  <a:cubicBezTo>
                    <a:pt x="965" y="1890"/>
                    <a:pt x="929" y="1890"/>
                    <a:pt x="905" y="1902"/>
                  </a:cubicBezTo>
                  <a:cubicBezTo>
                    <a:pt x="882" y="1914"/>
                    <a:pt x="858" y="1938"/>
                    <a:pt x="846" y="1961"/>
                  </a:cubicBezTo>
                  <a:cubicBezTo>
                    <a:pt x="834" y="2009"/>
                    <a:pt x="870" y="2092"/>
                    <a:pt x="798" y="2092"/>
                  </a:cubicBezTo>
                  <a:cubicBezTo>
                    <a:pt x="798" y="2128"/>
                    <a:pt x="798" y="2164"/>
                    <a:pt x="786" y="2188"/>
                  </a:cubicBezTo>
                  <a:cubicBezTo>
                    <a:pt x="782" y="2202"/>
                    <a:pt x="770" y="2205"/>
                    <a:pt x="757" y="2205"/>
                  </a:cubicBezTo>
                  <a:cubicBezTo>
                    <a:pt x="746" y="2205"/>
                    <a:pt x="734" y="2203"/>
                    <a:pt x="724" y="2203"/>
                  </a:cubicBezTo>
                  <a:cubicBezTo>
                    <a:pt x="714" y="2203"/>
                    <a:pt x="707" y="2204"/>
                    <a:pt x="703" y="2212"/>
                  </a:cubicBezTo>
                  <a:cubicBezTo>
                    <a:pt x="679" y="2235"/>
                    <a:pt x="667" y="2259"/>
                    <a:pt x="644" y="2283"/>
                  </a:cubicBezTo>
                  <a:cubicBezTo>
                    <a:pt x="632" y="2289"/>
                    <a:pt x="611" y="2289"/>
                    <a:pt x="593" y="2289"/>
                  </a:cubicBezTo>
                  <a:cubicBezTo>
                    <a:pt x="575" y="2289"/>
                    <a:pt x="560" y="2289"/>
                    <a:pt x="560" y="2295"/>
                  </a:cubicBezTo>
                  <a:cubicBezTo>
                    <a:pt x="536" y="2342"/>
                    <a:pt x="536" y="2378"/>
                    <a:pt x="548" y="2426"/>
                  </a:cubicBezTo>
                  <a:cubicBezTo>
                    <a:pt x="560" y="2485"/>
                    <a:pt x="536" y="2509"/>
                    <a:pt x="489" y="2509"/>
                  </a:cubicBezTo>
                  <a:cubicBezTo>
                    <a:pt x="453" y="2509"/>
                    <a:pt x="417" y="2521"/>
                    <a:pt x="394" y="2545"/>
                  </a:cubicBezTo>
                  <a:cubicBezTo>
                    <a:pt x="322" y="2628"/>
                    <a:pt x="251" y="2712"/>
                    <a:pt x="203" y="2795"/>
                  </a:cubicBezTo>
                  <a:cubicBezTo>
                    <a:pt x="167" y="2843"/>
                    <a:pt x="167" y="2890"/>
                    <a:pt x="191" y="2926"/>
                  </a:cubicBezTo>
                  <a:cubicBezTo>
                    <a:pt x="203" y="2974"/>
                    <a:pt x="120" y="2974"/>
                    <a:pt x="155" y="3021"/>
                  </a:cubicBezTo>
                  <a:lnTo>
                    <a:pt x="120" y="3021"/>
                  </a:lnTo>
                  <a:cubicBezTo>
                    <a:pt x="92" y="3016"/>
                    <a:pt x="75" y="3013"/>
                    <a:pt x="66" y="3013"/>
                  </a:cubicBezTo>
                  <a:cubicBezTo>
                    <a:pt x="37" y="3013"/>
                    <a:pt x="95" y="3039"/>
                    <a:pt x="132" y="3057"/>
                  </a:cubicBezTo>
                  <a:cubicBezTo>
                    <a:pt x="143" y="3057"/>
                    <a:pt x="155" y="3081"/>
                    <a:pt x="143" y="3081"/>
                  </a:cubicBezTo>
                  <a:cubicBezTo>
                    <a:pt x="108" y="3081"/>
                    <a:pt x="143" y="3116"/>
                    <a:pt x="143" y="3140"/>
                  </a:cubicBezTo>
                  <a:cubicBezTo>
                    <a:pt x="143" y="3164"/>
                    <a:pt x="132" y="3176"/>
                    <a:pt x="48" y="3176"/>
                  </a:cubicBezTo>
                  <a:cubicBezTo>
                    <a:pt x="24" y="3176"/>
                    <a:pt x="1" y="3188"/>
                    <a:pt x="24" y="3212"/>
                  </a:cubicBezTo>
                  <a:cubicBezTo>
                    <a:pt x="96" y="3247"/>
                    <a:pt x="108" y="3271"/>
                    <a:pt x="48" y="3319"/>
                  </a:cubicBezTo>
                  <a:lnTo>
                    <a:pt x="179" y="3319"/>
                  </a:lnTo>
                  <a:cubicBezTo>
                    <a:pt x="215" y="3343"/>
                    <a:pt x="227" y="3355"/>
                    <a:pt x="167" y="3402"/>
                  </a:cubicBezTo>
                  <a:cubicBezTo>
                    <a:pt x="155" y="3414"/>
                    <a:pt x="143" y="3426"/>
                    <a:pt x="132" y="3438"/>
                  </a:cubicBezTo>
                  <a:lnTo>
                    <a:pt x="143" y="3450"/>
                  </a:lnTo>
                  <a:lnTo>
                    <a:pt x="179" y="3462"/>
                  </a:lnTo>
                  <a:lnTo>
                    <a:pt x="203" y="3485"/>
                  </a:lnTo>
                  <a:lnTo>
                    <a:pt x="227" y="3509"/>
                  </a:lnTo>
                  <a:cubicBezTo>
                    <a:pt x="239" y="3503"/>
                    <a:pt x="248" y="3500"/>
                    <a:pt x="254" y="3500"/>
                  </a:cubicBezTo>
                  <a:cubicBezTo>
                    <a:pt x="260" y="3500"/>
                    <a:pt x="263" y="3503"/>
                    <a:pt x="263" y="3509"/>
                  </a:cubicBezTo>
                  <a:lnTo>
                    <a:pt x="251" y="3533"/>
                  </a:lnTo>
                  <a:cubicBezTo>
                    <a:pt x="263" y="3545"/>
                    <a:pt x="274" y="3557"/>
                    <a:pt x="286" y="3569"/>
                  </a:cubicBezTo>
                  <a:cubicBezTo>
                    <a:pt x="301" y="3566"/>
                    <a:pt x="315" y="3564"/>
                    <a:pt x="327" y="3564"/>
                  </a:cubicBezTo>
                  <a:cubicBezTo>
                    <a:pt x="363" y="3564"/>
                    <a:pt x="388" y="3578"/>
                    <a:pt x="405" y="3605"/>
                  </a:cubicBezTo>
                  <a:cubicBezTo>
                    <a:pt x="429" y="3628"/>
                    <a:pt x="453" y="3640"/>
                    <a:pt x="453" y="3676"/>
                  </a:cubicBezTo>
                  <a:cubicBezTo>
                    <a:pt x="477" y="3688"/>
                    <a:pt x="501" y="3700"/>
                    <a:pt x="524" y="3712"/>
                  </a:cubicBezTo>
                  <a:cubicBezTo>
                    <a:pt x="548" y="3736"/>
                    <a:pt x="524" y="3747"/>
                    <a:pt x="501" y="3771"/>
                  </a:cubicBezTo>
                  <a:cubicBezTo>
                    <a:pt x="513" y="3795"/>
                    <a:pt x="560" y="3783"/>
                    <a:pt x="548" y="3819"/>
                  </a:cubicBezTo>
                  <a:cubicBezTo>
                    <a:pt x="548" y="3866"/>
                    <a:pt x="584" y="3878"/>
                    <a:pt x="608" y="3890"/>
                  </a:cubicBezTo>
                  <a:cubicBezTo>
                    <a:pt x="615" y="3893"/>
                    <a:pt x="623" y="3894"/>
                    <a:pt x="632" y="3894"/>
                  </a:cubicBezTo>
                  <a:cubicBezTo>
                    <a:pt x="654" y="3894"/>
                    <a:pt x="677" y="3887"/>
                    <a:pt x="691" y="3887"/>
                  </a:cubicBezTo>
                  <a:cubicBezTo>
                    <a:pt x="696" y="3887"/>
                    <a:pt x="701" y="3888"/>
                    <a:pt x="703" y="3890"/>
                  </a:cubicBezTo>
                  <a:cubicBezTo>
                    <a:pt x="727" y="3902"/>
                    <a:pt x="727" y="3950"/>
                    <a:pt x="739" y="3974"/>
                  </a:cubicBezTo>
                  <a:cubicBezTo>
                    <a:pt x="749" y="3967"/>
                    <a:pt x="757" y="3965"/>
                    <a:pt x="764" y="3965"/>
                  </a:cubicBezTo>
                  <a:cubicBezTo>
                    <a:pt x="795" y="3965"/>
                    <a:pt x="791" y="4023"/>
                    <a:pt x="810" y="4033"/>
                  </a:cubicBezTo>
                  <a:cubicBezTo>
                    <a:pt x="882" y="4069"/>
                    <a:pt x="882" y="4069"/>
                    <a:pt x="917" y="4188"/>
                  </a:cubicBezTo>
                  <a:cubicBezTo>
                    <a:pt x="917" y="4188"/>
                    <a:pt x="917" y="4200"/>
                    <a:pt x="917" y="4200"/>
                  </a:cubicBezTo>
                  <a:cubicBezTo>
                    <a:pt x="929" y="4200"/>
                    <a:pt x="953" y="4176"/>
                    <a:pt x="977" y="4128"/>
                  </a:cubicBezTo>
                  <a:cubicBezTo>
                    <a:pt x="997" y="4079"/>
                    <a:pt x="1008" y="4054"/>
                    <a:pt x="1019" y="4054"/>
                  </a:cubicBezTo>
                  <a:cubicBezTo>
                    <a:pt x="1021" y="4054"/>
                    <a:pt x="1023" y="4055"/>
                    <a:pt x="1025" y="4057"/>
                  </a:cubicBezTo>
                  <a:lnTo>
                    <a:pt x="1096" y="4069"/>
                  </a:lnTo>
                  <a:lnTo>
                    <a:pt x="1167" y="4069"/>
                  </a:lnTo>
                  <a:cubicBezTo>
                    <a:pt x="1175" y="4084"/>
                    <a:pt x="1183" y="4090"/>
                    <a:pt x="1190" y="4090"/>
                  </a:cubicBezTo>
                  <a:cubicBezTo>
                    <a:pt x="1205" y="4090"/>
                    <a:pt x="1219" y="4065"/>
                    <a:pt x="1227" y="4057"/>
                  </a:cubicBezTo>
                  <a:cubicBezTo>
                    <a:pt x="1234" y="4050"/>
                    <a:pt x="1240" y="4047"/>
                    <a:pt x="1245" y="4047"/>
                  </a:cubicBezTo>
                  <a:cubicBezTo>
                    <a:pt x="1258" y="4047"/>
                    <a:pt x="1266" y="4064"/>
                    <a:pt x="1275" y="4081"/>
                  </a:cubicBezTo>
                  <a:cubicBezTo>
                    <a:pt x="1290" y="4104"/>
                    <a:pt x="1300" y="4117"/>
                    <a:pt x="1306" y="4117"/>
                  </a:cubicBezTo>
                  <a:cubicBezTo>
                    <a:pt x="1309" y="4117"/>
                    <a:pt x="1310" y="4113"/>
                    <a:pt x="1310" y="4105"/>
                  </a:cubicBezTo>
                  <a:cubicBezTo>
                    <a:pt x="1325" y="4044"/>
                    <a:pt x="1340" y="4013"/>
                    <a:pt x="1368" y="4013"/>
                  </a:cubicBezTo>
                  <a:cubicBezTo>
                    <a:pt x="1383" y="4013"/>
                    <a:pt x="1403" y="4023"/>
                    <a:pt x="1429" y="4045"/>
                  </a:cubicBezTo>
                  <a:cubicBezTo>
                    <a:pt x="1441" y="4057"/>
                    <a:pt x="1453" y="4063"/>
                    <a:pt x="1462" y="4063"/>
                  </a:cubicBezTo>
                  <a:cubicBezTo>
                    <a:pt x="1471" y="4063"/>
                    <a:pt x="1477" y="4057"/>
                    <a:pt x="1477" y="4045"/>
                  </a:cubicBezTo>
                  <a:cubicBezTo>
                    <a:pt x="1489" y="4009"/>
                    <a:pt x="1501" y="3974"/>
                    <a:pt x="1513" y="3950"/>
                  </a:cubicBezTo>
                  <a:cubicBezTo>
                    <a:pt x="1525" y="3926"/>
                    <a:pt x="1548" y="3926"/>
                    <a:pt x="1560" y="3914"/>
                  </a:cubicBezTo>
                  <a:cubicBezTo>
                    <a:pt x="1563" y="3912"/>
                    <a:pt x="1565" y="3911"/>
                    <a:pt x="1567" y="3911"/>
                  </a:cubicBezTo>
                  <a:cubicBezTo>
                    <a:pt x="1577" y="3911"/>
                    <a:pt x="1589" y="3928"/>
                    <a:pt x="1608" y="3938"/>
                  </a:cubicBezTo>
                  <a:cubicBezTo>
                    <a:pt x="1620" y="3938"/>
                    <a:pt x="1620" y="3974"/>
                    <a:pt x="1632" y="3986"/>
                  </a:cubicBezTo>
                  <a:cubicBezTo>
                    <a:pt x="1691" y="3807"/>
                    <a:pt x="1798" y="3652"/>
                    <a:pt x="1929" y="3521"/>
                  </a:cubicBezTo>
                  <a:cubicBezTo>
                    <a:pt x="1941" y="3497"/>
                    <a:pt x="1953" y="3474"/>
                    <a:pt x="1965" y="3450"/>
                  </a:cubicBezTo>
                  <a:cubicBezTo>
                    <a:pt x="1977" y="3426"/>
                    <a:pt x="2001" y="3414"/>
                    <a:pt x="1989" y="3378"/>
                  </a:cubicBezTo>
                  <a:cubicBezTo>
                    <a:pt x="1956" y="3312"/>
                    <a:pt x="2004" y="3246"/>
                    <a:pt x="2069" y="3246"/>
                  </a:cubicBezTo>
                  <a:cubicBezTo>
                    <a:pt x="2074" y="3246"/>
                    <a:pt x="2079" y="3246"/>
                    <a:pt x="2084" y="3247"/>
                  </a:cubicBezTo>
                  <a:cubicBezTo>
                    <a:pt x="2144" y="3247"/>
                    <a:pt x="2168" y="3200"/>
                    <a:pt x="2179" y="3152"/>
                  </a:cubicBezTo>
                  <a:cubicBezTo>
                    <a:pt x="2191" y="3104"/>
                    <a:pt x="2215" y="3069"/>
                    <a:pt x="2251" y="3033"/>
                  </a:cubicBezTo>
                  <a:cubicBezTo>
                    <a:pt x="2275" y="3021"/>
                    <a:pt x="2299" y="3009"/>
                    <a:pt x="2322" y="2997"/>
                  </a:cubicBezTo>
                  <a:cubicBezTo>
                    <a:pt x="2334" y="2985"/>
                    <a:pt x="2346" y="2974"/>
                    <a:pt x="2358" y="2962"/>
                  </a:cubicBezTo>
                  <a:cubicBezTo>
                    <a:pt x="2394" y="2950"/>
                    <a:pt x="2429" y="2938"/>
                    <a:pt x="2477" y="2938"/>
                  </a:cubicBezTo>
                  <a:cubicBezTo>
                    <a:pt x="2541" y="2928"/>
                    <a:pt x="2609" y="2922"/>
                    <a:pt x="2678" y="2922"/>
                  </a:cubicBezTo>
                  <a:cubicBezTo>
                    <a:pt x="2776" y="2922"/>
                    <a:pt x="2875" y="2934"/>
                    <a:pt x="2965" y="2962"/>
                  </a:cubicBezTo>
                  <a:cubicBezTo>
                    <a:pt x="2971" y="2945"/>
                    <a:pt x="2974" y="2939"/>
                    <a:pt x="2976" y="2939"/>
                  </a:cubicBezTo>
                  <a:cubicBezTo>
                    <a:pt x="2980" y="2939"/>
                    <a:pt x="2983" y="2949"/>
                    <a:pt x="2989" y="2962"/>
                  </a:cubicBezTo>
                  <a:lnTo>
                    <a:pt x="3001" y="2962"/>
                  </a:lnTo>
                  <a:lnTo>
                    <a:pt x="3096" y="2997"/>
                  </a:lnTo>
                  <a:cubicBezTo>
                    <a:pt x="3132" y="3009"/>
                    <a:pt x="3168" y="3033"/>
                    <a:pt x="3191" y="3069"/>
                  </a:cubicBezTo>
                  <a:lnTo>
                    <a:pt x="3203" y="3081"/>
                  </a:lnTo>
                  <a:cubicBezTo>
                    <a:pt x="3334" y="3235"/>
                    <a:pt x="3465" y="3366"/>
                    <a:pt x="3608" y="3497"/>
                  </a:cubicBezTo>
                  <a:cubicBezTo>
                    <a:pt x="3644" y="3521"/>
                    <a:pt x="3668" y="3557"/>
                    <a:pt x="3692" y="3581"/>
                  </a:cubicBezTo>
                  <a:cubicBezTo>
                    <a:pt x="3715" y="3605"/>
                    <a:pt x="3739" y="3628"/>
                    <a:pt x="3763" y="3640"/>
                  </a:cubicBezTo>
                  <a:cubicBezTo>
                    <a:pt x="3787" y="3652"/>
                    <a:pt x="3823" y="3652"/>
                    <a:pt x="3846" y="3664"/>
                  </a:cubicBezTo>
                  <a:cubicBezTo>
                    <a:pt x="3894" y="3676"/>
                    <a:pt x="3930" y="3700"/>
                    <a:pt x="3965" y="3724"/>
                  </a:cubicBezTo>
                  <a:cubicBezTo>
                    <a:pt x="3989" y="3759"/>
                    <a:pt x="4025" y="3771"/>
                    <a:pt x="4061" y="3771"/>
                  </a:cubicBezTo>
                  <a:cubicBezTo>
                    <a:pt x="4073" y="3771"/>
                    <a:pt x="4084" y="3795"/>
                    <a:pt x="4096" y="3807"/>
                  </a:cubicBezTo>
                  <a:cubicBezTo>
                    <a:pt x="4105" y="3815"/>
                    <a:pt x="4107" y="3824"/>
                    <a:pt x="4116" y="3824"/>
                  </a:cubicBezTo>
                  <a:cubicBezTo>
                    <a:pt x="4120" y="3824"/>
                    <a:pt x="4125" y="3822"/>
                    <a:pt x="4132" y="3819"/>
                  </a:cubicBezTo>
                  <a:cubicBezTo>
                    <a:pt x="4147" y="3804"/>
                    <a:pt x="4171" y="3794"/>
                    <a:pt x="4195" y="3794"/>
                  </a:cubicBezTo>
                  <a:cubicBezTo>
                    <a:pt x="4210" y="3794"/>
                    <a:pt x="4226" y="3798"/>
                    <a:pt x="4239" y="3807"/>
                  </a:cubicBezTo>
                  <a:cubicBezTo>
                    <a:pt x="4287" y="3819"/>
                    <a:pt x="4334" y="3807"/>
                    <a:pt x="4382" y="3831"/>
                  </a:cubicBezTo>
                  <a:cubicBezTo>
                    <a:pt x="4391" y="3837"/>
                    <a:pt x="4399" y="3840"/>
                    <a:pt x="4408" y="3840"/>
                  </a:cubicBezTo>
                  <a:cubicBezTo>
                    <a:pt x="4433" y="3840"/>
                    <a:pt x="4456" y="3816"/>
                    <a:pt x="4481" y="3816"/>
                  </a:cubicBezTo>
                  <a:cubicBezTo>
                    <a:pt x="4491" y="3816"/>
                    <a:pt x="4502" y="3820"/>
                    <a:pt x="4513" y="3831"/>
                  </a:cubicBezTo>
                  <a:cubicBezTo>
                    <a:pt x="4513" y="3837"/>
                    <a:pt x="4516" y="3840"/>
                    <a:pt x="4521" y="3840"/>
                  </a:cubicBezTo>
                  <a:cubicBezTo>
                    <a:pt x="4525" y="3840"/>
                    <a:pt x="4531" y="3837"/>
                    <a:pt x="4537" y="3831"/>
                  </a:cubicBezTo>
                  <a:cubicBezTo>
                    <a:pt x="4608" y="3747"/>
                    <a:pt x="4692" y="3771"/>
                    <a:pt x="4775" y="3736"/>
                  </a:cubicBezTo>
                  <a:cubicBezTo>
                    <a:pt x="4792" y="3727"/>
                    <a:pt x="4803" y="3719"/>
                    <a:pt x="4820" y="3719"/>
                  </a:cubicBezTo>
                  <a:cubicBezTo>
                    <a:pt x="4828" y="3719"/>
                    <a:pt x="4836" y="3720"/>
                    <a:pt x="4846" y="3724"/>
                  </a:cubicBezTo>
                  <a:cubicBezTo>
                    <a:pt x="4875" y="3736"/>
                    <a:pt x="4901" y="3741"/>
                    <a:pt x="4925" y="3741"/>
                  </a:cubicBezTo>
                  <a:cubicBezTo>
                    <a:pt x="4993" y="3741"/>
                    <a:pt x="5050" y="3702"/>
                    <a:pt x="5120" y="3676"/>
                  </a:cubicBezTo>
                  <a:cubicBezTo>
                    <a:pt x="5144" y="3664"/>
                    <a:pt x="5156" y="3664"/>
                    <a:pt x="5180" y="3664"/>
                  </a:cubicBezTo>
                  <a:cubicBezTo>
                    <a:pt x="5199" y="3670"/>
                    <a:pt x="5219" y="3673"/>
                    <a:pt x="5239" y="3673"/>
                  </a:cubicBezTo>
                  <a:cubicBezTo>
                    <a:pt x="5293" y="3673"/>
                    <a:pt x="5347" y="3651"/>
                    <a:pt x="5382" y="3616"/>
                  </a:cubicBezTo>
                  <a:lnTo>
                    <a:pt x="5394" y="3605"/>
                  </a:lnTo>
                  <a:lnTo>
                    <a:pt x="5418" y="3593"/>
                  </a:lnTo>
                  <a:cubicBezTo>
                    <a:pt x="5489" y="3545"/>
                    <a:pt x="5549" y="3509"/>
                    <a:pt x="5608" y="3462"/>
                  </a:cubicBezTo>
                  <a:cubicBezTo>
                    <a:pt x="5644" y="3426"/>
                    <a:pt x="5680" y="3414"/>
                    <a:pt x="5680" y="3355"/>
                  </a:cubicBezTo>
                  <a:cubicBezTo>
                    <a:pt x="5692" y="3319"/>
                    <a:pt x="5704" y="3295"/>
                    <a:pt x="5728" y="3283"/>
                  </a:cubicBezTo>
                  <a:cubicBezTo>
                    <a:pt x="5763" y="3256"/>
                    <a:pt x="5799" y="3243"/>
                    <a:pt x="5840" y="3243"/>
                  </a:cubicBezTo>
                  <a:cubicBezTo>
                    <a:pt x="5853" y="3243"/>
                    <a:pt x="5867" y="3244"/>
                    <a:pt x="5882" y="3247"/>
                  </a:cubicBezTo>
                  <a:cubicBezTo>
                    <a:pt x="5906" y="3200"/>
                    <a:pt x="5906" y="3140"/>
                    <a:pt x="5954" y="3128"/>
                  </a:cubicBezTo>
                  <a:cubicBezTo>
                    <a:pt x="5966" y="3128"/>
                    <a:pt x="5978" y="3104"/>
                    <a:pt x="6001" y="3104"/>
                  </a:cubicBezTo>
                  <a:cubicBezTo>
                    <a:pt x="6007" y="3104"/>
                    <a:pt x="6024" y="3109"/>
                    <a:pt x="6041" y="3109"/>
                  </a:cubicBezTo>
                  <a:cubicBezTo>
                    <a:pt x="6063" y="3109"/>
                    <a:pt x="6085" y="3102"/>
                    <a:pt x="6085" y="3069"/>
                  </a:cubicBezTo>
                  <a:cubicBezTo>
                    <a:pt x="6085" y="3047"/>
                    <a:pt x="6094" y="3041"/>
                    <a:pt x="6107" y="3041"/>
                  </a:cubicBezTo>
                  <a:cubicBezTo>
                    <a:pt x="6123" y="3041"/>
                    <a:pt x="6146" y="3051"/>
                    <a:pt x="6163" y="3051"/>
                  </a:cubicBezTo>
                  <a:cubicBezTo>
                    <a:pt x="6170" y="3051"/>
                    <a:pt x="6176" y="3049"/>
                    <a:pt x="6180" y="3045"/>
                  </a:cubicBezTo>
                  <a:cubicBezTo>
                    <a:pt x="6204" y="3009"/>
                    <a:pt x="6228" y="3009"/>
                    <a:pt x="6239" y="2985"/>
                  </a:cubicBezTo>
                  <a:cubicBezTo>
                    <a:pt x="6251" y="2962"/>
                    <a:pt x="6239" y="2926"/>
                    <a:pt x="6251" y="2914"/>
                  </a:cubicBezTo>
                  <a:cubicBezTo>
                    <a:pt x="6263" y="2908"/>
                    <a:pt x="6278" y="2905"/>
                    <a:pt x="6295" y="2905"/>
                  </a:cubicBezTo>
                  <a:cubicBezTo>
                    <a:pt x="6311" y="2905"/>
                    <a:pt x="6329" y="2908"/>
                    <a:pt x="6347" y="2914"/>
                  </a:cubicBezTo>
                  <a:cubicBezTo>
                    <a:pt x="6394" y="2914"/>
                    <a:pt x="6430" y="2914"/>
                    <a:pt x="6418" y="2854"/>
                  </a:cubicBezTo>
                  <a:cubicBezTo>
                    <a:pt x="6406" y="2819"/>
                    <a:pt x="6418" y="2819"/>
                    <a:pt x="6430" y="2795"/>
                  </a:cubicBezTo>
                  <a:cubicBezTo>
                    <a:pt x="6466" y="2759"/>
                    <a:pt x="6490" y="2723"/>
                    <a:pt x="6513" y="2676"/>
                  </a:cubicBezTo>
                  <a:lnTo>
                    <a:pt x="6537" y="2616"/>
                  </a:lnTo>
                  <a:cubicBezTo>
                    <a:pt x="6549" y="2593"/>
                    <a:pt x="6549" y="2581"/>
                    <a:pt x="6561" y="2557"/>
                  </a:cubicBezTo>
                  <a:cubicBezTo>
                    <a:pt x="6585" y="2509"/>
                    <a:pt x="6585" y="2450"/>
                    <a:pt x="6609" y="2402"/>
                  </a:cubicBezTo>
                  <a:cubicBezTo>
                    <a:pt x="6620" y="2378"/>
                    <a:pt x="6620" y="2342"/>
                    <a:pt x="6609" y="2307"/>
                  </a:cubicBezTo>
                  <a:cubicBezTo>
                    <a:pt x="6597" y="2295"/>
                    <a:pt x="6585" y="2283"/>
                    <a:pt x="6597" y="2271"/>
                  </a:cubicBezTo>
                  <a:cubicBezTo>
                    <a:pt x="6620" y="2223"/>
                    <a:pt x="6632" y="2188"/>
                    <a:pt x="6620" y="2140"/>
                  </a:cubicBezTo>
                  <a:cubicBezTo>
                    <a:pt x="6609" y="2104"/>
                    <a:pt x="6597" y="2057"/>
                    <a:pt x="6573" y="2033"/>
                  </a:cubicBezTo>
                  <a:lnTo>
                    <a:pt x="6347" y="1688"/>
                  </a:lnTo>
                  <a:cubicBezTo>
                    <a:pt x="6323" y="1664"/>
                    <a:pt x="6323" y="1628"/>
                    <a:pt x="6335" y="1592"/>
                  </a:cubicBezTo>
                  <a:cubicBezTo>
                    <a:pt x="6347" y="1557"/>
                    <a:pt x="6323" y="1557"/>
                    <a:pt x="6299" y="1557"/>
                  </a:cubicBezTo>
                  <a:cubicBezTo>
                    <a:pt x="6289" y="1560"/>
                    <a:pt x="6280" y="1561"/>
                    <a:pt x="6271" y="1561"/>
                  </a:cubicBezTo>
                  <a:cubicBezTo>
                    <a:pt x="6248" y="1561"/>
                    <a:pt x="6231" y="1550"/>
                    <a:pt x="6239" y="1533"/>
                  </a:cubicBezTo>
                  <a:cubicBezTo>
                    <a:pt x="6239" y="1501"/>
                    <a:pt x="6249" y="1460"/>
                    <a:pt x="6209" y="1460"/>
                  </a:cubicBezTo>
                  <a:cubicBezTo>
                    <a:pt x="6204" y="1460"/>
                    <a:pt x="6198" y="1460"/>
                    <a:pt x="6192" y="1461"/>
                  </a:cubicBezTo>
                  <a:cubicBezTo>
                    <a:pt x="6168" y="1461"/>
                    <a:pt x="6144" y="1450"/>
                    <a:pt x="6132" y="1426"/>
                  </a:cubicBezTo>
                  <a:cubicBezTo>
                    <a:pt x="6061" y="1354"/>
                    <a:pt x="6001" y="1283"/>
                    <a:pt x="5942" y="1211"/>
                  </a:cubicBezTo>
                  <a:cubicBezTo>
                    <a:pt x="5918" y="1199"/>
                    <a:pt x="5918" y="1176"/>
                    <a:pt x="5882" y="1176"/>
                  </a:cubicBezTo>
                  <a:cubicBezTo>
                    <a:pt x="5787" y="1176"/>
                    <a:pt x="5728" y="1164"/>
                    <a:pt x="5728" y="1069"/>
                  </a:cubicBezTo>
                  <a:cubicBezTo>
                    <a:pt x="5632" y="1069"/>
                    <a:pt x="5597" y="997"/>
                    <a:pt x="5549" y="938"/>
                  </a:cubicBezTo>
                  <a:cubicBezTo>
                    <a:pt x="5537" y="902"/>
                    <a:pt x="5513" y="878"/>
                    <a:pt x="5501" y="842"/>
                  </a:cubicBezTo>
                  <a:cubicBezTo>
                    <a:pt x="5501" y="830"/>
                    <a:pt x="5501" y="807"/>
                    <a:pt x="5489" y="807"/>
                  </a:cubicBezTo>
                  <a:cubicBezTo>
                    <a:pt x="5483" y="807"/>
                    <a:pt x="5477" y="807"/>
                    <a:pt x="5472" y="807"/>
                  </a:cubicBezTo>
                  <a:cubicBezTo>
                    <a:pt x="5370" y="807"/>
                    <a:pt x="5367" y="709"/>
                    <a:pt x="5299" y="676"/>
                  </a:cubicBezTo>
                  <a:cubicBezTo>
                    <a:pt x="5263" y="664"/>
                    <a:pt x="5251" y="616"/>
                    <a:pt x="5227" y="580"/>
                  </a:cubicBezTo>
                  <a:cubicBezTo>
                    <a:pt x="5217" y="539"/>
                    <a:pt x="5207" y="507"/>
                    <a:pt x="5165" y="507"/>
                  </a:cubicBezTo>
                  <a:cubicBezTo>
                    <a:pt x="5159" y="507"/>
                    <a:pt x="5152" y="507"/>
                    <a:pt x="5144" y="509"/>
                  </a:cubicBezTo>
                  <a:cubicBezTo>
                    <a:pt x="5108" y="509"/>
                    <a:pt x="5096" y="473"/>
                    <a:pt x="5085" y="449"/>
                  </a:cubicBezTo>
                  <a:cubicBezTo>
                    <a:pt x="5085" y="449"/>
                    <a:pt x="5085" y="437"/>
                    <a:pt x="5085" y="426"/>
                  </a:cubicBezTo>
                  <a:cubicBezTo>
                    <a:pt x="5096" y="402"/>
                    <a:pt x="5120" y="366"/>
                    <a:pt x="5132" y="330"/>
                  </a:cubicBezTo>
                  <a:lnTo>
                    <a:pt x="5132" y="330"/>
                  </a:lnTo>
                  <a:lnTo>
                    <a:pt x="5037" y="378"/>
                  </a:lnTo>
                  <a:cubicBezTo>
                    <a:pt x="5052" y="327"/>
                    <a:pt x="5026" y="321"/>
                    <a:pt x="4996" y="321"/>
                  </a:cubicBezTo>
                  <a:cubicBezTo>
                    <a:pt x="4986" y="321"/>
                    <a:pt x="4975" y="321"/>
                    <a:pt x="4965" y="321"/>
                  </a:cubicBezTo>
                  <a:cubicBezTo>
                    <a:pt x="4957" y="321"/>
                    <a:pt x="4948" y="321"/>
                    <a:pt x="4942" y="318"/>
                  </a:cubicBezTo>
                  <a:cubicBezTo>
                    <a:pt x="4906" y="307"/>
                    <a:pt x="4870" y="295"/>
                    <a:pt x="4846" y="271"/>
                  </a:cubicBezTo>
                  <a:cubicBezTo>
                    <a:pt x="4799" y="247"/>
                    <a:pt x="4739" y="235"/>
                    <a:pt x="4751" y="152"/>
                  </a:cubicBezTo>
                  <a:cubicBezTo>
                    <a:pt x="4751" y="144"/>
                    <a:pt x="4749" y="141"/>
                    <a:pt x="4745" y="141"/>
                  </a:cubicBezTo>
                  <a:cubicBezTo>
                    <a:pt x="4737" y="141"/>
                    <a:pt x="4723" y="152"/>
                    <a:pt x="4715" y="152"/>
                  </a:cubicBezTo>
                  <a:cubicBezTo>
                    <a:pt x="4708" y="152"/>
                    <a:pt x="4684" y="162"/>
                    <a:pt x="4665" y="162"/>
                  </a:cubicBezTo>
                  <a:cubicBezTo>
                    <a:pt x="4656" y="162"/>
                    <a:pt x="4648" y="160"/>
                    <a:pt x="4644" y="152"/>
                  </a:cubicBezTo>
                  <a:cubicBezTo>
                    <a:pt x="4632" y="128"/>
                    <a:pt x="4608" y="92"/>
                    <a:pt x="4596" y="68"/>
                  </a:cubicBezTo>
                  <a:cubicBezTo>
                    <a:pt x="4596" y="56"/>
                    <a:pt x="4585" y="56"/>
                    <a:pt x="4573" y="56"/>
                  </a:cubicBezTo>
                  <a:cubicBezTo>
                    <a:pt x="4547" y="72"/>
                    <a:pt x="4526" y="83"/>
                    <a:pt x="4509" y="83"/>
                  </a:cubicBezTo>
                  <a:cubicBezTo>
                    <a:pt x="4487" y="83"/>
                    <a:pt x="4472" y="63"/>
                    <a:pt x="4465" y="9"/>
                  </a:cubicBezTo>
                  <a:cubicBezTo>
                    <a:pt x="4442" y="45"/>
                    <a:pt x="4430" y="68"/>
                    <a:pt x="4418" y="104"/>
                  </a:cubicBezTo>
                  <a:cubicBezTo>
                    <a:pt x="4418" y="68"/>
                    <a:pt x="4382" y="45"/>
                    <a:pt x="4346" y="45"/>
                  </a:cubicBezTo>
                  <a:lnTo>
                    <a:pt x="4263" y="45"/>
                  </a:lnTo>
                  <a:cubicBezTo>
                    <a:pt x="4227" y="45"/>
                    <a:pt x="4204" y="21"/>
                    <a:pt x="4168" y="9"/>
                  </a:cubicBezTo>
                  <a:cubicBezTo>
                    <a:pt x="4162" y="3"/>
                    <a:pt x="4155" y="1"/>
                    <a:pt x="4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00"/>
            <p:cNvSpPr/>
            <p:nvPr/>
          </p:nvSpPr>
          <p:spPr>
            <a:xfrm>
              <a:off x="1085550" y="2932625"/>
              <a:ext cx="280100" cy="278050"/>
            </a:xfrm>
            <a:custGeom>
              <a:rect b="b" l="l" r="r" t="t"/>
              <a:pathLst>
                <a:path extrusionOk="0" h="11122" w="11204">
                  <a:moveTo>
                    <a:pt x="9275" y="203"/>
                  </a:moveTo>
                  <a:cubicBezTo>
                    <a:pt x="9280" y="217"/>
                    <a:pt x="9281" y="222"/>
                    <a:pt x="9280" y="222"/>
                  </a:cubicBezTo>
                  <a:cubicBezTo>
                    <a:pt x="9279" y="222"/>
                    <a:pt x="9275" y="210"/>
                    <a:pt x="9275" y="203"/>
                  </a:cubicBezTo>
                  <a:close/>
                  <a:moveTo>
                    <a:pt x="9263" y="239"/>
                  </a:moveTo>
                  <a:cubicBezTo>
                    <a:pt x="9263" y="250"/>
                    <a:pt x="9261" y="258"/>
                    <a:pt x="9259" y="261"/>
                  </a:cubicBezTo>
                  <a:lnTo>
                    <a:pt x="9259" y="261"/>
                  </a:lnTo>
                  <a:cubicBezTo>
                    <a:pt x="9263" y="246"/>
                    <a:pt x="9263" y="239"/>
                    <a:pt x="9263" y="239"/>
                  </a:cubicBezTo>
                  <a:close/>
                  <a:moveTo>
                    <a:pt x="9148" y="265"/>
                  </a:moveTo>
                  <a:lnTo>
                    <a:pt x="9147" y="266"/>
                  </a:lnTo>
                  <a:lnTo>
                    <a:pt x="9147" y="266"/>
                  </a:lnTo>
                  <a:cubicBezTo>
                    <a:pt x="9147" y="266"/>
                    <a:pt x="9148" y="266"/>
                    <a:pt x="9148" y="265"/>
                  </a:cubicBezTo>
                  <a:close/>
                  <a:moveTo>
                    <a:pt x="9192" y="239"/>
                  </a:moveTo>
                  <a:cubicBezTo>
                    <a:pt x="9174" y="262"/>
                    <a:pt x="9168" y="271"/>
                    <a:pt x="9166" y="275"/>
                  </a:cubicBezTo>
                  <a:lnTo>
                    <a:pt x="9166" y="275"/>
                  </a:lnTo>
                  <a:cubicBezTo>
                    <a:pt x="9167" y="275"/>
                    <a:pt x="9168" y="275"/>
                    <a:pt x="9168" y="275"/>
                  </a:cubicBezTo>
                  <a:lnTo>
                    <a:pt x="9192" y="239"/>
                  </a:lnTo>
                  <a:close/>
                  <a:moveTo>
                    <a:pt x="9147" y="266"/>
                  </a:moveTo>
                  <a:cubicBezTo>
                    <a:pt x="9147" y="267"/>
                    <a:pt x="9147" y="268"/>
                    <a:pt x="9148" y="268"/>
                  </a:cubicBezTo>
                  <a:cubicBezTo>
                    <a:pt x="9148" y="268"/>
                    <a:pt x="9149" y="268"/>
                    <a:pt x="9149" y="268"/>
                  </a:cubicBezTo>
                  <a:lnTo>
                    <a:pt x="9149" y="268"/>
                  </a:lnTo>
                  <a:lnTo>
                    <a:pt x="9142" y="273"/>
                  </a:lnTo>
                  <a:lnTo>
                    <a:pt x="9140" y="276"/>
                  </a:lnTo>
                  <a:lnTo>
                    <a:pt x="9140" y="276"/>
                  </a:lnTo>
                  <a:cubicBezTo>
                    <a:pt x="9139" y="277"/>
                    <a:pt x="9138" y="277"/>
                    <a:pt x="9137" y="277"/>
                  </a:cubicBezTo>
                  <a:lnTo>
                    <a:pt x="9137" y="277"/>
                  </a:lnTo>
                  <a:lnTo>
                    <a:pt x="9142" y="273"/>
                  </a:lnTo>
                  <a:lnTo>
                    <a:pt x="9147" y="266"/>
                  </a:lnTo>
                  <a:close/>
                  <a:moveTo>
                    <a:pt x="9239" y="287"/>
                  </a:moveTo>
                  <a:cubicBezTo>
                    <a:pt x="9239" y="294"/>
                    <a:pt x="9235" y="305"/>
                    <a:pt x="9234" y="305"/>
                  </a:cubicBezTo>
                  <a:cubicBezTo>
                    <a:pt x="9234" y="305"/>
                    <a:pt x="9235" y="301"/>
                    <a:pt x="9239" y="287"/>
                  </a:cubicBezTo>
                  <a:close/>
                  <a:moveTo>
                    <a:pt x="9144" y="263"/>
                  </a:moveTo>
                  <a:lnTo>
                    <a:pt x="9132" y="275"/>
                  </a:lnTo>
                  <a:cubicBezTo>
                    <a:pt x="9132" y="277"/>
                    <a:pt x="9133" y="277"/>
                    <a:pt x="9135" y="277"/>
                  </a:cubicBezTo>
                  <a:cubicBezTo>
                    <a:pt x="9136" y="277"/>
                    <a:pt x="9136" y="277"/>
                    <a:pt x="9137" y="277"/>
                  </a:cubicBezTo>
                  <a:lnTo>
                    <a:pt x="9137" y="277"/>
                  </a:lnTo>
                  <a:lnTo>
                    <a:pt x="9108" y="298"/>
                  </a:lnTo>
                  <a:cubicBezTo>
                    <a:pt x="9122" y="289"/>
                    <a:pt x="9132" y="283"/>
                    <a:pt x="9138" y="279"/>
                  </a:cubicBezTo>
                  <a:lnTo>
                    <a:pt x="9138" y="279"/>
                  </a:lnTo>
                  <a:lnTo>
                    <a:pt x="9132" y="287"/>
                  </a:lnTo>
                  <a:cubicBezTo>
                    <a:pt x="9108" y="303"/>
                    <a:pt x="9097" y="310"/>
                    <a:pt x="9095" y="310"/>
                  </a:cubicBezTo>
                  <a:cubicBezTo>
                    <a:pt x="9092" y="310"/>
                    <a:pt x="9121" y="286"/>
                    <a:pt x="9144" y="263"/>
                  </a:cubicBezTo>
                  <a:close/>
                  <a:moveTo>
                    <a:pt x="5739" y="1"/>
                  </a:moveTo>
                  <a:cubicBezTo>
                    <a:pt x="5675" y="86"/>
                    <a:pt x="5572" y="134"/>
                    <a:pt x="5474" y="134"/>
                  </a:cubicBezTo>
                  <a:cubicBezTo>
                    <a:pt x="5463" y="134"/>
                    <a:pt x="5452" y="133"/>
                    <a:pt x="5441" y="132"/>
                  </a:cubicBezTo>
                  <a:lnTo>
                    <a:pt x="5406" y="251"/>
                  </a:lnTo>
                  <a:cubicBezTo>
                    <a:pt x="5227" y="251"/>
                    <a:pt x="5084" y="370"/>
                    <a:pt x="4941" y="418"/>
                  </a:cubicBezTo>
                  <a:cubicBezTo>
                    <a:pt x="4858" y="453"/>
                    <a:pt x="4763" y="477"/>
                    <a:pt x="4679" y="489"/>
                  </a:cubicBezTo>
                  <a:cubicBezTo>
                    <a:pt x="4608" y="501"/>
                    <a:pt x="4548" y="560"/>
                    <a:pt x="4477" y="584"/>
                  </a:cubicBezTo>
                  <a:cubicBezTo>
                    <a:pt x="4400" y="606"/>
                    <a:pt x="4333" y="669"/>
                    <a:pt x="4248" y="669"/>
                  </a:cubicBezTo>
                  <a:cubicBezTo>
                    <a:pt x="4241" y="669"/>
                    <a:pt x="4234" y="668"/>
                    <a:pt x="4227" y="668"/>
                  </a:cubicBezTo>
                  <a:cubicBezTo>
                    <a:pt x="4167" y="668"/>
                    <a:pt x="4120" y="679"/>
                    <a:pt x="4072" y="703"/>
                  </a:cubicBezTo>
                  <a:cubicBezTo>
                    <a:pt x="3917" y="763"/>
                    <a:pt x="3762" y="822"/>
                    <a:pt x="3596" y="870"/>
                  </a:cubicBezTo>
                  <a:cubicBezTo>
                    <a:pt x="3381" y="941"/>
                    <a:pt x="3155" y="1001"/>
                    <a:pt x="2941" y="1037"/>
                  </a:cubicBezTo>
                  <a:cubicBezTo>
                    <a:pt x="2794" y="1051"/>
                    <a:pt x="2651" y="1062"/>
                    <a:pt x="2510" y="1062"/>
                  </a:cubicBezTo>
                  <a:cubicBezTo>
                    <a:pt x="2423" y="1062"/>
                    <a:pt x="2337" y="1058"/>
                    <a:pt x="2250" y="1049"/>
                  </a:cubicBezTo>
                  <a:cubicBezTo>
                    <a:pt x="2191" y="1049"/>
                    <a:pt x="2131" y="1049"/>
                    <a:pt x="2072" y="1025"/>
                  </a:cubicBezTo>
                  <a:cubicBezTo>
                    <a:pt x="2000" y="1013"/>
                    <a:pt x="1953" y="977"/>
                    <a:pt x="1917" y="930"/>
                  </a:cubicBezTo>
                  <a:cubicBezTo>
                    <a:pt x="1869" y="930"/>
                    <a:pt x="1834" y="941"/>
                    <a:pt x="1798" y="965"/>
                  </a:cubicBezTo>
                  <a:cubicBezTo>
                    <a:pt x="1764" y="982"/>
                    <a:pt x="1731" y="994"/>
                    <a:pt x="1699" y="994"/>
                  </a:cubicBezTo>
                  <a:cubicBezTo>
                    <a:pt x="1664" y="994"/>
                    <a:pt x="1633" y="979"/>
                    <a:pt x="1607" y="941"/>
                  </a:cubicBezTo>
                  <a:cubicBezTo>
                    <a:pt x="1572" y="906"/>
                    <a:pt x="1536" y="870"/>
                    <a:pt x="1476" y="858"/>
                  </a:cubicBezTo>
                  <a:cubicBezTo>
                    <a:pt x="1417" y="834"/>
                    <a:pt x="1346" y="822"/>
                    <a:pt x="1286" y="810"/>
                  </a:cubicBezTo>
                  <a:cubicBezTo>
                    <a:pt x="1238" y="810"/>
                    <a:pt x="1191" y="810"/>
                    <a:pt x="1155" y="834"/>
                  </a:cubicBezTo>
                  <a:lnTo>
                    <a:pt x="1143" y="834"/>
                  </a:lnTo>
                  <a:cubicBezTo>
                    <a:pt x="1143" y="834"/>
                    <a:pt x="1143" y="846"/>
                    <a:pt x="1143" y="846"/>
                  </a:cubicBezTo>
                  <a:cubicBezTo>
                    <a:pt x="1155" y="882"/>
                    <a:pt x="1179" y="918"/>
                    <a:pt x="1191" y="941"/>
                  </a:cubicBezTo>
                  <a:cubicBezTo>
                    <a:pt x="1215" y="989"/>
                    <a:pt x="1179" y="1049"/>
                    <a:pt x="1215" y="1096"/>
                  </a:cubicBezTo>
                  <a:cubicBezTo>
                    <a:pt x="1286" y="1191"/>
                    <a:pt x="1334" y="1311"/>
                    <a:pt x="1322" y="1441"/>
                  </a:cubicBezTo>
                  <a:cubicBezTo>
                    <a:pt x="1322" y="1465"/>
                    <a:pt x="1346" y="1489"/>
                    <a:pt x="1369" y="1501"/>
                  </a:cubicBezTo>
                  <a:cubicBezTo>
                    <a:pt x="1441" y="1549"/>
                    <a:pt x="1476" y="1632"/>
                    <a:pt x="1476" y="1715"/>
                  </a:cubicBezTo>
                  <a:cubicBezTo>
                    <a:pt x="1476" y="1763"/>
                    <a:pt x="1512" y="1799"/>
                    <a:pt x="1536" y="1834"/>
                  </a:cubicBezTo>
                  <a:cubicBezTo>
                    <a:pt x="1548" y="1882"/>
                    <a:pt x="1596" y="1930"/>
                    <a:pt x="1584" y="1977"/>
                  </a:cubicBezTo>
                  <a:cubicBezTo>
                    <a:pt x="1560" y="2132"/>
                    <a:pt x="1524" y="2275"/>
                    <a:pt x="1465" y="2418"/>
                  </a:cubicBezTo>
                  <a:cubicBezTo>
                    <a:pt x="1429" y="2501"/>
                    <a:pt x="1369" y="2549"/>
                    <a:pt x="1298" y="2584"/>
                  </a:cubicBezTo>
                  <a:cubicBezTo>
                    <a:pt x="1286" y="2584"/>
                    <a:pt x="1274" y="2596"/>
                    <a:pt x="1262" y="2608"/>
                  </a:cubicBezTo>
                  <a:cubicBezTo>
                    <a:pt x="1226" y="2620"/>
                    <a:pt x="1203" y="2656"/>
                    <a:pt x="1191" y="2692"/>
                  </a:cubicBezTo>
                  <a:cubicBezTo>
                    <a:pt x="1179" y="2751"/>
                    <a:pt x="1155" y="2799"/>
                    <a:pt x="1143" y="2846"/>
                  </a:cubicBezTo>
                  <a:cubicBezTo>
                    <a:pt x="1119" y="2906"/>
                    <a:pt x="1107" y="2942"/>
                    <a:pt x="1084" y="2989"/>
                  </a:cubicBezTo>
                  <a:cubicBezTo>
                    <a:pt x="1060" y="3061"/>
                    <a:pt x="1024" y="3132"/>
                    <a:pt x="1012" y="3216"/>
                  </a:cubicBezTo>
                  <a:cubicBezTo>
                    <a:pt x="1012" y="3358"/>
                    <a:pt x="1095" y="3477"/>
                    <a:pt x="1226" y="3537"/>
                  </a:cubicBezTo>
                  <a:cubicBezTo>
                    <a:pt x="1346" y="3597"/>
                    <a:pt x="1453" y="3680"/>
                    <a:pt x="1548" y="3775"/>
                  </a:cubicBezTo>
                  <a:cubicBezTo>
                    <a:pt x="1560" y="3811"/>
                    <a:pt x="1596" y="3847"/>
                    <a:pt x="1619" y="3870"/>
                  </a:cubicBezTo>
                  <a:cubicBezTo>
                    <a:pt x="1715" y="3942"/>
                    <a:pt x="1786" y="4013"/>
                    <a:pt x="1881" y="4073"/>
                  </a:cubicBezTo>
                  <a:cubicBezTo>
                    <a:pt x="1965" y="4132"/>
                    <a:pt x="2060" y="4204"/>
                    <a:pt x="2155" y="4263"/>
                  </a:cubicBezTo>
                  <a:cubicBezTo>
                    <a:pt x="2346" y="4394"/>
                    <a:pt x="2524" y="4549"/>
                    <a:pt x="2691" y="4716"/>
                  </a:cubicBezTo>
                  <a:cubicBezTo>
                    <a:pt x="2750" y="4775"/>
                    <a:pt x="2798" y="4835"/>
                    <a:pt x="2846" y="4894"/>
                  </a:cubicBezTo>
                  <a:cubicBezTo>
                    <a:pt x="2893" y="4942"/>
                    <a:pt x="2881" y="5013"/>
                    <a:pt x="2870" y="5085"/>
                  </a:cubicBezTo>
                  <a:cubicBezTo>
                    <a:pt x="2870" y="5144"/>
                    <a:pt x="2858" y="5168"/>
                    <a:pt x="2846" y="5204"/>
                  </a:cubicBezTo>
                  <a:cubicBezTo>
                    <a:pt x="2834" y="5240"/>
                    <a:pt x="2822" y="5287"/>
                    <a:pt x="2810" y="5323"/>
                  </a:cubicBezTo>
                  <a:cubicBezTo>
                    <a:pt x="2798" y="5382"/>
                    <a:pt x="2774" y="5442"/>
                    <a:pt x="2762" y="5490"/>
                  </a:cubicBezTo>
                  <a:cubicBezTo>
                    <a:pt x="2739" y="5549"/>
                    <a:pt x="2703" y="5585"/>
                    <a:pt x="2655" y="5609"/>
                  </a:cubicBezTo>
                  <a:cubicBezTo>
                    <a:pt x="2643" y="5668"/>
                    <a:pt x="2631" y="5728"/>
                    <a:pt x="2608" y="5775"/>
                  </a:cubicBezTo>
                  <a:cubicBezTo>
                    <a:pt x="2584" y="5823"/>
                    <a:pt x="2512" y="5835"/>
                    <a:pt x="2489" y="5871"/>
                  </a:cubicBezTo>
                  <a:cubicBezTo>
                    <a:pt x="2453" y="5906"/>
                    <a:pt x="2429" y="5978"/>
                    <a:pt x="2393" y="6025"/>
                  </a:cubicBezTo>
                  <a:cubicBezTo>
                    <a:pt x="2358" y="6085"/>
                    <a:pt x="2298" y="6085"/>
                    <a:pt x="2274" y="6133"/>
                  </a:cubicBezTo>
                  <a:cubicBezTo>
                    <a:pt x="2250" y="6204"/>
                    <a:pt x="2238" y="6287"/>
                    <a:pt x="2250" y="6359"/>
                  </a:cubicBezTo>
                  <a:cubicBezTo>
                    <a:pt x="2262" y="6442"/>
                    <a:pt x="2238" y="6514"/>
                    <a:pt x="2179" y="6561"/>
                  </a:cubicBezTo>
                  <a:cubicBezTo>
                    <a:pt x="2119" y="6621"/>
                    <a:pt x="2072" y="6680"/>
                    <a:pt x="2036" y="6752"/>
                  </a:cubicBezTo>
                  <a:cubicBezTo>
                    <a:pt x="1929" y="6978"/>
                    <a:pt x="1810" y="7216"/>
                    <a:pt x="1667" y="7442"/>
                  </a:cubicBezTo>
                  <a:cubicBezTo>
                    <a:pt x="1619" y="7537"/>
                    <a:pt x="1572" y="7633"/>
                    <a:pt x="1548" y="7740"/>
                  </a:cubicBezTo>
                  <a:cubicBezTo>
                    <a:pt x="1524" y="7835"/>
                    <a:pt x="1393" y="7859"/>
                    <a:pt x="1381" y="7954"/>
                  </a:cubicBezTo>
                  <a:lnTo>
                    <a:pt x="1334" y="7954"/>
                  </a:lnTo>
                  <a:cubicBezTo>
                    <a:pt x="1311" y="7948"/>
                    <a:pt x="1295" y="7945"/>
                    <a:pt x="1283" y="7945"/>
                  </a:cubicBezTo>
                  <a:cubicBezTo>
                    <a:pt x="1231" y="7945"/>
                    <a:pt x="1264" y="8001"/>
                    <a:pt x="1274" y="8049"/>
                  </a:cubicBezTo>
                  <a:lnTo>
                    <a:pt x="1274" y="8085"/>
                  </a:lnTo>
                  <a:cubicBezTo>
                    <a:pt x="1203" y="8109"/>
                    <a:pt x="1191" y="8180"/>
                    <a:pt x="1143" y="8240"/>
                  </a:cubicBezTo>
                  <a:cubicBezTo>
                    <a:pt x="1113" y="8277"/>
                    <a:pt x="1070" y="8296"/>
                    <a:pt x="1026" y="8296"/>
                  </a:cubicBezTo>
                  <a:cubicBezTo>
                    <a:pt x="1001" y="8296"/>
                    <a:pt x="975" y="8289"/>
                    <a:pt x="953" y="8276"/>
                  </a:cubicBezTo>
                  <a:cubicBezTo>
                    <a:pt x="926" y="8265"/>
                    <a:pt x="901" y="8259"/>
                    <a:pt x="882" y="8259"/>
                  </a:cubicBezTo>
                  <a:cubicBezTo>
                    <a:pt x="857" y="8259"/>
                    <a:pt x="840" y="8268"/>
                    <a:pt x="834" y="8288"/>
                  </a:cubicBezTo>
                  <a:cubicBezTo>
                    <a:pt x="810" y="8395"/>
                    <a:pt x="714" y="8478"/>
                    <a:pt x="607" y="8478"/>
                  </a:cubicBezTo>
                  <a:cubicBezTo>
                    <a:pt x="584" y="8478"/>
                    <a:pt x="584" y="8514"/>
                    <a:pt x="584" y="8549"/>
                  </a:cubicBezTo>
                  <a:cubicBezTo>
                    <a:pt x="595" y="8573"/>
                    <a:pt x="595" y="8609"/>
                    <a:pt x="584" y="8633"/>
                  </a:cubicBezTo>
                  <a:cubicBezTo>
                    <a:pt x="552" y="8706"/>
                    <a:pt x="475" y="8742"/>
                    <a:pt x="401" y="8742"/>
                  </a:cubicBezTo>
                  <a:cubicBezTo>
                    <a:pt x="390" y="8742"/>
                    <a:pt x="380" y="8741"/>
                    <a:pt x="369" y="8740"/>
                  </a:cubicBezTo>
                  <a:cubicBezTo>
                    <a:pt x="350" y="8738"/>
                    <a:pt x="333" y="8736"/>
                    <a:pt x="316" y="8736"/>
                  </a:cubicBezTo>
                  <a:cubicBezTo>
                    <a:pt x="252" y="8736"/>
                    <a:pt x="210" y="8759"/>
                    <a:pt x="191" y="8835"/>
                  </a:cubicBezTo>
                  <a:cubicBezTo>
                    <a:pt x="191" y="8871"/>
                    <a:pt x="131" y="8871"/>
                    <a:pt x="107" y="8895"/>
                  </a:cubicBezTo>
                  <a:cubicBezTo>
                    <a:pt x="72" y="8919"/>
                    <a:pt x="83" y="8930"/>
                    <a:pt x="107" y="8966"/>
                  </a:cubicBezTo>
                  <a:cubicBezTo>
                    <a:pt x="119" y="9002"/>
                    <a:pt x="131" y="9026"/>
                    <a:pt x="119" y="9038"/>
                  </a:cubicBezTo>
                  <a:cubicBezTo>
                    <a:pt x="72" y="9050"/>
                    <a:pt x="12" y="9061"/>
                    <a:pt x="24" y="9121"/>
                  </a:cubicBezTo>
                  <a:cubicBezTo>
                    <a:pt x="48" y="9181"/>
                    <a:pt x="48" y="9240"/>
                    <a:pt x="36" y="9300"/>
                  </a:cubicBezTo>
                  <a:cubicBezTo>
                    <a:pt x="36" y="9323"/>
                    <a:pt x="36" y="9347"/>
                    <a:pt x="36" y="9371"/>
                  </a:cubicBezTo>
                  <a:cubicBezTo>
                    <a:pt x="36" y="9395"/>
                    <a:pt x="36" y="9419"/>
                    <a:pt x="12" y="9442"/>
                  </a:cubicBezTo>
                  <a:cubicBezTo>
                    <a:pt x="0" y="9466"/>
                    <a:pt x="24" y="9490"/>
                    <a:pt x="36" y="9502"/>
                  </a:cubicBezTo>
                  <a:cubicBezTo>
                    <a:pt x="60" y="9514"/>
                    <a:pt x="72" y="9526"/>
                    <a:pt x="60" y="9562"/>
                  </a:cubicBezTo>
                  <a:cubicBezTo>
                    <a:pt x="48" y="9585"/>
                    <a:pt x="60" y="9621"/>
                    <a:pt x="83" y="9645"/>
                  </a:cubicBezTo>
                  <a:cubicBezTo>
                    <a:pt x="107" y="9669"/>
                    <a:pt x="131" y="9681"/>
                    <a:pt x="131" y="9716"/>
                  </a:cubicBezTo>
                  <a:cubicBezTo>
                    <a:pt x="131" y="9800"/>
                    <a:pt x="203" y="9835"/>
                    <a:pt x="262" y="9883"/>
                  </a:cubicBezTo>
                  <a:cubicBezTo>
                    <a:pt x="310" y="9919"/>
                    <a:pt x="381" y="9919"/>
                    <a:pt x="417" y="9954"/>
                  </a:cubicBezTo>
                  <a:cubicBezTo>
                    <a:pt x="464" y="9990"/>
                    <a:pt x="500" y="10050"/>
                    <a:pt x="524" y="10097"/>
                  </a:cubicBezTo>
                  <a:cubicBezTo>
                    <a:pt x="631" y="10097"/>
                    <a:pt x="655" y="10204"/>
                    <a:pt x="714" y="10252"/>
                  </a:cubicBezTo>
                  <a:cubicBezTo>
                    <a:pt x="834" y="10312"/>
                    <a:pt x="929" y="10407"/>
                    <a:pt x="988" y="10526"/>
                  </a:cubicBezTo>
                  <a:cubicBezTo>
                    <a:pt x="1005" y="10548"/>
                    <a:pt x="1025" y="10560"/>
                    <a:pt x="1047" y="10560"/>
                  </a:cubicBezTo>
                  <a:cubicBezTo>
                    <a:pt x="1072" y="10560"/>
                    <a:pt x="1100" y="10545"/>
                    <a:pt x="1131" y="10514"/>
                  </a:cubicBezTo>
                  <a:cubicBezTo>
                    <a:pt x="1165" y="10474"/>
                    <a:pt x="1187" y="10460"/>
                    <a:pt x="1204" y="10460"/>
                  </a:cubicBezTo>
                  <a:cubicBezTo>
                    <a:pt x="1218" y="10460"/>
                    <a:pt x="1228" y="10468"/>
                    <a:pt x="1238" y="10478"/>
                  </a:cubicBezTo>
                  <a:cubicBezTo>
                    <a:pt x="1369" y="10526"/>
                    <a:pt x="1500" y="10585"/>
                    <a:pt x="1631" y="10621"/>
                  </a:cubicBezTo>
                  <a:cubicBezTo>
                    <a:pt x="1667" y="10664"/>
                    <a:pt x="1707" y="10673"/>
                    <a:pt x="1749" y="10673"/>
                  </a:cubicBezTo>
                  <a:cubicBezTo>
                    <a:pt x="1777" y="10673"/>
                    <a:pt x="1805" y="10669"/>
                    <a:pt x="1834" y="10669"/>
                  </a:cubicBezTo>
                  <a:cubicBezTo>
                    <a:pt x="1842" y="10667"/>
                    <a:pt x="1850" y="10666"/>
                    <a:pt x="1858" y="10666"/>
                  </a:cubicBezTo>
                  <a:cubicBezTo>
                    <a:pt x="1897" y="10666"/>
                    <a:pt x="1933" y="10689"/>
                    <a:pt x="1953" y="10728"/>
                  </a:cubicBezTo>
                  <a:cubicBezTo>
                    <a:pt x="1970" y="10754"/>
                    <a:pt x="1993" y="10774"/>
                    <a:pt x="2018" y="10774"/>
                  </a:cubicBezTo>
                  <a:cubicBezTo>
                    <a:pt x="2028" y="10774"/>
                    <a:pt x="2038" y="10771"/>
                    <a:pt x="2048" y="10764"/>
                  </a:cubicBezTo>
                  <a:cubicBezTo>
                    <a:pt x="2099" y="10730"/>
                    <a:pt x="2159" y="10712"/>
                    <a:pt x="2218" y="10712"/>
                  </a:cubicBezTo>
                  <a:cubicBezTo>
                    <a:pt x="2281" y="10712"/>
                    <a:pt x="2344" y="10733"/>
                    <a:pt x="2393" y="10776"/>
                  </a:cubicBezTo>
                  <a:cubicBezTo>
                    <a:pt x="2416" y="10799"/>
                    <a:pt x="2449" y="10812"/>
                    <a:pt x="2483" y="10812"/>
                  </a:cubicBezTo>
                  <a:cubicBezTo>
                    <a:pt x="2501" y="10812"/>
                    <a:pt x="2519" y="10808"/>
                    <a:pt x="2536" y="10800"/>
                  </a:cubicBezTo>
                  <a:cubicBezTo>
                    <a:pt x="2667" y="10728"/>
                    <a:pt x="2822" y="10693"/>
                    <a:pt x="2977" y="10681"/>
                  </a:cubicBezTo>
                  <a:cubicBezTo>
                    <a:pt x="3000" y="10681"/>
                    <a:pt x="3024" y="10705"/>
                    <a:pt x="3048" y="10716"/>
                  </a:cubicBezTo>
                  <a:lnTo>
                    <a:pt x="3000" y="10788"/>
                  </a:lnTo>
                  <a:cubicBezTo>
                    <a:pt x="2983" y="10823"/>
                    <a:pt x="2978" y="10832"/>
                    <a:pt x="2996" y="10867"/>
                  </a:cubicBezTo>
                  <a:lnTo>
                    <a:pt x="2996" y="10867"/>
                  </a:lnTo>
                  <a:cubicBezTo>
                    <a:pt x="3000" y="10862"/>
                    <a:pt x="3006" y="10859"/>
                    <a:pt x="3012" y="10859"/>
                  </a:cubicBezTo>
                  <a:cubicBezTo>
                    <a:pt x="3262" y="10812"/>
                    <a:pt x="3512" y="10764"/>
                    <a:pt x="3762" y="10705"/>
                  </a:cubicBezTo>
                  <a:lnTo>
                    <a:pt x="3762" y="10693"/>
                  </a:lnTo>
                  <a:cubicBezTo>
                    <a:pt x="3977" y="10633"/>
                    <a:pt x="4191" y="10574"/>
                    <a:pt x="4405" y="10490"/>
                  </a:cubicBezTo>
                  <a:cubicBezTo>
                    <a:pt x="4453" y="10478"/>
                    <a:pt x="4501" y="10454"/>
                    <a:pt x="4536" y="10431"/>
                  </a:cubicBezTo>
                  <a:cubicBezTo>
                    <a:pt x="4599" y="10358"/>
                    <a:pt x="4680" y="10321"/>
                    <a:pt x="4763" y="10321"/>
                  </a:cubicBezTo>
                  <a:cubicBezTo>
                    <a:pt x="4775" y="10321"/>
                    <a:pt x="4786" y="10322"/>
                    <a:pt x="4798" y="10324"/>
                  </a:cubicBezTo>
                  <a:cubicBezTo>
                    <a:pt x="4809" y="10325"/>
                    <a:pt x="4820" y="10326"/>
                    <a:pt x="4830" y="10326"/>
                  </a:cubicBezTo>
                  <a:cubicBezTo>
                    <a:pt x="4900" y="10326"/>
                    <a:pt x="4959" y="10292"/>
                    <a:pt x="5001" y="10240"/>
                  </a:cubicBezTo>
                  <a:cubicBezTo>
                    <a:pt x="5096" y="10145"/>
                    <a:pt x="5215" y="10062"/>
                    <a:pt x="5346" y="10014"/>
                  </a:cubicBezTo>
                  <a:cubicBezTo>
                    <a:pt x="5620" y="9859"/>
                    <a:pt x="5894" y="9692"/>
                    <a:pt x="6144" y="9514"/>
                  </a:cubicBezTo>
                  <a:cubicBezTo>
                    <a:pt x="6263" y="9431"/>
                    <a:pt x="6358" y="9347"/>
                    <a:pt x="6465" y="9264"/>
                  </a:cubicBezTo>
                  <a:lnTo>
                    <a:pt x="6787" y="8990"/>
                  </a:lnTo>
                  <a:cubicBezTo>
                    <a:pt x="7025" y="8800"/>
                    <a:pt x="7287" y="8633"/>
                    <a:pt x="7561" y="8502"/>
                  </a:cubicBezTo>
                  <a:cubicBezTo>
                    <a:pt x="7656" y="8466"/>
                    <a:pt x="7763" y="8430"/>
                    <a:pt x="7870" y="8395"/>
                  </a:cubicBezTo>
                  <a:cubicBezTo>
                    <a:pt x="7942" y="8371"/>
                    <a:pt x="8025" y="8347"/>
                    <a:pt x="8096" y="8323"/>
                  </a:cubicBezTo>
                  <a:cubicBezTo>
                    <a:pt x="8180" y="8299"/>
                    <a:pt x="8251" y="8264"/>
                    <a:pt x="8334" y="8240"/>
                  </a:cubicBezTo>
                  <a:cubicBezTo>
                    <a:pt x="8454" y="8204"/>
                    <a:pt x="8585" y="8192"/>
                    <a:pt x="8704" y="8192"/>
                  </a:cubicBezTo>
                  <a:cubicBezTo>
                    <a:pt x="8811" y="8192"/>
                    <a:pt x="8918" y="8192"/>
                    <a:pt x="9025" y="8168"/>
                  </a:cubicBezTo>
                  <a:cubicBezTo>
                    <a:pt x="9073" y="8168"/>
                    <a:pt x="9108" y="8180"/>
                    <a:pt x="9144" y="8192"/>
                  </a:cubicBezTo>
                  <a:cubicBezTo>
                    <a:pt x="9182" y="8192"/>
                    <a:pt x="9213" y="8208"/>
                    <a:pt x="9242" y="8208"/>
                  </a:cubicBezTo>
                  <a:cubicBezTo>
                    <a:pt x="9249" y="8208"/>
                    <a:pt x="9256" y="8207"/>
                    <a:pt x="9263" y="8204"/>
                  </a:cubicBezTo>
                  <a:cubicBezTo>
                    <a:pt x="9332" y="8181"/>
                    <a:pt x="9402" y="8168"/>
                    <a:pt x="9471" y="8168"/>
                  </a:cubicBezTo>
                  <a:cubicBezTo>
                    <a:pt x="9509" y="8168"/>
                    <a:pt x="9547" y="8172"/>
                    <a:pt x="9585" y="8180"/>
                  </a:cubicBezTo>
                  <a:cubicBezTo>
                    <a:pt x="9650" y="8192"/>
                    <a:pt x="9716" y="8192"/>
                    <a:pt x="9781" y="8192"/>
                  </a:cubicBezTo>
                  <a:cubicBezTo>
                    <a:pt x="9847" y="8192"/>
                    <a:pt x="9912" y="8192"/>
                    <a:pt x="9978" y="8204"/>
                  </a:cubicBezTo>
                  <a:cubicBezTo>
                    <a:pt x="10025" y="8204"/>
                    <a:pt x="10085" y="8204"/>
                    <a:pt x="10132" y="8180"/>
                  </a:cubicBezTo>
                  <a:cubicBezTo>
                    <a:pt x="10174" y="8172"/>
                    <a:pt x="10211" y="8164"/>
                    <a:pt x="10249" y="8164"/>
                  </a:cubicBezTo>
                  <a:cubicBezTo>
                    <a:pt x="10265" y="8164"/>
                    <a:pt x="10282" y="8165"/>
                    <a:pt x="10299" y="8168"/>
                  </a:cubicBezTo>
                  <a:cubicBezTo>
                    <a:pt x="10304" y="8173"/>
                    <a:pt x="10311" y="8176"/>
                    <a:pt x="10319" y="8176"/>
                  </a:cubicBezTo>
                  <a:cubicBezTo>
                    <a:pt x="10331" y="8176"/>
                    <a:pt x="10345" y="8171"/>
                    <a:pt x="10359" y="8157"/>
                  </a:cubicBezTo>
                  <a:cubicBezTo>
                    <a:pt x="10525" y="8049"/>
                    <a:pt x="10656" y="8002"/>
                    <a:pt x="10740" y="7859"/>
                  </a:cubicBezTo>
                  <a:cubicBezTo>
                    <a:pt x="10775" y="7823"/>
                    <a:pt x="10787" y="7764"/>
                    <a:pt x="10823" y="7740"/>
                  </a:cubicBezTo>
                  <a:cubicBezTo>
                    <a:pt x="10978" y="7609"/>
                    <a:pt x="11001" y="7383"/>
                    <a:pt x="11049" y="7168"/>
                  </a:cubicBezTo>
                  <a:cubicBezTo>
                    <a:pt x="11061" y="7121"/>
                    <a:pt x="11073" y="7085"/>
                    <a:pt x="11097" y="7037"/>
                  </a:cubicBezTo>
                  <a:cubicBezTo>
                    <a:pt x="11168" y="6871"/>
                    <a:pt x="11204" y="6692"/>
                    <a:pt x="11192" y="6514"/>
                  </a:cubicBezTo>
                  <a:lnTo>
                    <a:pt x="11192" y="5990"/>
                  </a:lnTo>
                  <a:cubicBezTo>
                    <a:pt x="11204" y="5894"/>
                    <a:pt x="11180" y="5811"/>
                    <a:pt x="11144" y="5728"/>
                  </a:cubicBezTo>
                  <a:cubicBezTo>
                    <a:pt x="11121" y="5668"/>
                    <a:pt x="11097" y="5609"/>
                    <a:pt x="11109" y="5537"/>
                  </a:cubicBezTo>
                  <a:cubicBezTo>
                    <a:pt x="11085" y="5430"/>
                    <a:pt x="11109" y="5311"/>
                    <a:pt x="11144" y="5204"/>
                  </a:cubicBezTo>
                  <a:cubicBezTo>
                    <a:pt x="11097" y="5109"/>
                    <a:pt x="11073" y="5013"/>
                    <a:pt x="11073" y="4906"/>
                  </a:cubicBezTo>
                  <a:lnTo>
                    <a:pt x="11073" y="4799"/>
                  </a:lnTo>
                  <a:cubicBezTo>
                    <a:pt x="11085" y="4728"/>
                    <a:pt x="11121" y="4644"/>
                    <a:pt x="11073" y="4573"/>
                  </a:cubicBezTo>
                  <a:cubicBezTo>
                    <a:pt x="11013" y="4501"/>
                    <a:pt x="11097" y="4430"/>
                    <a:pt x="11085" y="4359"/>
                  </a:cubicBezTo>
                  <a:cubicBezTo>
                    <a:pt x="11073" y="4287"/>
                    <a:pt x="11073" y="4228"/>
                    <a:pt x="11061" y="4168"/>
                  </a:cubicBezTo>
                  <a:cubicBezTo>
                    <a:pt x="11037" y="4108"/>
                    <a:pt x="10990" y="4073"/>
                    <a:pt x="10990" y="4037"/>
                  </a:cubicBezTo>
                  <a:cubicBezTo>
                    <a:pt x="10990" y="3966"/>
                    <a:pt x="11001" y="3906"/>
                    <a:pt x="11025" y="3847"/>
                  </a:cubicBezTo>
                  <a:cubicBezTo>
                    <a:pt x="11061" y="3775"/>
                    <a:pt x="11049" y="3692"/>
                    <a:pt x="11001" y="3632"/>
                  </a:cubicBezTo>
                  <a:cubicBezTo>
                    <a:pt x="10966" y="3597"/>
                    <a:pt x="10966" y="3537"/>
                    <a:pt x="10954" y="3477"/>
                  </a:cubicBezTo>
                  <a:cubicBezTo>
                    <a:pt x="10906" y="3227"/>
                    <a:pt x="10847" y="2989"/>
                    <a:pt x="10787" y="2739"/>
                  </a:cubicBezTo>
                  <a:cubicBezTo>
                    <a:pt x="10751" y="2584"/>
                    <a:pt x="10716" y="2442"/>
                    <a:pt x="10680" y="2287"/>
                  </a:cubicBezTo>
                  <a:cubicBezTo>
                    <a:pt x="10668" y="2203"/>
                    <a:pt x="10644" y="2120"/>
                    <a:pt x="10609" y="2037"/>
                  </a:cubicBezTo>
                  <a:cubicBezTo>
                    <a:pt x="10585" y="2013"/>
                    <a:pt x="10573" y="1977"/>
                    <a:pt x="10573" y="1930"/>
                  </a:cubicBezTo>
                  <a:cubicBezTo>
                    <a:pt x="10585" y="1799"/>
                    <a:pt x="10549" y="1656"/>
                    <a:pt x="10501" y="1537"/>
                  </a:cubicBezTo>
                  <a:cubicBezTo>
                    <a:pt x="10478" y="1489"/>
                    <a:pt x="10454" y="1441"/>
                    <a:pt x="10430" y="1394"/>
                  </a:cubicBezTo>
                  <a:cubicBezTo>
                    <a:pt x="10311" y="1203"/>
                    <a:pt x="10180" y="1013"/>
                    <a:pt x="10037" y="834"/>
                  </a:cubicBezTo>
                  <a:cubicBezTo>
                    <a:pt x="9978" y="799"/>
                    <a:pt x="9906" y="763"/>
                    <a:pt x="9847" y="715"/>
                  </a:cubicBezTo>
                  <a:cubicBezTo>
                    <a:pt x="9787" y="679"/>
                    <a:pt x="9739" y="620"/>
                    <a:pt x="9716" y="560"/>
                  </a:cubicBezTo>
                  <a:cubicBezTo>
                    <a:pt x="9716" y="537"/>
                    <a:pt x="9692" y="513"/>
                    <a:pt x="9668" y="513"/>
                  </a:cubicBezTo>
                  <a:lnTo>
                    <a:pt x="9597" y="513"/>
                  </a:lnTo>
                  <a:cubicBezTo>
                    <a:pt x="9573" y="513"/>
                    <a:pt x="9525" y="501"/>
                    <a:pt x="9525" y="465"/>
                  </a:cubicBezTo>
                  <a:cubicBezTo>
                    <a:pt x="9513" y="453"/>
                    <a:pt x="9501" y="441"/>
                    <a:pt x="9501" y="418"/>
                  </a:cubicBezTo>
                  <a:cubicBezTo>
                    <a:pt x="9477" y="358"/>
                    <a:pt x="9454" y="298"/>
                    <a:pt x="9382" y="275"/>
                  </a:cubicBezTo>
                  <a:cubicBezTo>
                    <a:pt x="9347" y="263"/>
                    <a:pt x="9323" y="251"/>
                    <a:pt x="9299" y="227"/>
                  </a:cubicBezTo>
                  <a:lnTo>
                    <a:pt x="9287" y="203"/>
                  </a:lnTo>
                  <a:lnTo>
                    <a:pt x="9287" y="251"/>
                  </a:lnTo>
                  <a:cubicBezTo>
                    <a:pt x="9287" y="227"/>
                    <a:pt x="9287" y="215"/>
                    <a:pt x="9275" y="203"/>
                  </a:cubicBezTo>
                  <a:lnTo>
                    <a:pt x="9263" y="227"/>
                  </a:lnTo>
                  <a:lnTo>
                    <a:pt x="9263" y="239"/>
                  </a:lnTo>
                  <a:cubicBezTo>
                    <a:pt x="9263" y="239"/>
                    <a:pt x="9263" y="239"/>
                    <a:pt x="9263" y="239"/>
                  </a:cubicBezTo>
                  <a:lnTo>
                    <a:pt x="9263" y="239"/>
                  </a:lnTo>
                  <a:cubicBezTo>
                    <a:pt x="9258" y="255"/>
                    <a:pt x="9257" y="261"/>
                    <a:pt x="9258" y="261"/>
                  </a:cubicBezTo>
                  <a:cubicBezTo>
                    <a:pt x="9259" y="261"/>
                    <a:pt x="9259" y="261"/>
                    <a:pt x="9259" y="261"/>
                  </a:cubicBezTo>
                  <a:lnTo>
                    <a:pt x="9259" y="261"/>
                  </a:lnTo>
                  <a:cubicBezTo>
                    <a:pt x="9256" y="272"/>
                    <a:pt x="9250" y="289"/>
                    <a:pt x="9239" y="310"/>
                  </a:cubicBezTo>
                  <a:lnTo>
                    <a:pt x="9239" y="298"/>
                  </a:lnTo>
                  <a:lnTo>
                    <a:pt x="9239" y="287"/>
                  </a:lnTo>
                  <a:lnTo>
                    <a:pt x="9239" y="275"/>
                  </a:lnTo>
                  <a:cubicBezTo>
                    <a:pt x="9227" y="316"/>
                    <a:pt x="9221" y="331"/>
                    <a:pt x="9220" y="331"/>
                  </a:cubicBezTo>
                  <a:cubicBezTo>
                    <a:pt x="9219" y="331"/>
                    <a:pt x="9221" y="316"/>
                    <a:pt x="9227" y="298"/>
                  </a:cubicBezTo>
                  <a:cubicBezTo>
                    <a:pt x="9229" y="294"/>
                    <a:pt x="9230" y="293"/>
                    <a:pt x="9231" y="293"/>
                  </a:cubicBezTo>
                  <a:lnTo>
                    <a:pt x="9231" y="293"/>
                  </a:lnTo>
                  <a:cubicBezTo>
                    <a:pt x="9232" y="293"/>
                    <a:pt x="9223" y="316"/>
                    <a:pt x="9224" y="316"/>
                  </a:cubicBezTo>
                  <a:cubicBezTo>
                    <a:pt x="9224" y="316"/>
                    <a:pt x="9225" y="314"/>
                    <a:pt x="9227" y="310"/>
                  </a:cubicBezTo>
                  <a:lnTo>
                    <a:pt x="9239" y="263"/>
                  </a:lnTo>
                  <a:lnTo>
                    <a:pt x="9239" y="251"/>
                  </a:lnTo>
                  <a:cubicBezTo>
                    <a:pt x="9239" y="263"/>
                    <a:pt x="9227" y="275"/>
                    <a:pt x="9216" y="287"/>
                  </a:cubicBezTo>
                  <a:cubicBezTo>
                    <a:pt x="9216" y="285"/>
                    <a:pt x="9215" y="285"/>
                    <a:pt x="9214" y="285"/>
                  </a:cubicBezTo>
                  <a:cubicBezTo>
                    <a:pt x="9211" y="285"/>
                    <a:pt x="9201" y="294"/>
                    <a:pt x="9198" y="294"/>
                  </a:cubicBezTo>
                  <a:cubicBezTo>
                    <a:pt x="9195" y="294"/>
                    <a:pt x="9200" y="283"/>
                    <a:pt x="9227" y="239"/>
                  </a:cubicBezTo>
                  <a:cubicBezTo>
                    <a:pt x="9227" y="239"/>
                    <a:pt x="9227" y="238"/>
                    <a:pt x="9227" y="238"/>
                  </a:cubicBezTo>
                  <a:cubicBezTo>
                    <a:pt x="9224" y="238"/>
                    <a:pt x="9216" y="245"/>
                    <a:pt x="9180" y="298"/>
                  </a:cubicBezTo>
                  <a:cubicBezTo>
                    <a:pt x="9169" y="309"/>
                    <a:pt x="9161" y="317"/>
                    <a:pt x="9156" y="322"/>
                  </a:cubicBezTo>
                  <a:cubicBezTo>
                    <a:pt x="9192" y="275"/>
                    <a:pt x="9192" y="275"/>
                    <a:pt x="9180" y="275"/>
                  </a:cubicBezTo>
                  <a:cubicBezTo>
                    <a:pt x="9176" y="279"/>
                    <a:pt x="9173" y="280"/>
                    <a:pt x="9171" y="280"/>
                  </a:cubicBezTo>
                  <a:cubicBezTo>
                    <a:pt x="9168" y="280"/>
                    <a:pt x="9168" y="275"/>
                    <a:pt x="9168" y="275"/>
                  </a:cubicBezTo>
                  <a:cubicBezTo>
                    <a:pt x="9168" y="275"/>
                    <a:pt x="9167" y="276"/>
                    <a:pt x="9166" y="276"/>
                  </a:cubicBezTo>
                  <a:cubicBezTo>
                    <a:pt x="9166" y="276"/>
                    <a:pt x="9166" y="276"/>
                    <a:pt x="9166" y="275"/>
                  </a:cubicBezTo>
                  <a:lnTo>
                    <a:pt x="9166" y="275"/>
                  </a:lnTo>
                  <a:cubicBezTo>
                    <a:pt x="9163" y="274"/>
                    <a:pt x="9156" y="272"/>
                    <a:pt x="9156" y="263"/>
                  </a:cubicBezTo>
                  <a:cubicBezTo>
                    <a:pt x="9152" y="263"/>
                    <a:pt x="9149" y="264"/>
                    <a:pt x="9148" y="265"/>
                  </a:cubicBezTo>
                  <a:lnTo>
                    <a:pt x="9148" y="265"/>
                  </a:lnTo>
                  <a:lnTo>
                    <a:pt x="9168" y="239"/>
                  </a:lnTo>
                  <a:lnTo>
                    <a:pt x="9168" y="239"/>
                  </a:lnTo>
                  <a:lnTo>
                    <a:pt x="9144" y="263"/>
                  </a:lnTo>
                  <a:lnTo>
                    <a:pt x="9168" y="227"/>
                  </a:lnTo>
                  <a:lnTo>
                    <a:pt x="9156" y="239"/>
                  </a:lnTo>
                  <a:cubicBezTo>
                    <a:pt x="9133" y="262"/>
                    <a:pt x="9125" y="270"/>
                    <a:pt x="9122" y="270"/>
                  </a:cubicBezTo>
                  <a:cubicBezTo>
                    <a:pt x="9120" y="270"/>
                    <a:pt x="9120" y="267"/>
                    <a:pt x="9120" y="263"/>
                  </a:cubicBezTo>
                  <a:cubicBezTo>
                    <a:pt x="9127" y="256"/>
                    <a:pt x="9139" y="244"/>
                    <a:pt x="9144" y="239"/>
                  </a:cubicBezTo>
                  <a:lnTo>
                    <a:pt x="9132" y="239"/>
                  </a:lnTo>
                  <a:cubicBezTo>
                    <a:pt x="9135" y="236"/>
                    <a:pt x="9140" y="231"/>
                    <a:pt x="9144" y="227"/>
                  </a:cubicBezTo>
                  <a:lnTo>
                    <a:pt x="9144" y="227"/>
                  </a:lnTo>
                  <a:cubicBezTo>
                    <a:pt x="9134" y="237"/>
                    <a:pt x="9128" y="241"/>
                    <a:pt x="9126" y="241"/>
                  </a:cubicBezTo>
                  <a:cubicBezTo>
                    <a:pt x="9122" y="241"/>
                    <a:pt x="9125" y="234"/>
                    <a:pt x="9132" y="227"/>
                  </a:cubicBezTo>
                  <a:lnTo>
                    <a:pt x="9180" y="191"/>
                  </a:lnTo>
                  <a:cubicBezTo>
                    <a:pt x="9180" y="191"/>
                    <a:pt x="9168" y="191"/>
                    <a:pt x="9204" y="156"/>
                  </a:cubicBezTo>
                  <a:lnTo>
                    <a:pt x="9204" y="156"/>
                  </a:lnTo>
                  <a:lnTo>
                    <a:pt x="9192" y="168"/>
                  </a:lnTo>
                  <a:cubicBezTo>
                    <a:pt x="9183" y="177"/>
                    <a:pt x="9177" y="180"/>
                    <a:pt x="9176" y="180"/>
                  </a:cubicBezTo>
                  <a:cubicBezTo>
                    <a:pt x="9173" y="180"/>
                    <a:pt x="9182" y="170"/>
                    <a:pt x="9204" y="156"/>
                  </a:cubicBezTo>
                  <a:lnTo>
                    <a:pt x="9204" y="156"/>
                  </a:lnTo>
                  <a:cubicBezTo>
                    <a:pt x="9196" y="160"/>
                    <a:pt x="9192" y="161"/>
                    <a:pt x="9190" y="161"/>
                  </a:cubicBezTo>
                  <a:cubicBezTo>
                    <a:pt x="9188" y="161"/>
                    <a:pt x="9196" y="156"/>
                    <a:pt x="9204" y="156"/>
                  </a:cubicBezTo>
                  <a:lnTo>
                    <a:pt x="9180" y="156"/>
                  </a:lnTo>
                  <a:cubicBezTo>
                    <a:pt x="9114" y="132"/>
                    <a:pt x="9049" y="120"/>
                    <a:pt x="8983" y="120"/>
                  </a:cubicBezTo>
                  <a:cubicBezTo>
                    <a:pt x="8918" y="120"/>
                    <a:pt x="8852" y="132"/>
                    <a:pt x="8787" y="156"/>
                  </a:cubicBezTo>
                  <a:lnTo>
                    <a:pt x="8775" y="156"/>
                  </a:lnTo>
                  <a:cubicBezTo>
                    <a:pt x="8775" y="164"/>
                    <a:pt x="8769" y="172"/>
                    <a:pt x="8766" y="172"/>
                  </a:cubicBezTo>
                  <a:cubicBezTo>
                    <a:pt x="8764" y="172"/>
                    <a:pt x="8763" y="171"/>
                    <a:pt x="8763" y="168"/>
                  </a:cubicBezTo>
                  <a:cubicBezTo>
                    <a:pt x="8727" y="179"/>
                    <a:pt x="8715" y="203"/>
                    <a:pt x="8704" y="227"/>
                  </a:cubicBezTo>
                  <a:cubicBezTo>
                    <a:pt x="8680" y="346"/>
                    <a:pt x="8620" y="465"/>
                    <a:pt x="8513" y="537"/>
                  </a:cubicBezTo>
                  <a:cubicBezTo>
                    <a:pt x="8489" y="703"/>
                    <a:pt x="8418" y="870"/>
                    <a:pt x="8323" y="1001"/>
                  </a:cubicBezTo>
                  <a:lnTo>
                    <a:pt x="8287" y="1049"/>
                  </a:lnTo>
                  <a:lnTo>
                    <a:pt x="8275" y="1060"/>
                  </a:lnTo>
                  <a:cubicBezTo>
                    <a:pt x="8263" y="1072"/>
                    <a:pt x="8251" y="1084"/>
                    <a:pt x="8239" y="1096"/>
                  </a:cubicBezTo>
                  <a:lnTo>
                    <a:pt x="8192" y="1120"/>
                  </a:lnTo>
                  <a:cubicBezTo>
                    <a:pt x="8180" y="1144"/>
                    <a:pt x="8168" y="1156"/>
                    <a:pt x="8156" y="1168"/>
                  </a:cubicBezTo>
                  <a:cubicBezTo>
                    <a:pt x="8120" y="1203"/>
                    <a:pt x="8073" y="1227"/>
                    <a:pt x="8025" y="1239"/>
                  </a:cubicBezTo>
                  <a:lnTo>
                    <a:pt x="7942" y="1239"/>
                  </a:lnTo>
                  <a:cubicBezTo>
                    <a:pt x="7930" y="1263"/>
                    <a:pt x="7906" y="1275"/>
                    <a:pt x="7882" y="1287"/>
                  </a:cubicBezTo>
                  <a:lnTo>
                    <a:pt x="7882" y="1299"/>
                  </a:lnTo>
                  <a:lnTo>
                    <a:pt x="7858" y="1299"/>
                  </a:lnTo>
                  <a:cubicBezTo>
                    <a:pt x="7811" y="1322"/>
                    <a:pt x="7763" y="1334"/>
                    <a:pt x="7715" y="1346"/>
                  </a:cubicBezTo>
                  <a:cubicBezTo>
                    <a:pt x="7656" y="1352"/>
                    <a:pt x="7599" y="1355"/>
                    <a:pt x="7544" y="1355"/>
                  </a:cubicBezTo>
                  <a:cubicBezTo>
                    <a:pt x="7489" y="1355"/>
                    <a:pt x="7436" y="1352"/>
                    <a:pt x="7382" y="1346"/>
                  </a:cubicBezTo>
                  <a:cubicBezTo>
                    <a:pt x="7322" y="1346"/>
                    <a:pt x="7263" y="1334"/>
                    <a:pt x="7215" y="1311"/>
                  </a:cubicBezTo>
                  <a:cubicBezTo>
                    <a:pt x="7191" y="1299"/>
                    <a:pt x="7156" y="1275"/>
                    <a:pt x="7120" y="1263"/>
                  </a:cubicBezTo>
                  <a:cubicBezTo>
                    <a:pt x="7103" y="1269"/>
                    <a:pt x="7087" y="1272"/>
                    <a:pt x="7072" y="1272"/>
                  </a:cubicBezTo>
                  <a:cubicBezTo>
                    <a:pt x="7027" y="1272"/>
                    <a:pt x="6995" y="1243"/>
                    <a:pt x="6977" y="1180"/>
                  </a:cubicBezTo>
                  <a:cubicBezTo>
                    <a:pt x="6977" y="1168"/>
                    <a:pt x="6977" y="1156"/>
                    <a:pt x="6965" y="1156"/>
                  </a:cubicBezTo>
                  <a:lnTo>
                    <a:pt x="6953" y="1144"/>
                  </a:lnTo>
                  <a:cubicBezTo>
                    <a:pt x="6944" y="1144"/>
                    <a:pt x="6932" y="1146"/>
                    <a:pt x="6922" y="1146"/>
                  </a:cubicBezTo>
                  <a:cubicBezTo>
                    <a:pt x="6907" y="1146"/>
                    <a:pt x="6894" y="1141"/>
                    <a:pt x="6894" y="1120"/>
                  </a:cubicBezTo>
                  <a:cubicBezTo>
                    <a:pt x="6870" y="1108"/>
                    <a:pt x="6846" y="1096"/>
                    <a:pt x="6834" y="1096"/>
                  </a:cubicBezTo>
                  <a:cubicBezTo>
                    <a:pt x="6763" y="1084"/>
                    <a:pt x="6715" y="1013"/>
                    <a:pt x="6668" y="977"/>
                  </a:cubicBezTo>
                  <a:cubicBezTo>
                    <a:pt x="6656" y="965"/>
                    <a:pt x="6644" y="953"/>
                    <a:pt x="6644" y="941"/>
                  </a:cubicBezTo>
                  <a:cubicBezTo>
                    <a:pt x="6644" y="918"/>
                    <a:pt x="6644" y="906"/>
                    <a:pt x="6656" y="882"/>
                  </a:cubicBezTo>
                  <a:cubicBezTo>
                    <a:pt x="6634" y="867"/>
                    <a:pt x="6607" y="857"/>
                    <a:pt x="6581" y="857"/>
                  </a:cubicBezTo>
                  <a:cubicBezTo>
                    <a:pt x="6566" y="857"/>
                    <a:pt x="6550" y="861"/>
                    <a:pt x="6537" y="870"/>
                  </a:cubicBezTo>
                  <a:cubicBezTo>
                    <a:pt x="6453" y="834"/>
                    <a:pt x="6370" y="810"/>
                    <a:pt x="6394" y="691"/>
                  </a:cubicBezTo>
                  <a:cubicBezTo>
                    <a:pt x="6394" y="679"/>
                    <a:pt x="6394" y="679"/>
                    <a:pt x="6394" y="668"/>
                  </a:cubicBezTo>
                  <a:cubicBezTo>
                    <a:pt x="6370" y="668"/>
                    <a:pt x="6346" y="656"/>
                    <a:pt x="6322" y="644"/>
                  </a:cubicBezTo>
                  <a:cubicBezTo>
                    <a:pt x="6322" y="632"/>
                    <a:pt x="6310" y="632"/>
                    <a:pt x="6299" y="620"/>
                  </a:cubicBezTo>
                  <a:cubicBezTo>
                    <a:pt x="6227" y="572"/>
                    <a:pt x="6156" y="513"/>
                    <a:pt x="6108" y="441"/>
                  </a:cubicBezTo>
                  <a:cubicBezTo>
                    <a:pt x="6001" y="310"/>
                    <a:pt x="5929" y="215"/>
                    <a:pt x="5941" y="96"/>
                  </a:cubicBezTo>
                  <a:cubicBezTo>
                    <a:pt x="5941" y="72"/>
                    <a:pt x="5918" y="72"/>
                    <a:pt x="5906" y="72"/>
                  </a:cubicBezTo>
                  <a:cubicBezTo>
                    <a:pt x="5858" y="72"/>
                    <a:pt x="5834" y="72"/>
                    <a:pt x="5822" y="48"/>
                  </a:cubicBezTo>
                  <a:cubicBezTo>
                    <a:pt x="5810" y="37"/>
                    <a:pt x="5787" y="13"/>
                    <a:pt x="5739" y="1"/>
                  </a:cubicBezTo>
                  <a:close/>
                  <a:moveTo>
                    <a:pt x="2996" y="10867"/>
                  </a:moveTo>
                  <a:cubicBezTo>
                    <a:pt x="2991" y="10871"/>
                    <a:pt x="2989" y="10877"/>
                    <a:pt x="2989" y="10883"/>
                  </a:cubicBezTo>
                  <a:cubicBezTo>
                    <a:pt x="2989" y="10895"/>
                    <a:pt x="2989" y="10919"/>
                    <a:pt x="3000" y="10931"/>
                  </a:cubicBezTo>
                  <a:cubicBezTo>
                    <a:pt x="3012" y="10955"/>
                    <a:pt x="3036" y="10978"/>
                    <a:pt x="3060" y="11002"/>
                  </a:cubicBezTo>
                  <a:cubicBezTo>
                    <a:pt x="3065" y="11013"/>
                    <a:pt x="3072" y="11023"/>
                    <a:pt x="3079" y="11033"/>
                  </a:cubicBezTo>
                  <a:lnTo>
                    <a:pt x="3079" y="11033"/>
                  </a:lnTo>
                  <a:cubicBezTo>
                    <a:pt x="3076" y="11004"/>
                    <a:pt x="3058" y="10969"/>
                    <a:pt x="3024" y="10919"/>
                  </a:cubicBezTo>
                  <a:cubicBezTo>
                    <a:pt x="3011" y="10896"/>
                    <a:pt x="3002" y="10880"/>
                    <a:pt x="2996" y="10867"/>
                  </a:cubicBezTo>
                  <a:close/>
                  <a:moveTo>
                    <a:pt x="3322" y="11086"/>
                  </a:moveTo>
                  <a:cubicBezTo>
                    <a:pt x="3307" y="11086"/>
                    <a:pt x="3258" y="11095"/>
                    <a:pt x="3184" y="11105"/>
                  </a:cubicBezTo>
                  <a:lnTo>
                    <a:pt x="3184" y="11105"/>
                  </a:lnTo>
                  <a:cubicBezTo>
                    <a:pt x="3199" y="11110"/>
                    <a:pt x="3215" y="11112"/>
                    <a:pt x="3231" y="11112"/>
                  </a:cubicBezTo>
                  <a:cubicBezTo>
                    <a:pt x="3262" y="11112"/>
                    <a:pt x="3293" y="11104"/>
                    <a:pt x="3322" y="11086"/>
                  </a:cubicBezTo>
                  <a:close/>
                  <a:moveTo>
                    <a:pt x="3079" y="11033"/>
                  </a:moveTo>
                  <a:cubicBezTo>
                    <a:pt x="3082" y="11065"/>
                    <a:pt x="3068" y="11090"/>
                    <a:pt x="3036" y="11121"/>
                  </a:cubicBezTo>
                  <a:cubicBezTo>
                    <a:pt x="3092" y="11117"/>
                    <a:pt x="3142" y="11111"/>
                    <a:pt x="3184" y="11105"/>
                  </a:cubicBezTo>
                  <a:lnTo>
                    <a:pt x="3184" y="11105"/>
                  </a:lnTo>
                  <a:cubicBezTo>
                    <a:pt x="3143" y="11094"/>
                    <a:pt x="3106" y="11068"/>
                    <a:pt x="3079" y="1103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00"/>
            <p:cNvSpPr/>
            <p:nvPr/>
          </p:nvSpPr>
          <p:spPr>
            <a:xfrm>
              <a:off x="1035225" y="1929825"/>
              <a:ext cx="125050" cy="82175"/>
            </a:xfrm>
            <a:custGeom>
              <a:rect b="b" l="l" r="r" t="t"/>
              <a:pathLst>
                <a:path extrusionOk="0" h="3287" w="5002">
                  <a:moveTo>
                    <a:pt x="3239" y="1"/>
                  </a:moveTo>
                  <a:cubicBezTo>
                    <a:pt x="3216" y="1"/>
                    <a:pt x="3192" y="1"/>
                    <a:pt x="3192" y="13"/>
                  </a:cubicBezTo>
                  <a:cubicBezTo>
                    <a:pt x="3192" y="19"/>
                    <a:pt x="3192" y="22"/>
                    <a:pt x="3192" y="25"/>
                  </a:cubicBezTo>
                  <a:cubicBezTo>
                    <a:pt x="3185" y="22"/>
                    <a:pt x="3179" y="21"/>
                    <a:pt x="3173" y="21"/>
                  </a:cubicBezTo>
                  <a:cubicBezTo>
                    <a:pt x="3145" y="21"/>
                    <a:pt x="3120" y="43"/>
                    <a:pt x="3120" y="72"/>
                  </a:cubicBezTo>
                  <a:cubicBezTo>
                    <a:pt x="3120" y="108"/>
                    <a:pt x="3120" y="144"/>
                    <a:pt x="3144" y="179"/>
                  </a:cubicBezTo>
                  <a:cubicBezTo>
                    <a:pt x="3168" y="239"/>
                    <a:pt x="3192" y="298"/>
                    <a:pt x="3204" y="358"/>
                  </a:cubicBezTo>
                  <a:cubicBezTo>
                    <a:pt x="3216" y="394"/>
                    <a:pt x="3228" y="429"/>
                    <a:pt x="3228" y="465"/>
                  </a:cubicBezTo>
                  <a:lnTo>
                    <a:pt x="3228" y="560"/>
                  </a:lnTo>
                  <a:cubicBezTo>
                    <a:pt x="3228" y="596"/>
                    <a:pt x="3216" y="632"/>
                    <a:pt x="3180" y="644"/>
                  </a:cubicBezTo>
                  <a:cubicBezTo>
                    <a:pt x="3156" y="656"/>
                    <a:pt x="3168" y="679"/>
                    <a:pt x="3192" y="691"/>
                  </a:cubicBezTo>
                  <a:cubicBezTo>
                    <a:pt x="3216" y="703"/>
                    <a:pt x="3251" y="739"/>
                    <a:pt x="3216" y="751"/>
                  </a:cubicBezTo>
                  <a:cubicBezTo>
                    <a:pt x="3192" y="775"/>
                    <a:pt x="3156" y="798"/>
                    <a:pt x="3192" y="834"/>
                  </a:cubicBezTo>
                  <a:cubicBezTo>
                    <a:pt x="3216" y="846"/>
                    <a:pt x="3228" y="882"/>
                    <a:pt x="3216" y="906"/>
                  </a:cubicBezTo>
                  <a:cubicBezTo>
                    <a:pt x="3192" y="1001"/>
                    <a:pt x="3156" y="1096"/>
                    <a:pt x="3097" y="1179"/>
                  </a:cubicBezTo>
                  <a:cubicBezTo>
                    <a:pt x="3073" y="1191"/>
                    <a:pt x="3049" y="1203"/>
                    <a:pt x="3049" y="1239"/>
                  </a:cubicBezTo>
                  <a:cubicBezTo>
                    <a:pt x="3049" y="1287"/>
                    <a:pt x="3025" y="1322"/>
                    <a:pt x="3001" y="1358"/>
                  </a:cubicBezTo>
                  <a:cubicBezTo>
                    <a:pt x="2979" y="1373"/>
                    <a:pt x="2953" y="1383"/>
                    <a:pt x="2927" y="1383"/>
                  </a:cubicBezTo>
                  <a:cubicBezTo>
                    <a:pt x="2911" y="1383"/>
                    <a:pt x="2896" y="1379"/>
                    <a:pt x="2882" y="1370"/>
                  </a:cubicBezTo>
                  <a:cubicBezTo>
                    <a:pt x="2830" y="1443"/>
                    <a:pt x="2760" y="1479"/>
                    <a:pt x="2679" y="1479"/>
                  </a:cubicBezTo>
                  <a:cubicBezTo>
                    <a:pt x="2668" y="1479"/>
                    <a:pt x="2656" y="1479"/>
                    <a:pt x="2644" y="1477"/>
                  </a:cubicBezTo>
                  <a:cubicBezTo>
                    <a:pt x="2608" y="1465"/>
                    <a:pt x="2573" y="1465"/>
                    <a:pt x="2537" y="1453"/>
                  </a:cubicBezTo>
                  <a:cubicBezTo>
                    <a:pt x="2525" y="1453"/>
                    <a:pt x="2513" y="1430"/>
                    <a:pt x="2501" y="1430"/>
                  </a:cubicBezTo>
                  <a:cubicBezTo>
                    <a:pt x="2466" y="1474"/>
                    <a:pt x="2434" y="1486"/>
                    <a:pt x="2401" y="1486"/>
                  </a:cubicBezTo>
                  <a:cubicBezTo>
                    <a:pt x="2367" y="1486"/>
                    <a:pt x="2333" y="1473"/>
                    <a:pt x="2297" y="1473"/>
                  </a:cubicBezTo>
                  <a:cubicBezTo>
                    <a:pt x="2286" y="1473"/>
                    <a:pt x="2275" y="1474"/>
                    <a:pt x="2263" y="1477"/>
                  </a:cubicBezTo>
                  <a:cubicBezTo>
                    <a:pt x="2227" y="1477"/>
                    <a:pt x="2192" y="1453"/>
                    <a:pt x="2156" y="1430"/>
                  </a:cubicBezTo>
                  <a:cubicBezTo>
                    <a:pt x="2136" y="1416"/>
                    <a:pt x="2117" y="1407"/>
                    <a:pt x="2097" y="1407"/>
                  </a:cubicBezTo>
                  <a:cubicBezTo>
                    <a:pt x="2081" y="1407"/>
                    <a:pt x="2065" y="1413"/>
                    <a:pt x="2049" y="1430"/>
                  </a:cubicBezTo>
                  <a:cubicBezTo>
                    <a:pt x="2033" y="1445"/>
                    <a:pt x="2022" y="1451"/>
                    <a:pt x="2014" y="1451"/>
                  </a:cubicBezTo>
                  <a:cubicBezTo>
                    <a:pt x="1997" y="1451"/>
                    <a:pt x="1989" y="1430"/>
                    <a:pt x="1965" y="1430"/>
                  </a:cubicBezTo>
                  <a:cubicBezTo>
                    <a:pt x="1965" y="1430"/>
                    <a:pt x="1954" y="1418"/>
                    <a:pt x="1954" y="1418"/>
                  </a:cubicBezTo>
                  <a:cubicBezTo>
                    <a:pt x="1954" y="1370"/>
                    <a:pt x="1954" y="1334"/>
                    <a:pt x="1954" y="1299"/>
                  </a:cubicBezTo>
                  <a:lnTo>
                    <a:pt x="1894" y="1394"/>
                  </a:lnTo>
                  <a:cubicBezTo>
                    <a:pt x="1886" y="1364"/>
                    <a:pt x="1875" y="1354"/>
                    <a:pt x="1864" y="1354"/>
                  </a:cubicBezTo>
                  <a:cubicBezTo>
                    <a:pt x="1843" y="1354"/>
                    <a:pt x="1817" y="1386"/>
                    <a:pt x="1787" y="1394"/>
                  </a:cubicBezTo>
                  <a:cubicBezTo>
                    <a:pt x="1751" y="1406"/>
                    <a:pt x="1715" y="1406"/>
                    <a:pt x="1680" y="1406"/>
                  </a:cubicBezTo>
                  <a:cubicBezTo>
                    <a:pt x="1664" y="1406"/>
                    <a:pt x="1647" y="1408"/>
                    <a:pt x="1629" y="1408"/>
                  </a:cubicBezTo>
                  <a:cubicBezTo>
                    <a:pt x="1595" y="1408"/>
                    <a:pt x="1561" y="1398"/>
                    <a:pt x="1537" y="1334"/>
                  </a:cubicBezTo>
                  <a:cubicBezTo>
                    <a:pt x="1537" y="1331"/>
                    <a:pt x="1536" y="1329"/>
                    <a:pt x="1534" y="1329"/>
                  </a:cubicBezTo>
                  <a:cubicBezTo>
                    <a:pt x="1530" y="1329"/>
                    <a:pt x="1521" y="1338"/>
                    <a:pt x="1513" y="1346"/>
                  </a:cubicBezTo>
                  <a:cubicBezTo>
                    <a:pt x="1503" y="1356"/>
                    <a:pt x="1475" y="1384"/>
                    <a:pt x="1460" y="1384"/>
                  </a:cubicBezTo>
                  <a:cubicBezTo>
                    <a:pt x="1457" y="1384"/>
                    <a:pt x="1455" y="1384"/>
                    <a:pt x="1454" y="1382"/>
                  </a:cubicBezTo>
                  <a:cubicBezTo>
                    <a:pt x="1418" y="1370"/>
                    <a:pt x="1394" y="1346"/>
                    <a:pt x="1370" y="1322"/>
                  </a:cubicBezTo>
                  <a:cubicBezTo>
                    <a:pt x="1364" y="1316"/>
                    <a:pt x="1358" y="1313"/>
                    <a:pt x="1352" y="1313"/>
                  </a:cubicBezTo>
                  <a:cubicBezTo>
                    <a:pt x="1346" y="1313"/>
                    <a:pt x="1340" y="1316"/>
                    <a:pt x="1334" y="1322"/>
                  </a:cubicBezTo>
                  <a:cubicBezTo>
                    <a:pt x="1311" y="1346"/>
                    <a:pt x="1290" y="1364"/>
                    <a:pt x="1270" y="1364"/>
                  </a:cubicBezTo>
                  <a:cubicBezTo>
                    <a:pt x="1251" y="1364"/>
                    <a:pt x="1233" y="1346"/>
                    <a:pt x="1215" y="1299"/>
                  </a:cubicBezTo>
                  <a:lnTo>
                    <a:pt x="1168" y="1394"/>
                  </a:lnTo>
                  <a:cubicBezTo>
                    <a:pt x="1147" y="1358"/>
                    <a:pt x="1124" y="1348"/>
                    <a:pt x="1100" y="1348"/>
                  </a:cubicBezTo>
                  <a:cubicBezTo>
                    <a:pt x="1074" y="1348"/>
                    <a:pt x="1046" y="1360"/>
                    <a:pt x="1018" y="1360"/>
                  </a:cubicBezTo>
                  <a:cubicBezTo>
                    <a:pt x="1013" y="1360"/>
                    <a:pt x="1007" y="1359"/>
                    <a:pt x="1001" y="1358"/>
                  </a:cubicBezTo>
                  <a:cubicBezTo>
                    <a:pt x="965" y="1346"/>
                    <a:pt x="930" y="1334"/>
                    <a:pt x="906" y="1310"/>
                  </a:cubicBezTo>
                  <a:cubicBezTo>
                    <a:pt x="900" y="1304"/>
                    <a:pt x="894" y="1302"/>
                    <a:pt x="888" y="1302"/>
                  </a:cubicBezTo>
                  <a:cubicBezTo>
                    <a:pt x="870" y="1302"/>
                    <a:pt x="852" y="1322"/>
                    <a:pt x="834" y="1322"/>
                  </a:cubicBezTo>
                  <a:cubicBezTo>
                    <a:pt x="832" y="1321"/>
                    <a:pt x="830" y="1321"/>
                    <a:pt x="828" y="1321"/>
                  </a:cubicBezTo>
                  <a:cubicBezTo>
                    <a:pt x="814" y="1321"/>
                    <a:pt x="800" y="1337"/>
                    <a:pt x="784" y="1337"/>
                  </a:cubicBezTo>
                  <a:cubicBezTo>
                    <a:pt x="774" y="1337"/>
                    <a:pt x="763" y="1331"/>
                    <a:pt x="751" y="1310"/>
                  </a:cubicBezTo>
                  <a:cubicBezTo>
                    <a:pt x="739" y="1299"/>
                    <a:pt x="730" y="1296"/>
                    <a:pt x="721" y="1296"/>
                  </a:cubicBezTo>
                  <a:cubicBezTo>
                    <a:pt x="712" y="1296"/>
                    <a:pt x="703" y="1299"/>
                    <a:pt x="692" y="1299"/>
                  </a:cubicBezTo>
                  <a:cubicBezTo>
                    <a:pt x="644" y="1322"/>
                    <a:pt x="596" y="1346"/>
                    <a:pt x="561" y="1370"/>
                  </a:cubicBezTo>
                  <a:cubicBezTo>
                    <a:pt x="441" y="1477"/>
                    <a:pt x="346" y="1608"/>
                    <a:pt x="263" y="1739"/>
                  </a:cubicBezTo>
                  <a:cubicBezTo>
                    <a:pt x="241" y="1772"/>
                    <a:pt x="249" y="1824"/>
                    <a:pt x="170" y="1824"/>
                  </a:cubicBezTo>
                  <a:cubicBezTo>
                    <a:pt x="162" y="1824"/>
                    <a:pt x="153" y="1823"/>
                    <a:pt x="144" y="1822"/>
                  </a:cubicBezTo>
                  <a:lnTo>
                    <a:pt x="144" y="1822"/>
                  </a:lnTo>
                  <a:cubicBezTo>
                    <a:pt x="156" y="1846"/>
                    <a:pt x="168" y="1870"/>
                    <a:pt x="180" y="1882"/>
                  </a:cubicBezTo>
                  <a:cubicBezTo>
                    <a:pt x="227" y="1941"/>
                    <a:pt x="239" y="1965"/>
                    <a:pt x="180" y="1965"/>
                  </a:cubicBezTo>
                  <a:cubicBezTo>
                    <a:pt x="120" y="1965"/>
                    <a:pt x="120" y="1977"/>
                    <a:pt x="108" y="1989"/>
                  </a:cubicBezTo>
                  <a:lnTo>
                    <a:pt x="25" y="2168"/>
                  </a:lnTo>
                  <a:cubicBezTo>
                    <a:pt x="13" y="2180"/>
                    <a:pt x="13" y="2192"/>
                    <a:pt x="13" y="2203"/>
                  </a:cubicBezTo>
                  <a:cubicBezTo>
                    <a:pt x="13" y="2239"/>
                    <a:pt x="25" y="2275"/>
                    <a:pt x="25" y="2311"/>
                  </a:cubicBezTo>
                  <a:cubicBezTo>
                    <a:pt x="37" y="2346"/>
                    <a:pt x="13" y="2346"/>
                    <a:pt x="1" y="2358"/>
                  </a:cubicBezTo>
                  <a:cubicBezTo>
                    <a:pt x="13" y="2370"/>
                    <a:pt x="13" y="2382"/>
                    <a:pt x="25" y="2406"/>
                  </a:cubicBezTo>
                  <a:cubicBezTo>
                    <a:pt x="31" y="2425"/>
                    <a:pt x="41" y="2434"/>
                    <a:pt x="53" y="2434"/>
                  </a:cubicBezTo>
                  <a:cubicBezTo>
                    <a:pt x="63" y="2434"/>
                    <a:pt x="74" y="2428"/>
                    <a:pt x="84" y="2418"/>
                  </a:cubicBezTo>
                  <a:cubicBezTo>
                    <a:pt x="123" y="2373"/>
                    <a:pt x="174" y="2349"/>
                    <a:pt x="227" y="2349"/>
                  </a:cubicBezTo>
                  <a:cubicBezTo>
                    <a:pt x="273" y="2349"/>
                    <a:pt x="319" y="2367"/>
                    <a:pt x="358" y="2406"/>
                  </a:cubicBezTo>
                  <a:cubicBezTo>
                    <a:pt x="386" y="2427"/>
                    <a:pt x="426" y="2439"/>
                    <a:pt x="466" y="2439"/>
                  </a:cubicBezTo>
                  <a:cubicBezTo>
                    <a:pt x="495" y="2439"/>
                    <a:pt x="524" y="2433"/>
                    <a:pt x="549" y="2418"/>
                  </a:cubicBezTo>
                  <a:cubicBezTo>
                    <a:pt x="572" y="2395"/>
                    <a:pt x="605" y="2382"/>
                    <a:pt x="638" y="2382"/>
                  </a:cubicBezTo>
                  <a:cubicBezTo>
                    <a:pt x="656" y="2382"/>
                    <a:pt x="675" y="2385"/>
                    <a:pt x="692" y="2394"/>
                  </a:cubicBezTo>
                  <a:cubicBezTo>
                    <a:pt x="703" y="2406"/>
                    <a:pt x="727" y="2418"/>
                    <a:pt x="739" y="2418"/>
                  </a:cubicBezTo>
                  <a:cubicBezTo>
                    <a:pt x="906" y="2382"/>
                    <a:pt x="1073" y="2334"/>
                    <a:pt x="1239" y="2251"/>
                  </a:cubicBezTo>
                  <a:cubicBezTo>
                    <a:pt x="1263" y="2239"/>
                    <a:pt x="1299" y="2215"/>
                    <a:pt x="1311" y="2180"/>
                  </a:cubicBezTo>
                  <a:cubicBezTo>
                    <a:pt x="1315" y="2172"/>
                    <a:pt x="1320" y="2169"/>
                    <a:pt x="1326" y="2169"/>
                  </a:cubicBezTo>
                  <a:cubicBezTo>
                    <a:pt x="1338" y="2169"/>
                    <a:pt x="1354" y="2180"/>
                    <a:pt x="1370" y="2180"/>
                  </a:cubicBezTo>
                  <a:cubicBezTo>
                    <a:pt x="1377" y="2183"/>
                    <a:pt x="1384" y="2185"/>
                    <a:pt x="1391" y="2185"/>
                  </a:cubicBezTo>
                  <a:cubicBezTo>
                    <a:pt x="1408" y="2185"/>
                    <a:pt x="1425" y="2176"/>
                    <a:pt x="1442" y="2168"/>
                  </a:cubicBezTo>
                  <a:cubicBezTo>
                    <a:pt x="1470" y="2140"/>
                    <a:pt x="1476" y="2082"/>
                    <a:pt x="1506" y="2082"/>
                  </a:cubicBezTo>
                  <a:cubicBezTo>
                    <a:pt x="1514" y="2082"/>
                    <a:pt x="1524" y="2086"/>
                    <a:pt x="1537" y="2096"/>
                  </a:cubicBezTo>
                  <a:cubicBezTo>
                    <a:pt x="1549" y="2072"/>
                    <a:pt x="1573" y="2025"/>
                    <a:pt x="1596" y="2025"/>
                  </a:cubicBezTo>
                  <a:cubicBezTo>
                    <a:pt x="1600" y="2023"/>
                    <a:pt x="1603" y="2022"/>
                    <a:pt x="1607" y="2022"/>
                  </a:cubicBezTo>
                  <a:cubicBezTo>
                    <a:pt x="1630" y="2022"/>
                    <a:pt x="1659" y="2049"/>
                    <a:pt x="1680" y="2049"/>
                  </a:cubicBezTo>
                  <a:cubicBezTo>
                    <a:pt x="1681" y="2050"/>
                    <a:pt x="1684" y="2051"/>
                    <a:pt x="1686" y="2051"/>
                  </a:cubicBezTo>
                  <a:cubicBezTo>
                    <a:pt x="1699" y="2051"/>
                    <a:pt x="1721" y="2034"/>
                    <a:pt x="1740" y="2034"/>
                  </a:cubicBezTo>
                  <a:cubicBezTo>
                    <a:pt x="1744" y="2034"/>
                    <a:pt x="1748" y="2035"/>
                    <a:pt x="1751" y="2037"/>
                  </a:cubicBezTo>
                  <a:cubicBezTo>
                    <a:pt x="1782" y="2037"/>
                    <a:pt x="1804" y="2063"/>
                    <a:pt x="1817" y="2063"/>
                  </a:cubicBezTo>
                  <a:cubicBezTo>
                    <a:pt x="1819" y="2063"/>
                    <a:pt x="1821" y="2062"/>
                    <a:pt x="1823" y="2061"/>
                  </a:cubicBezTo>
                  <a:cubicBezTo>
                    <a:pt x="1858" y="2037"/>
                    <a:pt x="1882" y="2001"/>
                    <a:pt x="1894" y="1965"/>
                  </a:cubicBezTo>
                  <a:cubicBezTo>
                    <a:pt x="1910" y="1925"/>
                    <a:pt x="1927" y="1906"/>
                    <a:pt x="1947" y="1906"/>
                  </a:cubicBezTo>
                  <a:cubicBezTo>
                    <a:pt x="1956" y="1906"/>
                    <a:pt x="1966" y="1910"/>
                    <a:pt x="1977" y="1918"/>
                  </a:cubicBezTo>
                  <a:cubicBezTo>
                    <a:pt x="2004" y="1935"/>
                    <a:pt x="2030" y="1946"/>
                    <a:pt x="2056" y="1946"/>
                  </a:cubicBezTo>
                  <a:cubicBezTo>
                    <a:pt x="2065" y="1946"/>
                    <a:pt x="2075" y="1945"/>
                    <a:pt x="2085" y="1941"/>
                  </a:cubicBezTo>
                  <a:cubicBezTo>
                    <a:pt x="2192" y="1930"/>
                    <a:pt x="2299" y="1906"/>
                    <a:pt x="2406" y="1906"/>
                  </a:cubicBezTo>
                  <a:cubicBezTo>
                    <a:pt x="2466" y="1906"/>
                    <a:pt x="2513" y="1882"/>
                    <a:pt x="2537" y="1846"/>
                  </a:cubicBezTo>
                  <a:cubicBezTo>
                    <a:pt x="2545" y="1839"/>
                    <a:pt x="2553" y="1836"/>
                    <a:pt x="2561" y="1836"/>
                  </a:cubicBezTo>
                  <a:cubicBezTo>
                    <a:pt x="2584" y="1836"/>
                    <a:pt x="2609" y="1857"/>
                    <a:pt x="2632" y="1857"/>
                  </a:cubicBezTo>
                  <a:cubicBezTo>
                    <a:pt x="2640" y="1857"/>
                    <a:pt x="2648" y="1854"/>
                    <a:pt x="2656" y="1846"/>
                  </a:cubicBezTo>
                  <a:cubicBezTo>
                    <a:pt x="2656" y="1846"/>
                    <a:pt x="2656" y="1858"/>
                    <a:pt x="2668" y="1882"/>
                  </a:cubicBezTo>
                  <a:cubicBezTo>
                    <a:pt x="2672" y="1926"/>
                    <a:pt x="2677" y="1942"/>
                    <a:pt x="2681" y="1942"/>
                  </a:cubicBezTo>
                  <a:cubicBezTo>
                    <a:pt x="2689" y="1942"/>
                    <a:pt x="2696" y="1896"/>
                    <a:pt x="2704" y="1858"/>
                  </a:cubicBezTo>
                  <a:cubicBezTo>
                    <a:pt x="2704" y="1846"/>
                    <a:pt x="2716" y="1834"/>
                    <a:pt x="2727" y="1834"/>
                  </a:cubicBezTo>
                  <a:cubicBezTo>
                    <a:pt x="2735" y="1850"/>
                    <a:pt x="2743" y="1855"/>
                    <a:pt x="2751" y="1855"/>
                  </a:cubicBezTo>
                  <a:cubicBezTo>
                    <a:pt x="2768" y="1855"/>
                    <a:pt x="2787" y="1830"/>
                    <a:pt x="2811" y="1822"/>
                  </a:cubicBezTo>
                  <a:cubicBezTo>
                    <a:pt x="2814" y="1821"/>
                    <a:pt x="2817" y="1820"/>
                    <a:pt x="2820" y="1820"/>
                  </a:cubicBezTo>
                  <a:cubicBezTo>
                    <a:pt x="2840" y="1820"/>
                    <a:pt x="2860" y="1857"/>
                    <a:pt x="2870" y="1930"/>
                  </a:cubicBezTo>
                  <a:cubicBezTo>
                    <a:pt x="2870" y="1969"/>
                    <a:pt x="2879" y="1992"/>
                    <a:pt x="2888" y="1992"/>
                  </a:cubicBezTo>
                  <a:cubicBezTo>
                    <a:pt x="2890" y="1992"/>
                    <a:pt x="2892" y="1991"/>
                    <a:pt x="2894" y="1989"/>
                  </a:cubicBezTo>
                  <a:cubicBezTo>
                    <a:pt x="2925" y="1952"/>
                    <a:pt x="2953" y="1931"/>
                    <a:pt x="2976" y="1931"/>
                  </a:cubicBezTo>
                  <a:cubicBezTo>
                    <a:pt x="2997" y="1931"/>
                    <a:pt x="3014" y="1949"/>
                    <a:pt x="3025" y="1989"/>
                  </a:cubicBezTo>
                  <a:cubicBezTo>
                    <a:pt x="3025" y="1991"/>
                    <a:pt x="3026" y="1991"/>
                    <a:pt x="3026" y="1991"/>
                  </a:cubicBezTo>
                  <a:cubicBezTo>
                    <a:pt x="3031" y="1991"/>
                    <a:pt x="3051" y="1962"/>
                    <a:pt x="3061" y="1941"/>
                  </a:cubicBezTo>
                  <a:cubicBezTo>
                    <a:pt x="3073" y="1906"/>
                    <a:pt x="3085" y="1882"/>
                    <a:pt x="3097" y="1882"/>
                  </a:cubicBezTo>
                  <a:cubicBezTo>
                    <a:pt x="3112" y="1878"/>
                    <a:pt x="3128" y="1874"/>
                    <a:pt x="3142" y="1874"/>
                  </a:cubicBezTo>
                  <a:cubicBezTo>
                    <a:pt x="3171" y="1874"/>
                    <a:pt x="3192" y="1890"/>
                    <a:pt x="3192" y="1953"/>
                  </a:cubicBezTo>
                  <a:cubicBezTo>
                    <a:pt x="3200" y="2012"/>
                    <a:pt x="3214" y="2041"/>
                    <a:pt x="3238" y="2041"/>
                  </a:cubicBezTo>
                  <a:cubicBezTo>
                    <a:pt x="3249" y="2041"/>
                    <a:pt x="3261" y="2036"/>
                    <a:pt x="3275" y="2025"/>
                  </a:cubicBezTo>
                  <a:cubicBezTo>
                    <a:pt x="3277" y="2020"/>
                    <a:pt x="3280" y="2018"/>
                    <a:pt x="3282" y="2018"/>
                  </a:cubicBezTo>
                  <a:cubicBezTo>
                    <a:pt x="3292" y="2018"/>
                    <a:pt x="3301" y="2051"/>
                    <a:pt x="3311" y="2061"/>
                  </a:cubicBezTo>
                  <a:cubicBezTo>
                    <a:pt x="3314" y="2063"/>
                    <a:pt x="3316" y="2065"/>
                    <a:pt x="3319" y="2065"/>
                  </a:cubicBezTo>
                  <a:cubicBezTo>
                    <a:pt x="3328" y="2065"/>
                    <a:pt x="3338" y="2049"/>
                    <a:pt x="3347" y="2013"/>
                  </a:cubicBezTo>
                  <a:cubicBezTo>
                    <a:pt x="3364" y="1986"/>
                    <a:pt x="3376" y="1973"/>
                    <a:pt x="3380" y="1973"/>
                  </a:cubicBezTo>
                  <a:cubicBezTo>
                    <a:pt x="3382" y="1973"/>
                    <a:pt x="3382" y="1974"/>
                    <a:pt x="3382" y="1977"/>
                  </a:cubicBezTo>
                  <a:cubicBezTo>
                    <a:pt x="3392" y="1996"/>
                    <a:pt x="3401" y="2036"/>
                    <a:pt x="3421" y="2036"/>
                  </a:cubicBezTo>
                  <a:cubicBezTo>
                    <a:pt x="3427" y="2036"/>
                    <a:pt x="3434" y="2033"/>
                    <a:pt x="3442" y="2025"/>
                  </a:cubicBezTo>
                  <a:cubicBezTo>
                    <a:pt x="3470" y="1997"/>
                    <a:pt x="3498" y="1985"/>
                    <a:pt x="3523" y="1985"/>
                  </a:cubicBezTo>
                  <a:cubicBezTo>
                    <a:pt x="3541" y="1985"/>
                    <a:pt x="3558" y="1991"/>
                    <a:pt x="3573" y="2001"/>
                  </a:cubicBezTo>
                  <a:cubicBezTo>
                    <a:pt x="3609" y="2025"/>
                    <a:pt x="3644" y="2013"/>
                    <a:pt x="3656" y="2072"/>
                  </a:cubicBezTo>
                  <a:cubicBezTo>
                    <a:pt x="3656" y="2090"/>
                    <a:pt x="3662" y="2095"/>
                    <a:pt x="3671" y="2095"/>
                  </a:cubicBezTo>
                  <a:cubicBezTo>
                    <a:pt x="3683" y="2095"/>
                    <a:pt x="3700" y="2085"/>
                    <a:pt x="3713" y="2085"/>
                  </a:cubicBezTo>
                  <a:cubicBezTo>
                    <a:pt x="3721" y="2085"/>
                    <a:pt x="3728" y="2091"/>
                    <a:pt x="3728" y="2108"/>
                  </a:cubicBezTo>
                  <a:cubicBezTo>
                    <a:pt x="3728" y="2156"/>
                    <a:pt x="3787" y="2132"/>
                    <a:pt x="3799" y="2180"/>
                  </a:cubicBezTo>
                  <a:cubicBezTo>
                    <a:pt x="3799" y="2239"/>
                    <a:pt x="3835" y="2239"/>
                    <a:pt x="3870" y="2239"/>
                  </a:cubicBezTo>
                  <a:cubicBezTo>
                    <a:pt x="3878" y="2242"/>
                    <a:pt x="3886" y="2243"/>
                    <a:pt x="3894" y="2243"/>
                  </a:cubicBezTo>
                  <a:cubicBezTo>
                    <a:pt x="3917" y="2243"/>
                    <a:pt x="3941" y="2236"/>
                    <a:pt x="3960" y="2236"/>
                  </a:cubicBezTo>
                  <a:cubicBezTo>
                    <a:pt x="3966" y="2236"/>
                    <a:pt x="3973" y="2237"/>
                    <a:pt x="3978" y="2239"/>
                  </a:cubicBezTo>
                  <a:cubicBezTo>
                    <a:pt x="4001" y="2263"/>
                    <a:pt x="4001" y="2299"/>
                    <a:pt x="4013" y="2334"/>
                  </a:cubicBezTo>
                  <a:cubicBezTo>
                    <a:pt x="4023" y="2331"/>
                    <a:pt x="4032" y="2330"/>
                    <a:pt x="4039" y="2330"/>
                  </a:cubicBezTo>
                  <a:cubicBezTo>
                    <a:pt x="4082" y="2330"/>
                    <a:pt x="4076" y="2385"/>
                    <a:pt x="4097" y="2406"/>
                  </a:cubicBezTo>
                  <a:cubicBezTo>
                    <a:pt x="4168" y="2465"/>
                    <a:pt x="4168" y="2465"/>
                    <a:pt x="4168" y="2584"/>
                  </a:cubicBezTo>
                  <a:cubicBezTo>
                    <a:pt x="4168" y="2601"/>
                    <a:pt x="4176" y="2610"/>
                    <a:pt x="4190" y="2610"/>
                  </a:cubicBezTo>
                  <a:cubicBezTo>
                    <a:pt x="4206" y="2610"/>
                    <a:pt x="4231" y="2598"/>
                    <a:pt x="4263" y="2572"/>
                  </a:cubicBezTo>
                  <a:cubicBezTo>
                    <a:pt x="4290" y="2546"/>
                    <a:pt x="4317" y="2532"/>
                    <a:pt x="4334" y="2532"/>
                  </a:cubicBezTo>
                  <a:cubicBezTo>
                    <a:pt x="4339" y="2532"/>
                    <a:pt x="4344" y="2534"/>
                    <a:pt x="4347" y="2537"/>
                  </a:cubicBezTo>
                  <a:cubicBezTo>
                    <a:pt x="4394" y="2596"/>
                    <a:pt x="4442" y="2644"/>
                    <a:pt x="4490" y="2703"/>
                  </a:cubicBezTo>
                  <a:cubicBezTo>
                    <a:pt x="4466" y="2763"/>
                    <a:pt x="4513" y="2763"/>
                    <a:pt x="4561" y="2775"/>
                  </a:cubicBezTo>
                  <a:cubicBezTo>
                    <a:pt x="4597" y="2799"/>
                    <a:pt x="4585" y="2823"/>
                    <a:pt x="4561" y="2858"/>
                  </a:cubicBezTo>
                  <a:cubicBezTo>
                    <a:pt x="4549" y="2894"/>
                    <a:pt x="4549" y="2906"/>
                    <a:pt x="4573" y="2906"/>
                  </a:cubicBezTo>
                  <a:cubicBezTo>
                    <a:pt x="4680" y="2906"/>
                    <a:pt x="4716" y="2965"/>
                    <a:pt x="4668" y="3049"/>
                  </a:cubicBezTo>
                  <a:cubicBezTo>
                    <a:pt x="4656" y="3084"/>
                    <a:pt x="4656" y="3108"/>
                    <a:pt x="4680" y="3120"/>
                  </a:cubicBezTo>
                  <a:cubicBezTo>
                    <a:pt x="4787" y="3144"/>
                    <a:pt x="4811" y="3215"/>
                    <a:pt x="4835" y="3287"/>
                  </a:cubicBezTo>
                  <a:lnTo>
                    <a:pt x="4883" y="3239"/>
                  </a:lnTo>
                  <a:cubicBezTo>
                    <a:pt x="4894" y="3180"/>
                    <a:pt x="4942" y="3120"/>
                    <a:pt x="5002" y="3096"/>
                  </a:cubicBezTo>
                  <a:cubicBezTo>
                    <a:pt x="4883" y="2965"/>
                    <a:pt x="4799" y="2811"/>
                    <a:pt x="4740" y="2644"/>
                  </a:cubicBezTo>
                  <a:cubicBezTo>
                    <a:pt x="4728" y="2596"/>
                    <a:pt x="4716" y="2537"/>
                    <a:pt x="4716" y="2489"/>
                  </a:cubicBezTo>
                  <a:cubicBezTo>
                    <a:pt x="4716" y="2442"/>
                    <a:pt x="4716" y="2406"/>
                    <a:pt x="4716" y="2370"/>
                  </a:cubicBezTo>
                  <a:cubicBezTo>
                    <a:pt x="4704" y="2334"/>
                    <a:pt x="4692" y="2299"/>
                    <a:pt x="4680" y="2251"/>
                  </a:cubicBezTo>
                  <a:cubicBezTo>
                    <a:pt x="4680" y="2203"/>
                    <a:pt x="4680" y="2144"/>
                    <a:pt x="4704" y="2084"/>
                  </a:cubicBezTo>
                  <a:cubicBezTo>
                    <a:pt x="4716" y="2049"/>
                    <a:pt x="4728" y="1989"/>
                    <a:pt x="4716" y="1953"/>
                  </a:cubicBezTo>
                  <a:cubicBezTo>
                    <a:pt x="4716" y="1930"/>
                    <a:pt x="4740" y="1918"/>
                    <a:pt x="4752" y="1906"/>
                  </a:cubicBezTo>
                  <a:cubicBezTo>
                    <a:pt x="4763" y="1882"/>
                    <a:pt x="4787" y="1870"/>
                    <a:pt x="4775" y="1858"/>
                  </a:cubicBezTo>
                  <a:cubicBezTo>
                    <a:pt x="4740" y="1811"/>
                    <a:pt x="4740" y="1763"/>
                    <a:pt x="4763" y="1715"/>
                  </a:cubicBezTo>
                  <a:cubicBezTo>
                    <a:pt x="4775" y="1656"/>
                    <a:pt x="4799" y="1596"/>
                    <a:pt x="4823" y="1549"/>
                  </a:cubicBezTo>
                  <a:lnTo>
                    <a:pt x="4823" y="1525"/>
                  </a:lnTo>
                  <a:lnTo>
                    <a:pt x="4823" y="1489"/>
                  </a:lnTo>
                  <a:cubicBezTo>
                    <a:pt x="4752" y="1430"/>
                    <a:pt x="4775" y="1358"/>
                    <a:pt x="4740" y="1299"/>
                  </a:cubicBezTo>
                  <a:cubicBezTo>
                    <a:pt x="4728" y="1287"/>
                    <a:pt x="4716" y="1275"/>
                    <a:pt x="4728" y="1251"/>
                  </a:cubicBezTo>
                  <a:cubicBezTo>
                    <a:pt x="4740" y="1227"/>
                    <a:pt x="4740" y="1203"/>
                    <a:pt x="4740" y="1179"/>
                  </a:cubicBezTo>
                  <a:cubicBezTo>
                    <a:pt x="4740" y="1168"/>
                    <a:pt x="4740" y="1144"/>
                    <a:pt x="4728" y="1132"/>
                  </a:cubicBezTo>
                  <a:cubicBezTo>
                    <a:pt x="4716" y="1096"/>
                    <a:pt x="4692" y="1060"/>
                    <a:pt x="4680" y="1037"/>
                  </a:cubicBezTo>
                  <a:cubicBezTo>
                    <a:pt x="4668" y="1025"/>
                    <a:pt x="4656" y="1001"/>
                    <a:pt x="4656" y="977"/>
                  </a:cubicBezTo>
                  <a:cubicBezTo>
                    <a:pt x="4668" y="906"/>
                    <a:pt x="4621" y="834"/>
                    <a:pt x="4549" y="810"/>
                  </a:cubicBezTo>
                  <a:cubicBezTo>
                    <a:pt x="4490" y="775"/>
                    <a:pt x="4430" y="739"/>
                    <a:pt x="4371" y="715"/>
                  </a:cubicBezTo>
                  <a:cubicBezTo>
                    <a:pt x="4349" y="708"/>
                    <a:pt x="4332" y="696"/>
                    <a:pt x="4308" y="696"/>
                  </a:cubicBezTo>
                  <a:cubicBezTo>
                    <a:pt x="4293" y="696"/>
                    <a:pt x="4275" y="701"/>
                    <a:pt x="4251" y="715"/>
                  </a:cubicBezTo>
                  <a:cubicBezTo>
                    <a:pt x="4240" y="727"/>
                    <a:pt x="4225" y="733"/>
                    <a:pt x="4210" y="733"/>
                  </a:cubicBezTo>
                  <a:cubicBezTo>
                    <a:pt x="4195" y="733"/>
                    <a:pt x="4180" y="727"/>
                    <a:pt x="4168" y="715"/>
                  </a:cubicBezTo>
                  <a:cubicBezTo>
                    <a:pt x="4121" y="703"/>
                    <a:pt x="4085" y="668"/>
                    <a:pt x="4073" y="608"/>
                  </a:cubicBezTo>
                  <a:cubicBezTo>
                    <a:pt x="4041" y="608"/>
                    <a:pt x="4004" y="624"/>
                    <a:pt x="3976" y="624"/>
                  </a:cubicBezTo>
                  <a:cubicBezTo>
                    <a:pt x="3962" y="624"/>
                    <a:pt x="3950" y="620"/>
                    <a:pt x="3942" y="608"/>
                  </a:cubicBezTo>
                  <a:cubicBezTo>
                    <a:pt x="3930" y="584"/>
                    <a:pt x="3906" y="584"/>
                    <a:pt x="3906" y="572"/>
                  </a:cubicBezTo>
                  <a:cubicBezTo>
                    <a:pt x="3896" y="552"/>
                    <a:pt x="3886" y="496"/>
                    <a:pt x="3845" y="496"/>
                  </a:cubicBezTo>
                  <a:cubicBezTo>
                    <a:pt x="3839" y="496"/>
                    <a:pt x="3831" y="497"/>
                    <a:pt x="3823" y="501"/>
                  </a:cubicBezTo>
                  <a:cubicBezTo>
                    <a:pt x="3817" y="504"/>
                    <a:pt x="3812" y="505"/>
                    <a:pt x="3808" y="505"/>
                  </a:cubicBezTo>
                  <a:cubicBezTo>
                    <a:pt x="3780" y="505"/>
                    <a:pt x="3795" y="440"/>
                    <a:pt x="3763" y="429"/>
                  </a:cubicBezTo>
                  <a:cubicBezTo>
                    <a:pt x="3740" y="417"/>
                    <a:pt x="3716" y="394"/>
                    <a:pt x="3692" y="382"/>
                  </a:cubicBezTo>
                  <a:cubicBezTo>
                    <a:pt x="3688" y="380"/>
                    <a:pt x="3684" y="379"/>
                    <a:pt x="3680" y="379"/>
                  </a:cubicBezTo>
                  <a:cubicBezTo>
                    <a:pt x="3665" y="379"/>
                    <a:pt x="3646" y="390"/>
                    <a:pt x="3629" y="390"/>
                  </a:cubicBezTo>
                  <a:cubicBezTo>
                    <a:pt x="3622" y="390"/>
                    <a:pt x="3615" y="388"/>
                    <a:pt x="3609" y="382"/>
                  </a:cubicBezTo>
                  <a:cubicBezTo>
                    <a:pt x="3585" y="358"/>
                    <a:pt x="3573" y="322"/>
                    <a:pt x="3585" y="287"/>
                  </a:cubicBezTo>
                  <a:cubicBezTo>
                    <a:pt x="3585" y="245"/>
                    <a:pt x="3585" y="213"/>
                    <a:pt x="3538" y="213"/>
                  </a:cubicBezTo>
                  <a:cubicBezTo>
                    <a:pt x="3531" y="213"/>
                    <a:pt x="3523" y="214"/>
                    <a:pt x="3513" y="215"/>
                  </a:cubicBezTo>
                  <a:cubicBezTo>
                    <a:pt x="3507" y="217"/>
                    <a:pt x="3501" y="218"/>
                    <a:pt x="3496" y="218"/>
                  </a:cubicBezTo>
                  <a:cubicBezTo>
                    <a:pt x="3473" y="218"/>
                    <a:pt x="3463" y="199"/>
                    <a:pt x="3454" y="179"/>
                  </a:cubicBezTo>
                  <a:cubicBezTo>
                    <a:pt x="3406" y="144"/>
                    <a:pt x="3370" y="96"/>
                    <a:pt x="3335" y="60"/>
                  </a:cubicBezTo>
                  <a:lnTo>
                    <a:pt x="32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00"/>
            <p:cNvSpPr/>
            <p:nvPr/>
          </p:nvSpPr>
          <p:spPr>
            <a:xfrm>
              <a:off x="1120950" y="1915025"/>
              <a:ext cx="519450" cy="288975"/>
            </a:xfrm>
            <a:custGeom>
              <a:rect b="b" l="l" r="r" t="t"/>
              <a:pathLst>
                <a:path extrusionOk="0" h="11559" w="20778">
                  <a:moveTo>
                    <a:pt x="14425" y="0"/>
                  </a:moveTo>
                  <a:cubicBezTo>
                    <a:pt x="14413" y="0"/>
                    <a:pt x="14402" y="3"/>
                    <a:pt x="14396" y="9"/>
                  </a:cubicBezTo>
                  <a:cubicBezTo>
                    <a:pt x="14384" y="21"/>
                    <a:pt x="14372" y="21"/>
                    <a:pt x="14372" y="33"/>
                  </a:cubicBezTo>
                  <a:cubicBezTo>
                    <a:pt x="14360" y="45"/>
                    <a:pt x="14360" y="57"/>
                    <a:pt x="14348" y="69"/>
                  </a:cubicBezTo>
                  <a:cubicBezTo>
                    <a:pt x="14324" y="200"/>
                    <a:pt x="14312" y="343"/>
                    <a:pt x="14288" y="474"/>
                  </a:cubicBezTo>
                  <a:cubicBezTo>
                    <a:pt x="14288" y="557"/>
                    <a:pt x="14265" y="640"/>
                    <a:pt x="14253" y="724"/>
                  </a:cubicBezTo>
                  <a:cubicBezTo>
                    <a:pt x="14229" y="831"/>
                    <a:pt x="14181" y="938"/>
                    <a:pt x="14122" y="1021"/>
                  </a:cubicBezTo>
                  <a:cubicBezTo>
                    <a:pt x="14027" y="1129"/>
                    <a:pt x="13919" y="1224"/>
                    <a:pt x="13788" y="1283"/>
                  </a:cubicBezTo>
                  <a:cubicBezTo>
                    <a:pt x="13729" y="1307"/>
                    <a:pt x="13669" y="1331"/>
                    <a:pt x="13598" y="1343"/>
                  </a:cubicBezTo>
                  <a:cubicBezTo>
                    <a:pt x="13538" y="1367"/>
                    <a:pt x="13455" y="1367"/>
                    <a:pt x="13419" y="1379"/>
                  </a:cubicBezTo>
                  <a:cubicBezTo>
                    <a:pt x="13253" y="1402"/>
                    <a:pt x="13086" y="1450"/>
                    <a:pt x="12895" y="1462"/>
                  </a:cubicBezTo>
                  <a:cubicBezTo>
                    <a:pt x="12848" y="1462"/>
                    <a:pt x="12800" y="1474"/>
                    <a:pt x="12753" y="1486"/>
                  </a:cubicBezTo>
                  <a:cubicBezTo>
                    <a:pt x="12455" y="1581"/>
                    <a:pt x="12133" y="1641"/>
                    <a:pt x="11824" y="1652"/>
                  </a:cubicBezTo>
                  <a:cubicBezTo>
                    <a:pt x="11657" y="1652"/>
                    <a:pt x="11490" y="1629"/>
                    <a:pt x="11336" y="1569"/>
                  </a:cubicBezTo>
                  <a:cubicBezTo>
                    <a:pt x="11252" y="1545"/>
                    <a:pt x="11181" y="1510"/>
                    <a:pt x="11109" y="1462"/>
                  </a:cubicBezTo>
                  <a:lnTo>
                    <a:pt x="10907" y="1343"/>
                  </a:lnTo>
                  <a:cubicBezTo>
                    <a:pt x="10879" y="1322"/>
                    <a:pt x="10844" y="1309"/>
                    <a:pt x="10809" y="1309"/>
                  </a:cubicBezTo>
                  <a:cubicBezTo>
                    <a:pt x="10784" y="1309"/>
                    <a:pt x="10760" y="1316"/>
                    <a:pt x="10740" y="1331"/>
                  </a:cubicBezTo>
                  <a:cubicBezTo>
                    <a:pt x="10723" y="1340"/>
                    <a:pt x="10705" y="1342"/>
                    <a:pt x="10687" y="1342"/>
                  </a:cubicBezTo>
                  <a:cubicBezTo>
                    <a:pt x="10667" y="1342"/>
                    <a:pt x="10646" y="1339"/>
                    <a:pt x="10624" y="1339"/>
                  </a:cubicBezTo>
                  <a:cubicBezTo>
                    <a:pt x="10612" y="1339"/>
                    <a:pt x="10599" y="1340"/>
                    <a:pt x="10586" y="1343"/>
                  </a:cubicBezTo>
                  <a:cubicBezTo>
                    <a:pt x="10514" y="1355"/>
                    <a:pt x="10443" y="1390"/>
                    <a:pt x="10383" y="1438"/>
                  </a:cubicBezTo>
                  <a:cubicBezTo>
                    <a:pt x="10359" y="1462"/>
                    <a:pt x="10347" y="1486"/>
                    <a:pt x="10324" y="1510"/>
                  </a:cubicBezTo>
                  <a:cubicBezTo>
                    <a:pt x="10300" y="1545"/>
                    <a:pt x="10276" y="1569"/>
                    <a:pt x="10252" y="1593"/>
                  </a:cubicBezTo>
                  <a:cubicBezTo>
                    <a:pt x="10181" y="1652"/>
                    <a:pt x="10097" y="1688"/>
                    <a:pt x="10014" y="1688"/>
                  </a:cubicBezTo>
                  <a:cubicBezTo>
                    <a:pt x="9919" y="1748"/>
                    <a:pt x="9812" y="1771"/>
                    <a:pt x="9705" y="1771"/>
                  </a:cubicBezTo>
                  <a:cubicBezTo>
                    <a:pt x="9621" y="1771"/>
                    <a:pt x="9562" y="1712"/>
                    <a:pt x="9490" y="1676"/>
                  </a:cubicBezTo>
                  <a:cubicBezTo>
                    <a:pt x="9419" y="1652"/>
                    <a:pt x="9312" y="1629"/>
                    <a:pt x="9240" y="1593"/>
                  </a:cubicBezTo>
                  <a:cubicBezTo>
                    <a:pt x="9157" y="1569"/>
                    <a:pt x="9121" y="1498"/>
                    <a:pt x="9062" y="1486"/>
                  </a:cubicBezTo>
                  <a:cubicBezTo>
                    <a:pt x="9014" y="1474"/>
                    <a:pt x="8963" y="1468"/>
                    <a:pt x="8911" y="1468"/>
                  </a:cubicBezTo>
                  <a:cubicBezTo>
                    <a:pt x="8859" y="1468"/>
                    <a:pt x="8806" y="1474"/>
                    <a:pt x="8752" y="1486"/>
                  </a:cubicBezTo>
                  <a:cubicBezTo>
                    <a:pt x="8731" y="1488"/>
                    <a:pt x="8709" y="1490"/>
                    <a:pt x="8686" y="1490"/>
                  </a:cubicBezTo>
                  <a:cubicBezTo>
                    <a:pt x="8610" y="1490"/>
                    <a:pt x="8531" y="1472"/>
                    <a:pt x="8466" y="1426"/>
                  </a:cubicBezTo>
                  <a:cubicBezTo>
                    <a:pt x="8431" y="1402"/>
                    <a:pt x="8383" y="1390"/>
                    <a:pt x="8335" y="1379"/>
                  </a:cubicBezTo>
                  <a:cubicBezTo>
                    <a:pt x="8288" y="1367"/>
                    <a:pt x="8240" y="1355"/>
                    <a:pt x="8204" y="1355"/>
                  </a:cubicBezTo>
                  <a:cubicBezTo>
                    <a:pt x="8192" y="1354"/>
                    <a:pt x="8180" y="1353"/>
                    <a:pt x="8168" y="1353"/>
                  </a:cubicBezTo>
                  <a:cubicBezTo>
                    <a:pt x="8037" y="1353"/>
                    <a:pt x="7910" y="1410"/>
                    <a:pt x="7823" y="1498"/>
                  </a:cubicBezTo>
                  <a:cubicBezTo>
                    <a:pt x="7704" y="1629"/>
                    <a:pt x="7609" y="1760"/>
                    <a:pt x="7538" y="1902"/>
                  </a:cubicBezTo>
                  <a:cubicBezTo>
                    <a:pt x="7466" y="2022"/>
                    <a:pt x="7407" y="2152"/>
                    <a:pt x="7383" y="2283"/>
                  </a:cubicBezTo>
                  <a:cubicBezTo>
                    <a:pt x="7371" y="2343"/>
                    <a:pt x="7347" y="2391"/>
                    <a:pt x="7311" y="2438"/>
                  </a:cubicBezTo>
                  <a:lnTo>
                    <a:pt x="7276" y="2474"/>
                  </a:lnTo>
                  <a:cubicBezTo>
                    <a:pt x="7240" y="2510"/>
                    <a:pt x="7192" y="2533"/>
                    <a:pt x="7157" y="2533"/>
                  </a:cubicBezTo>
                  <a:cubicBezTo>
                    <a:pt x="7127" y="2529"/>
                    <a:pt x="7099" y="2526"/>
                    <a:pt x="7073" y="2526"/>
                  </a:cubicBezTo>
                  <a:cubicBezTo>
                    <a:pt x="7036" y="2526"/>
                    <a:pt x="7001" y="2531"/>
                    <a:pt x="6966" y="2545"/>
                  </a:cubicBezTo>
                  <a:cubicBezTo>
                    <a:pt x="6954" y="2545"/>
                    <a:pt x="6930" y="2533"/>
                    <a:pt x="6930" y="2522"/>
                  </a:cubicBezTo>
                  <a:cubicBezTo>
                    <a:pt x="6905" y="2479"/>
                    <a:pt x="6886" y="2464"/>
                    <a:pt x="6870" y="2464"/>
                  </a:cubicBezTo>
                  <a:cubicBezTo>
                    <a:pt x="6841" y="2464"/>
                    <a:pt x="6822" y="2515"/>
                    <a:pt x="6799" y="2545"/>
                  </a:cubicBezTo>
                  <a:cubicBezTo>
                    <a:pt x="6790" y="2555"/>
                    <a:pt x="6772" y="2572"/>
                    <a:pt x="6760" y="2572"/>
                  </a:cubicBezTo>
                  <a:cubicBezTo>
                    <a:pt x="6757" y="2572"/>
                    <a:pt x="6754" y="2571"/>
                    <a:pt x="6752" y="2569"/>
                  </a:cubicBezTo>
                  <a:lnTo>
                    <a:pt x="6680" y="2569"/>
                  </a:lnTo>
                  <a:cubicBezTo>
                    <a:pt x="6633" y="2557"/>
                    <a:pt x="6585" y="2545"/>
                    <a:pt x="6537" y="2545"/>
                  </a:cubicBezTo>
                  <a:cubicBezTo>
                    <a:pt x="6478" y="2533"/>
                    <a:pt x="6430" y="2522"/>
                    <a:pt x="6383" y="2510"/>
                  </a:cubicBezTo>
                  <a:cubicBezTo>
                    <a:pt x="6323" y="2474"/>
                    <a:pt x="6287" y="2438"/>
                    <a:pt x="6252" y="2391"/>
                  </a:cubicBezTo>
                  <a:cubicBezTo>
                    <a:pt x="6228" y="2343"/>
                    <a:pt x="6216" y="2283"/>
                    <a:pt x="6228" y="2236"/>
                  </a:cubicBezTo>
                  <a:cubicBezTo>
                    <a:pt x="6252" y="2188"/>
                    <a:pt x="6228" y="2117"/>
                    <a:pt x="6180" y="2093"/>
                  </a:cubicBezTo>
                  <a:cubicBezTo>
                    <a:pt x="6061" y="2033"/>
                    <a:pt x="5966" y="1926"/>
                    <a:pt x="5942" y="1795"/>
                  </a:cubicBezTo>
                  <a:cubicBezTo>
                    <a:pt x="5942" y="1779"/>
                    <a:pt x="5932" y="1773"/>
                    <a:pt x="5919" y="1773"/>
                  </a:cubicBezTo>
                  <a:cubicBezTo>
                    <a:pt x="5902" y="1773"/>
                    <a:pt x="5878" y="1782"/>
                    <a:pt x="5859" y="1795"/>
                  </a:cubicBezTo>
                  <a:cubicBezTo>
                    <a:pt x="5835" y="1795"/>
                    <a:pt x="5811" y="1807"/>
                    <a:pt x="5787" y="1819"/>
                  </a:cubicBezTo>
                  <a:cubicBezTo>
                    <a:pt x="5781" y="1813"/>
                    <a:pt x="5775" y="1810"/>
                    <a:pt x="5770" y="1810"/>
                  </a:cubicBezTo>
                  <a:cubicBezTo>
                    <a:pt x="5764" y="1810"/>
                    <a:pt x="5758" y="1813"/>
                    <a:pt x="5752" y="1819"/>
                  </a:cubicBezTo>
                  <a:lnTo>
                    <a:pt x="5728" y="1819"/>
                  </a:lnTo>
                  <a:cubicBezTo>
                    <a:pt x="5728" y="1819"/>
                    <a:pt x="5716" y="1819"/>
                    <a:pt x="5692" y="1807"/>
                  </a:cubicBezTo>
                  <a:lnTo>
                    <a:pt x="5668" y="1783"/>
                  </a:lnTo>
                  <a:cubicBezTo>
                    <a:pt x="5656" y="1783"/>
                    <a:pt x="5645" y="1783"/>
                    <a:pt x="5645" y="1771"/>
                  </a:cubicBezTo>
                  <a:cubicBezTo>
                    <a:pt x="5617" y="1758"/>
                    <a:pt x="5593" y="1752"/>
                    <a:pt x="5568" y="1752"/>
                  </a:cubicBezTo>
                  <a:cubicBezTo>
                    <a:pt x="5551" y="1752"/>
                    <a:pt x="5533" y="1755"/>
                    <a:pt x="5514" y="1760"/>
                  </a:cubicBezTo>
                  <a:cubicBezTo>
                    <a:pt x="5478" y="1771"/>
                    <a:pt x="5454" y="1807"/>
                    <a:pt x="5442" y="1843"/>
                  </a:cubicBezTo>
                  <a:cubicBezTo>
                    <a:pt x="5442" y="1879"/>
                    <a:pt x="5394" y="1891"/>
                    <a:pt x="5383" y="1926"/>
                  </a:cubicBezTo>
                  <a:cubicBezTo>
                    <a:pt x="5371" y="1962"/>
                    <a:pt x="5383" y="1962"/>
                    <a:pt x="5430" y="1986"/>
                  </a:cubicBezTo>
                  <a:cubicBezTo>
                    <a:pt x="5466" y="1998"/>
                    <a:pt x="5478" y="2010"/>
                    <a:pt x="5478" y="2033"/>
                  </a:cubicBezTo>
                  <a:cubicBezTo>
                    <a:pt x="5454" y="2057"/>
                    <a:pt x="5442" y="2081"/>
                    <a:pt x="5442" y="2117"/>
                  </a:cubicBezTo>
                  <a:cubicBezTo>
                    <a:pt x="5442" y="2141"/>
                    <a:pt x="5442" y="2176"/>
                    <a:pt x="5466" y="2200"/>
                  </a:cubicBezTo>
                  <a:cubicBezTo>
                    <a:pt x="5561" y="2283"/>
                    <a:pt x="5621" y="2391"/>
                    <a:pt x="5645" y="2510"/>
                  </a:cubicBezTo>
                  <a:cubicBezTo>
                    <a:pt x="5680" y="2641"/>
                    <a:pt x="5692" y="2772"/>
                    <a:pt x="5656" y="2903"/>
                  </a:cubicBezTo>
                  <a:cubicBezTo>
                    <a:pt x="5633" y="2962"/>
                    <a:pt x="5621" y="3022"/>
                    <a:pt x="5621" y="3093"/>
                  </a:cubicBezTo>
                  <a:cubicBezTo>
                    <a:pt x="5621" y="3117"/>
                    <a:pt x="5621" y="3153"/>
                    <a:pt x="5609" y="3188"/>
                  </a:cubicBezTo>
                  <a:cubicBezTo>
                    <a:pt x="5597" y="3200"/>
                    <a:pt x="5585" y="3212"/>
                    <a:pt x="5585" y="3224"/>
                  </a:cubicBezTo>
                  <a:cubicBezTo>
                    <a:pt x="5573" y="3236"/>
                    <a:pt x="5561" y="3248"/>
                    <a:pt x="5561" y="3260"/>
                  </a:cubicBezTo>
                  <a:cubicBezTo>
                    <a:pt x="5549" y="3272"/>
                    <a:pt x="5537" y="3284"/>
                    <a:pt x="5525" y="3295"/>
                  </a:cubicBezTo>
                  <a:cubicBezTo>
                    <a:pt x="5502" y="3367"/>
                    <a:pt x="5466" y="3438"/>
                    <a:pt x="5406" y="3498"/>
                  </a:cubicBezTo>
                  <a:cubicBezTo>
                    <a:pt x="5299" y="3593"/>
                    <a:pt x="5192" y="3676"/>
                    <a:pt x="5061" y="3748"/>
                  </a:cubicBezTo>
                  <a:cubicBezTo>
                    <a:pt x="5013" y="3772"/>
                    <a:pt x="4966" y="3807"/>
                    <a:pt x="4918" y="3819"/>
                  </a:cubicBezTo>
                  <a:cubicBezTo>
                    <a:pt x="4871" y="3843"/>
                    <a:pt x="4811" y="3855"/>
                    <a:pt x="4763" y="3867"/>
                  </a:cubicBezTo>
                  <a:cubicBezTo>
                    <a:pt x="4668" y="3855"/>
                    <a:pt x="4573" y="3831"/>
                    <a:pt x="4478" y="3807"/>
                  </a:cubicBezTo>
                  <a:cubicBezTo>
                    <a:pt x="4451" y="3818"/>
                    <a:pt x="4425" y="3822"/>
                    <a:pt x="4400" y="3822"/>
                  </a:cubicBezTo>
                  <a:cubicBezTo>
                    <a:pt x="4312" y="3822"/>
                    <a:pt x="4233" y="3772"/>
                    <a:pt x="4168" y="3772"/>
                  </a:cubicBezTo>
                  <a:cubicBezTo>
                    <a:pt x="4121" y="3772"/>
                    <a:pt x="4085" y="3784"/>
                    <a:pt x="4049" y="3796"/>
                  </a:cubicBezTo>
                  <a:lnTo>
                    <a:pt x="4013" y="3807"/>
                  </a:lnTo>
                  <a:cubicBezTo>
                    <a:pt x="4001" y="3807"/>
                    <a:pt x="3990" y="3807"/>
                    <a:pt x="3990" y="3819"/>
                  </a:cubicBezTo>
                  <a:cubicBezTo>
                    <a:pt x="3966" y="3819"/>
                    <a:pt x="3942" y="3819"/>
                    <a:pt x="3918" y="3831"/>
                  </a:cubicBezTo>
                  <a:cubicBezTo>
                    <a:pt x="3870" y="3855"/>
                    <a:pt x="3823" y="3879"/>
                    <a:pt x="3787" y="3915"/>
                  </a:cubicBezTo>
                  <a:cubicBezTo>
                    <a:pt x="3716" y="3938"/>
                    <a:pt x="3692" y="4022"/>
                    <a:pt x="3716" y="4093"/>
                  </a:cubicBezTo>
                  <a:cubicBezTo>
                    <a:pt x="3740" y="4153"/>
                    <a:pt x="3716" y="4212"/>
                    <a:pt x="3668" y="4248"/>
                  </a:cubicBezTo>
                  <a:cubicBezTo>
                    <a:pt x="3609" y="4296"/>
                    <a:pt x="3561" y="4331"/>
                    <a:pt x="3501" y="4367"/>
                  </a:cubicBezTo>
                  <a:lnTo>
                    <a:pt x="3418" y="4415"/>
                  </a:lnTo>
                  <a:lnTo>
                    <a:pt x="3311" y="4450"/>
                  </a:lnTo>
                  <a:cubicBezTo>
                    <a:pt x="3251" y="4474"/>
                    <a:pt x="3180" y="4498"/>
                    <a:pt x="3108" y="4510"/>
                  </a:cubicBezTo>
                  <a:lnTo>
                    <a:pt x="2894" y="4510"/>
                  </a:lnTo>
                  <a:cubicBezTo>
                    <a:pt x="2775" y="4462"/>
                    <a:pt x="2644" y="4438"/>
                    <a:pt x="2513" y="4427"/>
                  </a:cubicBezTo>
                  <a:cubicBezTo>
                    <a:pt x="2430" y="4415"/>
                    <a:pt x="2370" y="4367"/>
                    <a:pt x="2323" y="4296"/>
                  </a:cubicBezTo>
                  <a:cubicBezTo>
                    <a:pt x="2287" y="4248"/>
                    <a:pt x="2251" y="4200"/>
                    <a:pt x="2192" y="4188"/>
                  </a:cubicBezTo>
                  <a:cubicBezTo>
                    <a:pt x="2085" y="4188"/>
                    <a:pt x="1989" y="4141"/>
                    <a:pt x="1906" y="4081"/>
                  </a:cubicBezTo>
                  <a:cubicBezTo>
                    <a:pt x="1894" y="4081"/>
                    <a:pt x="1870" y="4081"/>
                    <a:pt x="1858" y="4105"/>
                  </a:cubicBezTo>
                  <a:cubicBezTo>
                    <a:pt x="1823" y="4165"/>
                    <a:pt x="1787" y="4224"/>
                    <a:pt x="1739" y="4272"/>
                  </a:cubicBezTo>
                  <a:cubicBezTo>
                    <a:pt x="1656" y="4367"/>
                    <a:pt x="1561" y="4450"/>
                    <a:pt x="1465" y="4534"/>
                  </a:cubicBezTo>
                  <a:lnTo>
                    <a:pt x="1442" y="4546"/>
                  </a:lnTo>
                  <a:lnTo>
                    <a:pt x="1430" y="4558"/>
                  </a:lnTo>
                  <a:cubicBezTo>
                    <a:pt x="1406" y="4569"/>
                    <a:pt x="1394" y="4581"/>
                    <a:pt x="1370" y="4581"/>
                  </a:cubicBezTo>
                  <a:cubicBezTo>
                    <a:pt x="1323" y="4599"/>
                    <a:pt x="1275" y="4608"/>
                    <a:pt x="1227" y="4608"/>
                  </a:cubicBezTo>
                  <a:cubicBezTo>
                    <a:pt x="1180" y="4608"/>
                    <a:pt x="1132" y="4599"/>
                    <a:pt x="1084" y="4581"/>
                  </a:cubicBezTo>
                  <a:lnTo>
                    <a:pt x="1084" y="4581"/>
                  </a:lnTo>
                  <a:cubicBezTo>
                    <a:pt x="1105" y="4584"/>
                    <a:pt x="1125" y="4586"/>
                    <a:pt x="1145" y="4586"/>
                  </a:cubicBezTo>
                  <a:cubicBezTo>
                    <a:pt x="1203" y="4586"/>
                    <a:pt x="1257" y="4572"/>
                    <a:pt x="1311" y="4546"/>
                  </a:cubicBezTo>
                  <a:cubicBezTo>
                    <a:pt x="1334" y="4534"/>
                    <a:pt x="1358" y="4510"/>
                    <a:pt x="1382" y="4486"/>
                  </a:cubicBezTo>
                  <a:lnTo>
                    <a:pt x="1394" y="4462"/>
                  </a:lnTo>
                  <a:cubicBezTo>
                    <a:pt x="1394" y="4427"/>
                    <a:pt x="1406" y="4415"/>
                    <a:pt x="1394" y="4403"/>
                  </a:cubicBezTo>
                  <a:cubicBezTo>
                    <a:pt x="1358" y="4427"/>
                    <a:pt x="1323" y="4462"/>
                    <a:pt x="1287" y="4486"/>
                  </a:cubicBezTo>
                  <a:cubicBezTo>
                    <a:pt x="1275" y="4498"/>
                    <a:pt x="1251" y="4510"/>
                    <a:pt x="1227" y="4510"/>
                  </a:cubicBezTo>
                  <a:cubicBezTo>
                    <a:pt x="1215" y="4513"/>
                    <a:pt x="1202" y="4515"/>
                    <a:pt x="1190" y="4515"/>
                  </a:cubicBezTo>
                  <a:cubicBezTo>
                    <a:pt x="1120" y="4515"/>
                    <a:pt x="1059" y="4462"/>
                    <a:pt x="1049" y="4391"/>
                  </a:cubicBezTo>
                  <a:lnTo>
                    <a:pt x="1049" y="4367"/>
                  </a:lnTo>
                  <a:cubicBezTo>
                    <a:pt x="1037" y="4331"/>
                    <a:pt x="1037" y="4307"/>
                    <a:pt x="1049" y="4284"/>
                  </a:cubicBezTo>
                  <a:cubicBezTo>
                    <a:pt x="1049" y="4272"/>
                    <a:pt x="1049" y="4272"/>
                    <a:pt x="1049" y="4260"/>
                  </a:cubicBezTo>
                  <a:cubicBezTo>
                    <a:pt x="1025" y="4284"/>
                    <a:pt x="1001" y="4307"/>
                    <a:pt x="977" y="4343"/>
                  </a:cubicBezTo>
                  <a:cubicBezTo>
                    <a:pt x="906" y="4427"/>
                    <a:pt x="834" y="4522"/>
                    <a:pt x="775" y="4629"/>
                  </a:cubicBezTo>
                  <a:lnTo>
                    <a:pt x="787" y="4629"/>
                  </a:lnTo>
                  <a:cubicBezTo>
                    <a:pt x="703" y="4748"/>
                    <a:pt x="644" y="4879"/>
                    <a:pt x="596" y="5022"/>
                  </a:cubicBezTo>
                  <a:cubicBezTo>
                    <a:pt x="549" y="5177"/>
                    <a:pt x="489" y="5331"/>
                    <a:pt x="418" y="5486"/>
                  </a:cubicBezTo>
                  <a:lnTo>
                    <a:pt x="382" y="5546"/>
                  </a:lnTo>
                  <a:lnTo>
                    <a:pt x="358" y="5581"/>
                  </a:lnTo>
                  <a:cubicBezTo>
                    <a:pt x="334" y="5617"/>
                    <a:pt x="322" y="5641"/>
                    <a:pt x="311" y="5677"/>
                  </a:cubicBezTo>
                  <a:cubicBezTo>
                    <a:pt x="287" y="5808"/>
                    <a:pt x="215" y="5927"/>
                    <a:pt x="108" y="6010"/>
                  </a:cubicBezTo>
                  <a:cubicBezTo>
                    <a:pt x="37" y="6070"/>
                    <a:pt x="1" y="6165"/>
                    <a:pt x="1" y="6260"/>
                  </a:cubicBezTo>
                  <a:cubicBezTo>
                    <a:pt x="25" y="6427"/>
                    <a:pt x="37" y="6415"/>
                    <a:pt x="144" y="6510"/>
                  </a:cubicBezTo>
                  <a:cubicBezTo>
                    <a:pt x="311" y="6629"/>
                    <a:pt x="489" y="6713"/>
                    <a:pt x="680" y="6784"/>
                  </a:cubicBezTo>
                  <a:cubicBezTo>
                    <a:pt x="799" y="6832"/>
                    <a:pt x="906" y="6879"/>
                    <a:pt x="1025" y="6939"/>
                  </a:cubicBezTo>
                  <a:cubicBezTo>
                    <a:pt x="1132" y="7010"/>
                    <a:pt x="1239" y="7082"/>
                    <a:pt x="1334" y="7177"/>
                  </a:cubicBezTo>
                  <a:lnTo>
                    <a:pt x="1358" y="7201"/>
                  </a:lnTo>
                  <a:cubicBezTo>
                    <a:pt x="1370" y="7213"/>
                    <a:pt x="1382" y="7213"/>
                    <a:pt x="1394" y="7225"/>
                  </a:cubicBezTo>
                  <a:cubicBezTo>
                    <a:pt x="1525" y="7391"/>
                    <a:pt x="1632" y="7570"/>
                    <a:pt x="1727" y="7760"/>
                  </a:cubicBezTo>
                  <a:cubicBezTo>
                    <a:pt x="1835" y="7963"/>
                    <a:pt x="1894" y="8189"/>
                    <a:pt x="1906" y="8415"/>
                  </a:cubicBezTo>
                  <a:cubicBezTo>
                    <a:pt x="1918" y="8653"/>
                    <a:pt x="1870" y="8891"/>
                    <a:pt x="1763" y="9106"/>
                  </a:cubicBezTo>
                  <a:cubicBezTo>
                    <a:pt x="1656" y="9308"/>
                    <a:pt x="1525" y="9487"/>
                    <a:pt x="1358" y="9641"/>
                  </a:cubicBezTo>
                  <a:lnTo>
                    <a:pt x="1346" y="9653"/>
                  </a:lnTo>
                  <a:lnTo>
                    <a:pt x="1430" y="9630"/>
                  </a:lnTo>
                  <a:cubicBezTo>
                    <a:pt x="1454" y="9618"/>
                    <a:pt x="1477" y="9618"/>
                    <a:pt x="1501" y="9606"/>
                  </a:cubicBezTo>
                  <a:lnTo>
                    <a:pt x="1620" y="9558"/>
                  </a:lnTo>
                  <a:cubicBezTo>
                    <a:pt x="1704" y="9522"/>
                    <a:pt x="1787" y="9499"/>
                    <a:pt x="1870" y="9487"/>
                  </a:cubicBezTo>
                  <a:cubicBezTo>
                    <a:pt x="2013" y="9463"/>
                    <a:pt x="2168" y="9427"/>
                    <a:pt x="2311" y="9403"/>
                  </a:cubicBezTo>
                  <a:cubicBezTo>
                    <a:pt x="2328" y="9400"/>
                    <a:pt x="2346" y="9398"/>
                    <a:pt x="2363" y="9398"/>
                  </a:cubicBezTo>
                  <a:cubicBezTo>
                    <a:pt x="2405" y="9398"/>
                    <a:pt x="2447" y="9407"/>
                    <a:pt x="2489" y="9415"/>
                  </a:cubicBezTo>
                  <a:lnTo>
                    <a:pt x="2656" y="9415"/>
                  </a:lnTo>
                  <a:cubicBezTo>
                    <a:pt x="2727" y="9391"/>
                    <a:pt x="2811" y="9380"/>
                    <a:pt x="2882" y="9380"/>
                  </a:cubicBezTo>
                  <a:cubicBezTo>
                    <a:pt x="2966" y="9380"/>
                    <a:pt x="3037" y="9391"/>
                    <a:pt x="3108" y="9415"/>
                  </a:cubicBezTo>
                  <a:cubicBezTo>
                    <a:pt x="3323" y="9439"/>
                    <a:pt x="3513" y="9499"/>
                    <a:pt x="3704" y="9582"/>
                  </a:cubicBezTo>
                  <a:cubicBezTo>
                    <a:pt x="3870" y="9665"/>
                    <a:pt x="4073" y="9665"/>
                    <a:pt x="4216" y="9796"/>
                  </a:cubicBezTo>
                  <a:cubicBezTo>
                    <a:pt x="4240" y="9820"/>
                    <a:pt x="4275" y="9832"/>
                    <a:pt x="4311" y="9844"/>
                  </a:cubicBezTo>
                  <a:cubicBezTo>
                    <a:pt x="4466" y="9880"/>
                    <a:pt x="4632" y="9951"/>
                    <a:pt x="4775" y="10034"/>
                  </a:cubicBezTo>
                  <a:cubicBezTo>
                    <a:pt x="4918" y="10118"/>
                    <a:pt x="5061" y="10201"/>
                    <a:pt x="5204" y="10261"/>
                  </a:cubicBezTo>
                  <a:cubicBezTo>
                    <a:pt x="5287" y="10296"/>
                    <a:pt x="5371" y="10344"/>
                    <a:pt x="5442" y="10392"/>
                  </a:cubicBezTo>
                  <a:cubicBezTo>
                    <a:pt x="5692" y="10582"/>
                    <a:pt x="5954" y="10761"/>
                    <a:pt x="6240" y="10915"/>
                  </a:cubicBezTo>
                  <a:cubicBezTo>
                    <a:pt x="6299" y="10951"/>
                    <a:pt x="6347" y="10999"/>
                    <a:pt x="6407" y="11035"/>
                  </a:cubicBezTo>
                  <a:cubicBezTo>
                    <a:pt x="6573" y="11213"/>
                    <a:pt x="6776" y="11332"/>
                    <a:pt x="7014" y="11392"/>
                  </a:cubicBezTo>
                  <a:cubicBezTo>
                    <a:pt x="7228" y="11475"/>
                    <a:pt x="7466" y="11523"/>
                    <a:pt x="7704" y="11546"/>
                  </a:cubicBezTo>
                  <a:cubicBezTo>
                    <a:pt x="7752" y="11546"/>
                    <a:pt x="7811" y="11558"/>
                    <a:pt x="7871" y="11558"/>
                  </a:cubicBezTo>
                  <a:cubicBezTo>
                    <a:pt x="7931" y="11558"/>
                    <a:pt x="7990" y="11546"/>
                    <a:pt x="8050" y="11523"/>
                  </a:cubicBezTo>
                  <a:cubicBezTo>
                    <a:pt x="8121" y="11499"/>
                    <a:pt x="8204" y="11487"/>
                    <a:pt x="8288" y="11487"/>
                  </a:cubicBezTo>
                  <a:lnTo>
                    <a:pt x="8502" y="11463"/>
                  </a:lnTo>
                  <a:lnTo>
                    <a:pt x="8716" y="11463"/>
                  </a:lnTo>
                  <a:cubicBezTo>
                    <a:pt x="8776" y="11439"/>
                    <a:pt x="8835" y="11404"/>
                    <a:pt x="8883" y="11368"/>
                  </a:cubicBezTo>
                  <a:cubicBezTo>
                    <a:pt x="8943" y="11344"/>
                    <a:pt x="8990" y="11308"/>
                    <a:pt x="9062" y="11296"/>
                  </a:cubicBezTo>
                  <a:cubicBezTo>
                    <a:pt x="9097" y="11285"/>
                    <a:pt x="9145" y="11261"/>
                    <a:pt x="9193" y="11249"/>
                  </a:cubicBezTo>
                  <a:cubicBezTo>
                    <a:pt x="9276" y="11225"/>
                    <a:pt x="9383" y="11225"/>
                    <a:pt x="9443" y="11130"/>
                  </a:cubicBezTo>
                  <a:cubicBezTo>
                    <a:pt x="9466" y="11082"/>
                    <a:pt x="9514" y="11058"/>
                    <a:pt x="9562" y="11058"/>
                  </a:cubicBezTo>
                  <a:cubicBezTo>
                    <a:pt x="9609" y="11046"/>
                    <a:pt x="9669" y="11023"/>
                    <a:pt x="9705" y="10987"/>
                  </a:cubicBezTo>
                  <a:cubicBezTo>
                    <a:pt x="9776" y="10939"/>
                    <a:pt x="9859" y="10892"/>
                    <a:pt x="9931" y="10844"/>
                  </a:cubicBezTo>
                  <a:cubicBezTo>
                    <a:pt x="9990" y="10796"/>
                    <a:pt x="10014" y="10725"/>
                    <a:pt x="10074" y="10689"/>
                  </a:cubicBezTo>
                  <a:cubicBezTo>
                    <a:pt x="10157" y="10654"/>
                    <a:pt x="10240" y="10630"/>
                    <a:pt x="10336" y="10606"/>
                  </a:cubicBezTo>
                  <a:cubicBezTo>
                    <a:pt x="10431" y="10606"/>
                    <a:pt x="10538" y="10558"/>
                    <a:pt x="10598" y="10475"/>
                  </a:cubicBezTo>
                  <a:cubicBezTo>
                    <a:pt x="10645" y="10427"/>
                    <a:pt x="10717" y="10392"/>
                    <a:pt x="10776" y="10368"/>
                  </a:cubicBezTo>
                  <a:cubicBezTo>
                    <a:pt x="11098" y="10201"/>
                    <a:pt x="11419" y="10058"/>
                    <a:pt x="11764" y="9939"/>
                  </a:cubicBezTo>
                  <a:cubicBezTo>
                    <a:pt x="11955" y="9880"/>
                    <a:pt x="12169" y="9820"/>
                    <a:pt x="12372" y="9772"/>
                  </a:cubicBezTo>
                  <a:cubicBezTo>
                    <a:pt x="12491" y="9749"/>
                    <a:pt x="12610" y="9713"/>
                    <a:pt x="12717" y="9677"/>
                  </a:cubicBezTo>
                  <a:cubicBezTo>
                    <a:pt x="12764" y="9653"/>
                    <a:pt x="12824" y="9641"/>
                    <a:pt x="12872" y="9630"/>
                  </a:cubicBezTo>
                  <a:cubicBezTo>
                    <a:pt x="13134" y="9630"/>
                    <a:pt x="13395" y="9582"/>
                    <a:pt x="13646" y="9499"/>
                  </a:cubicBezTo>
                  <a:cubicBezTo>
                    <a:pt x="13848" y="9439"/>
                    <a:pt x="14038" y="9344"/>
                    <a:pt x="14205" y="9225"/>
                  </a:cubicBezTo>
                  <a:cubicBezTo>
                    <a:pt x="14384" y="9082"/>
                    <a:pt x="14562" y="8963"/>
                    <a:pt x="14765" y="8868"/>
                  </a:cubicBezTo>
                  <a:cubicBezTo>
                    <a:pt x="14834" y="8828"/>
                    <a:pt x="14911" y="8805"/>
                    <a:pt x="14983" y="8805"/>
                  </a:cubicBezTo>
                  <a:cubicBezTo>
                    <a:pt x="14998" y="8805"/>
                    <a:pt x="15012" y="8806"/>
                    <a:pt x="15027" y="8808"/>
                  </a:cubicBezTo>
                  <a:cubicBezTo>
                    <a:pt x="15037" y="8810"/>
                    <a:pt x="15048" y="8811"/>
                    <a:pt x="15058" y="8811"/>
                  </a:cubicBezTo>
                  <a:cubicBezTo>
                    <a:pt x="15107" y="8811"/>
                    <a:pt x="15152" y="8790"/>
                    <a:pt x="15181" y="8760"/>
                  </a:cubicBezTo>
                  <a:cubicBezTo>
                    <a:pt x="15221" y="8721"/>
                    <a:pt x="15285" y="8698"/>
                    <a:pt x="15346" y="8698"/>
                  </a:cubicBezTo>
                  <a:cubicBezTo>
                    <a:pt x="15359" y="8698"/>
                    <a:pt x="15372" y="8699"/>
                    <a:pt x="15384" y="8701"/>
                  </a:cubicBezTo>
                  <a:cubicBezTo>
                    <a:pt x="15443" y="8737"/>
                    <a:pt x="15515" y="8760"/>
                    <a:pt x="15586" y="8760"/>
                  </a:cubicBezTo>
                  <a:lnTo>
                    <a:pt x="15622" y="8737"/>
                  </a:lnTo>
                  <a:cubicBezTo>
                    <a:pt x="15681" y="8689"/>
                    <a:pt x="15741" y="8665"/>
                    <a:pt x="15812" y="8641"/>
                  </a:cubicBezTo>
                  <a:cubicBezTo>
                    <a:pt x="16098" y="8558"/>
                    <a:pt x="16396" y="8498"/>
                    <a:pt x="16682" y="8427"/>
                  </a:cubicBezTo>
                  <a:cubicBezTo>
                    <a:pt x="16753" y="8427"/>
                    <a:pt x="16813" y="8403"/>
                    <a:pt x="16884" y="8368"/>
                  </a:cubicBezTo>
                  <a:cubicBezTo>
                    <a:pt x="17027" y="8248"/>
                    <a:pt x="17217" y="8189"/>
                    <a:pt x="17408" y="8189"/>
                  </a:cubicBezTo>
                  <a:cubicBezTo>
                    <a:pt x="17586" y="8082"/>
                    <a:pt x="17777" y="7987"/>
                    <a:pt x="17979" y="7891"/>
                  </a:cubicBezTo>
                  <a:cubicBezTo>
                    <a:pt x="18063" y="7856"/>
                    <a:pt x="18146" y="7808"/>
                    <a:pt x="18229" y="7760"/>
                  </a:cubicBezTo>
                  <a:cubicBezTo>
                    <a:pt x="18265" y="7748"/>
                    <a:pt x="18301" y="7748"/>
                    <a:pt x="18313" y="7725"/>
                  </a:cubicBezTo>
                  <a:cubicBezTo>
                    <a:pt x="18372" y="7617"/>
                    <a:pt x="18432" y="7534"/>
                    <a:pt x="18515" y="7451"/>
                  </a:cubicBezTo>
                  <a:cubicBezTo>
                    <a:pt x="18599" y="7379"/>
                    <a:pt x="18670" y="7284"/>
                    <a:pt x="18718" y="7189"/>
                  </a:cubicBezTo>
                  <a:cubicBezTo>
                    <a:pt x="18741" y="7129"/>
                    <a:pt x="18777" y="7082"/>
                    <a:pt x="18801" y="7034"/>
                  </a:cubicBezTo>
                  <a:lnTo>
                    <a:pt x="18860" y="6974"/>
                  </a:lnTo>
                  <a:cubicBezTo>
                    <a:pt x="18872" y="6963"/>
                    <a:pt x="18884" y="6951"/>
                    <a:pt x="18884" y="6939"/>
                  </a:cubicBezTo>
                  <a:cubicBezTo>
                    <a:pt x="18908" y="6903"/>
                    <a:pt x="18932" y="6879"/>
                    <a:pt x="18956" y="6855"/>
                  </a:cubicBezTo>
                  <a:cubicBezTo>
                    <a:pt x="19027" y="6808"/>
                    <a:pt x="19099" y="6772"/>
                    <a:pt x="19182" y="6748"/>
                  </a:cubicBezTo>
                  <a:cubicBezTo>
                    <a:pt x="19230" y="6736"/>
                    <a:pt x="19289" y="6701"/>
                    <a:pt x="19325" y="6665"/>
                  </a:cubicBezTo>
                  <a:cubicBezTo>
                    <a:pt x="19384" y="6617"/>
                    <a:pt x="19468" y="6570"/>
                    <a:pt x="19539" y="6546"/>
                  </a:cubicBezTo>
                  <a:cubicBezTo>
                    <a:pt x="19551" y="6534"/>
                    <a:pt x="19563" y="6534"/>
                    <a:pt x="19587" y="6534"/>
                  </a:cubicBezTo>
                  <a:lnTo>
                    <a:pt x="19730" y="6582"/>
                  </a:lnTo>
                  <a:cubicBezTo>
                    <a:pt x="19753" y="6534"/>
                    <a:pt x="19753" y="6486"/>
                    <a:pt x="19765" y="6427"/>
                  </a:cubicBezTo>
                  <a:cubicBezTo>
                    <a:pt x="19908" y="6427"/>
                    <a:pt x="19944" y="6296"/>
                    <a:pt x="20015" y="6212"/>
                  </a:cubicBezTo>
                  <a:cubicBezTo>
                    <a:pt x="20075" y="6129"/>
                    <a:pt x="20158" y="6046"/>
                    <a:pt x="20230" y="5951"/>
                  </a:cubicBezTo>
                  <a:cubicBezTo>
                    <a:pt x="20301" y="5808"/>
                    <a:pt x="20408" y="5689"/>
                    <a:pt x="20539" y="5581"/>
                  </a:cubicBezTo>
                  <a:cubicBezTo>
                    <a:pt x="20563" y="5570"/>
                    <a:pt x="20563" y="5534"/>
                    <a:pt x="20563" y="5498"/>
                  </a:cubicBezTo>
                  <a:cubicBezTo>
                    <a:pt x="20563" y="5439"/>
                    <a:pt x="20575" y="5367"/>
                    <a:pt x="20611" y="5308"/>
                  </a:cubicBezTo>
                  <a:cubicBezTo>
                    <a:pt x="20658" y="5236"/>
                    <a:pt x="20706" y="5141"/>
                    <a:pt x="20754" y="5058"/>
                  </a:cubicBezTo>
                  <a:lnTo>
                    <a:pt x="20777" y="5022"/>
                  </a:lnTo>
                  <a:lnTo>
                    <a:pt x="20777" y="5010"/>
                  </a:lnTo>
                  <a:cubicBezTo>
                    <a:pt x="20730" y="4879"/>
                    <a:pt x="20730" y="4724"/>
                    <a:pt x="20777" y="4593"/>
                  </a:cubicBezTo>
                  <a:cubicBezTo>
                    <a:pt x="20742" y="4569"/>
                    <a:pt x="20706" y="4546"/>
                    <a:pt x="20658" y="4522"/>
                  </a:cubicBezTo>
                  <a:cubicBezTo>
                    <a:pt x="20682" y="4427"/>
                    <a:pt x="20670" y="4331"/>
                    <a:pt x="20623" y="4260"/>
                  </a:cubicBezTo>
                  <a:cubicBezTo>
                    <a:pt x="20575" y="4177"/>
                    <a:pt x="20515" y="4105"/>
                    <a:pt x="20456" y="4046"/>
                  </a:cubicBezTo>
                  <a:cubicBezTo>
                    <a:pt x="20396" y="3962"/>
                    <a:pt x="20325" y="3891"/>
                    <a:pt x="20253" y="3819"/>
                  </a:cubicBezTo>
                  <a:cubicBezTo>
                    <a:pt x="20182" y="3772"/>
                    <a:pt x="20099" y="3724"/>
                    <a:pt x="20015" y="3700"/>
                  </a:cubicBezTo>
                  <a:cubicBezTo>
                    <a:pt x="19920" y="3653"/>
                    <a:pt x="19801" y="3665"/>
                    <a:pt x="19706" y="3593"/>
                  </a:cubicBezTo>
                  <a:cubicBezTo>
                    <a:pt x="19646" y="3545"/>
                    <a:pt x="19575" y="3522"/>
                    <a:pt x="19503" y="3522"/>
                  </a:cubicBezTo>
                  <a:cubicBezTo>
                    <a:pt x="19277" y="3462"/>
                    <a:pt x="19051" y="3355"/>
                    <a:pt x="18837" y="3236"/>
                  </a:cubicBezTo>
                  <a:cubicBezTo>
                    <a:pt x="18551" y="3057"/>
                    <a:pt x="18325" y="2819"/>
                    <a:pt x="18182" y="2522"/>
                  </a:cubicBezTo>
                  <a:cubicBezTo>
                    <a:pt x="18110" y="2379"/>
                    <a:pt x="18063" y="2212"/>
                    <a:pt x="18039" y="2057"/>
                  </a:cubicBezTo>
                  <a:lnTo>
                    <a:pt x="18003" y="1831"/>
                  </a:lnTo>
                  <a:cubicBezTo>
                    <a:pt x="17991" y="1760"/>
                    <a:pt x="17967" y="1700"/>
                    <a:pt x="17956" y="1629"/>
                  </a:cubicBezTo>
                  <a:cubicBezTo>
                    <a:pt x="17908" y="1498"/>
                    <a:pt x="17872" y="1355"/>
                    <a:pt x="17872" y="1200"/>
                  </a:cubicBezTo>
                  <a:cubicBezTo>
                    <a:pt x="17848" y="1176"/>
                    <a:pt x="17801" y="1152"/>
                    <a:pt x="17765" y="1129"/>
                  </a:cubicBezTo>
                  <a:cubicBezTo>
                    <a:pt x="17717" y="1129"/>
                    <a:pt x="17694" y="1117"/>
                    <a:pt x="17658" y="1105"/>
                  </a:cubicBezTo>
                  <a:cubicBezTo>
                    <a:pt x="17634" y="1081"/>
                    <a:pt x="17610" y="1057"/>
                    <a:pt x="17598" y="1021"/>
                  </a:cubicBezTo>
                  <a:cubicBezTo>
                    <a:pt x="17586" y="974"/>
                    <a:pt x="17551" y="926"/>
                    <a:pt x="17503" y="902"/>
                  </a:cubicBezTo>
                  <a:cubicBezTo>
                    <a:pt x="17380" y="853"/>
                    <a:pt x="17245" y="826"/>
                    <a:pt x="17111" y="826"/>
                  </a:cubicBezTo>
                  <a:cubicBezTo>
                    <a:pt x="17051" y="826"/>
                    <a:pt x="16991" y="832"/>
                    <a:pt x="16932" y="843"/>
                  </a:cubicBezTo>
                  <a:cubicBezTo>
                    <a:pt x="16896" y="843"/>
                    <a:pt x="16860" y="843"/>
                    <a:pt x="16836" y="855"/>
                  </a:cubicBezTo>
                  <a:cubicBezTo>
                    <a:pt x="16741" y="890"/>
                    <a:pt x="16658" y="938"/>
                    <a:pt x="16563" y="986"/>
                  </a:cubicBezTo>
                  <a:lnTo>
                    <a:pt x="16527" y="998"/>
                  </a:lnTo>
                  <a:lnTo>
                    <a:pt x="16479" y="1009"/>
                  </a:lnTo>
                  <a:lnTo>
                    <a:pt x="16372" y="1009"/>
                  </a:lnTo>
                  <a:cubicBezTo>
                    <a:pt x="16301" y="1009"/>
                    <a:pt x="16229" y="998"/>
                    <a:pt x="16158" y="986"/>
                  </a:cubicBezTo>
                  <a:cubicBezTo>
                    <a:pt x="16146" y="986"/>
                    <a:pt x="16135" y="987"/>
                    <a:pt x="16123" y="987"/>
                  </a:cubicBezTo>
                  <a:cubicBezTo>
                    <a:pt x="15909" y="987"/>
                    <a:pt x="15698" y="881"/>
                    <a:pt x="15562" y="712"/>
                  </a:cubicBezTo>
                  <a:cubicBezTo>
                    <a:pt x="15539" y="676"/>
                    <a:pt x="15515" y="664"/>
                    <a:pt x="15467" y="652"/>
                  </a:cubicBezTo>
                  <a:cubicBezTo>
                    <a:pt x="15372" y="640"/>
                    <a:pt x="15277" y="581"/>
                    <a:pt x="15217" y="498"/>
                  </a:cubicBezTo>
                  <a:cubicBezTo>
                    <a:pt x="15181" y="462"/>
                    <a:pt x="15134" y="438"/>
                    <a:pt x="15086" y="414"/>
                  </a:cubicBezTo>
                  <a:cubicBezTo>
                    <a:pt x="15039" y="390"/>
                    <a:pt x="14967" y="378"/>
                    <a:pt x="14943" y="343"/>
                  </a:cubicBezTo>
                  <a:cubicBezTo>
                    <a:pt x="14872" y="236"/>
                    <a:pt x="14753" y="140"/>
                    <a:pt x="14622" y="93"/>
                  </a:cubicBezTo>
                  <a:cubicBezTo>
                    <a:pt x="14562" y="69"/>
                    <a:pt x="14515" y="45"/>
                    <a:pt x="14455" y="9"/>
                  </a:cubicBezTo>
                  <a:cubicBezTo>
                    <a:pt x="14449" y="3"/>
                    <a:pt x="14437" y="0"/>
                    <a:pt x="144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100"/>
            <p:cNvSpPr/>
            <p:nvPr/>
          </p:nvSpPr>
          <p:spPr>
            <a:xfrm>
              <a:off x="3330750" y="2497175"/>
              <a:ext cx="67000" cy="39425"/>
            </a:xfrm>
            <a:custGeom>
              <a:rect b="b" l="l" r="r" t="t"/>
              <a:pathLst>
                <a:path extrusionOk="0" h="1577" w="2680">
                  <a:moveTo>
                    <a:pt x="2586" y="150"/>
                  </a:moveTo>
                  <a:cubicBezTo>
                    <a:pt x="2585" y="150"/>
                    <a:pt x="2581" y="151"/>
                    <a:pt x="2573" y="155"/>
                  </a:cubicBezTo>
                  <a:cubicBezTo>
                    <a:pt x="2581" y="155"/>
                    <a:pt x="2589" y="150"/>
                    <a:pt x="2586" y="150"/>
                  </a:cubicBezTo>
                  <a:close/>
                  <a:moveTo>
                    <a:pt x="2573" y="238"/>
                  </a:moveTo>
                  <a:lnTo>
                    <a:pt x="2680" y="286"/>
                  </a:lnTo>
                  <a:lnTo>
                    <a:pt x="2597" y="238"/>
                  </a:lnTo>
                  <a:lnTo>
                    <a:pt x="2597" y="238"/>
                  </a:lnTo>
                  <a:cubicBezTo>
                    <a:pt x="2608" y="242"/>
                    <a:pt x="2616" y="243"/>
                    <a:pt x="2621" y="243"/>
                  </a:cubicBezTo>
                  <a:cubicBezTo>
                    <a:pt x="2630" y="243"/>
                    <a:pt x="2624" y="238"/>
                    <a:pt x="2608" y="238"/>
                  </a:cubicBezTo>
                  <a:close/>
                  <a:moveTo>
                    <a:pt x="2488" y="414"/>
                  </a:moveTo>
                  <a:lnTo>
                    <a:pt x="2488" y="414"/>
                  </a:lnTo>
                  <a:cubicBezTo>
                    <a:pt x="2488" y="415"/>
                    <a:pt x="2489" y="416"/>
                    <a:pt x="2489" y="417"/>
                  </a:cubicBezTo>
                  <a:cubicBezTo>
                    <a:pt x="2492" y="419"/>
                    <a:pt x="2493" y="420"/>
                    <a:pt x="2494" y="420"/>
                  </a:cubicBezTo>
                  <a:cubicBezTo>
                    <a:pt x="2495" y="420"/>
                    <a:pt x="2492" y="416"/>
                    <a:pt x="2488" y="414"/>
                  </a:cubicBezTo>
                  <a:close/>
                  <a:moveTo>
                    <a:pt x="2192" y="0"/>
                  </a:moveTo>
                  <a:cubicBezTo>
                    <a:pt x="2180" y="24"/>
                    <a:pt x="2168" y="48"/>
                    <a:pt x="2168" y="71"/>
                  </a:cubicBezTo>
                  <a:cubicBezTo>
                    <a:pt x="2160" y="109"/>
                    <a:pt x="2148" y="133"/>
                    <a:pt x="2137" y="133"/>
                  </a:cubicBezTo>
                  <a:cubicBezTo>
                    <a:pt x="2131" y="133"/>
                    <a:pt x="2125" y="125"/>
                    <a:pt x="2120" y="107"/>
                  </a:cubicBezTo>
                  <a:cubicBezTo>
                    <a:pt x="2108" y="60"/>
                    <a:pt x="2108" y="60"/>
                    <a:pt x="2096" y="60"/>
                  </a:cubicBezTo>
                  <a:lnTo>
                    <a:pt x="2025" y="60"/>
                  </a:lnTo>
                  <a:cubicBezTo>
                    <a:pt x="2013" y="71"/>
                    <a:pt x="2001" y="119"/>
                    <a:pt x="2001" y="131"/>
                  </a:cubicBezTo>
                  <a:cubicBezTo>
                    <a:pt x="1999" y="136"/>
                    <a:pt x="1996" y="138"/>
                    <a:pt x="1992" y="138"/>
                  </a:cubicBezTo>
                  <a:cubicBezTo>
                    <a:pt x="1983" y="138"/>
                    <a:pt x="1972" y="124"/>
                    <a:pt x="1962" y="124"/>
                  </a:cubicBezTo>
                  <a:cubicBezTo>
                    <a:pt x="1959" y="124"/>
                    <a:pt x="1956" y="126"/>
                    <a:pt x="1954" y="131"/>
                  </a:cubicBezTo>
                  <a:cubicBezTo>
                    <a:pt x="1947" y="144"/>
                    <a:pt x="1938" y="159"/>
                    <a:pt x="1927" y="159"/>
                  </a:cubicBezTo>
                  <a:cubicBezTo>
                    <a:pt x="1917" y="159"/>
                    <a:pt x="1905" y="147"/>
                    <a:pt x="1894" y="107"/>
                  </a:cubicBezTo>
                  <a:cubicBezTo>
                    <a:pt x="1894" y="104"/>
                    <a:pt x="1893" y="102"/>
                    <a:pt x="1892" y="102"/>
                  </a:cubicBezTo>
                  <a:cubicBezTo>
                    <a:pt x="1888" y="102"/>
                    <a:pt x="1882" y="111"/>
                    <a:pt x="1882" y="119"/>
                  </a:cubicBezTo>
                  <a:cubicBezTo>
                    <a:pt x="1877" y="141"/>
                    <a:pt x="1871" y="150"/>
                    <a:pt x="1866" y="150"/>
                  </a:cubicBezTo>
                  <a:cubicBezTo>
                    <a:pt x="1859" y="150"/>
                    <a:pt x="1853" y="138"/>
                    <a:pt x="1846" y="119"/>
                  </a:cubicBezTo>
                  <a:cubicBezTo>
                    <a:pt x="1839" y="108"/>
                    <a:pt x="1835" y="104"/>
                    <a:pt x="1833" y="104"/>
                  </a:cubicBezTo>
                  <a:cubicBezTo>
                    <a:pt x="1828" y="104"/>
                    <a:pt x="1831" y="123"/>
                    <a:pt x="1823" y="131"/>
                  </a:cubicBezTo>
                  <a:cubicBezTo>
                    <a:pt x="1823" y="141"/>
                    <a:pt x="1823" y="158"/>
                    <a:pt x="1816" y="158"/>
                  </a:cubicBezTo>
                  <a:cubicBezTo>
                    <a:pt x="1815" y="158"/>
                    <a:pt x="1813" y="157"/>
                    <a:pt x="1811" y="155"/>
                  </a:cubicBezTo>
                  <a:cubicBezTo>
                    <a:pt x="1787" y="95"/>
                    <a:pt x="1775" y="83"/>
                    <a:pt x="1751" y="83"/>
                  </a:cubicBezTo>
                  <a:cubicBezTo>
                    <a:pt x="1747" y="85"/>
                    <a:pt x="1743" y="86"/>
                    <a:pt x="1741" y="86"/>
                  </a:cubicBezTo>
                  <a:cubicBezTo>
                    <a:pt x="1727" y="86"/>
                    <a:pt x="1725" y="65"/>
                    <a:pt x="1715" y="36"/>
                  </a:cubicBezTo>
                  <a:cubicBezTo>
                    <a:pt x="1705" y="16"/>
                    <a:pt x="1700" y="8"/>
                    <a:pt x="1696" y="8"/>
                  </a:cubicBezTo>
                  <a:cubicBezTo>
                    <a:pt x="1692" y="8"/>
                    <a:pt x="1692" y="22"/>
                    <a:pt x="1692" y="36"/>
                  </a:cubicBezTo>
                  <a:cubicBezTo>
                    <a:pt x="1677" y="100"/>
                    <a:pt x="1659" y="126"/>
                    <a:pt x="1636" y="126"/>
                  </a:cubicBezTo>
                  <a:cubicBezTo>
                    <a:pt x="1621" y="126"/>
                    <a:pt x="1604" y="114"/>
                    <a:pt x="1584" y="95"/>
                  </a:cubicBezTo>
                  <a:cubicBezTo>
                    <a:pt x="1558" y="69"/>
                    <a:pt x="1541" y="59"/>
                    <a:pt x="1529" y="59"/>
                  </a:cubicBezTo>
                  <a:cubicBezTo>
                    <a:pt x="1514" y="59"/>
                    <a:pt x="1508" y="75"/>
                    <a:pt x="1501" y="95"/>
                  </a:cubicBezTo>
                  <a:cubicBezTo>
                    <a:pt x="1488" y="115"/>
                    <a:pt x="1479" y="124"/>
                    <a:pt x="1467" y="124"/>
                  </a:cubicBezTo>
                  <a:cubicBezTo>
                    <a:pt x="1457" y="124"/>
                    <a:pt x="1446" y="118"/>
                    <a:pt x="1430" y="107"/>
                  </a:cubicBezTo>
                  <a:cubicBezTo>
                    <a:pt x="1415" y="86"/>
                    <a:pt x="1414" y="81"/>
                    <a:pt x="1413" y="81"/>
                  </a:cubicBezTo>
                  <a:cubicBezTo>
                    <a:pt x="1412" y="81"/>
                    <a:pt x="1411" y="83"/>
                    <a:pt x="1406" y="83"/>
                  </a:cubicBezTo>
                  <a:cubicBezTo>
                    <a:pt x="1334" y="95"/>
                    <a:pt x="1263" y="119"/>
                    <a:pt x="1203" y="155"/>
                  </a:cubicBezTo>
                  <a:cubicBezTo>
                    <a:pt x="1192" y="167"/>
                    <a:pt x="1192" y="191"/>
                    <a:pt x="1192" y="202"/>
                  </a:cubicBezTo>
                  <a:cubicBezTo>
                    <a:pt x="1192" y="210"/>
                    <a:pt x="1190" y="213"/>
                    <a:pt x="1188" y="213"/>
                  </a:cubicBezTo>
                  <a:cubicBezTo>
                    <a:pt x="1184" y="213"/>
                    <a:pt x="1176" y="199"/>
                    <a:pt x="1168" y="191"/>
                  </a:cubicBezTo>
                  <a:cubicBezTo>
                    <a:pt x="1162" y="185"/>
                    <a:pt x="1153" y="182"/>
                    <a:pt x="1145" y="182"/>
                  </a:cubicBezTo>
                  <a:cubicBezTo>
                    <a:pt x="1138" y="182"/>
                    <a:pt x="1132" y="185"/>
                    <a:pt x="1132" y="191"/>
                  </a:cubicBezTo>
                  <a:cubicBezTo>
                    <a:pt x="1132" y="200"/>
                    <a:pt x="1139" y="253"/>
                    <a:pt x="1120" y="253"/>
                  </a:cubicBezTo>
                  <a:cubicBezTo>
                    <a:pt x="1114" y="253"/>
                    <a:pt x="1107" y="249"/>
                    <a:pt x="1096" y="238"/>
                  </a:cubicBezTo>
                  <a:lnTo>
                    <a:pt x="1096" y="298"/>
                  </a:lnTo>
                  <a:cubicBezTo>
                    <a:pt x="1096" y="298"/>
                    <a:pt x="1061" y="250"/>
                    <a:pt x="1049" y="250"/>
                  </a:cubicBezTo>
                  <a:cubicBezTo>
                    <a:pt x="1041" y="250"/>
                    <a:pt x="1038" y="255"/>
                    <a:pt x="1034" y="255"/>
                  </a:cubicBezTo>
                  <a:cubicBezTo>
                    <a:pt x="1031" y="255"/>
                    <a:pt x="1029" y="254"/>
                    <a:pt x="1025" y="250"/>
                  </a:cubicBezTo>
                  <a:cubicBezTo>
                    <a:pt x="1015" y="240"/>
                    <a:pt x="987" y="212"/>
                    <a:pt x="979" y="212"/>
                  </a:cubicBezTo>
                  <a:cubicBezTo>
                    <a:pt x="978" y="212"/>
                    <a:pt x="977" y="213"/>
                    <a:pt x="977" y="214"/>
                  </a:cubicBezTo>
                  <a:cubicBezTo>
                    <a:pt x="965" y="250"/>
                    <a:pt x="977" y="274"/>
                    <a:pt x="989" y="298"/>
                  </a:cubicBezTo>
                  <a:cubicBezTo>
                    <a:pt x="997" y="329"/>
                    <a:pt x="1000" y="345"/>
                    <a:pt x="990" y="345"/>
                  </a:cubicBezTo>
                  <a:cubicBezTo>
                    <a:pt x="985" y="345"/>
                    <a:pt x="977" y="341"/>
                    <a:pt x="965" y="333"/>
                  </a:cubicBezTo>
                  <a:cubicBezTo>
                    <a:pt x="951" y="319"/>
                    <a:pt x="942" y="314"/>
                    <a:pt x="933" y="314"/>
                  </a:cubicBezTo>
                  <a:cubicBezTo>
                    <a:pt x="928" y="314"/>
                    <a:pt x="923" y="317"/>
                    <a:pt x="918" y="321"/>
                  </a:cubicBezTo>
                  <a:cubicBezTo>
                    <a:pt x="882" y="345"/>
                    <a:pt x="846" y="369"/>
                    <a:pt x="822" y="393"/>
                  </a:cubicBezTo>
                  <a:cubicBezTo>
                    <a:pt x="811" y="405"/>
                    <a:pt x="799" y="417"/>
                    <a:pt x="822" y="464"/>
                  </a:cubicBezTo>
                  <a:cubicBezTo>
                    <a:pt x="826" y="480"/>
                    <a:pt x="822" y="484"/>
                    <a:pt x="816" y="484"/>
                  </a:cubicBezTo>
                  <a:cubicBezTo>
                    <a:pt x="810" y="484"/>
                    <a:pt x="802" y="480"/>
                    <a:pt x="797" y="480"/>
                  </a:cubicBezTo>
                  <a:cubicBezTo>
                    <a:pt x="792" y="480"/>
                    <a:pt x="791" y="484"/>
                    <a:pt x="799" y="500"/>
                  </a:cubicBezTo>
                  <a:cubicBezTo>
                    <a:pt x="799" y="500"/>
                    <a:pt x="787" y="488"/>
                    <a:pt x="775" y="476"/>
                  </a:cubicBezTo>
                  <a:cubicBezTo>
                    <a:pt x="742" y="452"/>
                    <a:pt x="728" y="443"/>
                    <a:pt x="724" y="443"/>
                  </a:cubicBezTo>
                  <a:cubicBezTo>
                    <a:pt x="718" y="443"/>
                    <a:pt x="751" y="477"/>
                    <a:pt x="775" y="500"/>
                  </a:cubicBezTo>
                  <a:cubicBezTo>
                    <a:pt x="775" y="512"/>
                    <a:pt x="787" y="524"/>
                    <a:pt x="787" y="524"/>
                  </a:cubicBezTo>
                  <a:cubicBezTo>
                    <a:pt x="778" y="518"/>
                    <a:pt x="774" y="516"/>
                    <a:pt x="772" y="516"/>
                  </a:cubicBezTo>
                  <a:cubicBezTo>
                    <a:pt x="766" y="516"/>
                    <a:pt x="787" y="541"/>
                    <a:pt x="787" y="560"/>
                  </a:cubicBezTo>
                  <a:cubicBezTo>
                    <a:pt x="787" y="562"/>
                    <a:pt x="785" y="564"/>
                    <a:pt x="782" y="564"/>
                  </a:cubicBezTo>
                  <a:cubicBezTo>
                    <a:pt x="773" y="564"/>
                    <a:pt x="746" y="548"/>
                    <a:pt x="692" y="512"/>
                  </a:cubicBezTo>
                  <a:cubicBezTo>
                    <a:pt x="668" y="489"/>
                    <a:pt x="650" y="476"/>
                    <a:pt x="647" y="476"/>
                  </a:cubicBezTo>
                  <a:lnTo>
                    <a:pt x="647" y="476"/>
                  </a:lnTo>
                  <a:cubicBezTo>
                    <a:pt x="645" y="476"/>
                    <a:pt x="647" y="480"/>
                    <a:pt x="656" y="488"/>
                  </a:cubicBezTo>
                  <a:cubicBezTo>
                    <a:pt x="680" y="529"/>
                    <a:pt x="693" y="553"/>
                    <a:pt x="681" y="553"/>
                  </a:cubicBezTo>
                  <a:cubicBezTo>
                    <a:pt x="675" y="553"/>
                    <a:pt x="663" y="547"/>
                    <a:pt x="644" y="536"/>
                  </a:cubicBezTo>
                  <a:cubicBezTo>
                    <a:pt x="632" y="536"/>
                    <a:pt x="656" y="560"/>
                    <a:pt x="680" y="583"/>
                  </a:cubicBezTo>
                  <a:cubicBezTo>
                    <a:pt x="692" y="595"/>
                    <a:pt x="703" y="607"/>
                    <a:pt x="727" y="631"/>
                  </a:cubicBezTo>
                  <a:cubicBezTo>
                    <a:pt x="734" y="645"/>
                    <a:pt x="737" y="659"/>
                    <a:pt x="724" y="659"/>
                  </a:cubicBezTo>
                  <a:cubicBezTo>
                    <a:pt x="715" y="659"/>
                    <a:pt x="698" y="651"/>
                    <a:pt x="668" y="631"/>
                  </a:cubicBezTo>
                  <a:cubicBezTo>
                    <a:pt x="632" y="607"/>
                    <a:pt x="608" y="595"/>
                    <a:pt x="598" y="595"/>
                  </a:cubicBezTo>
                  <a:cubicBezTo>
                    <a:pt x="587" y="595"/>
                    <a:pt x="590" y="607"/>
                    <a:pt x="608" y="631"/>
                  </a:cubicBezTo>
                  <a:cubicBezTo>
                    <a:pt x="612" y="635"/>
                    <a:pt x="611" y="636"/>
                    <a:pt x="607" y="636"/>
                  </a:cubicBezTo>
                  <a:cubicBezTo>
                    <a:pt x="600" y="636"/>
                    <a:pt x="584" y="631"/>
                    <a:pt x="584" y="631"/>
                  </a:cubicBezTo>
                  <a:cubicBezTo>
                    <a:pt x="572" y="631"/>
                    <a:pt x="584" y="643"/>
                    <a:pt x="620" y="667"/>
                  </a:cubicBezTo>
                  <a:cubicBezTo>
                    <a:pt x="656" y="691"/>
                    <a:pt x="656" y="702"/>
                    <a:pt x="656" y="702"/>
                  </a:cubicBezTo>
                  <a:cubicBezTo>
                    <a:pt x="648" y="702"/>
                    <a:pt x="619" y="692"/>
                    <a:pt x="611" y="692"/>
                  </a:cubicBezTo>
                  <a:cubicBezTo>
                    <a:pt x="607" y="692"/>
                    <a:pt x="608" y="695"/>
                    <a:pt x="620" y="702"/>
                  </a:cubicBezTo>
                  <a:cubicBezTo>
                    <a:pt x="644" y="726"/>
                    <a:pt x="668" y="762"/>
                    <a:pt x="656" y="774"/>
                  </a:cubicBezTo>
                  <a:cubicBezTo>
                    <a:pt x="646" y="774"/>
                    <a:pt x="652" y="789"/>
                    <a:pt x="636" y="789"/>
                  </a:cubicBezTo>
                  <a:cubicBezTo>
                    <a:pt x="632" y="789"/>
                    <a:pt x="627" y="788"/>
                    <a:pt x="620" y="786"/>
                  </a:cubicBezTo>
                  <a:cubicBezTo>
                    <a:pt x="615" y="784"/>
                    <a:pt x="611" y="784"/>
                    <a:pt x="609" y="784"/>
                  </a:cubicBezTo>
                  <a:cubicBezTo>
                    <a:pt x="592" y="784"/>
                    <a:pt x="636" y="812"/>
                    <a:pt x="620" y="812"/>
                  </a:cubicBezTo>
                  <a:cubicBezTo>
                    <a:pt x="617" y="812"/>
                    <a:pt x="614" y="811"/>
                    <a:pt x="608" y="810"/>
                  </a:cubicBezTo>
                  <a:cubicBezTo>
                    <a:pt x="601" y="808"/>
                    <a:pt x="596" y="807"/>
                    <a:pt x="593" y="807"/>
                  </a:cubicBezTo>
                  <a:cubicBezTo>
                    <a:pt x="576" y="807"/>
                    <a:pt x="593" y="824"/>
                    <a:pt x="576" y="824"/>
                  </a:cubicBezTo>
                  <a:cubicBezTo>
                    <a:pt x="572" y="824"/>
                    <a:pt x="568" y="823"/>
                    <a:pt x="561" y="822"/>
                  </a:cubicBezTo>
                  <a:cubicBezTo>
                    <a:pt x="551" y="819"/>
                    <a:pt x="545" y="818"/>
                    <a:pt x="539" y="818"/>
                  </a:cubicBezTo>
                  <a:cubicBezTo>
                    <a:pt x="517" y="818"/>
                    <a:pt x="527" y="836"/>
                    <a:pt x="537" y="845"/>
                  </a:cubicBezTo>
                  <a:cubicBezTo>
                    <a:pt x="537" y="869"/>
                    <a:pt x="572" y="893"/>
                    <a:pt x="572" y="893"/>
                  </a:cubicBezTo>
                  <a:cubicBezTo>
                    <a:pt x="572" y="899"/>
                    <a:pt x="566" y="899"/>
                    <a:pt x="558" y="899"/>
                  </a:cubicBezTo>
                  <a:cubicBezTo>
                    <a:pt x="549" y="899"/>
                    <a:pt x="537" y="899"/>
                    <a:pt x="525" y="905"/>
                  </a:cubicBezTo>
                  <a:cubicBezTo>
                    <a:pt x="572" y="941"/>
                    <a:pt x="501" y="929"/>
                    <a:pt x="501" y="941"/>
                  </a:cubicBezTo>
                  <a:cubicBezTo>
                    <a:pt x="489" y="953"/>
                    <a:pt x="501" y="964"/>
                    <a:pt x="394" y="964"/>
                  </a:cubicBezTo>
                  <a:cubicBezTo>
                    <a:pt x="370" y="964"/>
                    <a:pt x="394" y="976"/>
                    <a:pt x="453" y="1012"/>
                  </a:cubicBezTo>
                  <a:cubicBezTo>
                    <a:pt x="501" y="1024"/>
                    <a:pt x="537" y="1048"/>
                    <a:pt x="537" y="1048"/>
                  </a:cubicBezTo>
                  <a:cubicBezTo>
                    <a:pt x="525" y="1048"/>
                    <a:pt x="513" y="1095"/>
                    <a:pt x="513" y="1119"/>
                  </a:cubicBezTo>
                  <a:cubicBezTo>
                    <a:pt x="453" y="1119"/>
                    <a:pt x="501" y="1131"/>
                    <a:pt x="513" y="1143"/>
                  </a:cubicBezTo>
                  <a:cubicBezTo>
                    <a:pt x="520" y="1157"/>
                    <a:pt x="519" y="1163"/>
                    <a:pt x="509" y="1163"/>
                  </a:cubicBezTo>
                  <a:cubicBezTo>
                    <a:pt x="503" y="1163"/>
                    <a:pt x="492" y="1160"/>
                    <a:pt x="477" y="1155"/>
                  </a:cubicBezTo>
                  <a:cubicBezTo>
                    <a:pt x="430" y="1155"/>
                    <a:pt x="418" y="1155"/>
                    <a:pt x="441" y="1167"/>
                  </a:cubicBezTo>
                  <a:cubicBezTo>
                    <a:pt x="525" y="1214"/>
                    <a:pt x="525" y="1226"/>
                    <a:pt x="441" y="1226"/>
                  </a:cubicBezTo>
                  <a:cubicBezTo>
                    <a:pt x="418" y="1226"/>
                    <a:pt x="394" y="1226"/>
                    <a:pt x="418" y="1250"/>
                  </a:cubicBezTo>
                  <a:cubicBezTo>
                    <a:pt x="501" y="1298"/>
                    <a:pt x="477" y="1310"/>
                    <a:pt x="477" y="1334"/>
                  </a:cubicBezTo>
                  <a:cubicBezTo>
                    <a:pt x="477" y="1341"/>
                    <a:pt x="475" y="1344"/>
                    <a:pt x="471" y="1344"/>
                  </a:cubicBezTo>
                  <a:cubicBezTo>
                    <a:pt x="463" y="1344"/>
                    <a:pt x="449" y="1334"/>
                    <a:pt x="441" y="1334"/>
                  </a:cubicBezTo>
                  <a:lnTo>
                    <a:pt x="370" y="1310"/>
                  </a:lnTo>
                  <a:cubicBezTo>
                    <a:pt x="334" y="1298"/>
                    <a:pt x="287" y="1286"/>
                    <a:pt x="239" y="1286"/>
                  </a:cubicBezTo>
                  <a:cubicBezTo>
                    <a:pt x="180" y="1286"/>
                    <a:pt x="108" y="1274"/>
                    <a:pt x="49" y="1238"/>
                  </a:cubicBezTo>
                  <a:lnTo>
                    <a:pt x="1" y="1214"/>
                  </a:lnTo>
                  <a:lnTo>
                    <a:pt x="1" y="1214"/>
                  </a:lnTo>
                  <a:cubicBezTo>
                    <a:pt x="1" y="1238"/>
                    <a:pt x="13" y="1274"/>
                    <a:pt x="25" y="1298"/>
                  </a:cubicBezTo>
                  <a:cubicBezTo>
                    <a:pt x="25" y="1284"/>
                    <a:pt x="37" y="1278"/>
                    <a:pt x="64" y="1278"/>
                  </a:cubicBezTo>
                  <a:cubicBezTo>
                    <a:pt x="83" y="1278"/>
                    <a:pt x="109" y="1281"/>
                    <a:pt x="144" y="1286"/>
                  </a:cubicBezTo>
                  <a:lnTo>
                    <a:pt x="227" y="1298"/>
                  </a:lnTo>
                  <a:lnTo>
                    <a:pt x="299" y="1298"/>
                  </a:lnTo>
                  <a:lnTo>
                    <a:pt x="299" y="1417"/>
                  </a:lnTo>
                  <a:lnTo>
                    <a:pt x="311" y="1417"/>
                  </a:lnTo>
                  <a:cubicBezTo>
                    <a:pt x="311" y="1441"/>
                    <a:pt x="322" y="1476"/>
                    <a:pt x="334" y="1500"/>
                  </a:cubicBezTo>
                  <a:cubicBezTo>
                    <a:pt x="334" y="1500"/>
                    <a:pt x="334" y="1512"/>
                    <a:pt x="358" y="1512"/>
                  </a:cubicBezTo>
                  <a:cubicBezTo>
                    <a:pt x="406" y="1512"/>
                    <a:pt x="418" y="1512"/>
                    <a:pt x="358" y="1548"/>
                  </a:cubicBezTo>
                  <a:cubicBezTo>
                    <a:pt x="330" y="1562"/>
                    <a:pt x="327" y="1568"/>
                    <a:pt x="336" y="1568"/>
                  </a:cubicBezTo>
                  <a:cubicBezTo>
                    <a:pt x="342" y="1568"/>
                    <a:pt x="355" y="1565"/>
                    <a:pt x="370" y="1560"/>
                  </a:cubicBezTo>
                  <a:cubicBezTo>
                    <a:pt x="430" y="1548"/>
                    <a:pt x="441" y="1548"/>
                    <a:pt x="441" y="1548"/>
                  </a:cubicBezTo>
                  <a:lnTo>
                    <a:pt x="477" y="1548"/>
                  </a:lnTo>
                  <a:cubicBezTo>
                    <a:pt x="489" y="1560"/>
                    <a:pt x="513" y="1560"/>
                    <a:pt x="537" y="1560"/>
                  </a:cubicBezTo>
                  <a:lnTo>
                    <a:pt x="596" y="1560"/>
                  </a:lnTo>
                  <a:cubicBezTo>
                    <a:pt x="596" y="1560"/>
                    <a:pt x="608" y="1560"/>
                    <a:pt x="620" y="1572"/>
                  </a:cubicBezTo>
                  <a:cubicBezTo>
                    <a:pt x="620" y="1576"/>
                    <a:pt x="621" y="1577"/>
                    <a:pt x="624" y="1577"/>
                  </a:cubicBezTo>
                  <a:cubicBezTo>
                    <a:pt x="628" y="1577"/>
                    <a:pt x="636" y="1572"/>
                    <a:pt x="644" y="1572"/>
                  </a:cubicBezTo>
                  <a:cubicBezTo>
                    <a:pt x="656" y="1572"/>
                    <a:pt x="656" y="1548"/>
                    <a:pt x="668" y="1548"/>
                  </a:cubicBezTo>
                  <a:cubicBezTo>
                    <a:pt x="668" y="1538"/>
                    <a:pt x="683" y="1521"/>
                    <a:pt x="696" y="1521"/>
                  </a:cubicBezTo>
                  <a:cubicBezTo>
                    <a:pt x="698" y="1521"/>
                    <a:pt x="701" y="1522"/>
                    <a:pt x="703" y="1524"/>
                  </a:cubicBezTo>
                  <a:cubicBezTo>
                    <a:pt x="710" y="1528"/>
                    <a:pt x="716" y="1529"/>
                    <a:pt x="722" y="1529"/>
                  </a:cubicBezTo>
                  <a:cubicBezTo>
                    <a:pt x="734" y="1529"/>
                    <a:pt x="743" y="1521"/>
                    <a:pt x="751" y="1512"/>
                  </a:cubicBezTo>
                  <a:cubicBezTo>
                    <a:pt x="751" y="1506"/>
                    <a:pt x="752" y="1504"/>
                    <a:pt x="753" y="1504"/>
                  </a:cubicBezTo>
                  <a:cubicBezTo>
                    <a:pt x="757" y="1504"/>
                    <a:pt x="766" y="1524"/>
                    <a:pt x="775" y="1524"/>
                  </a:cubicBezTo>
                  <a:cubicBezTo>
                    <a:pt x="775" y="1524"/>
                    <a:pt x="780" y="1529"/>
                    <a:pt x="784" y="1529"/>
                  </a:cubicBezTo>
                  <a:cubicBezTo>
                    <a:pt x="785" y="1529"/>
                    <a:pt x="787" y="1528"/>
                    <a:pt x="787" y="1524"/>
                  </a:cubicBezTo>
                  <a:cubicBezTo>
                    <a:pt x="787" y="1476"/>
                    <a:pt x="787" y="1464"/>
                    <a:pt x="811" y="1464"/>
                  </a:cubicBezTo>
                  <a:cubicBezTo>
                    <a:pt x="828" y="1464"/>
                    <a:pt x="840" y="1444"/>
                    <a:pt x="859" y="1444"/>
                  </a:cubicBezTo>
                  <a:cubicBezTo>
                    <a:pt x="866" y="1444"/>
                    <a:pt x="873" y="1447"/>
                    <a:pt x="882" y="1453"/>
                  </a:cubicBezTo>
                  <a:cubicBezTo>
                    <a:pt x="884" y="1453"/>
                    <a:pt x="885" y="1454"/>
                    <a:pt x="886" y="1454"/>
                  </a:cubicBezTo>
                  <a:cubicBezTo>
                    <a:pt x="900" y="1454"/>
                    <a:pt x="891" y="1408"/>
                    <a:pt x="910" y="1408"/>
                  </a:cubicBezTo>
                  <a:cubicBezTo>
                    <a:pt x="915" y="1408"/>
                    <a:pt x="921" y="1410"/>
                    <a:pt x="930" y="1417"/>
                  </a:cubicBezTo>
                  <a:cubicBezTo>
                    <a:pt x="934" y="1421"/>
                    <a:pt x="936" y="1422"/>
                    <a:pt x="938" y="1422"/>
                  </a:cubicBezTo>
                  <a:cubicBezTo>
                    <a:pt x="942" y="1422"/>
                    <a:pt x="942" y="1417"/>
                    <a:pt x="942" y="1417"/>
                  </a:cubicBezTo>
                  <a:cubicBezTo>
                    <a:pt x="942" y="1334"/>
                    <a:pt x="1001" y="1357"/>
                    <a:pt x="1025" y="1334"/>
                  </a:cubicBezTo>
                  <a:cubicBezTo>
                    <a:pt x="1041" y="1317"/>
                    <a:pt x="1045" y="1311"/>
                    <a:pt x="1047" y="1311"/>
                  </a:cubicBezTo>
                  <a:cubicBezTo>
                    <a:pt x="1049" y="1311"/>
                    <a:pt x="1048" y="1320"/>
                    <a:pt x="1061" y="1334"/>
                  </a:cubicBezTo>
                  <a:cubicBezTo>
                    <a:pt x="1089" y="1353"/>
                    <a:pt x="1110" y="1358"/>
                    <a:pt x="1128" y="1358"/>
                  </a:cubicBezTo>
                  <a:cubicBezTo>
                    <a:pt x="1155" y="1358"/>
                    <a:pt x="1175" y="1345"/>
                    <a:pt x="1203" y="1345"/>
                  </a:cubicBezTo>
                  <a:cubicBezTo>
                    <a:pt x="1215" y="1345"/>
                    <a:pt x="1227" y="1345"/>
                    <a:pt x="1239" y="1357"/>
                  </a:cubicBezTo>
                  <a:cubicBezTo>
                    <a:pt x="1266" y="1379"/>
                    <a:pt x="1286" y="1386"/>
                    <a:pt x="1301" y="1386"/>
                  </a:cubicBezTo>
                  <a:cubicBezTo>
                    <a:pt x="1320" y="1386"/>
                    <a:pt x="1333" y="1376"/>
                    <a:pt x="1346" y="1369"/>
                  </a:cubicBezTo>
                  <a:cubicBezTo>
                    <a:pt x="1370" y="1345"/>
                    <a:pt x="1394" y="1322"/>
                    <a:pt x="1406" y="1298"/>
                  </a:cubicBezTo>
                  <a:cubicBezTo>
                    <a:pt x="1418" y="1286"/>
                    <a:pt x="1442" y="1286"/>
                    <a:pt x="1418" y="1238"/>
                  </a:cubicBezTo>
                  <a:cubicBezTo>
                    <a:pt x="1406" y="1179"/>
                    <a:pt x="1418" y="1191"/>
                    <a:pt x="1418" y="1179"/>
                  </a:cubicBezTo>
                  <a:cubicBezTo>
                    <a:pt x="1418" y="1179"/>
                    <a:pt x="1424" y="1177"/>
                    <a:pt x="1433" y="1177"/>
                  </a:cubicBezTo>
                  <a:cubicBezTo>
                    <a:pt x="1448" y="1177"/>
                    <a:pt x="1473" y="1181"/>
                    <a:pt x="1501" y="1203"/>
                  </a:cubicBezTo>
                  <a:cubicBezTo>
                    <a:pt x="1501" y="1167"/>
                    <a:pt x="1489" y="1119"/>
                    <a:pt x="1513" y="1119"/>
                  </a:cubicBezTo>
                  <a:cubicBezTo>
                    <a:pt x="1521" y="1123"/>
                    <a:pt x="1525" y="1124"/>
                    <a:pt x="1527" y="1124"/>
                  </a:cubicBezTo>
                  <a:cubicBezTo>
                    <a:pt x="1532" y="1124"/>
                    <a:pt x="1529" y="1119"/>
                    <a:pt x="1537" y="1119"/>
                  </a:cubicBezTo>
                  <a:cubicBezTo>
                    <a:pt x="1537" y="1119"/>
                    <a:pt x="1563" y="1140"/>
                    <a:pt x="1574" y="1140"/>
                  </a:cubicBezTo>
                  <a:cubicBezTo>
                    <a:pt x="1579" y="1140"/>
                    <a:pt x="1581" y="1135"/>
                    <a:pt x="1573" y="1119"/>
                  </a:cubicBezTo>
                  <a:cubicBezTo>
                    <a:pt x="1570" y="1111"/>
                    <a:pt x="1571" y="1108"/>
                    <a:pt x="1575" y="1108"/>
                  </a:cubicBezTo>
                  <a:cubicBezTo>
                    <a:pt x="1585" y="1108"/>
                    <a:pt x="1614" y="1133"/>
                    <a:pt x="1628" y="1133"/>
                  </a:cubicBezTo>
                  <a:cubicBezTo>
                    <a:pt x="1629" y="1133"/>
                    <a:pt x="1631" y="1132"/>
                    <a:pt x="1632" y="1131"/>
                  </a:cubicBezTo>
                  <a:cubicBezTo>
                    <a:pt x="1632" y="1119"/>
                    <a:pt x="1644" y="1131"/>
                    <a:pt x="1656" y="1107"/>
                  </a:cubicBezTo>
                  <a:cubicBezTo>
                    <a:pt x="1656" y="1083"/>
                    <a:pt x="1632" y="1060"/>
                    <a:pt x="1644" y="1060"/>
                  </a:cubicBezTo>
                  <a:cubicBezTo>
                    <a:pt x="1656" y="1060"/>
                    <a:pt x="1680" y="1072"/>
                    <a:pt x="1704" y="1095"/>
                  </a:cubicBezTo>
                  <a:cubicBezTo>
                    <a:pt x="1723" y="1102"/>
                    <a:pt x="1739" y="1112"/>
                    <a:pt x="1746" y="1112"/>
                  </a:cubicBezTo>
                  <a:cubicBezTo>
                    <a:pt x="1751" y="1112"/>
                    <a:pt x="1750" y="1105"/>
                    <a:pt x="1739" y="1083"/>
                  </a:cubicBezTo>
                  <a:cubicBezTo>
                    <a:pt x="1727" y="1048"/>
                    <a:pt x="1739" y="1060"/>
                    <a:pt x="1751" y="1048"/>
                  </a:cubicBezTo>
                  <a:cubicBezTo>
                    <a:pt x="1787" y="1024"/>
                    <a:pt x="1823" y="1000"/>
                    <a:pt x="1858" y="976"/>
                  </a:cubicBezTo>
                  <a:cubicBezTo>
                    <a:pt x="1882" y="953"/>
                    <a:pt x="1906" y="941"/>
                    <a:pt x="1930" y="941"/>
                  </a:cubicBezTo>
                  <a:cubicBezTo>
                    <a:pt x="1954" y="941"/>
                    <a:pt x="1965" y="941"/>
                    <a:pt x="1977" y="917"/>
                  </a:cubicBezTo>
                  <a:cubicBezTo>
                    <a:pt x="1977" y="905"/>
                    <a:pt x="1977" y="905"/>
                    <a:pt x="1989" y="905"/>
                  </a:cubicBezTo>
                  <a:cubicBezTo>
                    <a:pt x="2018" y="924"/>
                    <a:pt x="2039" y="932"/>
                    <a:pt x="2054" y="932"/>
                  </a:cubicBezTo>
                  <a:cubicBezTo>
                    <a:pt x="2078" y="932"/>
                    <a:pt x="2089" y="914"/>
                    <a:pt x="2096" y="893"/>
                  </a:cubicBezTo>
                  <a:cubicBezTo>
                    <a:pt x="2132" y="845"/>
                    <a:pt x="2168" y="810"/>
                    <a:pt x="2216" y="786"/>
                  </a:cubicBezTo>
                  <a:cubicBezTo>
                    <a:pt x="2221" y="786"/>
                    <a:pt x="2224" y="783"/>
                    <a:pt x="2230" y="783"/>
                  </a:cubicBezTo>
                  <a:cubicBezTo>
                    <a:pt x="2236" y="783"/>
                    <a:pt x="2245" y="786"/>
                    <a:pt x="2263" y="798"/>
                  </a:cubicBezTo>
                  <a:cubicBezTo>
                    <a:pt x="2274" y="805"/>
                    <a:pt x="2280" y="808"/>
                    <a:pt x="2283" y="808"/>
                  </a:cubicBezTo>
                  <a:cubicBezTo>
                    <a:pt x="2291" y="808"/>
                    <a:pt x="2280" y="791"/>
                    <a:pt x="2263" y="774"/>
                  </a:cubicBezTo>
                  <a:cubicBezTo>
                    <a:pt x="2253" y="754"/>
                    <a:pt x="2252" y="735"/>
                    <a:pt x="2258" y="735"/>
                  </a:cubicBezTo>
                  <a:cubicBezTo>
                    <a:pt x="2259" y="735"/>
                    <a:pt x="2261" y="736"/>
                    <a:pt x="2263" y="738"/>
                  </a:cubicBezTo>
                  <a:cubicBezTo>
                    <a:pt x="2275" y="744"/>
                    <a:pt x="2290" y="750"/>
                    <a:pt x="2299" y="750"/>
                  </a:cubicBezTo>
                  <a:cubicBezTo>
                    <a:pt x="2308" y="750"/>
                    <a:pt x="2311" y="744"/>
                    <a:pt x="2299" y="726"/>
                  </a:cubicBezTo>
                  <a:cubicBezTo>
                    <a:pt x="2287" y="691"/>
                    <a:pt x="2299" y="691"/>
                    <a:pt x="2299" y="691"/>
                  </a:cubicBezTo>
                  <a:cubicBezTo>
                    <a:pt x="2323" y="655"/>
                    <a:pt x="2346" y="631"/>
                    <a:pt x="2370" y="607"/>
                  </a:cubicBezTo>
                  <a:cubicBezTo>
                    <a:pt x="2382" y="589"/>
                    <a:pt x="2388" y="589"/>
                    <a:pt x="2390" y="589"/>
                  </a:cubicBezTo>
                  <a:cubicBezTo>
                    <a:pt x="2391" y="589"/>
                    <a:pt x="2388" y="589"/>
                    <a:pt x="2382" y="572"/>
                  </a:cubicBezTo>
                  <a:cubicBezTo>
                    <a:pt x="2356" y="528"/>
                    <a:pt x="2349" y="498"/>
                    <a:pt x="2370" y="498"/>
                  </a:cubicBezTo>
                  <a:cubicBezTo>
                    <a:pt x="2378" y="498"/>
                    <a:pt x="2390" y="502"/>
                    <a:pt x="2406" y="512"/>
                  </a:cubicBezTo>
                  <a:cubicBezTo>
                    <a:pt x="2382" y="441"/>
                    <a:pt x="2406" y="441"/>
                    <a:pt x="2430" y="417"/>
                  </a:cubicBezTo>
                  <a:cubicBezTo>
                    <a:pt x="2438" y="413"/>
                    <a:pt x="2444" y="411"/>
                    <a:pt x="2450" y="411"/>
                  </a:cubicBezTo>
                  <a:cubicBezTo>
                    <a:pt x="2462" y="411"/>
                    <a:pt x="2470" y="417"/>
                    <a:pt x="2477" y="417"/>
                  </a:cubicBezTo>
                  <a:cubicBezTo>
                    <a:pt x="2480" y="414"/>
                    <a:pt x="2482" y="413"/>
                    <a:pt x="2485" y="413"/>
                  </a:cubicBezTo>
                  <a:cubicBezTo>
                    <a:pt x="2486" y="413"/>
                    <a:pt x="2487" y="414"/>
                    <a:pt x="2488" y="414"/>
                  </a:cubicBezTo>
                  <a:lnTo>
                    <a:pt x="2488" y="414"/>
                  </a:lnTo>
                  <a:cubicBezTo>
                    <a:pt x="2443" y="322"/>
                    <a:pt x="2513" y="357"/>
                    <a:pt x="2513" y="310"/>
                  </a:cubicBezTo>
                  <a:cubicBezTo>
                    <a:pt x="2508" y="294"/>
                    <a:pt x="2510" y="290"/>
                    <a:pt x="2515" y="290"/>
                  </a:cubicBezTo>
                  <a:cubicBezTo>
                    <a:pt x="2522" y="290"/>
                    <a:pt x="2535" y="298"/>
                    <a:pt x="2549" y="298"/>
                  </a:cubicBezTo>
                  <a:cubicBezTo>
                    <a:pt x="2573" y="298"/>
                    <a:pt x="2585" y="298"/>
                    <a:pt x="2561" y="262"/>
                  </a:cubicBezTo>
                  <a:cubicBezTo>
                    <a:pt x="2549" y="244"/>
                    <a:pt x="2549" y="241"/>
                    <a:pt x="2552" y="241"/>
                  </a:cubicBezTo>
                  <a:cubicBezTo>
                    <a:pt x="2553" y="241"/>
                    <a:pt x="2556" y="242"/>
                    <a:pt x="2557" y="242"/>
                  </a:cubicBezTo>
                  <a:cubicBezTo>
                    <a:pt x="2559" y="242"/>
                    <a:pt x="2561" y="241"/>
                    <a:pt x="2561" y="238"/>
                  </a:cubicBezTo>
                  <a:lnTo>
                    <a:pt x="2549" y="238"/>
                  </a:lnTo>
                  <a:lnTo>
                    <a:pt x="2549" y="226"/>
                  </a:lnTo>
                  <a:cubicBezTo>
                    <a:pt x="2549" y="214"/>
                    <a:pt x="2561" y="202"/>
                    <a:pt x="2597" y="191"/>
                  </a:cubicBezTo>
                  <a:lnTo>
                    <a:pt x="2585" y="191"/>
                  </a:lnTo>
                  <a:cubicBezTo>
                    <a:pt x="2561" y="191"/>
                    <a:pt x="2525" y="191"/>
                    <a:pt x="2537" y="179"/>
                  </a:cubicBezTo>
                  <a:cubicBezTo>
                    <a:pt x="2549" y="179"/>
                    <a:pt x="2561" y="167"/>
                    <a:pt x="2573" y="155"/>
                  </a:cubicBezTo>
                  <a:cubicBezTo>
                    <a:pt x="2557" y="155"/>
                    <a:pt x="2544" y="156"/>
                    <a:pt x="2536" y="156"/>
                  </a:cubicBezTo>
                  <a:cubicBezTo>
                    <a:pt x="2520" y="156"/>
                    <a:pt x="2525" y="151"/>
                    <a:pt x="2573" y="119"/>
                  </a:cubicBezTo>
                  <a:lnTo>
                    <a:pt x="2573" y="119"/>
                  </a:lnTo>
                  <a:lnTo>
                    <a:pt x="2489" y="167"/>
                  </a:lnTo>
                  <a:cubicBezTo>
                    <a:pt x="2501" y="155"/>
                    <a:pt x="2513" y="143"/>
                    <a:pt x="2525" y="143"/>
                  </a:cubicBezTo>
                  <a:cubicBezTo>
                    <a:pt x="2525" y="131"/>
                    <a:pt x="2537" y="119"/>
                    <a:pt x="2537" y="107"/>
                  </a:cubicBezTo>
                  <a:lnTo>
                    <a:pt x="2537" y="107"/>
                  </a:lnTo>
                  <a:cubicBezTo>
                    <a:pt x="2537" y="107"/>
                    <a:pt x="2537" y="107"/>
                    <a:pt x="2537" y="107"/>
                  </a:cubicBezTo>
                  <a:lnTo>
                    <a:pt x="2537" y="107"/>
                  </a:lnTo>
                  <a:cubicBezTo>
                    <a:pt x="2537" y="107"/>
                    <a:pt x="2537" y="107"/>
                    <a:pt x="2537" y="107"/>
                  </a:cubicBezTo>
                  <a:cubicBezTo>
                    <a:pt x="2537" y="105"/>
                    <a:pt x="2536" y="104"/>
                    <a:pt x="2536" y="104"/>
                  </a:cubicBezTo>
                  <a:cubicBezTo>
                    <a:pt x="2534" y="104"/>
                    <a:pt x="2530" y="111"/>
                    <a:pt x="2532" y="111"/>
                  </a:cubicBezTo>
                  <a:cubicBezTo>
                    <a:pt x="2533" y="111"/>
                    <a:pt x="2534" y="110"/>
                    <a:pt x="2537" y="107"/>
                  </a:cubicBezTo>
                  <a:lnTo>
                    <a:pt x="2537" y="107"/>
                  </a:lnTo>
                  <a:cubicBezTo>
                    <a:pt x="2537" y="107"/>
                    <a:pt x="2530" y="118"/>
                    <a:pt x="2527" y="118"/>
                  </a:cubicBezTo>
                  <a:cubicBezTo>
                    <a:pt x="2525" y="118"/>
                    <a:pt x="2526" y="110"/>
                    <a:pt x="2537" y="83"/>
                  </a:cubicBezTo>
                  <a:cubicBezTo>
                    <a:pt x="2537" y="60"/>
                    <a:pt x="2537" y="60"/>
                    <a:pt x="2525" y="60"/>
                  </a:cubicBezTo>
                  <a:cubicBezTo>
                    <a:pt x="2508" y="51"/>
                    <a:pt x="2497" y="43"/>
                    <a:pt x="2484" y="43"/>
                  </a:cubicBezTo>
                  <a:cubicBezTo>
                    <a:pt x="2478" y="43"/>
                    <a:pt x="2473" y="44"/>
                    <a:pt x="2466" y="48"/>
                  </a:cubicBezTo>
                  <a:cubicBezTo>
                    <a:pt x="2406" y="48"/>
                    <a:pt x="2335" y="60"/>
                    <a:pt x="2251" y="60"/>
                  </a:cubicBezTo>
                  <a:cubicBezTo>
                    <a:pt x="2246" y="60"/>
                    <a:pt x="2237" y="66"/>
                    <a:pt x="2227" y="66"/>
                  </a:cubicBezTo>
                  <a:cubicBezTo>
                    <a:pt x="2213" y="66"/>
                    <a:pt x="2198" y="54"/>
                    <a:pt x="21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100"/>
            <p:cNvSpPr/>
            <p:nvPr/>
          </p:nvSpPr>
          <p:spPr>
            <a:xfrm>
              <a:off x="3674250" y="3479300"/>
              <a:ext cx="216125" cy="295775"/>
            </a:xfrm>
            <a:custGeom>
              <a:rect b="b" l="l" r="r" t="t"/>
              <a:pathLst>
                <a:path extrusionOk="0" h="11831" w="8645">
                  <a:moveTo>
                    <a:pt x="1575" y="0"/>
                  </a:moveTo>
                  <a:cubicBezTo>
                    <a:pt x="1558" y="0"/>
                    <a:pt x="1541" y="2"/>
                    <a:pt x="1525" y="6"/>
                  </a:cubicBezTo>
                  <a:cubicBezTo>
                    <a:pt x="1489" y="29"/>
                    <a:pt x="1465" y="41"/>
                    <a:pt x="1430" y="53"/>
                  </a:cubicBezTo>
                  <a:cubicBezTo>
                    <a:pt x="1394" y="53"/>
                    <a:pt x="1346" y="53"/>
                    <a:pt x="1310" y="29"/>
                  </a:cubicBezTo>
                  <a:lnTo>
                    <a:pt x="1239" y="53"/>
                  </a:lnTo>
                  <a:lnTo>
                    <a:pt x="1227" y="53"/>
                  </a:lnTo>
                  <a:cubicBezTo>
                    <a:pt x="1060" y="113"/>
                    <a:pt x="882" y="160"/>
                    <a:pt x="715" y="208"/>
                  </a:cubicBezTo>
                  <a:cubicBezTo>
                    <a:pt x="703" y="220"/>
                    <a:pt x="691" y="244"/>
                    <a:pt x="679" y="244"/>
                  </a:cubicBezTo>
                  <a:cubicBezTo>
                    <a:pt x="572" y="279"/>
                    <a:pt x="465" y="327"/>
                    <a:pt x="358" y="375"/>
                  </a:cubicBezTo>
                  <a:cubicBezTo>
                    <a:pt x="345" y="371"/>
                    <a:pt x="333" y="369"/>
                    <a:pt x="323" y="369"/>
                  </a:cubicBezTo>
                  <a:cubicBezTo>
                    <a:pt x="267" y="369"/>
                    <a:pt x="243" y="418"/>
                    <a:pt x="203" y="458"/>
                  </a:cubicBezTo>
                  <a:cubicBezTo>
                    <a:pt x="181" y="473"/>
                    <a:pt x="154" y="483"/>
                    <a:pt x="129" y="483"/>
                  </a:cubicBezTo>
                  <a:cubicBezTo>
                    <a:pt x="113" y="483"/>
                    <a:pt x="98" y="479"/>
                    <a:pt x="84" y="470"/>
                  </a:cubicBezTo>
                  <a:lnTo>
                    <a:pt x="1" y="506"/>
                  </a:lnTo>
                  <a:cubicBezTo>
                    <a:pt x="120" y="672"/>
                    <a:pt x="251" y="839"/>
                    <a:pt x="358" y="982"/>
                  </a:cubicBezTo>
                  <a:lnTo>
                    <a:pt x="370" y="958"/>
                  </a:lnTo>
                  <a:lnTo>
                    <a:pt x="715" y="1399"/>
                  </a:lnTo>
                  <a:cubicBezTo>
                    <a:pt x="739" y="1434"/>
                    <a:pt x="751" y="1470"/>
                    <a:pt x="787" y="1494"/>
                  </a:cubicBezTo>
                  <a:cubicBezTo>
                    <a:pt x="882" y="1518"/>
                    <a:pt x="929" y="1589"/>
                    <a:pt x="929" y="1684"/>
                  </a:cubicBezTo>
                  <a:cubicBezTo>
                    <a:pt x="929" y="1744"/>
                    <a:pt x="977" y="1803"/>
                    <a:pt x="1037" y="1827"/>
                  </a:cubicBezTo>
                  <a:cubicBezTo>
                    <a:pt x="1132" y="1887"/>
                    <a:pt x="1215" y="1970"/>
                    <a:pt x="1275" y="2077"/>
                  </a:cubicBezTo>
                  <a:cubicBezTo>
                    <a:pt x="1430" y="2292"/>
                    <a:pt x="1584" y="2518"/>
                    <a:pt x="1727" y="2732"/>
                  </a:cubicBezTo>
                  <a:cubicBezTo>
                    <a:pt x="1965" y="3113"/>
                    <a:pt x="2203" y="3506"/>
                    <a:pt x="2430" y="3887"/>
                  </a:cubicBezTo>
                  <a:cubicBezTo>
                    <a:pt x="2465" y="3958"/>
                    <a:pt x="2501" y="4042"/>
                    <a:pt x="2537" y="4113"/>
                  </a:cubicBezTo>
                  <a:cubicBezTo>
                    <a:pt x="2573" y="4161"/>
                    <a:pt x="2596" y="4208"/>
                    <a:pt x="2632" y="4256"/>
                  </a:cubicBezTo>
                  <a:cubicBezTo>
                    <a:pt x="2668" y="4304"/>
                    <a:pt x="2703" y="4351"/>
                    <a:pt x="2739" y="4411"/>
                  </a:cubicBezTo>
                  <a:cubicBezTo>
                    <a:pt x="2799" y="4482"/>
                    <a:pt x="2846" y="4554"/>
                    <a:pt x="2882" y="4649"/>
                  </a:cubicBezTo>
                  <a:cubicBezTo>
                    <a:pt x="2906" y="4720"/>
                    <a:pt x="2954" y="4792"/>
                    <a:pt x="3013" y="4851"/>
                  </a:cubicBezTo>
                  <a:cubicBezTo>
                    <a:pt x="3025" y="4875"/>
                    <a:pt x="3025" y="4911"/>
                    <a:pt x="3037" y="4947"/>
                  </a:cubicBezTo>
                  <a:cubicBezTo>
                    <a:pt x="3037" y="4970"/>
                    <a:pt x="3037" y="5006"/>
                    <a:pt x="3073" y="5030"/>
                  </a:cubicBezTo>
                  <a:cubicBezTo>
                    <a:pt x="3144" y="5066"/>
                    <a:pt x="3192" y="5137"/>
                    <a:pt x="3227" y="5209"/>
                  </a:cubicBezTo>
                  <a:cubicBezTo>
                    <a:pt x="3287" y="5304"/>
                    <a:pt x="3346" y="5411"/>
                    <a:pt x="3382" y="5506"/>
                  </a:cubicBezTo>
                  <a:cubicBezTo>
                    <a:pt x="3418" y="5601"/>
                    <a:pt x="3537" y="5661"/>
                    <a:pt x="3537" y="5768"/>
                  </a:cubicBezTo>
                  <a:cubicBezTo>
                    <a:pt x="3537" y="5792"/>
                    <a:pt x="3549" y="5816"/>
                    <a:pt x="3561" y="5828"/>
                  </a:cubicBezTo>
                  <a:cubicBezTo>
                    <a:pt x="3727" y="5959"/>
                    <a:pt x="3775" y="6125"/>
                    <a:pt x="3894" y="6340"/>
                  </a:cubicBezTo>
                  <a:cubicBezTo>
                    <a:pt x="3930" y="6387"/>
                    <a:pt x="3942" y="6447"/>
                    <a:pt x="3954" y="6506"/>
                  </a:cubicBezTo>
                  <a:cubicBezTo>
                    <a:pt x="3954" y="6733"/>
                    <a:pt x="4001" y="6923"/>
                    <a:pt x="4001" y="7125"/>
                  </a:cubicBezTo>
                  <a:cubicBezTo>
                    <a:pt x="4001" y="7173"/>
                    <a:pt x="3989" y="7221"/>
                    <a:pt x="3977" y="7256"/>
                  </a:cubicBezTo>
                  <a:cubicBezTo>
                    <a:pt x="3918" y="7399"/>
                    <a:pt x="3894" y="7554"/>
                    <a:pt x="3894" y="7709"/>
                  </a:cubicBezTo>
                  <a:cubicBezTo>
                    <a:pt x="3882" y="7852"/>
                    <a:pt x="3846" y="8007"/>
                    <a:pt x="3823" y="8149"/>
                  </a:cubicBezTo>
                  <a:cubicBezTo>
                    <a:pt x="3799" y="8221"/>
                    <a:pt x="3799" y="8304"/>
                    <a:pt x="3823" y="8376"/>
                  </a:cubicBezTo>
                  <a:lnTo>
                    <a:pt x="3823" y="8352"/>
                  </a:lnTo>
                  <a:cubicBezTo>
                    <a:pt x="3846" y="8388"/>
                    <a:pt x="3846" y="8435"/>
                    <a:pt x="3846" y="8483"/>
                  </a:cubicBezTo>
                  <a:cubicBezTo>
                    <a:pt x="3846" y="8578"/>
                    <a:pt x="3835" y="8673"/>
                    <a:pt x="3775" y="8745"/>
                  </a:cubicBezTo>
                  <a:cubicBezTo>
                    <a:pt x="3799" y="8828"/>
                    <a:pt x="3846" y="8911"/>
                    <a:pt x="3835" y="8983"/>
                  </a:cubicBezTo>
                  <a:cubicBezTo>
                    <a:pt x="3823" y="9019"/>
                    <a:pt x="3823" y="9042"/>
                    <a:pt x="3811" y="9078"/>
                  </a:cubicBezTo>
                  <a:cubicBezTo>
                    <a:pt x="3799" y="9138"/>
                    <a:pt x="3751" y="9185"/>
                    <a:pt x="3799" y="9257"/>
                  </a:cubicBezTo>
                  <a:cubicBezTo>
                    <a:pt x="3846" y="9316"/>
                    <a:pt x="3751" y="9364"/>
                    <a:pt x="3751" y="9423"/>
                  </a:cubicBezTo>
                  <a:cubicBezTo>
                    <a:pt x="3751" y="9471"/>
                    <a:pt x="3751" y="9531"/>
                    <a:pt x="3751" y="9578"/>
                  </a:cubicBezTo>
                  <a:cubicBezTo>
                    <a:pt x="3763" y="9614"/>
                    <a:pt x="3811" y="9650"/>
                    <a:pt x="3811" y="9685"/>
                  </a:cubicBezTo>
                  <a:cubicBezTo>
                    <a:pt x="3799" y="9745"/>
                    <a:pt x="3787" y="9792"/>
                    <a:pt x="3751" y="9840"/>
                  </a:cubicBezTo>
                  <a:cubicBezTo>
                    <a:pt x="3716" y="9900"/>
                    <a:pt x="3692" y="9947"/>
                    <a:pt x="3751" y="10007"/>
                  </a:cubicBezTo>
                  <a:lnTo>
                    <a:pt x="3751" y="9983"/>
                  </a:lnTo>
                  <a:cubicBezTo>
                    <a:pt x="3787" y="10007"/>
                    <a:pt x="3775" y="10054"/>
                    <a:pt x="3787" y="10090"/>
                  </a:cubicBezTo>
                  <a:cubicBezTo>
                    <a:pt x="3846" y="10281"/>
                    <a:pt x="3906" y="10471"/>
                    <a:pt x="3966" y="10662"/>
                  </a:cubicBezTo>
                  <a:cubicBezTo>
                    <a:pt x="4001" y="10781"/>
                    <a:pt x="4037" y="10888"/>
                    <a:pt x="4073" y="11007"/>
                  </a:cubicBezTo>
                  <a:cubicBezTo>
                    <a:pt x="4085" y="11066"/>
                    <a:pt x="4120" y="11138"/>
                    <a:pt x="4156" y="11197"/>
                  </a:cubicBezTo>
                  <a:cubicBezTo>
                    <a:pt x="4168" y="11221"/>
                    <a:pt x="4192" y="11233"/>
                    <a:pt x="4192" y="11269"/>
                  </a:cubicBezTo>
                  <a:lnTo>
                    <a:pt x="4192" y="11293"/>
                  </a:lnTo>
                  <a:cubicBezTo>
                    <a:pt x="4192" y="11305"/>
                    <a:pt x="4227" y="11340"/>
                    <a:pt x="4251" y="11364"/>
                  </a:cubicBezTo>
                  <a:cubicBezTo>
                    <a:pt x="4299" y="11436"/>
                    <a:pt x="4335" y="11507"/>
                    <a:pt x="4370" y="11590"/>
                  </a:cubicBezTo>
                  <a:cubicBezTo>
                    <a:pt x="4394" y="11614"/>
                    <a:pt x="4418" y="11638"/>
                    <a:pt x="4442" y="11674"/>
                  </a:cubicBezTo>
                  <a:cubicBezTo>
                    <a:pt x="4466" y="11697"/>
                    <a:pt x="4501" y="11721"/>
                    <a:pt x="4537" y="11733"/>
                  </a:cubicBezTo>
                  <a:cubicBezTo>
                    <a:pt x="4680" y="11793"/>
                    <a:pt x="4823" y="11817"/>
                    <a:pt x="4978" y="11828"/>
                  </a:cubicBezTo>
                  <a:cubicBezTo>
                    <a:pt x="4996" y="11830"/>
                    <a:pt x="5014" y="11830"/>
                    <a:pt x="5033" y="11830"/>
                  </a:cubicBezTo>
                  <a:cubicBezTo>
                    <a:pt x="5193" y="11830"/>
                    <a:pt x="5352" y="11785"/>
                    <a:pt x="5501" y="11721"/>
                  </a:cubicBezTo>
                  <a:cubicBezTo>
                    <a:pt x="5692" y="11638"/>
                    <a:pt x="5882" y="11567"/>
                    <a:pt x="6085" y="11519"/>
                  </a:cubicBezTo>
                  <a:lnTo>
                    <a:pt x="6109" y="11519"/>
                  </a:lnTo>
                  <a:cubicBezTo>
                    <a:pt x="6109" y="11483"/>
                    <a:pt x="6132" y="11436"/>
                    <a:pt x="6156" y="11400"/>
                  </a:cubicBezTo>
                  <a:lnTo>
                    <a:pt x="6168" y="11388"/>
                  </a:lnTo>
                  <a:lnTo>
                    <a:pt x="6168" y="11364"/>
                  </a:lnTo>
                  <a:lnTo>
                    <a:pt x="6180" y="11364"/>
                  </a:lnTo>
                  <a:cubicBezTo>
                    <a:pt x="6180" y="11364"/>
                    <a:pt x="6192" y="11352"/>
                    <a:pt x="6192" y="11352"/>
                  </a:cubicBezTo>
                  <a:cubicBezTo>
                    <a:pt x="6311" y="11233"/>
                    <a:pt x="6406" y="11102"/>
                    <a:pt x="6502" y="10971"/>
                  </a:cubicBezTo>
                  <a:cubicBezTo>
                    <a:pt x="6680" y="10685"/>
                    <a:pt x="6871" y="10424"/>
                    <a:pt x="7085" y="10162"/>
                  </a:cubicBezTo>
                  <a:cubicBezTo>
                    <a:pt x="7192" y="10019"/>
                    <a:pt x="7287" y="9864"/>
                    <a:pt x="7347" y="9685"/>
                  </a:cubicBezTo>
                  <a:cubicBezTo>
                    <a:pt x="7347" y="9685"/>
                    <a:pt x="7347" y="9685"/>
                    <a:pt x="7347" y="9673"/>
                  </a:cubicBezTo>
                  <a:cubicBezTo>
                    <a:pt x="7359" y="9650"/>
                    <a:pt x="7359" y="9614"/>
                    <a:pt x="7371" y="9590"/>
                  </a:cubicBezTo>
                  <a:cubicBezTo>
                    <a:pt x="7395" y="9495"/>
                    <a:pt x="7406" y="9388"/>
                    <a:pt x="7502" y="9328"/>
                  </a:cubicBezTo>
                  <a:lnTo>
                    <a:pt x="7526" y="9281"/>
                  </a:lnTo>
                  <a:cubicBezTo>
                    <a:pt x="7526" y="9269"/>
                    <a:pt x="7526" y="9269"/>
                    <a:pt x="7526" y="9257"/>
                  </a:cubicBezTo>
                  <a:cubicBezTo>
                    <a:pt x="7514" y="9209"/>
                    <a:pt x="7514" y="9161"/>
                    <a:pt x="7537" y="9126"/>
                  </a:cubicBezTo>
                  <a:cubicBezTo>
                    <a:pt x="7561" y="9078"/>
                    <a:pt x="7609" y="9030"/>
                    <a:pt x="7645" y="8983"/>
                  </a:cubicBezTo>
                  <a:cubicBezTo>
                    <a:pt x="7668" y="8971"/>
                    <a:pt x="7668" y="8947"/>
                    <a:pt x="7668" y="8923"/>
                  </a:cubicBezTo>
                  <a:cubicBezTo>
                    <a:pt x="7645" y="8816"/>
                    <a:pt x="7692" y="8721"/>
                    <a:pt x="7799" y="8673"/>
                  </a:cubicBezTo>
                  <a:lnTo>
                    <a:pt x="7740" y="8578"/>
                  </a:lnTo>
                  <a:cubicBezTo>
                    <a:pt x="7871" y="8495"/>
                    <a:pt x="7883" y="8352"/>
                    <a:pt x="7954" y="8233"/>
                  </a:cubicBezTo>
                  <a:cubicBezTo>
                    <a:pt x="7990" y="8173"/>
                    <a:pt x="8049" y="8114"/>
                    <a:pt x="8097" y="8066"/>
                  </a:cubicBezTo>
                  <a:cubicBezTo>
                    <a:pt x="8145" y="8030"/>
                    <a:pt x="8157" y="7959"/>
                    <a:pt x="8192" y="7911"/>
                  </a:cubicBezTo>
                  <a:cubicBezTo>
                    <a:pt x="8228" y="7864"/>
                    <a:pt x="8228" y="7792"/>
                    <a:pt x="8299" y="7757"/>
                  </a:cubicBezTo>
                  <a:cubicBezTo>
                    <a:pt x="8418" y="7530"/>
                    <a:pt x="8514" y="7304"/>
                    <a:pt x="8585" y="7066"/>
                  </a:cubicBezTo>
                  <a:cubicBezTo>
                    <a:pt x="8645" y="6875"/>
                    <a:pt x="8621" y="6661"/>
                    <a:pt x="8526" y="6471"/>
                  </a:cubicBezTo>
                  <a:cubicBezTo>
                    <a:pt x="8466" y="6399"/>
                    <a:pt x="8407" y="6316"/>
                    <a:pt x="8335" y="6233"/>
                  </a:cubicBezTo>
                  <a:cubicBezTo>
                    <a:pt x="8276" y="6233"/>
                    <a:pt x="8228" y="6233"/>
                    <a:pt x="8228" y="6161"/>
                  </a:cubicBezTo>
                  <a:cubicBezTo>
                    <a:pt x="8228" y="6113"/>
                    <a:pt x="8216" y="6078"/>
                    <a:pt x="8180" y="6042"/>
                  </a:cubicBezTo>
                  <a:cubicBezTo>
                    <a:pt x="8133" y="5982"/>
                    <a:pt x="8085" y="5923"/>
                    <a:pt x="8037" y="5875"/>
                  </a:cubicBezTo>
                  <a:cubicBezTo>
                    <a:pt x="7954" y="5816"/>
                    <a:pt x="7871" y="5732"/>
                    <a:pt x="7811" y="5649"/>
                  </a:cubicBezTo>
                  <a:cubicBezTo>
                    <a:pt x="7776" y="5625"/>
                    <a:pt x="7740" y="5613"/>
                    <a:pt x="7704" y="5590"/>
                  </a:cubicBezTo>
                  <a:cubicBezTo>
                    <a:pt x="7668" y="5554"/>
                    <a:pt x="7645" y="5471"/>
                    <a:pt x="7597" y="5435"/>
                  </a:cubicBezTo>
                  <a:cubicBezTo>
                    <a:pt x="7490" y="5375"/>
                    <a:pt x="7430" y="5256"/>
                    <a:pt x="7430" y="5137"/>
                  </a:cubicBezTo>
                  <a:cubicBezTo>
                    <a:pt x="7430" y="5113"/>
                    <a:pt x="7406" y="5101"/>
                    <a:pt x="7395" y="5090"/>
                  </a:cubicBezTo>
                  <a:cubicBezTo>
                    <a:pt x="7311" y="5066"/>
                    <a:pt x="7299" y="5006"/>
                    <a:pt x="7287" y="4947"/>
                  </a:cubicBezTo>
                  <a:cubicBezTo>
                    <a:pt x="7287" y="4911"/>
                    <a:pt x="7252" y="4899"/>
                    <a:pt x="7228" y="4875"/>
                  </a:cubicBezTo>
                  <a:cubicBezTo>
                    <a:pt x="7204" y="4851"/>
                    <a:pt x="7168" y="4839"/>
                    <a:pt x="7168" y="4804"/>
                  </a:cubicBezTo>
                  <a:cubicBezTo>
                    <a:pt x="7168" y="4709"/>
                    <a:pt x="7133" y="4613"/>
                    <a:pt x="7085" y="4530"/>
                  </a:cubicBezTo>
                  <a:cubicBezTo>
                    <a:pt x="7061" y="4506"/>
                    <a:pt x="7061" y="4470"/>
                    <a:pt x="7061" y="4447"/>
                  </a:cubicBezTo>
                  <a:cubicBezTo>
                    <a:pt x="7037" y="4387"/>
                    <a:pt x="7014" y="4339"/>
                    <a:pt x="6990" y="4292"/>
                  </a:cubicBezTo>
                  <a:cubicBezTo>
                    <a:pt x="6966" y="4244"/>
                    <a:pt x="6954" y="4232"/>
                    <a:pt x="6942" y="4208"/>
                  </a:cubicBezTo>
                  <a:cubicBezTo>
                    <a:pt x="6811" y="4101"/>
                    <a:pt x="6728" y="3935"/>
                    <a:pt x="6704" y="3768"/>
                  </a:cubicBezTo>
                  <a:cubicBezTo>
                    <a:pt x="6704" y="3756"/>
                    <a:pt x="6704" y="3744"/>
                    <a:pt x="6704" y="3732"/>
                  </a:cubicBezTo>
                  <a:cubicBezTo>
                    <a:pt x="6668" y="3685"/>
                    <a:pt x="6644" y="3637"/>
                    <a:pt x="6621" y="3589"/>
                  </a:cubicBezTo>
                  <a:cubicBezTo>
                    <a:pt x="6513" y="3411"/>
                    <a:pt x="6418" y="3244"/>
                    <a:pt x="6323" y="3054"/>
                  </a:cubicBezTo>
                  <a:lnTo>
                    <a:pt x="6204" y="2792"/>
                  </a:lnTo>
                  <a:cubicBezTo>
                    <a:pt x="6168" y="2696"/>
                    <a:pt x="6132" y="2613"/>
                    <a:pt x="6085" y="2530"/>
                  </a:cubicBezTo>
                  <a:cubicBezTo>
                    <a:pt x="5930" y="2208"/>
                    <a:pt x="5692" y="1934"/>
                    <a:pt x="5394" y="1720"/>
                  </a:cubicBezTo>
                  <a:cubicBezTo>
                    <a:pt x="5240" y="1613"/>
                    <a:pt x="5085" y="1530"/>
                    <a:pt x="4918" y="1470"/>
                  </a:cubicBezTo>
                  <a:lnTo>
                    <a:pt x="4787" y="1434"/>
                  </a:lnTo>
                  <a:lnTo>
                    <a:pt x="4632" y="1387"/>
                  </a:lnTo>
                  <a:cubicBezTo>
                    <a:pt x="4537" y="1363"/>
                    <a:pt x="4442" y="1327"/>
                    <a:pt x="4335" y="1291"/>
                  </a:cubicBezTo>
                  <a:cubicBezTo>
                    <a:pt x="4180" y="1244"/>
                    <a:pt x="4025" y="1172"/>
                    <a:pt x="3882" y="1077"/>
                  </a:cubicBezTo>
                  <a:cubicBezTo>
                    <a:pt x="3811" y="1029"/>
                    <a:pt x="3739" y="982"/>
                    <a:pt x="3668" y="910"/>
                  </a:cubicBezTo>
                  <a:cubicBezTo>
                    <a:pt x="3644" y="887"/>
                    <a:pt x="3608" y="851"/>
                    <a:pt x="3585" y="815"/>
                  </a:cubicBezTo>
                  <a:lnTo>
                    <a:pt x="3513" y="744"/>
                  </a:lnTo>
                  <a:cubicBezTo>
                    <a:pt x="3489" y="720"/>
                    <a:pt x="3465" y="708"/>
                    <a:pt x="3442" y="684"/>
                  </a:cubicBezTo>
                  <a:cubicBezTo>
                    <a:pt x="3418" y="672"/>
                    <a:pt x="3394" y="649"/>
                    <a:pt x="3370" y="637"/>
                  </a:cubicBezTo>
                  <a:lnTo>
                    <a:pt x="3323" y="613"/>
                  </a:lnTo>
                  <a:cubicBezTo>
                    <a:pt x="3299" y="601"/>
                    <a:pt x="3275" y="577"/>
                    <a:pt x="3275" y="541"/>
                  </a:cubicBezTo>
                  <a:lnTo>
                    <a:pt x="3239" y="506"/>
                  </a:lnTo>
                  <a:lnTo>
                    <a:pt x="3096" y="387"/>
                  </a:lnTo>
                  <a:cubicBezTo>
                    <a:pt x="3061" y="351"/>
                    <a:pt x="3025" y="327"/>
                    <a:pt x="2977" y="303"/>
                  </a:cubicBezTo>
                  <a:cubicBezTo>
                    <a:pt x="2965" y="315"/>
                    <a:pt x="2930" y="339"/>
                    <a:pt x="2918" y="339"/>
                  </a:cubicBezTo>
                  <a:cubicBezTo>
                    <a:pt x="2846" y="327"/>
                    <a:pt x="2787" y="303"/>
                    <a:pt x="2763" y="208"/>
                  </a:cubicBezTo>
                  <a:lnTo>
                    <a:pt x="2763" y="184"/>
                  </a:lnTo>
                  <a:cubicBezTo>
                    <a:pt x="2680" y="148"/>
                    <a:pt x="2584" y="125"/>
                    <a:pt x="2489" y="113"/>
                  </a:cubicBezTo>
                  <a:lnTo>
                    <a:pt x="2465" y="113"/>
                  </a:lnTo>
                  <a:lnTo>
                    <a:pt x="2311" y="77"/>
                  </a:lnTo>
                  <a:cubicBezTo>
                    <a:pt x="2287" y="89"/>
                    <a:pt x="2263" y="95"/>
                    <a:pt x="2241" y="95"/>
                  </a:cubicBezTo>
                  <a:cubicBezTo>
                    <a:pt x="2218" y="95"/>
                    <a:pt x="2197" y="89"/>
                    <a:pt x="2180" y="77"/>
                  </a:cubicBezTo>
                  <a:cubicBezTo>
                    <a:pt x="2132" y="77"/>
                    <a:pt x="2096" y="65"/>
                    <a:pt x="2049" y="41"/>
                  </a:cubicBezTo>
                  <a:lnTo>
                    <a:pt x="1894" y="41"/>
                  </a:lnTo>
                  <a:lnTo>
                    <a:pt x="1834" y="29"/>
                  </a:lnTo>
                  <a:cubicBezTo>
                    <a:pt x="1787" y="29"/>
                    <a:pt x="1739" y="17"/>
                    <a:pt x="1680" y="6"/>
                  </a:cubicBezTo>
                  <a:cubicBezTo>
                    <a:pt x="1648" y="6"/>
                    <a:pt x="1611" y="0"/>
                    <a:pt x="1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00"/>
            <p:cNvSpPr/>
            <p:nvPr/>
          </p:nvSpPr>
          <p:spPr>
            <a:xfrm>
              <a:off x="1140300" y="4084150"/>
              <a:ext cx="217925" cy="421400"/>
            </a:xfrm>
            <a:custGeom>
              <a:rect b="b" l="l" r="r" t="t"/>
              <a:pathLst>
                <a:path extrusionOk="0" h="16856" w="8717">
                  <a:moveTo>
                    <a:pt x="3030" y="1"/>
                  </a:moveTo>
                  <a:cubicBezTo>
                    <a:pt x="2993" y="1"/>
                    <a:pt x="2955" y="6"/>
                    <a:pt x="2918" y="17"/>
                  </a:cubicBezTo>
                  <a:cubicBezTo>
                    <a:pt x="2870" y="29"/>
                    <a:pt x="2823" y="53"/>
                    <a:pt x="2787" y="76"/>
                  </a:cubicBezTo>
                  <a:cubicBezTo>
                    <a:pt x="2763" y="100"/>
                    <a:pt x="2727" y="124"/>
                    <a:pt x="2692" y="160"/>
                  </a:cubicBezTo>
                  <a:lnTo>
                    <a:pt x="2656" y="184"/>
                  </a:lnTo>
                  <a:cubicBezTo>
                    <a:pt x="2632" y="207"/>
                    <a:pt x="2596" y="243"/>
                    <a:pt x="2573" y="279"/>
                  </a:cubicBezTo>
                  <a:lnTo>
                    <a:pt x="2549" y="303"/>
                  </a:lnTo>
                  <a:cubicBezTo>
                    <a:pt x="2537" y="303"/>
                    <a:pt x="2537" y="315"/>
                    <a:pt x="2525" y="315"/>
                  </a:cubicBezTo>
                  <a:cubicBezTo>
                    <a:pt x="2513" y="326"/>
                    <a:pt x="2501" y="338"/>
                    <a:pt x="2501" y="350"/>
                  </a:cubicBezTo>
                  <a:cubicBezTo>
                    <a:pt x="2454" y="398"/>
                    <a:pt x="2406" y="457"/>
                    <a:pt x="2346" y="493"/>
                  </a:cubicBezTo>
                  <a:lnTo>
                    <a:pt x="2334" y="505"/>
                  </a:lnTo>
                  <a:lnTo>
                    <a:pt x="2287" y="541"/>
                  </a:lnTo>
                  <a:cubicBezTo>
                    <a:pt x="2215" y="588"/>
                    <a:pt x="2156" y="660"/>
                    <a:pt x="2156" y="743"/>
                  </a:cubicBezTo>
                  <a:cubicBezTo>
                    <a:pt x="2144" y="803"/>
                    <a:pt x="2120" y="850"/>
                    <a:pt x="2096" y="898"/>
                  </a:cubicBezTo>
                  <a:cubicBezTo>
                    <a:pt x="2096" y="910"/>
                    <a:pt x="2084" y="922"/>
                    <a:pt x="2073" y="934"/>
                  </a:cubicBezTo>
                  <a:cubicBezTo>
                    <a:pt x="2037" y="946"/>
                    <a:pt x="1989" y="958"/>
                    <a:pt x="1942" y="981"/>
                  </a:cubicBezTo>
                  <a:cubicBezTo>
                    <a:pt x="1977" y="1017"/>
                    <a:pt x="2001" y="1041"/>
                    <a:pt x="2037" y="1077"/>
                  </a:cubicBezTo>
                  <a:cubicBezTo>
                    <a:pt x="1953" y="1160"/>
                    <a:pt x="2037" y="1243"/>
                    <a:pt x="2061" y="1327"/>
                  </a:cubicBezTo>
                  <a:cubicBezTo>
                    <a:pt x="2084" y="1410"/>
                    <a:pt x="2096" y="1505"/>
                    <a:pt x="2120" y="1600"/>
                  </a:cubicBezTo>
                  <a:cubicBezTo>
                    <a:pt x="2180" y="1731"/>
                    <a:pt x="2192" y="1886"/>
                    <a:pt x="2156" y="2017"/>
                  </a:cubicBezTo>
                  <a:cubicBezTo>
                    <a:pt x="2144" y="2041"/>
                    <a:pt x="2168" y="2077"/>
                    <a:pt x="2192" y="2101"/>
                  </a:cubicBezTo>
                  <a:cubicBezTo>
                    <a:pt x="2227" y="2136"/>
                    <a:pt x="2251" y="2196"/>
                    <a:pt x="2263" y="2255"/>
                  </a:cubicBezTo>
                  <a:cubicBezTo>
                    <a:pt x="2251" y="2351"/>
                    <a:pt x="2251" y="2434"/>
                    <a:pt x="2239" y="2517"/>
                  </a:cubicBezTo>
                  <a:cubicBezTo>
                    <a:pt x="2239" y="2553"/>
                    <a:pt x="2239" y="2577"/>
                    <a:pt x="2251" y="2601"/>
                  </a:cubicBezTo>
                  <a:cubicBezTo>
                    <a:pt x="2334" y="2720"/>
                    <a:pt x="2346" y="2863"/>
                    <a:pt x="2275" y="2982"/>
                  </a:cubicBezTo>
                  <a:lnTo>
                    <a:pt x="2382" y="3077"/>
                  </a:lnTo>
                  <a:cubicBezTo>
                    <a:pt x="2311" y="3255"/>
                    <a:pt x="2358" y="3446"/>
                    <a:pt x="2346" y="3636"/>
                  </a:cubicBezTo>
                  <a:cubicBezTo>
                    <a:pt x="2334" y="3744"/>
                    <a:pt x="2323" y="3839"/>
                    <a:pt x="2287" y="3934"/>
                  </a:cubicBezTo>
                  <a:cubicBezTo>
                    <a:pt x="2275" y="4017"/>
                    <a:pt x="2263" y="4101"/>
                    <a:pt x="2263" y="4196"/>
                  </a:cubicBezTo>
                  <a:cubicBezTo>
                    <a:pt x="2251" y="4291"/>
                    <a:pt x="2275" y="4387"/>
                    <a:pt x="2215" y="4494"/>
                  </a:cubicBezTo>
                  <a:cubicBezTo>
                    <a:pt x="2180" y="4541"/>
                    <a:pt x="2156" y="4601"/>
                    <a:pt x="2156" y="4648"/>
                  </a:cubicBezTo>
                  <a:cubicBezTo>
                    <a:pt x="2132" y="4839"/>
                    <a:pt x="2084" y="5029"/>
                    <a:pt x="2061" y="5208"/>
                  </a:cubicBezTo>
                  <a:cubicBezTo>
                    <a:pt x="1953" y="5696"/>
                    <a:pt x="1823" y="6161"/>
                    <a:pt x="1668" y="6625"/>
                  </a:cubicBezTo>
                  <a:cubicBezTo>
                    <a:pt x="1620" y="6744"/>
                    <a:pt x="1596" y="6887"/>
                    <a:pt x="1465" y="6958"/>
                  </a:cubicBezTo>
                  <a:cubicBezTo>
                    <a:pt x="1465" y="7006"/>
                    <a:pt x="1477" y="7042"/>
                    <a:pt x="1489" y="7089"/>
                  </a:cubicBezTo>
                  <a:cubicBezTo>
                    <a:pt x="1525" y="7173"/>
                    <a:pt x="1525" y="7232"/>
                    <a:pt x="1453" y="7292"/>
                  </a:cubicBezTo>
                  <a:cubicBezTo>
                    <a:pt x="1406" y="7315"/>
                    <a:pt x="1358" y="7363"/>
                    <a:pt x="1334" y="7423"/>
                  </a:cubicBezTo>
                  <a:cubicBezTo>
                    <a:pt x="1275" y="7589"/>
                    <a:pt x="1191" y="7756"/>
                    <a:pt x="1108" y="7935"/>
                  </a:cubicBezTo>
                  <a:cubicBezTo>
                    <a:pt x="1096" y="7958"/>
                    <a:pt x="1084" y="7982"/>
                    <a:pt x="1084" y="8018"/>
                  </a:cubicBezTo>
                  <a:cubicBezTo>
                    <a:pt x="1061" y="8101"/>
                    <a:pt x="1049" y="8185"/>
                    <a:pt x="1025" y="8268"/>
                  </a:cubicBezTo>
                  <a:cubicBezTo>
                    <a:pt x="1001" y="8351"/>
                    <a:pt x="930" y="8411"/>
                    <a:pt x="906" y="8494"/>
                  </a:cubicBezTo>
                  <a:cubicBezTo>
                    <a:pt x="870" y="8649"/>
                    <a:pt x="775" y="8792"/>
                    <a:pt x="644" y="8887"/>
                  </a:cubicBezTo>
                  <a:cubicBezTo>
                    <a:pt x="620" y="8899"/>
                    <a:pt x="608" y="8935"/>
                    <a:pt x="620" y="8958"/>
                  </a:cubicBezTo>
                  <a:cubicBezTo>
                    <a:pt x="608" y="9054"/>
                    <a:pt x="560" y="9137"/>
                    <a:pt x="489" y="9185"/>
                  </a:cubicBezTo>
                  <a:cubicBezTo>
                    <a:pt x="465" y="9209"/>
                    <a:pt x="453" y="9256"/>
                    <a:pt x="441" y="9292"/>
                  </a:cubicBezTo>
                  <a:cubicBezTo>
                    <a:pt x="418" y="9328"/>
                    <a:pt x="418" y="9387"/>
                    <a:pt x="394" y="9411"/>
                  </a:cubicBezTo>
                  <a:cubicBezTo>
                    <a:pt x="299" y="9482"/>
                    <a:pt x="215" y="9578"/>
                    <a:pt x="179" y="9685"/>
                  </a:cubicBezTo>
                  <a:cubicBezTo>
                    <a:pt x="156" y="9756"/>
                    <a:pt x="108" y="9804"/>
                    <a:pt x="60" y="9851"/>
                  </a:cubicBezTo>
                  <a:cubicBezTo>
                    <a:pt x="13" y="9887"/>
                    <a:pt x="1" y="9947"/>
                    <a:pt x="13" y="9994"/>
                  </a:cubicBezTo>
                  <a:cubicBezTo>
                    <a:pt x="72" y="10209"/>
                    <a:pt x="156" y="10411"/>
                    <a:pt x="251" y="10602"/>
                  </a:cubicBezTo>
                  <a:cubicBezTo>
                    <a:pt x="334" y="10744"/>
                    <a:pt x="477" y="10863"/>
                    <a:pt x="644" y="10911"/>
                  </a:cubicBezTo>
                  <a:cubicBezTo>
                    <a:pt x="703" y="10935"/>
                    <a:pt x="763" y="10959"/>
                    <a:pt x="822" y="10994"/>
                  </a:cubicBezTo>
                  <a:cubicBezTo>
                    <a:pt x="894" y="11042"/>
                    <a:pt x="953" y="11090"/>
                    <a:pt x="1001" y="11149"/>
                  </a:cubicBezTo>
                  <a:cubicBezTo>
                    <a:pt x="1025" y="11185"/>
                    <a:pt x="1061" y="11221"/>
                    <a:pt x="1084" y="11256"/>
                  </a:cubicBezTo>
                  <a:cubicBezTo>
                    <a:pt x="1287" y="11423"/>
                    <a:pt x="1453" y="11625"/>
                    <a:pt x="1596" y="11852"/>
                  </a:cubicBezTo>
                  <a:cubicBezTo>
                    <a:pt x="1727" y="12066"/>
                    <a:pt x="1834" y="12304"/>
                    <a:pt x="1918" y="12554"/>
                  </a:cubicBezTo>
                  <a:cubicBezTo>
                    <a:pt x="1942" y="12626"/>
                    <a:pt x="1965" y="12697"/>
                    <a:pt x="2013" y="12757"/>
                  </a:cubicBezTo>
                  <a:cubicBezTo>
                    <a:pt x="2049" y="12816"/>
                    <a:pt x="2025" y="12876"/>
                    <a:pt x="2025" y="12935"/>
                  </a:cubicBezTo>
                  <a:cubicBezTo>
                    <a:pt x="2013" y="13007"/>
                    <a:pt x="2025" y="13078"/>
                    <a:pt x="2037" y="13149"/>
                  </a:cubicBezTo>
                  <a:cubicBezTo>
                    <a:pt x="2061" y="13257"/>
                    <a:pt x="2132" y="13364"/>
                    <a:pt x="2084" y="13495"/>
                  </a:cubicBezTo>
                  <a:cubicBezTo>
                    <a:pt x="2108" y="13554"/>
                    <a:pt x="2120" y="13626"/>
                    <a:pt x="2132" y="13709"/>
                  </a:cubicBezTo>
                  <a:cubicBezTo>
                    <a:pt x="2132" y="13757"/>
                    <a:pt x="2073" y="13816"/>
                    <a:pt x="2061" y="13864"/>
                  </a:cubicBezTo>
                  <a:cubicBezTo>
                    <a:pt x="2049" y="13923"/>
                    <a:pt x="2061" y="14019"/>
                    <a:pt x="2037" y="14078"/>
                  </a:cubicBezTo>
                  <a:cubicBezTo>
                    <a:pt x="2013" y="14150"/>
                    <a:pt x="1965" y="14185"/>
                    <a:pt x="1965" y="14233"/>
                  </a:cubicBezTo>
                  <a:cubicBezTo>
                    <a:pt x="1965" y="14316"/>
                    <a:pt x="1989" y="14400"/>
                    <a:pt x="2025" y="14483"/>
                  </a:cubicBezTo>
                  <a:cubicBezTo>
                    <a:pt x="2061" y="14554"/>
                    <a:pt x="2061" y="14650"/>
                    <a:pt x="2013" y="14721"/>
                  </a:cubicBezTo>
                  <a:cubicBezTo>
                    <a:pt x="1977" y="14804"/>
                    <a:pt x="1953" y="14888"/>
                    <a:pt x="1953" y="14971"/>
                  </a:cubicBezTo>
                  <a:cubicBezTo>
                    <a:pt x="1918" y="15257"/>
                    <a:pt x="1882" y="15543"/>
                    <a:pt x="1858" y="15828"/>
                  </a:cubicBezTo>
                  <a:cubicBezTo>
                    <a:pt x="1846" y="15936"/>
                    <a:pt x="1858" y="16043"/>
                    <a:pt x="1894" y="16150"/>
                  </a:cubicBezTo>
                  <a:cubicBezTo>
                    <a:pt x="1930" y="16233"/>
                    <a:pt x="1846" y="16328"/>
                    <a:pt x="1906" y="16400"/>
                  </a:cubicBezTo>
                  <a:cubicBezTo>
                    <a:pt x="1906" y="16400"/>
                    <a:pt x="1894" y="16424"/>
                    <a:pt x="1882" y="16436"/>
                  </a:cubicBezTo>
                  <a:cubicBezTo>
                    <a:pt x="1775" y="16495"/>
                    <a:pt x="1858" y="16507"/>
                    <a:pt x="1918" y="16507"/>
                  </a:cubicBezTo>
                  <a:cubicBezTo>
                    <a:pt x="1930" y="16507"/>
                    <a:pt x="1953" y="16519"/>
                    <a:pt x="1953" y="16531"/>
                  </a:cubicBezTo>
                  <a:cubicBezTo>
                    <a:pt x="1930" y="16590"/>
                    <a:pt x="1989" y="16602"/>
                    <a:pt x="2025" y="16602"/>
                  </a:cubicBezTo>
                  <a:cubicBezTo>
                    <a:pt x="2049" y="16614"/>
                    <a:pt x="2061" y="16650"/>
                    <a:pt x="2061" y="16733"/>
                  </a:cubicBezTo>
                  <a:cubicBezTo>
                    <a:pt x="2061" y="16780"/>
                    <a:pt x="2090" y="16812"/>
                    <a:pt x="2120" y="16812"/>
                  </a:cubicBezTo>
                  <a:cubicBezTo>
                    <a:pt x="2128" y="16812"/>
                    <a:pt x="2136" y="16810"/>
                    <a:pt x="2144" y="16805"/>
                  </a:cubicBezTo>
                  <a:cubicBezTo>
                    <a:pt x="2192" y="16769"/>
                    <a:pt x="2248" y="16751"/>
                    <a:pt x="2305" y="16751"/>
                  </a:cubicBezTo>
                  <a:cubicBezTo>
                    <a:pt x="2361" y="16751"/>
                    <a:pt x="2418" y="16769"/>
                    <a:pt x="2465" y="16805"/>
                  </a:cubicBezTo>
                  <a:cubicBezTo>
                    <a:pt x="2470" y="16807"/>
                    <a:pt x="2474" y="16808"/>
                    <a:pt x="2477" y="16808"/>
                  </a:cubicBezTo>
                  <a:cubicBezTo>
                    <a:pt x="2494" y="16808"/>
                    <a:pt x="2505" y="16786"/>
                    <a:pt x="2525" y="16757"/>
                  </a:cubicBezTo>
                  <a:cubicBezTo>
                    <a:pt x="2549" y="16721"/>
                    <a:pt x="2573" y="16698"/>
                    <a:pt x="2596" y="16698"/>
                  </a:cubicBezTo>
                  <a:cubicBezTo>
                    <a:pt x="2626" y="16686"/>
                    <a:pt x="2657" y="16681"/>
                    <a:pt x="2687" y="16681"/>
                  </a:cubicBezTo>
                  <a:cubicBezTo>
                    <a:pt x="2756" y="16681"/>
                    <a:pt x="2825" y="16708"/>
                    <a:pt x="2882" y="16757"/>
                  </a:cubicBezTo>
                  <a:cubicBezTo>
                    <a:pt x="2907" y="16815"/>
                    <a:pt x="2967" y="16845"/>
                    <a:pt x="3030" y="16845"/>
                  </a:cubicBezTo>
                  <a:cubicBezTo>
                    <a:pt x="3056" y="16845"/>
                    <a:pt x="3083" y="16839"/>
                    <a:pt x="3108" y="16829"/>
                  </a:cubicBezTo>
                  <a:cubicBezTo>
                    <a:pt x="3114" y="16823"/>
                    <a:pt x="3121" y="16820"/>
                    <a:pt x="3129" y="16820"/>
                  </a:cubicBezTo>
                  <a:cubicBezTo>
                    <a:pt x="3155" y="16820"/>
                    <a:pt x="3191" y="16843"/>
                    <a:pt x="3227" y="16852"/>
                  </a:cubicBezTo>
                  <a:cubicBezTo>
                    <a:pt x="3234" y="16854"/>
                    <a:pt x="3239" y="16855"/>
                    <a:pt x="3244" y="16855"/>
                  </a:cubicBezTo>
                  <a:cubicBezTo>
                    <a:pt x="3267" y="16855"/>
                    <a:pt x="3277" y="16834"/>
                    <a:pt x="3287" y="16805"/>
                  </a:cubicBezTo>
                  <a:cubicBezTo>
                    <a:pt x="3297" y="16775"/>
                    <a:pt x="3315" y="16754"/>
                    <a:pt x="3334" y="16754"/>
                  </a:cubicBezTo>
                  <a:cubicBezTo>
                    <a:pt x="3338" y="16754"/>
                    <a:pt x="3342" y="16755"/>
                    <a:pt x="3347" y="16757"/>
                  </a:cubicBezTo>
                  <a:cubicBezTo>
                    <a:pt x="3391" y="16775"/>
                    <a:pt x="3428" y="16806"/>
                    <a:pt x="3469" y="16806"/>
                  </a:cubicBezTo>
                  <a:cubicBezTo>
                    <a:pt x="3483" y="16806"/>
                    <a:pt x="3498" y="16802"/>
                    <a:pt x="3513" y="16793"/>
                  </a:cubicBezTo>
                  <a:cubicBezTo>
                    <a:pt x="3585" y="16733"/>
                    <a:pt x="3680" y="16709"/>
                    <a:pt x="3787" y="16709"/>
                  </a:cubicBezTo>
                  <a:cubicBezTo>
                    <a:pt x="3817" y="16705"/>
                    <a:pt x="3848" y="16702"/>
                    <a:pt x="3881" y="16702"/>
                  </a:cubicBezTo>
                  <a:cubicBezTo>
                    <a:pt x="3928" y="16702"/>
                    <a:pt x="3976" y="16707"/>
                    <a:pt x="4025" y="16721"/>
                  </a:cubicBezTo>
                  <a:cubicBezTo>
                    <a:pt x="4037" y="16727"/>
                    <a:pt x="4048" y="16729"/>
                    <a:pt x="4058" y="16729"/>
                  </a:cubicBezTo>
                  <a:cubicBezTo>
                    <a:pt x="4105" y="16729"/>
                    <a:pt x="4142" y="16682"/>
                    <a:pt x="4184" y="16682"/>
                  </a:cubicBezTo>
                  <a:cubicBezTo>
                    <a:pt x="4190" y="16682"/>
                    <a:pt x="4197" y="16683"/>
                    <a:pt x="4204" y="16686"/>
                  </a:cubicBezTo>
                  <a:cubicBezTo>
                    <a:pt x="4228" y="16698"/>
                    <a:pt x="4250" y="16702"/>
                    <a:pt x="4271" y="16702"/>
                  </a:cubicBezTo>
                  <a:cubicBezTo>
                    <a:pt x="4324" y="16702"/>
                    <a:pt x="4367" y="16672"/>
                    <a:pt x="4413" y="16672"/>
                  </a:cubicBezTo>
                  <a:cubicBezTo>
                    <a:pt x="4419" y="16672"/>
                    <a:pt x="4424" y="16673"/>
                    <a:pt x="4430" y="16674"/>
                  </a:cubicBezTo>
                  <a:cubicBezTo>
                    <a:pt x="4449" y="16676"/>
                    <a:pt x="4467" y="16678"/>
                    <a:pt x="4486" y="16678"/>
                  </a:cubicBezTo>
                  <a:cubicBezTo>
                    <a:pt x="4550" y="16678"/>
                    <a:pt x="4610" y="16660"/>
                    <a:pt x="4656" y="16614"/>
                  </a:cubicBezTo>
                  <a:cubicBezTo>
                    <a:pt x="4716" y="16590"/>
                    <a:pt x="4763" y="16519"/>
                    <a:pt x="4811" y="16495"/>
                  </a:cubicBezTo>
                  <a:cubicBezTo>
                    <a:pt x="4871" y="16471"/>
                    <a:pt x="4930" y="16459"/>
                    <a:pt x="5001" y="16448"/>
                  </a:cubicBezTo>
                  <a:cubicBezTo>
                    <a:pt x="5037" y="16352"/>
                    <a:pt x="5156" y="16364"/>
                    <a:pt x="5228" y="16317"/>
                  </a:cubicBezTo>
                  <a:cubicBezTo>
                    <a:pt x="5287" y="16257"/>
                    <a:pt x="5335" y="16221"/>
                    <a:pt x="5371" y="16197"/>
                  </a:cubicBezTo>
                  <a:lnTo>
                    <a:pt x="5418" y="16174"/>
                  </a:lnTo>
                  <a:lnTo>
                    <a:pt x="5418" y="16019"/>
                  </a:lnTo>
                  <a:cubicBezTo>
                    <a:pt x="5382" y="16007"/>
                    <a:pt x="5359" y="15959"/>
                    <a:pt x="5359" y="15924"/>
                  </a:cubicBezTo>
                  <a:cubicBezTo>
                    <a:pt x="5359" y="15745"/>
                    <a:pt x="5371" y="15555"/>
                    <a:pt x="5406" y="15376"/>
                  </a:cubicBezTo>
                  <a:cubicBezTo>
                    <a:pt x="5466" y="15293"/>
                    <a:pt x="5442" y="15209"/>
                    <a:pt x="5454" y="15114"/>
                  </a:cubicBezTo>
                  <a:cubicBezTo>
                    <a:pt x="5454" y="15043"/>
                    <a:pt x="5490" y="14983"/>
                    <a:pt x="5537" y="14947"/>
                  </a:cubicBezTo>
                  <a:cubicBezTo>
                    <a:pt x="5585" y="14912"/>
                    <a:pt x="5621" y="14876"/>
                    <a:pt x="5609" y="14828"/>
                  </a:cubicBezTo>
                  <a:cubicBezTo>
                    <a:pt x="5585" y="14650"/>
                    <a:pt x="5668" y="14483"/>
                    <a:pt x="5823" y="14412"/>
                  </a:cubicBezTo>
                  <a:cubicBezTo>
                    <a:pt x="5883" y="14388"/>
                    <a:pt x="5930" y="14340"/>
                    <a:pt x="5966" y="14281"/>
                  </a:cubicBezTo>
                  <a:cubicBezTo>
                    <a:pt x="6049" y="14078"/>
                    <a:pt x="6204" y="13911"/>
                    <a:pt x="6395" y="13816"/>
                  </a:cubicBezTo>
                  <a:cubicBezTo>
                    <a:pt x="6406" y="13810"/>
                    <a:pt x="6421" y="13810"/>
                    <a:pt x="6436" y="13810"/>
                  </a:cubicBezTo>
                  <a:cubicBezTo>
                    <a:pt x="6451" y="13810"/>
                    <a:pt x="6466" y="13810"/>
                    <a:pt x="6478" y="13804"/>
                  </a:cubicBezTo>
                  <a:lnTo>
                    <a:pt x="6478" y="13804"/>
                  </a:lnTo>
                  <a:lnTo>
                    <a:pt x="6454" y="13900"/>
                  </a:lnTo>
                  <a:cubicBezTo>
                    <a:pt x="6454" y="13923"/>
                    <a:pt x="6454" y="13935"/>
                    <a:pt x="6454" y="13947"/>
                  </a:cubicBezTo>
                  <a:cubicBezTo>
                    <a:pt x="6502" y="13923"/>
                    <a:pt x="6549" y="13911"/>
                    <a:pt x="6597" y="13888"/>
                  </a:cubicBezTo>
                  <a:cubicBezTo>
                    <a:pt x="6645" y="13864"/>
                    <a:pt x="6680" y="13840"/>
                    <a:pt x="6704" y="13804"/>
                  </a:cubicBezTo>
                  <a:cubicBezTo>
                    <a:pt x="6764" y="13697"/>
                    <a:pt x="6787" y="13566"/>
                    <a:pt x="6752" y="13447"/>
                  </a:cubicBezTo>
                  <a:cubicBezTo>
                    <a:pt x="6740" y="13400"/>
                    <a:pt x="6728" y="13352"/>
                    <a:pt x="6716" y="13304"/>
                  </a:cubicBezTo>
                  <a:cubicBezTo>
                    <a:pt x="6704" y="13292"/>
                    <a:pt x="6704" y="13280"/>
                    <a:pt x="6704" y="13269"/>
                  </a:cubicBezTo>
                  <a:cubicBezTo>
                    <a:pt x="6573" y="13102"/>
                    <a:pt x="6418" y="12947"/>
                    <a:pt x="6287" y="12745"/>
                  </a:cubicBezTo>
                  <a:cubicBezTo>
                    <a:pt x="6252" y="12697"/>
                    <a:pt x="6216" y="12649"/>
                    <a:pt x="6180" y="12602"/>
                  </a:cubicBezTo>
                  <a:cubicBezTo>
                    <a:pt x="6061" y="12507"/>
                    <a:pt x="6014" y="12364"/>
                    <a:pt x="6049" y="12221"/>
                  </a:cubicBezTo>
                  <a:cubicBezTo>
                    <a:pt x="6073" y="12126"/>
                    <a:pt x="6073" y="12018"/>
                    <a:pt x="6049" y="11923"/>
                  </a:cubicBezTo>
                  <a:cubicBezTo>
                    <a:pt x="6037" y="11840"/>
                    <a:pt x="6037" y="11756"/>
                    <a:pt x="6049" y="11673"/>
                  </a:cubicBezTo>
                  <a:lnTo>
                    <a:pt x="6061" y="11649"/>
                  </a:lnTo>
                  <a:cubicBezTo>
                    <a:pt x="6085" y="11566"/>
                    <a:pt x="6121" y="11495"/>
                    <a:pt x="6156" y="11411"/>
                  </a:cubicBezTo>
                  <a:cubicBezTo>
                    <a:pt x="6180" y="11364"/>
                    <a:pt x="6192" y="11316"/>
                    <a:pt x="6216" y="11268"/>
                  </a:cubicBezTo>
                  <a:cubicBezTo>
                    <a:pt x="6240" y="11221"/>
                    <a:pt x="6275" y="11173"/>
                    <a:pt x="6311" y="11137"/>
                  </a:cubicBezTo>
                  <a:cubicBezTo>
                    <a:pt x="6359" y="11054"/>
                    <a:pt x="6418" y="10983"/>
                    <a:pt x="6490" y="10923"/>
                  </a:cubicBezTo>
                  <a:cubicBezTo>
                    <a:pt x="6561" y="10840"/>
                    <a:pt x="6621" y="10756"/>
                    <a:pt x="6668" y="10649"/>
                  </a:cubicBezTo>
                  <a:lnTo>
                    <a:pt x="6668" y="10625"/>
                  </a:lnTo>
                  <a:cubicBezTo>
                    <a:pt x="6621" y="10399"/>
                    <a:pt x="6502" y="10209"/>
                    <a:pt x="6323" y="10054"/>
                  </a:cubicBezTo>
                  <a:cubicBezTo>
                    <a:pt x="6228" y="9959"/>
                    <a:pt x="6121" y="9851"/>
                    <a:pt x="6025" y="9720"/>
                  </a:cubicBezTo>
                  <a:cubicBezTo>
                    <a:pt x="5918" y="9590"/>
                    <a:pt x="5823" y="9435"/>
                    <a:pt x="5763" y="9280"/>
                  </a:cubicBezTo>
                  <a:lnTo>
                    <a:pt x="5763" y="9268"/>
                  </a:lnTo>
                  <a:cubicBezTo>
                    <a:pt x="5740" y="9185"/>
                    <a:pt x="5728" y="9113"/>
                    <a:pt x="5728" y="9042"/>
                  </a:cubicBezTo>
                  <a:cubicBezTo>
                    <a:pt x="5728" y="8863"/>
                    <a:pt x="5775" y="8697"/>
                    <a:pt x="5883" y="8554"/>
                  </a:cubicBezTo>
                  <a:cubicBezTo>
                    <a:pt x="5954" y="8470"/>
                    <a:pt x="6037" y="8387"/>
                    <a:pt x="6133" y="8316"/>
                  </a:cubicBezTo>
                  <a:cubicBezTo>
                    <a:pt x="6168" y="8280"/>
                    <a:pt x="6216" y="8256"/>
                    <a:pt x="6252" y="8220"/>
                  </a:cubicBezTo>
                  <a:lnTo>
                    <a:pt x="6359" y="8149"/>
                  </a:lnTo>
                  <a:cubicBezTo>
                    <a:pt x="6466" y="8089"/>
                    <a:pt x="6549" y="8030"/>
                    <a:pt x="6633" y="7982"/>
                  </a:cubicBezTo>
                  <a:cubicBezTo>
                    <a:pt x="6704" y="7935"/>
                    <a:pt x="6752" y="7875"/>
                    <a:pt x="6776" y="7804"/>
                  </a:cubicBezTo>
                  <a:cubicBezTo>
                    <a:pt x="6776" y="7780"/>
                    <a:pt x="6811" y="7756"/>
                    <a:pt x="6823" y="7732"/>
                  </a:cubicBezTo>
                  <a:cubicBezTo>
                    <a:pt x="6847" y="7708"/>
                    <a:pt x="6871" y="7685"/>
                    <a:pt x="6859" y="7661"/>
                  </a:cubicBezTo>
                  <a:lnTo>
                    <a:pt x="6823" y="7601"/>
                  </a:lnTo>
                  <a:cubicBezTo>
                    <a:pt x="6823" y="7589"/>
                    <a:pt x="6823" y="7577"/>
                    <a:pt x="6823" y="7577"/>
                  </a:cubicBezTo>
                  <a:cubicBezTo>
                    <a:pt x="6823" y="7554"/>
                    <a:pt x="6823" y="7542"/>
                    <a:pt x="6823" y="7518"/>
                  </a:cubicBezTo>
                  <a:cubicBezTo>
                    <a:pt x="6823" y="7458"/>
                    <a:pt x="6823" y="7399"/>
                    <a:pt x="6835" y="7327"/>
                  </a:cubicBezTo>
                  <a:cubicBezTo>
                    <a:pt x="6847" y="7161"/>
                    <a:pt x="6883" y="6994"/>
                    <a:pt x="6930" y="6827"/>
                  </a:cubicBezTo>
                  <a:cubicBezTo>
                    <a:pt x="6990" y="6696"/>
                    <a:pt x="6954" y="6530"/>
                    <a:pt x="7049" y="6411"/>
                  </a:cubicBezTo>
                  <a:lnTo>
                    <a:pt x="7049" y="6399"/>
                  </a:lnTo>
                  <a:cubicBezTo>
                    <a:pt x="7061" y="6375"/>
                    <a:pt x="7073" y="6351"/>
                    <a:pt x="7073" y="6327"/>
                  </a:cubicBezTo>
                  <a:cubicBezTo>
                    <a:pt x="7085" y="6041"/>
                    <a:pt x="7216" y="5815"/>
                    <a:pt x="7264" y="5565"/>
                  </a:cubicBezTo>
                  <a:cubicBezTo>
                    <a:pt x="7276" y="5518"/>
                    <a:pt x="7287" y="5482"/>
                    <a:pt x="7299" y="5434"/>
                  </a:cubicBezTo>
                  <a:cubicBezTo>
                    <a:pt x="7252" y="5220"/>
                    <a:pt x="7192" y="5006"/>
                    <a:pt x="7121" y="4791"/>
                  </a:cubicBezTo>
                  <a:cubicBezTo>
                    <a:pt x="7121" y="4768"/>
                    <a:pt x="7109" y="4744"/>
                    <a:pt x="7097" y="4720"/>
                  </a:cubicBezTo>
                  <a:lnTo>
                    <a:pt x="7049" y="4589"/>
                  </a:lnTo>
                  <a:cubicBezTo>
                    <a:pt x="7026" y="4506"/>
                    <a:pt x="7002" y="4410"/>
                    <a:pt x="6978" y="4315"/>
                  </a:cubicBezTo>
                  <a:cubicBezTo>
                    <a:pt x="6978" y="4267"/>
                    <a:pt x="6978" y="4220"/>
                    <a:pt x="6966" y="4160"/>
                  </a:cubicBezTo>
                  <a:cubicBezTo>
                    <a:pt x="6966" y="4113"/>
                    <a:pt x="6966" y="4065"/>
                    <a:pt x="6966" y="4017"/>
                  </a:cubicBezTo>
                  <a:cubicBezTo>
                    <a:pt x="6978" y="3815"/>
                    <a:pt x="7049" y="3613"/>
                    <a:pt x="7192" y="3458"/>
                  </a:cubicBezTo>
                  <a:cubicBezTo>
                    <a:pt x="7240" y="3363"/>
                    <a:pt x="7311" y="3255"/>
                    <a:pt x="7395" y="3184"/>
                  </a:cubicBezTo>
                  <a:cubicBezTo>
                    <a:pt x="7418" y="3148"/>
                    <a:pt x="7430" y="3113"/>
                    <a:pt x="7442" y="3077"/>
                  </a:cubicBezTo>
                  <a:cubicBezTo>
                    <a:pt x="7478" y="3005"/>
                    <a:pt x="7514" y="2946"/>
                    <a:pt x="7573" y="2898"/>
                  </a:cubicBezTo>
                  <a:cubicBezTo>
                    <a:pt x="7657" y="2803"/>
                    <a:pt x="7752" y="2732"/>
                    <a:pt x="7871" y="2684"/>
                  </a:cubicBezTo>
                  <a:cubicBezTo>
                    <a:pt x="7907" y="2636"/>
                    <a:pt x="7942" y="2589"/>
                    <a:pt x="7966" y="2541"/>
                  </a:cubicBezTo>
                  <a:cubicBezTo>
                    <a:pt x="8038" y="2422"/>
                    <a:pt x="8121" y="2327"/>
                    <a:pt x="8240" y="2267"/>
                  </a:cubicBezTo>
                  <a:cubicBezTo>
                    <a:pt x="8371" y="2184"/>
                    <a:pt x="8490" y="2101"/>
                    <a:pt x="8597" y="1993"/>
                  </a:cubicBezTo>
                  <a:cubicBezTo>
                    <a:pt x="8681" y="1922"/>
                    <a:pt x="8716" y="1803"/>
                    <a:pt x="8704" y="1696"/>
                  </a:cubicBezTo>
                  <a:cubicBezTo>
                    <a:pt x="8692" y="1648"/>
                    <a:pt x="8669" y="1600"/>
                    <a:pt x="8657" y="1565"/>
                  </a:cubicBezTo>
                  <a:cubicBezTo>
                    <a:pt x="8633" y="1517"/>
                    <a:pt x="8597" y="1458"/>
                    <a:pt x="8573" y="1410"/>
                  </a:cubicBezTo>
                  <a:cubicBezTo>
                    <a:pt x="8550" y="1362"/>
                    <a:pt x="8514" y="1315"/>
                    <a:pt x="8478" y="1267"/>
                  </a:cubicBezTo>
                  <a:cubicBezTo>
                    <a:pt x="8442" y="1219"/>
                    <a:pt x="8407" y="1172"/>
                    <a:pt x="8371" y="1124"/>
                  </a:cubicBezTo>
                  <a:cubicBezTo>
                    <a:pt x="8204" y="969"/>
                    <a:pt x="8026" y="827"/>
                    <a:pt x="7835" y="696"/>
                  </a:cubicBezTo>
                  <a:cubicBezTo>
                    <a:pt x="7776" y="672"/>
                    <a:pt x="7728" y="648"/>
                    <a:pt x="7668" y="648"/>
                  </a:cubicBezTo>
                  <a:cubicBezTo>
                    <a:pt x="7549" y="636"/>
                    <a:pt x="7430" y="624"/>
                    <a:pt x="7323" y="624"/>
                  </a:cubicBezTo>
                  <a:cubicBezTo>
                    <a:pt x="7252" y="616"/>
                    <a:pt x="7180" y="612"/>
                    <a:pt x="7109" y="612"/>
                  </a:cubicBezTo>
                  <a:cubicBezTo>
                    <a:pt x="6967" y="612"/>
                    <a:pt x="6827" y="628"/>
                    <a:pt x="6692" y="660"/>
                  </a:cubicBezTo>
                  <a:cubicBezTo>
                    <a:pt x="6597" y="684"/>
                    <a:pt x="6478" y="707"/>
                    <a:pt x="6359" y="743"/>
                  </a:cubicBezTo>
                  <a:cubicBezTo>
                    <a:pt x="6252" y="767"/>
                    <a:pt x="6133" y="791"/>
                    <a:pt x="6014" y="815"/>
                  </a:cubicBezTo>
                  <a:cubicBezTo>
                    <a:pt x="5856" y="864"/>
                    <a:pt x="5686" y="885"/>
                    <a:pt x="5518" y="885"/>
                  </a:cubicBezTo>
                  <a:cubicBezTo>
                    <a:pt x="5444" y="885"/>
                    <a:pt x="5371" y="881"/>
                    <a:pt x="5299" y="874"/>
                  </a:cubicBezTo>
                  <a:cubicBezTo>
                    <a:pt x="5274" y="871"/>
                    <a:pt x="5247" y="869"/>
                    <a:pt x="5220" y="869"/>
                  </a:cubicBezTo>
                  <a:cubicBezTo>
                    <a:pt x="5147" y="869"/>
                    <a:pt x="5071" y="881"/>
                    <a:pt x="5001" y="898"/>
                  </a:cubicBezTo>
                  <a:cubicBezTo>
                    <a:pt x="4900" y="906"/>
                    <a:pt x="4805" y="915"/>
                    <a:pt x="4708" y="915"/>
                  </a:cubicBezTo>
                  <a:cubicBezTo>
                    <a:pt x="4667" y="915"/>
                    <a:pt x="4627" y="913"/>
                    <a:pt x="4585" y="910"/>
                  </a:cubicBezTo>
                  <a:cubicBezTo>
                    <a:pt x="4275" y="910"/>
                    <a:pt x="3989" y="755"/>
                    <a:pt x="3811" y="505"/>
                  </a:cubicBezTo>
                  <a:cubicBezTo>
                    <a:pt x="3775" y="457"/>
                    <a:pt x="3728" y="386"/>
                    <a:pt x="3704" y="350"/>
                  </a:cubicBezTo>
                  <a:cubicBezTo>
                    <a:pt x="3680" y="338"/>
                    <a:pt x="3656" y="326"/>
                    <a:pt x="3644" y="303"/>
                  </a:cubicBezTo>
                  <a:lnTo>
                    <a:pt x="3620" y="303"/>
                  </a:lnTo>
                  <a:cubicBezTo>
                    <a:pt x="3501" y="231"/>
                    <a:pt x="3382" y="160"/>
                    <a:pt x="3263" y="76"/>
                  </a:cubicBezTo>
                  <a:cubicBezTo>
                    <a:pt x="3197" y="27"/>
                    <a:pt x="3115" y="1"/>
                    <a:pt x="30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00"/>
            <p:cNvSpPr/>
            <p:nvPr/>
          </p:nvSpPr>
          <p:spPr>
            <a:xfrm>
              <a:off x="2530650" y="3451150"/>
              <a:ext cx="531650" cy="217900"/>
            </a:xfrm>
            <a:custGeom>
              <a:rect b="b" l="l" r="r" t="t"/>
              <a:pathLst>
                <a:path extrusionOk="0" h="8716" w="21266">
                  <a:moveTo>
                    <a:pt x="14935" y="0"/>
                  </a:moveTo>
                  <a:cubicBezTo>
                    <a:pt x="14792" y="0"/>
                    <a:pt x="14650" y="48"/>
                    <a:pt x="14538" y="143"/>
                  </a:cubicBezTo>
                  <a:cubicBezTo>
                    <a:pt x="14348" y="274"/>
                    <a:pt x="14181" y="429"/>
                    <a:pt x="14038" y="620"/>
                  </a:cubicBezTo>
                  <a:cubicBezTo>
                    <a:pt x="13967" y="703"/>
                    <a:pt x="13896" y="798"/>
                    <a:pt x="13860" y="917"/>
                  </a:cubicBezTo>
                  <a:cubicBezTo>
                    <a:pt x="13824" y="1001"/>
                    <a:pt x="13765" y="1084"/>
                    <a:pt x="13693" y="1143"/>
                  </a:cubicBezTo>
                  <a:cubicBezTo>
                    <a:pt x="13634" y="1203"/>
                    <a:pt x="13562" y="1263"/>
                    <a:pt x="13491" y="1310"/>
                  </a:cubicBezTo>
                  <a:cubicBezTo>
                    <a:pt x="13407" y="1358"/>
                    <a:pt x="13336" y="1382"/>
                    <a:pt x="13241" y="1405"/>
                  </a:cubicBezTo>
                  <a:cubicBezTo>
                    <a:pt x="13134" y="1513"/>
                    <a:pt x="13003" y="1584"/>
                    <a:pt x="12848" y="1620"/>
                  </a:cubicBezTo>
                  <a:cubicBezTo>
                    <a:pt x="12788" y="1644"/>
                    <a:pt x="12741" y="1655"/>
                    <a:pt x="12681" y="1655"/>
                  </a:cubicBezTo>
                  <a:cubicBezTo>
                    <a:pt x="12639" y="1647"/>
                    <a:pt x="12598" y="1643"/>
                    <a:pt x="12559" y="1643"/>
                  </a:cubicBezTo>
                  <a:cubicBezTo>
                    <a:pt x="12486" y="1643"/>
                    <a:pt x="12417" y="1656"/>
                    <a:pt x="12348" y="1679"/>
                  </a:cubicBezTo>
                  <a:cubicBezTo>
                    <a:pt x="12318" y="1685"/>
                    <a:pt x="12291" y="1688"/>
                    <a:pt x="12264" y="1688"/>
                  </a:cubicBezTo>
                  <a:cubicBezTo>
                    <a:pt x="12238" y="1688"/>
                    <a:pt x="12211" y="1685"/>
                    <a:pt x="12181" y="1679"/>
                  </a:cubicBezTo>
                  <a:cubicBezTo>
                    <a:pt x="12133" y="1655"/>
                    <a:pt x="12074" y="1644"/>
                    <a:pt x="12014" y="1632"/>
                  </a:cubicBezTo>
                  <a:cubicBezTo>
                    <a:pt x="11919" y="1632"/>
                    <a:pt x="11836" y="1596"/>
                    <a:pt x="11741" y="1596"/>
                  </a:cubicBezTo>
                  <a:cubicBezTo>
                    <a:pt x="11722" y="1593"/>
                    <a:pt x="11704" y="1592"/>
                    <a:pt x="11687" y="1592"/>
                  </a:cubicBezTo>
                  <a:cubicBezTo>
                    <a:pt x="11657" y="1592"/>
                    <a:pt x="11630" y="1595"/>
                    <a:pt x="11602" y="1595"/>
                  </a:cubicBezTo>
                  <a:cubicBezTo>
                    <a:pt x="11577" y="1595"/>
                    <a:pt x="11553" y="1593"/>
                    <a:pt x="11526" y="1584"/>
                  </a:cubicBezTo>
                  <a:cubicBezTo>
                    <a:pt x="11431" y="1548"/>
                    <a:pt x="11360" y="1501"/>
                    <a:pt x="11288" y="1429"/>
                  </a:cubicBezTo>
                  <a:cubicBezTo>
                    <a:pt x="11264" y="1405"/>
                    <a:pt x="11240" y="1382"/>
                    <a:pt x="11205" y="1358"/>
                  </a:cubicBezTo>
                  <a:cubicBezTo>
                    <a:pt x="11181" y="1358"/>
                    <a:pt x="11169" y="1346"/>
                    <a:pt x="11145" y="1334"/>
                  </a:cubicBezTo>
                  <a:cubicBezTo>
                    <a:pt x="11109" y="1322"/>
                    <a:pt x="11086" y="1310"/>
                    <a:pt x="11062" y="1286"/>
                  </a:cubicBezTo>
                  <a:lnTo>
                    <a:pt x="11026" y="1286"/>
                  </a:lnTo>
                  <a:cubicBezTo>
                    <a:pt x="10955" y="1263"/>
                    <a:pt x="10883" y="1227"/>
                    <a:pt x="10836" y="1179"/>
                  </a:cubicBezTo>
                  <a:cubicBezTo>
                    <a:pt x="10788" y="1143"/>
                    <a:pt x="10752" y="1120"/>
                    <a:pt x="10705" y="1084"/>
                  </a:cubicBezTo>
                  <a:cubicBezTo>
                    <a:pt x="10657" y="1048"/>
                    <a:pt x="10621" y="1024"/>
                    <a:pt x="10574" y="977"/>
                  </a:cubicBezTo>
                  <a:cubicBezTo>
                    <a:pt x="10443" y="870"/>
                    <a:pt x="10312" y="751"/>
                    <a:pt x="10169" y="655"/>
                  </a:cubicBezTo>
                  <a:lnTo>
                    <a:pt x="10169" y="655"/>
                  </a:lnTo>
                  <a:cubicBezTo>
                    <a:pt x="10217" y="822"/>
                    <a:pt x="10217" y="1013"/>
                    <a:pt x="10169" y="1179"/>
                  </a:cubicBezTo>
                  <a:cubicBezTo>
                    <a:pt x="10157" y="1322"/>
                    <a:pt x="10121" y="1453"/>
                    <a:pt x="10050" y="1572"/>
                  </a:cubicBezTo>
                  <a:cubicBezTo>
                    <a:pt x="9990" y="1691"/>
                    <a:pt x="9919" y="1810"/>
                    <a:pt x="9836" y="1917"/>
                  </a:cubicBezTo>
                  <a:cubicBezTo>
                    <a:pt x="9764" y="2013"/>
                    <a:pt x="9705" y="2120"/>
                    <a:pt x="9657" y="2239"/>
                  </a:cubicBezTo>
                  <a:cubicBezTo>
                    <a:pt x="9609" y="2358"/>
                    <a:pt x="9538" y="2453"/>
                    <a:pt x="9431" y="2536"/>
                  </a:cubicBezTo>
                  <a:cubicBezTo>
                    <a:pt x="8990" y="2846"/>
                    <a:pt x="8633" y="3239"/>
                    <a:pt x="8359" y="3703"/>
                  </a:cubicBezTo>
                  <a:cubicBezTo>
                    <a:pt x="8276" y="3894"/>
                    <a:pt x="8192" y="4084"/>
                    <a:pt x="8133" y="4287"/>
                  </a:cubicBezTo>
                  <a:lnTo>
                    <a:pt x="8133" y="4418"/>
                  </a:lnTo>
                  <a:lnTo>
                    <a:pt x="8133" y="4549"/>
                  </a:lnTo>
                  <a:lnTo>
                    <a:pt x="8133" y="4596"/>
                  </a:lnTo>
                  <a:lnTo>
                    <a:pt x="8133" y="4656"/>
                  </a:lnTo>
                  <a:cubicBezTo>
                    <a:pt x="8145" y="4751"/>
                    <a:pt x="8121" y="4846"/>
                    <a:pt x="8085" y="4918"/>
                  </a:cubicBezTo>
                  <a:cubicBezTo>
                    <a:pt x="8002" y="5061"/>
                    <a:pt x="7883" y="5180"/>
                    <a:pt x="7728" y="5239"/>
                  </a:cubicBezTo>
                  <a:cubicBezTo>
                    <a:pt x="7609" y="5299"/>
                    <a:pt x="7466" y="5323"/>
                    <a:pt x="7335" y="5334"/>
                  </a:cubicBezTo>
                  <a:cubicBezTo>
                    <a:pt x="7302" y="5337"/>
                    <a:pt x="7270" y="5339"/>
                    <a:pt x="7237" y="5339"/>
                  </a:cubicBezTo>
                  <a:cubicBezTo>
                    <a:pt x="7139" y="5339"/>
                    <a:pt x="7043" y="5326"/>
                    <a:pt x="6954" y="5299"/>
                  </a:cubicBezTo>
                  <a:lnTo>
                    <a:pt x="6788" y="5263"/>
                  </a:lnTo>
                  <a:cubicBezTo>
                    <a:pt x="6740" y="5251"/>
                    <a:pt x="6692" y="5251"/>
                    <a:pt x="6645" y="5239"/>
                  </a:cubicBezTo>
                  <a:cubicBezTo>
                    <a:pt x="6490" y="5215"/>
                    <a:pt x="6347" y="5203"/>
                    <a:pt x="6192" y="5180"/>
                  </a:cubicBezTo>
                  <a:cubicBezTo>
                    <a:pt x="6162" y="5186"/>
                    <a:pt x="6130" y="5186"/>
                    <a:pt x="6095" y="5186"/>
                  </a:cubicBezTo>
                  <a:cubicBezTo>
                    <a:pt x="6061" y="5186"/>
                    <a:pt x="6026" y="5186"/>
                    <a:pt x="5990" y="5192"/>
                  </a:cubicBezTo>
                  <a:cubicBezTo>
                    <a:pt x="5978" y="5192"/>
                    <a:pt x="5966" y="5192"/>
                    <a:pt x="5954" y="5180"/>
                  </a:cubicBezTo>
                  <a:lnTo>
                    <a:pt x="5930" y="5156"/>
                  </a:lnTo>
                  <a:cubicBezTo>
                    <a:pt x="5883" y="5156"/>
                    <a:pt x="5835" y="5180"/>
                    <a:pt x="5799" y="5192"/>
                  </a:cubicBezTo>
                  <a:cubicBezTo>
                    <a:pt x="5692" y="5227"/>
                    <a:pt x="5585" y="5263"/>
                    <a:pt x="5478" y="5311"/>
                  </a:cubicBezTo>
                  <a:cubicBezTo>
                    <a:pt x="5311" y="5418"/>
                    <a:pt x="5121" y="5477"/>
                    <a:pt x="4918" y="5489"/>
                  </a:cubicBezTo>
                  <a:cubicBezTo>
                    <a:pt x="4823" y="5525"/>
                    <a:pt x="4728" y="5549"/>
                    <a:pt x="4632" y="5549"/>
                  </a:cubicBezTo>
                  <a:lnTo>
                    <a:pt x="4597" y="5573"/>
                  </a:lnTo>
                  <a:cubicBezTo>
                    <a:pt x="4573" y="5608"/>
                    <a:pt x="4549" y="5632"/>
                    <a:pt x="4513" y="5644"/>
                  </a:cubicBezTo>
                  <a:cubicBezTo>
                    <a:pt x="4478" y="5680"/>
                    <a:pt x="4442" y="5704"/>
                    <a:pt x="4394" y="5727"/>
                  </a:cubicBezTo>
                  <a:lnTo>
                    <a:pt x="4371" y="5739"/>
                  </a:lnTo>
                  <a:cubicBezTo>
                    <a:pt x="4323" y="5751"/>
                    <a:pt x="4287" y="5775"/>
                    <a:pt x="4240" y="5799"/>
                  </a:cubicBezTo>
                  <a:lnTo>
                    <a:pt x="4228" y="5799"/>
                  </a:lnTo>
                  <a:lnTo>
                    <a:pt x="4204" y="5811"/>
                  </a:lnTo>
                  <a:lnTo>
                    <a:pt x="3954" y="5894"/>
                  </a:lnTo>
                  <a:cubicBezTo>
                    <a:pt x="3865" y="5973"/>
                    <a:pt x="3752" y="6019"/>
                    <a:pt x="3634" y="6019"/>
                  </a:cubicBezTo>
                  <a:cubicBezTo>
                    <a:pt x="3610" y="6019"/>
                    <a:pt x="3585" y="6017"/>
                    <a:pt x="3561" y="6013"/>
                  </a:cubicBezTo>
                  <a:lnTo>
                    <a:pt x="3537" y="6013"/>
                  </a:lnTo>
                  <a:cubicBezTo>
                    <a:pt x="3513" y="6049"/>
                    <a:pt x="3478" y="6096"/>
                    <a:pt x="3454" y="6132"/>
                  </a:cubicBezTo>
                  <a:lnTo>
                    <a:pt x="3061" y="6132"/>
                  </a:lnTo>
                  <a:cubicBezTo>
                    <a:pt x="3026" y="6136"/>
                    <a:pt x="2990" y="6137"/>
                    <a:pt x="2954" y="6137"/>
                  </a:cubicBezTo>
                  <a:cubicBezTo>
                    <a:pt x="2866" y="6137"/>
                    <a:pt x="2776" y="6129"/>
                    <a:pt x="2692" y="6120"/>
                  </a:cubicBezTo>
                  <a:cubicBezTo>
                    <a:pt x="2573" y="6096"/>
                    <a:pt x="2454" y="6061"/>
                    <a:pt x="2335" y="6001"/>
                  </a:cubicBezTo>
                  <a:cubicBezTo>
                    <a:pt x="2323" y="6001"/>
                    <a:pt x="2311" y="6001"/>
                    <a:pt x="2287" y="5989"/>
                  </a:cubicBezTo>
                  <a:cubicBezTo>
                    <a:pt x="2216" y="5989"/>
                    <a:pt x="2132" y="5977"/>
                    <a:pt x="2061" y="5954"/>
                  </a:cubicBezTo>
                  <a:lnTo>
                    <a:pt x="2037" y="5954"/>
                  </a:lnTo>
                  <a:cubicBezTo>
                    <a:pt x="1930" y="5930"/>
                    <a:pt x="1823" y="5954"/>
                    <a:pt x="1715" y="5894"/>
                  </a:cubicBezTo>
                  <a:cubicBezTo>
                    <a:pt x="1672" y="5877"/>
                    <a:pt x="1628" y="5866"/>
                    <a:pt x="1585" y="5866"/>
                  </a:cubicBezTo>
                  <a:cubicBezTo>
                    <a:pt x="1569" y="5866"/>
                    <a:pt x="1553" y="5867"/>
                    <a:pt x="1537" y="5870"/>
                  </a:cubicBezTo>
                  <a:cubicBezTo>
                    <a:pt x="1489" y="5870"/>
                    <a:pt x="1442" y="5870"/>
                    <a:pt x="1394" y="5882"/>
                  </a:cubicBezTo>
                  <a:cubicBezTo>
                    <a:pt x="1227" y="5918"/>
                    <a:pt x="1061" y="5965"/>
                    <a:pt x="894" y="5989"/>
                  </a:cubicBezTo>
                  <a:cubicBezTo>
                    <a:pt x="596" y="6049"/>
                    <a:pt x="299" y="6085"/>
                    <a:pt x="1" y="6096"/>
                  </a:cubicBezTo>
                  <a:cubicBezTo>
                    <a:pt x="25" y="6263"/>
                    <a:pt x="49" y="6418"/>
                    <a:pt x="96" y="6585"/>
                  </a:cubicBezTo>
                  <a:cubicBezTo>
                    <a:pt x="144" y="6716"/>
                    <a:pt x="144" y="6858"/>
                    <a:pt x="120" y="7001"/>
                  </a:cubicBezTo>
                  <a:lnTo>
                    <a:pt x="180" y="7001"/>
                  </a:lnTo>
                  <a:cubicBezTo>
                    <a:pt x="209" y="6993"/>
                    <a:pt x="236" y="6988"/>
                    <a:pt x="262" y="6988"/>
                  </a:cubicBezTo>
                  <a:cubicBezTo>
                    <a:pt x="311" y="6988"/>
                    <a:pt x="355" y="7007"/>
                    <a:pt x="394" y="7061"/>
                  </a:cubicBezTo>
                  <a:cubicBezTo>
                    <a:pt x="430" y="7120"/>
                    <a:pt x="477" y="7168"/>
                    <a:pt x="537" y="7180"/>
                  </a:cubicBezTo>
                  <a:cubicBezTo>
                    <a:pt x="584" y="7204"/>
                    <a:pt x="632" y="7228"/>
                    <a:pt x="692" y="7239"/>
                  </a:cubicBezTo>
                  <a:lnTo>
                    <a:pt x="751" y="7228"/>
                  </a:lnTo>
                  <a:lnTo>
                    <a:pt x="822" y="7228"/>
                  </a:lnTo>
                  <a:cubicBezTo>
                    <a:pt x="894" y="7204"/>
                    <a:pt x="965" y="7180"/>
                    <a:pt x="1037" y="7168"/>
                  </a:cubicBezTo>
                  <a:lnTo>
                    <a:pt x="1227" y="7168"/>
                  </a:lnTo>
                  <a:cubicBezTo>
                    <a:pt x="1299" y="7168"/>
                    <a:pt x="1358" y="7156"/>
                    <a:pt x="1418" y="7156"/>
                  </a:cubicBezTo>
                  <a:lnTo>
                    <a:pt x="1465" y="7168"/>
                  </a:lnTo>
                  <a:cubicBezTo>
                    <a:pt x="1513" y="7168"/>
                    <a:pt x="1573" y="7180"/>
                    <a:pt x="1620" y="7192"/>
                  </a:cubicBezTo>
                  <a:cubicBezTo>
                    <a:pt x="1727" y="7239"/>
                    <a:pt x="1835" y="7311"/>
                    <a:pt x="1930" y="7394"/>
                  </a:cubicBezTo>
                  <a:cubicBezTo>
                    <a:pt x="2037" y="7454"/>
                    <a:pt x="2132" y="7549"/>
                    <a:pt x="2192" y="7656"/>
                  </a:cubicBezTo>
                  <a:cubicBezTo>
                    <a:pt x="2216" y="7728"/>
                    <a:pt x="2239" y="7799"/>
                    <a:pt x="2239" y="7870"/>
                  </a:cubicBezTo>
                  <a:lnTo>
                    <a:pt x="2275" y="7870"/>
                  </a:lnTo>
                  <a:cubicBezTo>
                    <a:pt x="2311" y="7859"/>
                    <a:pt x="2358" y="7847"/>
                    <a:pt x="2394" y="7811"/>
                  </a:cubicBezTo>
                  <a:cubicBezTo>
                    <a:pt x="2442" y="7799"/>
                    <a:pt x="2477" y="7751"/>
                    <a:pt x="2525" y="7751"/>
                  </a:cubicBezTo>
                  <a:cubicBezTo>
                    <a:pt x="2668" y="7751"/>
                    <a:pt x="2823" y="7704"/>
                    <a:pt x="2954" y="7632"/>
                  </a:cubicBezTo>
                  <a:cubicBezTo>
                    <a:pt x="3025" y="7597"/>
                    <a:pt x="3108" y="7573"/>
                    <a:pt x="3192" y="7573"/>
                  </a:cubicBezTo>
                  <a:cubicBezTo>
                    <a:pt x="3251" y="7537"/>
                    <a:pt x="3323" y="7513"/>
                    <a:pt x="3382" y="7489"/>
                  </a:cubicBezTo>
                  <a:cubicBezTo>
                    <a:pt x="3633" y="7261"/>
                    <a:pt x="3961" y="7132"/>
                    <a:pt x="4291" y="7132"/>
                  </a:cubicBezTo>
                  <a:cubicBezTo>
                    <a:pt x="4306" y="7132"/>
                    <a:pt x="4320" y="7132"/>
                    <a:pt x="4335" y="7132"/>
                  </a:cubicBezTo>
                  <a:lnTo>
                    <a:pt x="4347" y="7132"/>
                  </a:lnTo>
                  <a:cubicBezTo>
                    <a:pt x="4442" y="7120"/>
                    <a:pt x="4525" y="7120"/>
                    <a:pt x="4621" y="7120"/>
                  </a:cubicBezTo>
                  <a:cubicBezTo>
                    <a:pt x="4787" y="7120"/>
                    <a:pt x="4954" y="7144"/>
                    <a:pt x="5121" y="7180"/>
                  </a:cubicBezTo>
                  <a:cubicBezTo>
                    <a:pt x="5264" y="7192"/>
                    <a:pt x="5394" y="7239"/>
                    <a:pt x="5525" y="7311"/>
                  </a:cubicBezTo>
                  <a:cubicBezTo>
                    <a:pt x="5704" y="7382"/>
                    <a:pt x="5859" y="7489"/>
                    <a:pt x="6014" y="7609"/>
                  </a:cubicBezTo>
                  <a:cubicBezTo>
                    <a:pt x="6037" y="7620"/>
                    <a:pt x="6049" y="7644"/>
                    <a:pt x="6061" y="7668"/>
                  </a:cubicBezTo>
                  <a:cubicBezTo>
                    <a:pt x="6109" y="7775"/>
                    <a:pt x="6168" y="7870"/>
                    <a:pt x="6240" y="7954"/>
                  </a:cubicBezTo>
                  <a:cubicBezTo>
                    <a:pt x="6371" y="8085"/>
                    <a:pt x="6514" y="8192"/>
                    <a:pt x="6692" y="8275"/>
                  </a:cubicBezTo>
                  <a:cubicBezTo>
                    <a:pt x="6871" y="8359"/>
                    <a:pt x="7049" y="8454"/>
                    <a:pt x="7228" y="8573"/>
                  </a:cubicBezTo>
                  <a:cubicBezTo>
                    <a:pt x="7252" y="8549"/>
                    <a:pt x="7288" y="8525"/>
                    <a:pt x="7323" y="8513"/>
                  </a:cubicBezTo>
                  <a:cubicBezTo>
                    <a:pt x="7466" y="8442"/>
                    <a:pt x="7609" y="8382"/>
                    <a:pt x="7764" y="8347"/>
                  </a:cubicBezTo>
                  <a:cubicBezTo>
                    <a:pt x="7799" y="8303"/>
                    <a:pt x="7854" y="8278"/>
                    <a:pt x="7909" y="8278"/>
                  </a:cubicBezTo>
                  <a:cubicBezTo>
                    <a:pt x="7929" y="8278"/>
                    <a:pt x="7948" y="8281"/>
                    <a:pt x="7966" y="8287"/>
                  </a:cubicBezTo>
                  <a:cubicBezTo>
                    <a:pt x="7978" y="8271"/>
                    <a:pt x="7993" y="8266"/>
                    <a:pt x="8009" y="8266"/>
                  </a:cubicBezTo>
                  <a:cubicBezTo>
                    <a:pt x="8042" y="8266"/>
                    <a:pt x="8081" y="8287"/>
                    <a:pt x="8121" y="8287"/>
                  </a:cubicBezTo>
                  <a:cubicBezTo>
                    <a:pt x="8169" y="8287"/>
                    <a:pt x="8204" y="8216"/>
                    <a:pt x="8252" y="8192"/>
                  </a:cubicBezTo>
                  <a:cubicBezTo>
                    <a:pt x="8270" y="8174"/>
                    <a:pt x="8291" y="8165"/>
                    <a:pt x="8312" y="8165"/>
                  </a:cubicBezTo>
                  <a:cubicBezTo>
                    <a:pt x="8332" y="8165"/>
                    <a:pt x="8353" y="8174"/>
                    <a:pt x="8371" y="8192"/>
                  </a:cubicBezTo>
                  <a:cubicBezTo>
                    <a:pt x="8381" y="8195"/>
                    <a:pt x="8391" y="8197"/>
                    <a:pt x="8401" y="8197"/>
                  </a:cubicBezTo>
                  <a:cubicBezTo>
                    <a:pt x="8430" y="8197"/>
                    <a:pt x="8458" y="8186"/>
                    <a:pt x="8466" y="8168"/>
                  </a:cubicBezTo>
                  <a:cubicBezTo>
                    <a:pt x="8484" y="8144"/>
                    <a:pt x="8505" y="8138"/>
                    <a:pt x="8527" y="8138"/>
                  </a:cubicBezTo>
                  <a:cubicBezTo>
                    <a:pt x="8550" y="8138"/>
                    <a:pt x="8573" y="8144"/>
                    <a:pt x="8597" y="8144"/>
                  </a:cubicBezTo>
                  <a:cubicBezTo>
                    <a:pt x="8622" y="8139"/>
                    <a:pt x="8649" y="8137"/>
                    <a:pt x="8676" y="8137"/>
                  </a:cubicBezTo>
                  <a:cubicBezTo>
                    <a:pt x="8714" y="8137"/>
                    <a:pt x="8753" y="8142"/>
                    <a:pt x="8788" y="8156"/>
                  </a:cubicBezTo>
                  <a:cubicBezTo>
                    <a:pt x="8806" y="8162"/>
                    <a:pt x="8823" y="8165"/>
                    <a:pt x="8840" y="8165"/>
                  </a:cubicBezTo>
                  <a:cubicBezTo>
                    <a:pt x="8856" y="8165"/>
                    <a:pt x="8871" y="8162"/>
                    <a:pt x="8883" y="8156"/>
                  </a:cubicBezTo>
                  <a:cubicBezTo>
                    <a:pt x="8901" y="8150"/>
                    <a:pt x="8919" y="8147"/>
                    <a:pt x="8937" y="8147"/>
                  </a:cubicBezTo>
                  <a:cubicBezTo>
                    <a:pt x="8954" y="8147"/>
                    <a:pt x="8972" y="8150"/>
                    <a:pt x="8990" y="8156"/>
                  </a:cubicBezTo>
                  <a:cubicBezTo>
                    <a:pt x="9085" y="8216"/>
                    <a:pt x="9109" y="8204"/>
                    <a:pt x="9157" y="8240"/>
                  </a:cubicBezTo>
                  <a:cubicBezTo>
                    <a:pt x="9189" y="8266"/>
                    <a:pt x="9228" y="8279"/>
                    <a:pt x="9269" y="8279"/>
                  </a:cubicBezTo>
                  <a:cubicBezTo>
                    <a:pt x="9318" y="8279"/>
                    <a:pt x="9368" y="8260"/>
                    <a:pt x="9407" y="8228"/>
                  </a:cubicBezTo>
                  <a:cubicBezTo>
                    <a:pt x="9409" y="8223"/>
                    <a:pt x="9412" y="8221"/>
                    <a:pt x="9415" y="8221"/>
                  </a:cubicBezTo>
                  <a:cubicBezTo>
                    <a:pt x="9428" y="8221"/>
                    <a:pt x="9447" y="8251"/>
                    <a:pt x="9466" y="8251"/>
                  </a:cubicBezTo>
                  <a:lnTo>
                    <a:pt x="9478" y="8251"/>
                  </a:lnTo>
                  <a:cubicBezTo>
                    <a:pt x="9497" y="8245"/>
                    <a:pt x="9517" y="8242"/>
                    <a:pt x="9538" y="8242"/>
                  </a:cubicBezTo>
                  <a:cubicBezTo>
                    <a:pt x="9593" y="8242"/>
                    <a:pt x="9649" y="8264"/>
                    <a:pt x="9693" y="8299"/>
                  </a:cubicBezTo>
                  <a:lnTo>
                    <a:pt x="9800" y="8323"/>
                  </a:lnTo>
                  <a:cubicBezTo>
                    <a:pt x="9822" y="8310"/>
                    <a:pt x="9846" y="8303"/>
                    <a:pt x="9870" y="8303"/>
                  </a:cubicBezTo>
                  <a:cubicBezTo>
                    <a:pt x="9910" y="8303"/>
                    <a:pt x="9949" y="8321"/>
                    <a:pt x="9978" y="8359"/>
                  </a:cubicBezTo>
                  <a:lnTo>
                    <a:pt x="10038" y="8371"/>
                  </a:lnTo>
                  <a:cubicBezTo>
                    <a:pt x="10050" y="8371"/>
                    <a:pt x="10062" y="8359"/>
                    <a:pt x="10062" y="8359"/>
                  </a:cubicBezTo>
                  <a:cubicBezTo>
                    <a:pt x="10078" y="8351"/>
                    <a:pt x="10093" y="8347"/>
                    <a:pt x="10108" y="8347"/>
                  </a:cubicBezTo>
                  <a:cubicBezTo>
                    <a:pt x="10138" y="8347"/>
                    <a:pt x="10165" y="8363"/>
                    <a:pt x="10181" y="8394"/>
                  </a:cubicBezTo>
                  <a:lnTo>
                    <a:pt x="10228" y="8406"/>
                  </a:lnTo>
                  <a:cubicBezTo>
                    <a:pt x="10254" y="8398"/>
                    <a:pt x="10285" y="8389"/>
                    <a:pt x="10314" y="8389"/>
                  </a:cubicBezTo>
                  <a:cubicBezTo>
                    <a:pt x="10326" y="8389"/>
                    <a:pt x="10337" y="8391"/>
                    <a:pt x="10347" y="8394"/>
                  </a:cubicBezTo>
                  <a:cubicBezTo>
                    <a:pt x="10383" y="8394"/>
                    <a:pt x="10395" y="8418"/>
                    <a:pt x="10431" y="8442"/>
                  </a:cubicBezTo>
                  <a:lnTo>
                    <a:pt x="10467" y="8454"/>
                  </a:lnTo>
                  <a:lnTo>
                    <a:pt x="10490" y="8454"/>
                  </a:lnTo>
                  <a:lnTo>
                    <a:pt x="10705" y="8502"/>
                  </a:lnTo>
                  <a:cubicBezTo>
                    <a:pt x="10728" y="8482"/>
                    <a:pt x="10760" y="8473"/>
                    <a:pt x="10791" y="8473"/>
                  </a:cubicBezTo>
                  <a:cubicBezTo>
                    <a:pt x="10838" y="8473"/>
                    <a:pt x="10886" y="8494"/>
                    <a:pt x="10907" y="8537"/>
                  </a:cubicBezTo>
                  <a:lnTo>
                    <a:pt x="10943" y="8537"/>
                  </a:lnTo>
                  <a:lnTo>
                    <a:pt x="11026" y="8525"/>
                  </a:lnTo>
                  <a:cubicBezTo>
                    <a:pt x="11026" y="8537"/>
                    <a:pt x="11038" y="8549"/>
                    <a:pt x="11038" y="8561"/>
                  </a:cubicBezTo>
                  <a:cubicBezTo>
                    <a:pt x="11098" y="8573"/>
                    <a:pt x="11145" y="8573"/>
                    <a:pt x="11193" y="8573"/>
                  </a:cubicBezTo>
                  <a:cubicBezTo>
                    <a:pt x="11205" y="8567"/>
                    <a:pt x="11223" y="8564"/>
                    <a:pt x="11240" y="8564"/>
                  </a:cubicBezTo>
                  <a:cubicBezTo>
                    <a:pt x="11258" y="8564"/>
                    <a:pt x="11276" y="8567"/>
                    <a:pt x="11288" y="8573"/>
                  </a:cubicBezTo>
                  <a:lnTo>
                    <a:pt x="11431" y="8573"/>
                  </a:lnTo>
                  <a:cubicBezTo>
                    <a:pt x="11502" y="8573"/>
                    <a:pt x="11574" y="8561"/>
                    <a:pt x="11633" y="8549"/>
                  </a:cubicBezTo>
                  <a:cubicBezTo>
                    <a:pt x="11657" y="8549"/>
                    <a:pt x="11645" y="8585"/>
                    <a:pt x="11633" y="8632"/>
                  </a:cubicBezTo>
                  <a:lnTo>
                    <a:pt x="11705" y="8632"/>
                  </a:lnTo>
                  <a:cubicBezTo>
                    <a:pt x="11717" y="8632"/>
                    <a:pt x="11729" y="8656"/>
                    <a:pt x="11741" y="8668"/>
                  </a:cubicBezTo>
                  <a:cubicBezTo>
                    <a:pt x="11741" y="8680"/>
                    <a:pt x="11752" y="8704"/>
                    <a:pt x="11752" y="8716"/>
                  </a:cubicBezTo>
                  <a:cubicBezTo>
                    <a:pt x="11764" y="8716"/>
                    <a:pt x="11776" y="8704"/>
                    <a:pt x="11788" y="8692"/>
                  </a:cubicBezTo>
                  <a:lnTo>
                    <a:pt x="11800" y="8680"/>
                  </a:lnTo>
                  <a:lnTo>
                    <a:pt x="11776" y="8680"/>
                  </a:lnTo>
                  <a:cubicBezTo>
                    <a:pt x="11788" y="8668"/>
                    <a:pt x="11812" y="8668"/>
                    <a:pt x="11836" y="8668"/>
                  </a:cubicBezTo>
                  <a:lnTo>
                    <a:pt x="11836" y="8656"/>
                  </a:lnTo>
                  <a:cubicBezTo>
                    <a:pt x="11844" y="8648"/>
                    <a:pt x="11859" y="8639"/>
                    <a:pt x="11870" y="8639"/>
                  </a:cubicBezTo>
                  <a:cubicBezTo>
                    <a:pt x="11875" y="8639"/>
                    <a:pt x="11880" y="8641"/>
                    <a:pt x="11883" y="8644"/>
                  </a:cubicBezTo>
                  <a:cubicBezTo>
                    <a:pt x="11909" y="8655"/>
                    <a:pt x="11933" y="8660"/>
                    <a:pt x="11957" y="8660"/>
                  </a:cubicBezTo>
                  <a:cubicBezTo>
                    <a:pt x="12011" y="8660"/>
                    <a:pt x="12063" y="8637"/>
                    <a:pt x="12122" y="8621"/>
                  </a:cubicBezTo>
                  <a:cubicBezTo>
                    <a:pt x="12142" y="8615"/>
                    <a:pt x="12162" y="8612"/>
                    <a:pt x="12182" y="8612"/>
                  </a:cubicBezTo>
                  <a:cubicBezTo>
                    <a:pt x="12243" y="8612"/>
                    <a:pt x="12300" y="8641"/>
                    <a:pt x="12336" y="8704"/>
                  </a:cubicBezTo>
                  <a:cubicBezTo>
                    <a:pt x="12348" y="8704"/>
                    <a:pt x="12348" y="8716"/>
                    <a:pt x="12360" y="8716"/>
                  </a:cubicBezTo>
                  <a:cubicBezTo>
                    <a:pt x="12383" y="8704"/>
                    <a:pt x="12407" y="8692"/>
                    <a:pt x="12419" y="8668"/>
                  </a:cubicBezTo>
                  <a:cubicBezTo>
                    <a:pt x="12431" y="8644"/>
                    <a:pt x="12455" y="8621"/>
                    <a:pt x="12479" y="8621"/>
                  </a:cubicBezTo>
                  <a:cubicBezTo>
                    <a:pt x="12596" y="8621"/>
                    <a:pt x="12712" y="8549"/>
                    <a:pt x="12836" y="8549"/>
                  </a:cubicBezTo>
                  <a:cubicBezTo>
                    <a:pt x="12863" y="8549"/>
                    <a:pt x="12891" y="8552"/>
                    <a:pt x="12919" y="8561"/>
                  </a:cubicBezTo>
                  <a:cubicBezTo>
                    <a:pt x="12931" y="8537"/>
                    <a:pt x="12955" y="8513"/>
                    <a:pt x="12979" y="8502"/>
                  </a:cubicBezTo>
                  <a:cubicBezTo>
                    <a:pt x="13050" y="8454"/>
                    <a:pt x="13134" y="8430"/>
                    <a:pt x="13217" y="8430"/>
                  </a:cubicBezTo>
                  <a:cubicBezTo>
                    <a:pt x="13227" y="8401"/>
                    <a:pt x="13245" y="8379"/>
                    <a:pt x="13270" y="8379"/>
                  </a:cubicBezTo>
                  <a:cubicBezTo>
                    <a:pt x="13276" y="8379"/>
                    <a:pt x="13282" y="8380"/>
                    <a:pt x="13288" y="8382"/>
                  </a:cubicBezTo>
                  <a:cubicBezTo>
                    <a:pt x="13323" y="8392"/>
                    <a:pt x="13357" y="8398"/>
                    <a:pt x="13391" y="8398"/>
                  </a:cubicBezTo>
                  <a:cubicBezTo>
                    <a:pt x="13439" y="8398"/>
                    <a:pt x="13485" y="8387"/>
                    <a:pt x="13526" y="8359"/>
                  </a:cubicBezTo>
                  <a:cubicBezTo>
                    <a:pt x="13586" y="8335"/>
                    <a:pt x="13646" y="8311"/>
                    <a:pt x="13705" y="8299"/>
                  </a:cubicBezTo>
                  <a:cubicBezTo>
                    <a:pt x="13753" y="8275"/>
                    <a:pt x="13800" y="8263"/>
                    <a:pt x="13848" y="8263"/>
                  </a:cubicBezTo>
                  <a:lnTo>
                    <a:pt x="13931" y="8263"/>
                  </a:lnTo>
                  <a:cubicBezTo>
                    <a:pt x="13967" y="8240"/>
                    <a:pt x="13979" y="8204"/>
                    <a:pt x="14015" y="8192"/>
                  </a:cubicBezTo>
                  <a:lnTo>
                    <a:pt x="14122" y="8156"/>
                  </a:lnTo>
                  <a:cubicBezTo>
                    <a:pt x="14193" y="8109"/>
                    <a:pt x="14265" y="8073"/>
                    <a:pt x="14348" y="8049"/>
                  </a:cubicBezTo>
                  <a:cubicBezTo>
                    <a:pt x="14443" y="8013"/>
                    <a:pt x="14538" y="7978"/>
                    <a:pt x="14634" y="7978"/>
                  </a:cubicBezTo>
                  <a:lnTo>
                    <a:pt x="14634" y="7966"/>
                  </a:lnTo>
                  <a:cubicBezTo>
                    <a:pt x="14648" y="7917"/>
                    <a:pt x="14674" y="7901"/>
                    <a:pt x="14706" y="7901"/>
                  </a:cubicBezTo>
                  <a:cubicBezTo>
                    <a:pt x="14728" y="7901"/>
                    <a:pt x="14752" y="7908"/>
                    <a:pt x="14777" y="7918"/>
                  </a:cubicBezTo>
                  <a:cubicBezTo>
                    <a:pt x="14812" y="7894"/>
                    <a:pt x="14848" y="7882"/>
                    <a:pt x="14884" y="7882"/>
                  </a:cubicBezTo>
                  <a:cubicBezTo>
                    <a:pt x="14890" y="7888"/>
                    <a:pt x="14893" y="7891"/>
                    <a:pt x="14896" y="7891"/>
                  </a:cubicBezTo>
                  <a:cubicBezTo>
                    <a:pt x="14899" y="7891"/>
                    <a:pt x="14902" y="7888"/>
                    <a:pt x="14908" y="7882"/>
                  </a:cubicBezTo>
                  <a:cubicBezTo>
                    <a:pt x="14931" y="7870"/>
                    <a:pt x="14955" y="7859"/>
                    <a:pt x="14991" y="7859"/>
                  </a:cubicBezTo>
                  <a:lnTo>
                    <a:pt x="15050" y="7859"/>
                  </a:lnTo>
                  <a:cubicBezTo>
                    <a:pt x="15086" y="7835"/>
                    <a:pt x="15134" y="7823"/>
                    <a:pt x="15181" y="7823"/>
                  </a:cubicBezTo>
                  <a:lnTo>
                    <a:pt x="15193" y="7823"/>
                  </a:lnTo>
                  <a:cubicBezTo>
                    <a:pt x="15217" y="7811"/>
                    <a:pt x="15241" y="7799"/>
                    <a:pt x="15265" y="7775"/>
                  </a:cubicBezTo>
                  <a:cubicBezTo>
                    <a:pt x="15277" y="7769"/>
                    <a:pt x="15292" y="7766"/>
                    <a:pt x="15306" y="7766"/>
                  </a:cubicBezTo>
                  <a:cubicBezTo>
                    <a:pt x="15321" y="7766"/>
                    <a:pt x="15336" y="7769"/>
                    <a:pt x="15348" y="7775"/>
                  </a:cubicBezTo>
                  <a:cubicBezTo>
                    <a:pt x="15348" y="7787"/>
                    <a:pt x="15360" y="7787"/>
                    <a:pt x="15372" y="7787"/>
                  </a:cubicBezTo>
                  <a:lnTo>
                    <a:pt x="15455" y="7763"/>
                  </a:lnTo>
                  <a:lnTo>
                    <a:pt x="15455" y="7751"/>
                  </a:lnTo>
                  <a:cubicBezTo>
                    <a:pt x="15455" y="7728"/>
                    <a:pt x="15491" y="7716"/>
                    <a:pt x="15515" y="7716"/>
                  </a:cubicBezTo>
                  <a:cubicBezTo>
                    <a:pt x="15574" y="7680"/>
                    <a:pt x="15634" y="7644"/>
                    <a:pt x="15705" y="7620"/>
                  </a:cubicBezTo>
                  <a:cubicBezTo>
                    <a:pt x="15764" y="7612"/>
                    <a:pt x="15829" y="7604"/>
                    <a:pt x="15892" y="7604"/>
                  </a:cubicBezTo>
                  <a:cubicBezTo>
                    <a:pt x="15917" y="7604"/>
                    <a:pt x="15943" y="7605"/>
                    <a:pt x="15967" y="7609"/>
                  </a:cubicBezTo>
                  <a:cubicBezTo>
                    <a:pt x="16021" y="7567"/>
                    <a:pt x="16080" y="7558"/>
                    <a:pt x="16141" y="7558"/>
                  </a:cubicBezTo>
                  <a:cubicBezTo>
                    <a:pt x="16187" y="7558"/>
                    <a:pt x="16234" y="7563"/>
                    <a:pt x="16279" y="7563"/>
                  </a:cubicBezTo>
                  <a:cubicBezTo>
                    <a:pt x="16294" y="7563"/>
                    <a:pt x="16310" y="7562"/>
                    <a:pt x="16324" y="7561"/>
                  </a:cubicBezTo>
                  <a:lnTo>
                    <a:pt x="16503" y="7537"/>
                  </a:lnTo>
                  <a:lnTo>
                    <a:pt x="16598" y="7537"/>
                  </a:lnTo>
                  <a:cubicBezTo>
                    <a:pt x="16634" y="7537"/>
                    <a:pt x="16682" y="7537"/>
                    <a:pt x="16741" y="7549"/>
                  </a:cubicBezTo>
                  <a:cubicBezTo>
                    <a:pt x="16753" y="7525"/>
                    <a:pt x="16765" y="7489"/>
                    <a:pt x="16777" y="7454"/>
                  </a:cubicBezTo>
                  <a:cubicBezTo>
                    <a:pt x="16765" y="7418"/>
                    <a:pt x="16765" y="7370"/>
                    <a:pt x="16777" y="7323"/>
                  </a:cubicBezTo>
                  <a:cubicBezTo>
                    <a:pt x="16836" y="7216"/>
                    <a:pt x="16896" y="7108"/>
                    <a:pt x="16979" y="7013"/>
                  </a:cubicBezTo>
                  <a:cubicBezTo>
                    <a:pt x="16967" y="7001"/>
                    <a:pt x="16967" y="6989"/>
                    <a:pt x="16967" y="6978"/>
                  </a:cubicBezTo>
                  <a:cubicBezTo>
                    <a:pt x="16967" y="6870"/>
                    <a:pt x="16944" y="6751"/>
                    <a:pt x="16884" y="6644"/>
                  </a:cubicBezTo>
                  <a:cubicBezTo>
                    <a:pt x="16860" y="6573"/>
                    <a:pt x="16872" y="6489"/>
                    <a:pt x="16908" y="6418"/>
                  </a:cubicBezTo>
                  <a:cubicBezTo>
                    <a:pt x="16944" y="6370"/>
                    <a:pt x="16944" y="6311"/>
                    <a:pt x="16932" y="6251"/>
                  </a:cubicBezTo>
                  <a:cubicBezTo>
                    <a:pt x="16848" y="6073"/>
                    <a:pt x="16884" y="5858"/>
                    <a:pt x="17015" y="5704"/>
                  </a:cubicBezTo>
                  <a:cubicBezTo>
                    <a:pt x="17075" y="5644"/>
                    <a:pt x="17098" y="5584"/>
                    <a:pt x="17110" y="5501"/>
                  </a:cubicBezTo>
                  <a:cubicBezTo>
                    <a:pt x="17110" y="5382"/>
                    <a:pt x="17146" y="5263"/>
                    <a:pt x="17205" y="5144"/>
                  </a:cubicBezTo>
                  <a:cubicBezTo>
                    <a:pt x="17229" y="5096"/>
                    <a:pt x="17265" y="5037"/>
                    <a:pt x="17289" y="4989"/>
                  </a:cubicBezTo>
                  <a:lnTo>
                    <a:pt x="17348" y="4906"/>
                  </a:lnTo>
                  <a:lnTo>
                    <a:pt x="17360" y="4894"/>
                  </a:lnTo>
                  <a:lnTo>
                    <a:pt x="17372" y="4858"/>
                  </a:lnTo>
                  <a:lnTo>
                    <a:pt x="17420" y="4799"/>
                  </a:lnTo>
                  <a:cubicBezTo>
                    <a:pt x="17467" y="4763"/>
                    <a:pt x="17503" y="4727"/>
                    <a:pt x="17551" y="4715"/>
                  </a:cubicBezTo>
                  <a:lnTo>
                    <a:pt x="17551" y="4715"/>
                  </a:lnTo>
                  <a:cubicBezTo>
                    <a:pt x="17539" y="4763"/>
                    <a:pt x="17527" y="4811"/>
                    <a:pt x="17515" y="4858"/>
                  </a:cubicBezTo>
                  <a:cubicBezTo>
                    <a:pt x="17503" y="4918"/>
                    <a:pt x="17503" y="4930"/>
                    <a:pt x="17539" y="4930"/>
                  </a:cubicBezTo>
                  <a:cubicBezTo>
                    <a:pt x="17551" y="4906"/>
                    <a:pt x="17563" y="4882"/>
                    <a:pt x="17575" y="4858"/>
                  </a:cubicBezTo>
                  <a:cubicBezTo>
                    <a:pt x="17586" y="4834"/>
                    <a:pt x="17610" y="4822"/>
                    <a:pt x="17634" y="4811"/>
                  </a:cubicBezTo>
                  <a:lnTo>
                    <a:pt x="17670" y="4799"/>
                  </a:lnTo>
                  <a:cubicBezTo>
                    <a:pt x="17717" y="4787"/>
                    <a:pt x="17765" y="4787"/>
                    <a:pt x="17825" y="4787"/>
                  </a:cubicBezTo>
                  <a:lnTo>
                    <a:pt x="17837" y="4787"/>
                  </a:lnTo>
                  <a:lnTo>
                    <a:pt x="17956" y="4763"/>
                  </a:lnTo>
                  <a:cubicBezTo>
                    <a:pt x="18027" y="4739"/>
                    <a:pt x="18098" y="4703"/>
                    <a:pt x="18182" y="4668"/>
                  </a:cubicBezTo>
                  <a:cubicBezTo>
                    <a:pt x="18325" y="4596"/>
                    <a:pt x="18468" y="4513"/>
                    <a:pt x="18587" y="4418"/>
                  </a:cubicBezTo>
                  <a:lnTo>
                    <a:pt x="18587" y="4406"/>
                  </a:lnTo>
                  <a:lnTo>
                    <a:pt x="18682" y="4334"/>
                  </a:lnTo>
                  <a:cubicBezTo>
                    <a:pt x="18718" y="4299"/>
                    <a:pt x="18741" y="4275"/>
                    <a:pt x="18777" y="4251"/>
                  </a:cubicBezTo>
                  <a:cubicBezTo>
                    <a:pt x="18849" y="4203"/>
                    <a:pt x="18932" y="4156"/>
                    <a:pt x="19003" y="4120"/>
                  </a:cubicBezTo>
                  <a:cubicBezTo>
                    <a:pt x="19170" y="4049"/>
                    <a:pt x="19337" y="4001"/>
                    <a:pt x="19515" y="3977"/>
                  </a:cubicBezTo>
                  <a:cubicBezTo>
                    <a:pt x="19587" y="3977"/>
                    <a:pt x="19670" y="3977"/>
                    <a:pt x="19742" y="3965"/>
                  </a:cubicBezTo>
                  <a:cubicBezTo>
                    <a:pt x="19787" y="3951"/>
                    <a:pt x="19833" y="3945"/>
                    <a:pt x="19879" y="3945"/>
                  </a:cubicBezTo>
                  <a:cubicBezTo>
                    <a:pt x="19991" y="3945"/>
                    <a:pt x="20101" y="3985"/>
                    <a:pt x="20194" y="4060"/>
                  </a:cubicBezTo>
                  <a:lnTo>
                    <a:pt x="20206" y="4072"/>
                  </a:lnTo>
                  <a:cubicBezTo>
                    <a:pt x="20230" y="4060"/>
                    <a:pt x="20265" y="4049"/>
                    <a:pt x="20289" y="4037"/>
                  </a:cubicBezTo>
                  <a:cubicBezTo>
                    <a:pt x="20349" y="4013"/>
                    <a:pt x="20408" y="3989"/>
                    <a:pt x="20468" y="3965"/>
                  </a:cubicBezTo>
                  <a:cubicBezTo>
                    <a:pt x="20587" y="3894"/>
                    <a:pt x="20706" y="3846"/>
                    <a:pt x="20813" y="3787"/>
                  </a:cubicBezTo>
                  <a:cubicBezTo>
                    <a:pt x="20968" y="3715"/>
                    <a:pt x="21099" y="3596"/>
                    <a:pt x="21194" y="3441"/>
                  </a:cubicBezTo>
                  <a:cubicBezTo>
                    <a:pt x="21242" y="3334"/>
                    <a:pt x="21266" y="3215"/>
                    <a:pt x="21266" y="3084"/>
                  </a:cubicBezTo>
                  <a:cubicBezTo>
                    <a:pt x="21266" y="3072"/>
                    <a:pt x="21266" y="3060"/>
                    <a:pt x="21266" y="3048"/>
                  </a:cubicBezTo>
                  <a:lnTo>
                    <a:pt x="21266" y="2941"/>
                  </a:lnTo>
                  <a:cubicBezTo>
                    <a:pt x="21266" y="2834"/>
                    <a:pt x="21242" y="2715"/>
                    <a:pt x="21230" y="2608"/>
                  </a:cubicBezTo>
                  <a:lnTo>
                    <a:pt x="21230" y="2596"/>
                  </a:lnTo>
                  <a:cubicBezTo>
                    <a:pt x="21218" y="2572"/>
                    <a:pt x="21218" y="2560"/>
                    <a:pt x="21230" y="2536"/>
                  </a:cubicBezTo>
                  <a:cubicBezTo>
                    <a:pt x="21242" y="2263"/>
                    <a:pt x="21182" y="1989"/>
                    <a:pt x="21051" y="1751"/>
                  </a:cubicBezTo>
                  <a:cubicBezTo>
                    <a:pt x="20944" y="1524"/>
                    <a:pt x="20801" y="1286"/>
                    <a:pt x="20670" y="1036"/>
                  </a:cubicBezTo>
                  <a:lnTo>
                    <a:pt x="20563" y="1048"/>
                  </a:lnTo>
                  <a:cubicBezTo>
                    <a:pt x="20468" y="1072"/>
                    <a:pt x="20384" y="1096"/>
                    <a:pt x="20289" y="1132"/>
                  </a:cubicBezTo>
                  <a:cubicBezTo>
                    <a:pt x="20206" y="1167"/>
                    <a:pt x="20123" y="1203"/>
                    <a:pt x="20039" y="1251"/>
                  </a:cubicBezTo>
                  <a:cubicBezTo>
                    <a:pt x="19968" y="1286"/>
                    <a:pt x="19896" y="1334"/>
                    <a:pt x="19825" y="1370"/>
                  </a:cubicBezTo>
                  <a:lnTo>
                    <a:pt x="19813" y="1370"/>
                  </a:lnTo>
                  <a:cubicBezTo>
                    <a:pt x="19777" y="1394"/>
                    <a:pt x="19753" y="1405"/>
                    <a:pt x="19718" y="1405"/>
                  </a:cubicBezTo>
                  <a:cubicBezTo>
                    <a:pt x="19658" y="1417"/>
                    <a:pt x="19599" y="1429"/>
                    <a:pt x="19539" y="1429"/>
                  </a:cubicBezTo>
                  <a:cubicBezTo>
                    <a:pt x="19396" y="1441"/>
                    <a:pt x="19253" y="1465"/>
                    <a:pt x="19110" y="1489"/>
                  </a:cubicBezTo>
                  <a:cubicBezTo>
                    <a:pt x="19051" y="1489"/>
                    <a:pt x="19003" y="1489"/>
                    <a:pt x="18944" y="1477"/>
                  </a:cubicBezTo>
                  <a:cubicBezTo>
                    <a:pt x="18920" y="1471"/>
                    <a:pt x="18893" y="1468"/>
                    <a:pt x="18866" y="1468"/>
                  </a:cubicBezTo>
                  <a:cubicBezTo>
                    <a:pt x="18840" y="1468"/>
                    <a:pt x="18813" y="1471"/>
                    <a:pt x="18789" y="1477"/>
                  </a:cubicBezTo>
                  <a:cubicBezTo>
                    <a:pt x="18694" y="1509"/>
                    <a:pt x="18593" y="1524"/>
                    <a:pt x="18494" y="1524"/>
                  </a:cubicBezTo>
                  <a:cubicBezTo>
                    <a:pt x="18445" y="1524"/>
                    <a:pt x="18396" y="1521"/>
                    <a:pt x="18348" y="1513"/>
                  </a:cubicBezTo>
                  <a:cubicBezTo>
                    <a:pt x="18146" y="1501"/>
                    <a:pt x="17932" y="1465"/>
                    <a:pt x="17741" y="1405"/>
                  </a:cubicBezTo>
                  <a:cubicBezTo>
                    <a:pt x="17694" y="1382"/>
                    <a:pt x="17646" y="1370"/>
                    <a:pt x="17610" y="1370"/>
                  </a:cubicBezTo>
                  <a:lnTo>
                    <a:pt x="17575" y="1358"/>
                  </a:lnTo>
                  <a:cubicBezTo>
                    <a:pt x="17432" y="1322"/>
                    <a:pt x="17301" y="1251"/>
                    <a:pt x="17194" y="1155"/>
                  </a:cubicBezTo>
                  <a:cubicBezTo>
                    <a:pt x="17170" y="1120"/>
                    <a:pt x="17146" y="1108"/>
                    <a:pt x="17110" y="1084"/>
                  </a:cubicBezTo>
                  <a:cubicBezTo>
                    <a:pt x="16777" y="953"/>
                    <a:pt x="16551" y="703"/>
                    <a:pt x="16301" y="572"/>
                  </a:cubicBezTo>
                  <a:cubicBezTo>
                    <a:pt x="16229" y="536"/>
                    <a:pt x="16158" y="501"/>
                    <a:pt x="16098" y="453"/>
                  </a:cubicBezTo>
                  <a:cubicBezTo>
                    <a:pt x="15872" y="274"/>
                    <a:pt x="15598" y="143"/>
                    <a:pt x="15312" y="84"/>
                  </a:cubicBezTo>
                  <a:cubicBezTo>
                    <a:pt x="15265" y="72"/>
                    <a:pt x="15205" y="60"/>
                    <a:pt x="15146" y="36"/>
                  </a:cubicBezTo>
                  <a:cubicBezTo>
                    <a:pt x="15078" y="12"/>
                    <a:pt x="15007" y="0"/>
                    <a:pt x="149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00"/>
            <p:cNvSpPr/>
            <p:nvPr/>
          </p:nvSpPr>
          <p:spPr>
            <a:xfrm>
              <a:off x="2009175" y="3237125"/>
              <a:ext cx="267300" cy="176925"/>
            </a:xfrm>
            <a:custGeom>
              <a:rect b="b" l="l" r="r" t="t"/>
              <a:pathLst>
                <a:path extrusionOk="0" h="7077" w="10692">
                  <a:moveTo>
                    <a:pt x="5263" y="1"/>
                  </a:moveTo>
                  <a:cubicBezTo>
                    <a:pt x="5215" y="1"/>
                    <a:pt x="5179" y="13"/>
                    <a:pt x="5132" y="25"/>
                  </a:cubicBezTo>
                  <a:cubicBezTo>
                    <a:pt x="5120" y="37"/>
                    <a:pt x="5108" y="49"/>
                    <a:pt x="5096" y="72"/>
                  </a:cubicBezTo>
                  <a:lnTo>
                    <a:pt x="5096" y="84"/>
                  </a:lnTo>
                  <a:lnTo>
                    <a:pt x="5072" y="120"/>
                  </a:lnTo>
                  <a:cubicBezTo>
                    <a:pt x="5037" y="144"/>
                    <a:pt x="5025" y="191"/>
                    <a:pt x="4989" y="227"/>
                  </a:cubicBezTo>
                  <a:cubicBezTo>
                    <a:pt x="4953" y="251"/>
                    <a:pt x="4894" y="239"/>
                    <a:pt x="4870" y="275"/>
                  </a:cubicBezTo>
                  <a:cubicBezTo>
                    <a:pt x="4846" y="334"/>
                    <a:pt x="4822" y="394"/>
                    <a:pt x="4810" y="453"/>
                  </a:cubicBezTo>
                  <a:cubicBezTo>
                    <a:pt x="4810" y="525"/>
                    <a:pt x="4751" y="572"/>
                    <a:pt x="4691" y="584"/>
                  </a:cubicBezTo>
                  <a:cubicBezTo>
                    <a:pt x="4632" y="596"/>
                    <a:pt x="4572" y="632"/>
                    <a:pt x="4513" y="668"/>
                  </a:cubicBezTo>
                  <a:cubicBezTo>
                    <a:pt x="4477" y="691"/>
                    <a:pt x="4441" y="715"/>
                    <a:pt x="4394" y="727"/>
                  </a:cubicBezTo>
                  <a:cubicBezTo>
                    <a:pt x="4358" y="763"/>
                    <a:pt x="4322" y="799"/>
                    <a:pt x="4286" y="822"/>
                  </a:cubicBezTo>
                  <a:cubicBezTo>
                    <a:pt x="4227" y="846"/>
                    <a:pt x="4179" y="870"/>
                    <a:pt x="4120" y="882"/>
                  </a:cubicBezTo>
                  <a:cubicBezTo>
                    <a:pt x="4025" y="906"/>
                    <a:pt x="3929" y="941"/>
                    <a:pt x="3822" y="965"/>
                  </a:cubicBezTo>
                  <a:cubicBezTo>
                    <a:pt x="3798" y="989"/>
                    <a:pt x="3763" y="1001"/>
                    <a:pt x="3739" y="1025"/>
                  </a:cubicBezTo>
                  <a:cubicBezTo>
                    <a:pt x="3722" y="1042"/>
                    <a:pt x="3700" y="1045"/>
                    <a:pt x="3677" y="1045"/>
                  </a:cubicBezTo>
                  <a:cubicBezTo>
                    <a:pt x="3662" y="1045"/>
                    <a:pt x="3645" y="1044"/>
                    <a:pt x="3629" y="1044"/>
                  </a:cubicBezTo>
                  <a:cubicBezTo>
                    <a:pt x="3601" y="1044"/>
                    <a:pt x="3573" y="1048"/>
                    <a:pt x="3548" y="1072"/>
                  </a:cubicBezTo>
                  <a:cubicBezTo>
                    <a:pt x="3548" y="1072"/>
                    <a:pt x="3536" y="1061"/>
                    <a:pt x="3524" y="1049"/>
                  </a:cubicBezTo>
                  <a:lnTo>
                    <a:pt x="3524" y="1037"/>
                  </a:lnTo>
                  <a:lnTo>
                    <a:pt x="3465" y="1037"/>
                  </a:lnTo>
                  <a:cubicBezTo>
                    <a:pt x="3465" y="1049"/>
                    <a:pt x="3465" y="1061"/>
                    <a:pt x="3465" y="1072"/>
                  </a:cubicBezTo>
                  <a:cubicBezTo>
                    <a:pt x="3465" y="1084"/>
                    <a:pt x="3453" y="1096"/>
                    <a:pt x="3441" y="1096"/>
                  </a:cubicBezTo>
                  <a:cubicBezTo>
                    <a:pt x="3432" y="1092"/>
                    <a:pt x="3423" y="1090"/>
                    <a:pt x="3415" y="1090"/>
                  </a:cubicBezTo>
                  <a:cubicBezTo>
                    <a:pt x="3379" y="1090"/>
                    <a:pt x="3349" y="1125"/>
                    <a:pt x="3310" y="1144"/>
                  </a:cubicBezTo>
                  <a:cubicBezTo>
                    <a:pt x="3302" y="1146"/>
                    <a:pt x="3294" y="1148"/>
                    <a:pt x="3286" y="1148"/>
                  </a:cubicBezTo>
                  <a:cubicBezTo>
                    <a:pt x="3254" y="1148"/>
                    <a:pt x="3217" y="1129"/>
                    <a:pt x="3179" y="1072"/>
                  </a:cubicBezTo>
                  <a:cubicBezTo>
                    <a:pt x="3096" y="1096"/>
                    <a:pt x="3024" y="1108"/>
                    <a:pt x="2941" y="1120"/>
                  </a:cubicBezTo>
                  <a:cubicBezTo>
                    <a:pt x="2917" y="1120"/>
                    <a:pt x="2893" y="1120"/>
                    <a:pt x="2870" y="1108"/>
                  </a:cubicBezTo>
                  <a:cubicBezTo>
                    <a:pt x="2858" y="1120"/>
                    <a:pt x="2858" y="1132"/>
                    <a:pt x="2858" y="1156"/>
                  </a:cubicBezTo>
                  <a:cubicBezTo>
                    <a:pt x="2858" y="1180"/>
                    <a:pt x="2846" y="1215"/>
                    <a:pt x="2822" y="1227"/>
                  </a:cubicBezTo>
                  <a:cubicBezTo>
                    <a:pt x="2798" y="1239"/>
                    <a:pt x="2762" y="1251"/>
                    <a:pt x="2739" y="1263"/>
                  </a:cubicBezTo>
                  <a:cubicBezTo>
                    <a:pt x="2691" y="1263"/>
                    <a:pt x="2643" y="1251"/>
                    <a:pt x="2620" y="1215"/>
                  </a:cubicBezTo>
                  <a:cubicBezTo>
                    <a:pt x="2608" y="1215"/>
                    <a:pt x="2608" y="1203"/>
                    <a:pt x="2596" y="1203"/>
                  </a:cubicBezTo>
                  <a:cubicBezTo>
                    <a:pt x="2560" y="1227"/>
                    <a:pt x="2501" y="1251"/>
                    <a:pt x="2453" y="1263"/>
                  </a:cubicBezTo>
                  <a:lnTo>
                    <a:pt x="2298" y="1275"/>
                  </a:lnTo>
                  <a:lnTo>
                    <a:pt x="2155" y="1275"/>
                  </a:lnTo>
                  <a:cubicBezTo>
                    <a:pt x="2108" y="1322"/>
                    <a:pt x="2036" y="1334"/>
                    <a:pt x="1977" y="1334"/>
                  </a:cubicBezTo>
                  <a:cubicBezTo>
                    <a:pt x="1957" y="1334"/>
                    <a:pt x="1937" y="1336"/>
                    <a:pt x="1917" y="1336"/>
                  </a:cubicBezTo>
                  <a:cubicBezTo>
                    <a:pt x="1877" y="1336"/>
                    <a:pt x="1838" y="1330"/>
                    <a:pt x="1798" y="1299"/>
                  </a:cubicBezTo>
                  <a:cubicBezTo>
                    <a:pt x="1789" y="1290"/>
                    <a:pt x="1780" y="1286"/>
                    <a:pt x="1771" y="1286"/>
                  </a:cubicBezTo>
                  <a:cubicBezTo>
                    <a:pt x="1743" y="1286"/>
                    <a:pt x="1715" y="1317"/>
                    <a:pt x="1688" y="1317"/>
                  </a:cubicBezTo>
                  <a:cubicBezTo>
                    <a:pt x="1677" y="1317"/>
                    <a:pt x="1666" y="1312"/>
                    <a:pt x="1655" y="1299"/>
                  </a:cubicBezTo>
                  <a:cubicBezTo>
                    <a:pt x="1636" y="1280"/>
                    <a:pt x="1613" y="1276"/>
                    <a:pt x="1590" y="1276"/>
                  </a:cubicBezTo>
                  <a:cubicBezTo>
                    <a:pt x="1574" y="1276"/>
                    <a:pt x="1558" y="1278"/>
                    <a:pt x="1542" y="1278"/>
                  </a:cubicBezTo>
                  <a:cubicBezTo>
                    <a:pt x="1523" y="1278"/>
                    <a:pt x="1504" y="1275"/>
                    <a:pt x="1488" y="1263"/>
                  </a:cubicBezTo>
                  <a:cubicBezTo>
                    <a:pt x="1450" y="1240"/>
                    <a:pt x="1412" y="1227"/>
                    <a:pt x="1373" y="1227"/>
                  </a:cubicBezTo>
                  <a:cubicBezTo>
                    <a:pt x="1352" y="1227"/>
                    <a:pt x="1331" y="1231"/>
                    <a:pt x="1310" y="1239"/>
                  </a:cubicBezTo>
                  <a:cubicBezTo>
                    <a:pt x="1268" y="1239"/>
                    <a:pt x="1216" y="1277"/>
                    <a:pt x="1171" y="1277"/>
                  </a:cubicBezTo>
                  <a:cubicBezTo>
                    <a:pt x="1166" y="1277"/>
                    <a:pt x="1160" y="1276"/>
                    <a:pt x="1155" y="1275"/>
                  </a:cubicBezTo>
                  <a:cubicBezTo>
                    <a:pt x="1107" y="1263"/>
                    <a:pt x="1060" y="1239"/>
                    <a:pt x="1024" y="1215"/>
                  </a:cubicBezTo>
                  <a:cubicBezTo>
                    <a:pt x="1008" y="1225"/>
                    <a:pt x="993" y="1229"/>
                    <a:pt x="978" y="1229"/>
                  </a:cubicBezTo>
                  <a:cubicBezTo>
                    <a:pt x="921" y="1229"/>
                    <a:pt x="879" y="1165"/>
                    <a:pt x="822" y="1156"/>
                  </a:cubicBezTo>
                  <a:cubicBezTo>
                    <a:pt x="679" y="1108"/>
                    <a:pt x="655" y="1108"/>
                    <a:pt x="572" y="1001"/>
                  </a:cubicBezTo>
                  <a:cubicBezTo>
                    <a:pt x="536" y="989"/>
                    <a:pt x="500" y="977"/>
                    <a:pt x="465" y="965"/>
                  </a:cubicBezTo>
                  <a:cubicBezTo>
                    <a:pt x="441" y="977"/>
                    <a:pt x="429" y="989"/>
                    <a:pt x="417" y="1001"/>
                  </a:cubicBezTo>
                  <a:cubicBezTo>
                    <a:pt x="394" y="1024"/>
                    <a:pt x="366" y="1037"/>
                    <a:pt x="339" y="1037"/>
                  </a:cubicBezTo>
                  <a:cubicBezTo>
                    <a:pt x="325" y="1037"/>
                    <a:pt x="311" y="1033"/>
                    <a:pt x="298" y="1025"/>
                  </a:cubicBezTo>
                  <a:cubicBezTo>
                    <a:pt x="262" y="1001"/>
                    <a:pt x="238" y="977"/>
                    <a:pt x="203" y="953"/>
                  </a:cubicBezTo>
                  <a:cubicBezTo>
                    <a:pt x="191" y="959"/>
                    <a:pt x="176" y="962"/>
                    <a:pt x="161" y="962"/>
                  </a:cubicBezTo>
                  <a:cubicBezTo>
                    <a:pt x="146" y="962"/>
                    <a:pt x="131" y="959"/>
                    <a:pt x="119" y="953"/>
                  </a:cubicBezTo>
                  <a:cubicBezTo>
                    <a:pt x="106" y="949"/>
                    <a:pt x="93" y="946"/>
                    <a:pt x="81" y="946"/>
                  </a:cubicBezTo>
                  <a:cubicBezTo>
                    <a:pt x="61" y="946"/>
                    <a:pt x="43" y="955"/>
                    <a:pt x="36" y="977"/>
                  </a:cubicBezTo>
                  <a:cubicBezTo>
                    <a:pt x="36" y="1013"/>
                    <a:pt x="24" y="1049"/>
                    <a:pt x="0" y="1072"/>
                  </a:cubicBezTo>
                  <a:cubicBezTo>
                    <a:pt x="95" y="1192"/>
                    <a:pt x="191" y="1299"/>
                    <a:pt x="310" y="1406"/>
                  </a:cubicBezTo>
                  <a:lnTo>
                    <a:pt x="322" y="1394"/>
                  </a:lnTo>
                  <a:cubicBezTo>
                    <a:pt x="441" y="1501"/>
                    <a:pt x="584" y="1584"/>
                    <a:pt x="726" y="1668"/>
                  </a:cubicBezTo>
                  <a:cubicBezTo>
                    <a:pt x="750" y="1680"/>
                    <a:pt x="786" y="1715"/>
                    <a:pt x="822" y="1715"/>
                  </a:cubicBezTo>
                  <a:cubicBezTo>
                    <a:pt x="836" y="1711"/>
                    <a:pt x="851" y="1709"/>
                    <a:pt x="865" y="1709"/>
                  </a:cubicBezTo>
                  <a:cubicBezTo>
                    <a:pt x="932" y="1709"/>
                    <a:pt x="993" y="1754"/>
                    <a:pt x="1012" y="1823"/>
                  </a:cubicBezTo>
                  <a:cubicBezTo>
                    <a:pt x="1036" y="1882"/>
                    <a:pt x="1096" y="1906"/>
                    <a:pt x="1155" y="1906"/>
                  </a:cubicBezTo>
                  <a:cubicBezTo>
                    <a:pt x="1262" y="1906"/>
                    <a:pt x="1369" y="1942"/>
                    <a:pt x="1465" y="2001"/>
                  </a:cubicBezTo>
                  <a:cubicBezTo>
                    <a:pt x="1703" y="2120"/>
                    <a:pt x="1917" y="2251"/>
                    <a:pt x="2131" y="2406"/>
                  </a:cubicBezTo>
                  <a:lnTo>
                    <a:pt x="2262" y="2513"/>
                  </a:lnTo>
                  <a:lnTo>
                    <a:pt x="2393" y="2632"/>
                  </a:lnTo>
                  <a:cubicBezTo>
                    <a:pt x="2441" y="2680"/>
                    <a:pt x="2477" y="2716"/>
                    <a:pt x="2512" y="2763"/>
                  </a:cubicBezTo>
                  <a:lnTo>
                    <a:pt x="2620" y="2894"/>
                  </a:lnTo>
                  <a:cubicBezTo>
                    <a:pt x="2739" y="3025"/>
                    <a:pt x="2882" y="3156"/>
                    <a:pt x="3036" y="3275"/>
                  </a:cubicBezTo>
                  <a:cubicBezTo>
                    <a:pt x="3096" y="3311"/>
                    <a:pt x="3143" y="3370"/>
                    <a:pt x="3203" y="3406"/>
                  </a:cubicBezTo>
                  <a:cubicBezTo>
                    <a:pt x="3239" y="3442"/>
                    <a:pt x="3286" y="3478"/>
                    <a:pt x="3334" y="3501"/>
                  </a:cubicBezTo>
                  <a:cubicBezTo>
                    <a:pt x="3382" y="3537"/>
                    <a:pt x="3429" y="3549"/>
                    <a:pt x="3477" y="3585"/>
                  </a:cubicBezTo>
                  <a:cubicBezTo>
                    <a:pt x="3560" y="3620"/>
                    <a:pt x="3632" y="3668"/>
                    <a:pt x="3691" y="3728"/>
                  </a:cubicBezTo>
                  <a:cubicBezTo>
                    <a:pt x="3751" y="3787"/>
                    <a:pt x="3822" y="3823"/>
                    <a:pt x="3894" y="3859"/>
                  </a:cubicBezTo>
                  <a:cubicBezTo>
                    <a:pt x="3917" y="3870"/>
                    <a:pt x="3929" y="3906"/>
                    <a:pt x="3941" y="3930"/>
                  </a:cubicBezTo>
                  <a:cubicBezTo>
                    <a:pt x="3965" y="3954"/>
                    <a:pt x="3977" y="3978"/>
                    <a:pt x="4013" y="3989"/>
                  </a:cubicBezTo>
                  <a:cubicBezTo>
                    <a:pt x="4096" y="3989"/>
                    <a:pt x="4167" y="4037"/>
                    <a:pt x="4227" y="4097"/>
                  </a:cubicBezTo>
                  <a:cubicBezTo>
                    <a:pt x="4322" y="4168"/>
                    <a:pt x="4406" y="4251"/>
                    <a:pt x="4477" y="4335"/>
                  </a:cubicBezTo>
                  <a:cubicBezTo>
                    <a:pt x="4525" y="4430"/>
                    <a:pt x="4667" y="4454"/>
                    <a:pt x="4679" y="4573"/>
                  </a:cubicBezTo>
                  <a:cubicBezTo>
                    <a:pt x="4679" y="4597"/>
                    <a:pt x="4691" y="4621"/>
                    <a:pt x="4715" y="4632"/>
                  </a:cubicBezTo>
                  <a:cubicBezTo>
                    <a:pt x="4798" y="4692"/>
                    <a:pt x="4870" y="4775"/>
                    <a:pt x="4917" y="4871"/>
                  </a:cubicBezTo>
                  <a:cubicBezTo>
                    <a:pt x="4941" y="4918"/>
                    <a:pt x="4965" y="4966"/>
                    <a:pt x="4989" y="5013"/>
                  </a:cubicBezTo>
                  <a:lnTo>
                    <a:pt x="5013" y="5073"/>
                  </a:lnTo>
                  <a:lnTo>
                    <a:pt x="5013" y="5085"/>
                  </a:lnTo>
                  <a:lnTo>
                    <a:pt x="5013" y="5089"/>
                  </a:lnTo>
                  <a:lnTo>
                    <a:pt x="5013" y="5089"/>
                  </a:lnTo>
                  <a:cubicBezTo>
                    <a:pt x="5009" y="5092"/>
                    <a:pt x="5005" y="5094"/>
                    <a:pt x="5001" y="5097"/>
                  </a:cubicBezTo>
                  <a:lnTo>
                    <a:pt x="5001" y="5109"/>
                  </a:lnTo>
                  <a:lnTo>
                    <a:pt x="5001" y="5132"/>
                  </a:lnTo>
                  <a:lnTo>
                    <a:pt x="5048" y="5132"/>
                  </a:lnTo>
                  <a:cubicBezTo>
                    <a:pt x="5096" y="5132"/>
                    <a:pt x="5144" y="5109"/>
                    <a:pt x="5191" y="5109"/>
                  </a:cubicBezTo>
                  <a:cubicBezTo>
                    <a:pt x="5211" y="5105"/>
                    <a:pt x="5228" y="5103"/>
                    <a:pt x="5245" y="5103"/>
                  </a:cubicBezTo>
                  <a:cubicBezTo>
                    <a:pt x="5277" y="5103"/>
                    <a:pt x="5306" y="5109"/>
                    <a:pt x="5346" y="5109"/>
                  </a:cubicBezTo>
                  <a:cubicBezTo>
                    <a:pt x="5356" y="5105"/>
                    <a:pt x="5366" y="5104"/>
                    <a:pt x="5377" y="5104"/>
                  </a:cubicBezTo>
                  <a:cubicBezTo>
                    <a:pt x="5406" y="5104"/>
                    <a:pt x="5439" y="5115"/>
                    <a:pt x="5465" y="5132"/>
                  </a:cubicBezTo>
                  <a:cubicBezTo>
                    <a:pt x="5501" y="5144"/>
                    <a:pt x="5537" y="5156"/>
                    <a:pt x="5584" y="5168"/>
                  </a:cubicBezTo>
                  <a:cubicBezTo>
                    <a:pt x="5608" y="5180"/>
                    <a:pt x="5644" y="5192"/>
                    <a:pt x="5679" y="5204"/>
                  </a:cubicBezTo>
                  <a:lnTo>
                    <a:pt x="5894" y="5240"/>
                  </a:lnTo>
                  <a:cubicBezTo>
                    <a:pt x="6037" y="5275"/>
                    <a:pt x="6168" y="5311"/>
                    <a:pt x="6299" y="5371"/>
                  </a:cubicBezTo>
                  <a:cubicBezTo>
                    <a:pt x="6358" y="5406"/>
                    <a:pt x="6430" y="5418"/>
                    <a:pt x="6513" y="5418"/>
                  </a:cubicBezTo>
                  <a:cubicBezTo>
                    <a:pt x="6525" y="5415"/>
                    <a:pt x="6537" y="5414"/>
                    <a:pt x="6549" y="5414"/>
                  </a:cubicBezTo>
                  <a:cubicBezTo>
                    <a:pt x="6584" y="5414"/>
                    <a:pt x="6620" y="5427"/>
                    <a:pt x="6656" y="5454"/>
                  </a:cubicBezTo>
                  <a:cubicBezTo>
                    <a:pt x="6739" y="5490"/>
                    <a:pt x="6811" y="5549"/>
                    <a:pt x="6858" y="5633"/>
                  </a:cubicBezTo>
                  <a:cubicBezTo>
                    <a:pt x="6930" y="5644"/>
                    <a:pt x="7025" y="5644"/>
                    <a:pt x="7073" y="5692"/>
                  </a:cubicBezTo>
                  <a:cubicBezTo>
                    <a:pt x="7096" y="5716"/>
                    <a:pt x="7120" y="5728"/>
                    <a:pt x="7144" y="5752"/>
                  </a:cubicBezTo>
                  <a:cubicBezTo>
                    <a:pt x="7155" y="5774"/>
                    <a:pt x="7187" y="5848"/>
                    <a:pt x="7259" y="5848"/>
                  </a:cubicBezTo>
                  <a:cubicBezTo>
                    <a:pt x="7264" y="5848"/>
                    <a:pt x="7269" y="5848"/>
                    <a:pt x="7275" y="5847"/>
                  </a:cubicBezTo>
                  <a:cubicBezTo>
                    <a:pt x="7279" y="5846"/>
                    <a:pt x="7282" y="5846"/>
                    <a:pt x="7285" y="5846"/>
                  </a:cubicBezTo>
                  <a:cubicBezTo>
                    <a:pt x="7345" y="5846"/>
                    <a:pt x="7338" y="5943"/>
                    <a:pt x="7394" y="5966"/>
                  </a:cubicBezTo>
                  <a:cubicBezTo>
                    <a:pt x="7430" y="5978"/>
                    <a:pt x="7465" y="6002"/>
                    <a:pt x="7513" y="6014"/>
                  </a:cubicBezTo>
                  <a:cubicBezTo>
                    <a:pt x="7519" y="6019"/>
                    <a:pt x="7528" y="6022"/>
                    <a:pt x="7537" y="6022"/>
                  </a:cubicBezTo>
                  <a:cubicBezTo>
                    <a:pt x="7546" y="6022"/>
                    <a:pt x="7555" y="6019"/>
                    <a:pt x="7561" y="6014"/>
                  </a:cubicBezTo>
                  <a:lnTo>
                    <a:pt x="7620" y="6061"/>
                  </a:lnTo>
                  <a:cubicBezTo>
                    <a:pt x="7644" y="6061"/>
                    <a:pt x="7668" y="6073"/>
                    <a:pt x="7680" y="6085"/>
                  </a:cubicBezTo>
                  <a:cubicBezTo>
                    <a:pt x="7715" y="6121"/>
                    <a:pt x="7727" y="6168"/>
                    <a:pt x="7727" y="6216"/>
                  </a:cubicBezTo>
                  <a:cubicBezTo>
                    <a:pt x="7739" y="6287"/>
                    <a:pt x="7763" y="6335"/>
                    <a:pt x="7846" y="6335"/>
                  </a:cubicBezTo>
                  <a:cubicBezTo>
                    <a:pt x="7882" y="6335"/>
                    <a:pt x="7906" y="6371"/>
                    <a:pt x="7930" y="6383"/>
                  </a:cubicBezTo>
                  <a:cubicBezTo>
                    <a:pt x="8073" y="6502"/>
                    <a:pt x="8227" y="6597"/>
                    <a:pt x="8382" y="6680"/>
                  </a:cubicBezTo>
                  <a:lnTo>
                    <a:pt x="8668" y="6847"/>
                  </a:lnTo>
                  <a:lnTo>
                    <a:pt x="8680" y="6859"/>
                  </a:lnTo>
                  <a:lnTo>
                    <a:pt x="8704" y="6859"/>
                  </a:lnTo>
                  <a:cubicBezTo>
                    <a:pt x="8847" y="6883"/>
                    <a:pt x="8989" y="6918"/>
                    <a:pt x="9132" y="6966"/>
                  </a:cubicBezTo>
                  <a:cubicBezTo>
                    <a:pt x="9311" y="7037"/>
                    <a:pt x="9489" y="7073"/>
                    <a:pt x="9680" y="7073"/>
                  </a:cubicBezTo>
                  <a:cubicBezTo>
                    <a:pt x="9787" y="7073"/>
                    <a:pt x="9894" y="7073"/>
                    <a:pt x="10001" y="7061"/>
                  </a:cubicBezTo>
                  <a:cubicBezTo>
                    <a:pt x="10012" y="7058"/>
                    <a:pt x="10022" y="7056"/>
                    <a:pt x="10033" y="7056"/>
                  </a:cubicBezTo>
                  <a:cubicBezTo>
                    <a:pt x="10058" y="7056"/>
                    <a:pt x="10083" y="7065"/>
                    <a:pt x="10109" y="7073"/>
                  </a:cubicBezTo>
                  <a:lnTo>
                    <a:pt x="10228" y="7073"/>
                  </a:lnTo>
                  <a:cubicBezTo>
                    <a:pt x="10253" y="7047"/>
                    <a:pt x="10279" y="7028"/>
                    <a:pt x="10305" y="7028"/>
                  </a:cubicBezTo>
                  <a:cubicBezTo>
                    <a:pt x="10315" y="7028"/>
                    <a:pt x="10325" y="7031"/>
                    <a:pt x="10335" y="7037"/>
                  </a:cubicBezTo>
                  <a:cubicBezTo>
                    <a:pt x="10360" y="7054"/>
                    <a:pt x="10396" y="7076"/>
                    <a:pt x="10436" y="7076"/>
                  </a:cubicBezTo>
                  <a:cubicBezTo>
                    <a:pt x="10453" y="7076"/>
                    <a:pt x="10472" y="7072"/>
                    <a:pt x="10490" y="7061"/>
                  </a:cubicBezTo>
                  <a:cubicBezTo>
                    <a:pt x="10515" y="7053"/>
                    <a:pt x="10540" y="7044"/>
                    <a:pt x="10570" y="7044"/>
                  </a:cubicBezTo>
                  <a:cubicBezTo>
                    <a:pt x="10582" y="7044"/>
                    <a:pt x="10595" y="7046"/>
                    <a:pt x="10609" y="7049"/>
                  </a:cubicBezTo>
                  <a:lnTo>
                    <a:pt x="10692" y="7061"/>
                  </a:lnTo>
                  <a:cubicBezTo>
                    <a:pt x="10656" y="7026"/>
                    <a:pt x="10632" y="6978"/>
                    <a:pt x="10609" y="6930"/>
                  </a:cubicBezTo>
                  <a:cubicBezTo>
                    <a:pt x="10597" y="6907"/>
                    <a:pt x="10609" y="6883"/>
                    <a:pt x="10585" y="6871"/>
                  </a:cubicBezTo>
                  <a:cubicBezTo>
                    <a:pt x="10418" y="6835"/>
                    <a:pt x="10394" y="6680"/>
                    <a:pt x="10299" y="6573"/>
                  </a:cubicBezTo>
                  <a:cubicBezTo>
                    <a:pt x="10251" y="6526"/>
                    <a:pt x="10216" y="6466"/>
                    <a:pt x="10192" y="6395"/>
                  </a:cubicBezTo>
                  <a:cubicBezTo>
                    <a:pt x="10192" y="6383"/>
                    <a:pt x="10180" y="6359"/>
                    <a:pt x="10168" y="6335"/>
                  </a:cubicBezTo>
                  <a:cubicBezTo>
                    <a:pt x="10156" y="6335"/>
                    <a:pt x="10132" y="6323"/>
                    <a:pt x="10121" y="6323"/>
                  </a:cubicBezTo>
                  <a:cubicBezTo>
                    <a:pt x="10061" y="6323"/>
                    <a:pt x="10013" y="6275"/>
                    <a:pt x="9966" y="6228"/>
                  </a:cubicBezTo>
                  <a:cubicBezTo>
                    <a:pt x="9954" y="6216"/>
                    <a:pt x="9954" y="6204"/>
                    <a:pt x="9954" y="6192"/>
                  </a:cubicBezTo>
                  <a:cubicBezTo>
                    <a:pt x="9954" y="6145"/>
                    <a:pt x="9966" y="6109"/>
                    <a:pt x="9990" y="6061"/>
                  </a:cubicBezTo>
                  <a:lnTo>
                    <a:pt x="9990" y="6061"/>
                  </a:lnTo>
                  <a:cubicBezTo>
                    <a:pt x="9942" y="6073"/>
                    <a:pt x="9906" y="6073"/>
                    <a:pt x="9859" y="6073"/>
                  </a:cubicBezTo>
                  <a:cubicBezTo>
                    <a:pt x="9870" y="5966"/>
                    <a:pt x="9775" y="5954"/>
                    <a:pt x="9728" y="5883"/>
                  </a:cubicBezTo>
                  <a:cubicBezTo>
                    <a:pt x="9680" y="5811"/>
                    <a:pt x="9644" y="5740"/>
                    <a:pt x="9632" y="5668"/>
                  </a:cubicBezTo>
                  <a:cubicBezTo>
                    <a:pt x="9609" y="5609"/>
                    <a:pt x="9597" y="5561"/>
                    <a:pt x="9585" y="5502"/>
                  </a:cubicBezTo>
                  <a:lnTo>
                    <a:pt x="9585" y="5490"/>
                  </a:lnTo>
                  <a:cubicBezTo>
                    <a:pt x="9585" y="5430"/>
                    <a:pt x="9609" y="5371"/>
                    <a:pt x="9644" y="5323"/>
                  </a:cubicBezTo>
                  <a:cubicBezTo>
                    <a:pt x="9656" y="5311"/>
                    <a:pt x="9644" y="5287"/>
                    <a:pt x="9632" y="5263"/>
                  </a:cubicBezTo>
                  <a:cubicBezTo>
                    <a:pt x="9597" y="5228"/>
                    <a:pt x="9585" y="5180"/>
                    <a:pt x="9609" y="5132"/>
                  </a:cubicBezTo>
                  <a:lnTo>
                    <a:pt x="9632" y="5073"/>
                  </a:lnTo>
                  <a:lnTo>
                    <a:pt x="9632" y="5049"/>
                  </a:lnTo>
                  <a:cubicBezTo>
                    <a:pt x="9644" y="5013"/>
                    <a:pt x="9668" y="4978"/>
                    <a:pt x="9692" y="4954"/>
                  </a:cubicBezTo>
                  <a:cubicBezTo>
                    <a:pt x="9704" y="4930"/>
                    <a:pt x="9716" y="4918"/>
                    <a:pt x="9704" y="4894"/>
                  </a:cubicBezTo>
                  <a:cubicBezTo>
                    <a:pt x="9668" y="4799"/>
                    <a:pt x="9716" y="4704"/>
                    <a:pt x="9799" y="4656"/>
                  </a:cubicBezTo>
                  <a:lnTo>
                    <a:pt x="9728" y="4561"/>
                  </a:lnTo>
                  <a:cubicBezTo>
                    <a:pt x="9847" y="4478"/>
                    <a:pt x="9847" y="4347"/>
                    <a:pt x="9894" y="4228"/>
                  </a:cubicBezTo>
                  <a:cubicBezTo>
                    <a:pt x="9918" y="4204"/>
                    <a:pt x="9930" y="4168"/>
                    <a:pt x="9954" y="4144"/>
                  </a:cubicBezTo>
                  <a:lnTo>
                    <a:pt x="9906" y="4120"/>
                  </a:lnTo>
                  <a:cubicBezTo>
                    <a:pt x="9847" y="4073"/>
                    <a:pt x="9799" y="4025"/>
                    <a:pt x="9763" y="3978"/>
                  </a:cubicBezTo>
                  <a:cubicBezTo>
                    <a:pt x="9740" y="3966"/>
                    <a:pt x="9728" y="3942"/>
                    <a:pt x="9728" y="3918"/>
                  </a:cubicBezTo>
                  <a:lnTo>
                    <a:pt x="9668" y="3728"/>
                  </a:lnTo>
                  <a:lnTo>
                    <a:pt x="9489" y="3120"/>
                  </a:lnTo>
                  <a:cubicBezTo>
                    <a:pt x="9442" y="3097"/>
                    <a:pt x="9394" y="3085"/>
                    <a:pt x="9347" y="3061"/>
                  </a:cubicBezTo>
                  <a:lnTo>
                    <a:pt x="9335" y="3073"/>
                  </a:lnTo>
                  <a:lnTo>
                    <a:pt x="9335" y="3049"/>
                  </a:lnTo>
                  <a:cubicBezTo>
                    <a:pt x="9251" y="3025"/>
                    <a:pt x="9156" y="3001"/>
                    <a:pt x="9132" y="2882"/>
                  </a:cubicBezTo>
                  <a:cubicBezTo>
                    <a:pt x="9097" y="2882"/>
                    <a:pt x="9061" y="2894"/>
                    <a:pt x="9025" y="2906"/>
                  </a:cubicBezTo>
                  <a:cubicBezTo>
                    <a:pt x="8999" y="2916"/>
                    <a:pt x="8973" y="2924"/>
                    <a:pt x="8951" y="2924"/>
                  </a:cubicBezTo>
                  <a:cubicBezTo>
                    <a:pt x="8923" y="2924"/>
                    <a:pt x="8901" y="2911"/>
                    <a:pt x="8894" y="2870"/>
                  </a:cubicBezTo>
                  <a:cubicBezTo>
                    <a:pt x="8882" y="2823"/>
                    <a:pt x="8858" y="2787"/>
                    <a:pt x="8823" y="2763"/>
                  </a:cubicBezTo>
                  <a:cubicBezTo>
                    <a:pt x="8716" y="2692"/>
                    <a:pt x="8608" y="2620"/>
                    <a:pt x="8501" y="2549"/>
                  </a:cubicBezTo>
                  <a:cubicBezTo>
                    <a:pt x="8489" y="2525"/>
                    <a:pt x="8466" y="2513"/>
                    <a:pt x="8454" y="2513"/>
                  </a:cubicBezTo>
                  <a:cubicBezTo>
                    <a:pt x="8394" y="2489"/>
                    <a:pt x="8335" y="2477"/>
                    <a:pt x="8275" y="2454"/>
                  </a:cubicBezTo>
                  <a:cubicBezTo>
                    <a:pt x="8216" y="2418"/>
                    <a:pt x="8204" y="2346"/>
                    <a:pt x="8144" y="2323"/>
                  </a:cubicBezTo>
                  <a:cubicBezTo>
                    <a:pt x="8037" y="2275"/>
                    <a:pt x="7954" y="2168"/>
                    <a:pt x="7942" y="2049"/>
                  </a:cubicBezTo>
                  <a:cubicBezTo>
                    <a:pt x="7942" y="2025"/>
                    <a:pt x="7918" y="2013"/>
                    <a:pt x="7906" y="2013"/>
                  </a:cubicBezTo>
                  <a:cubicBezTo>
                    <a:pt x="7823" y="1989"/>
                    <a:pt x="7799" y="1930"/>
                    <a:pt x="7787" y="1858"/>
                  </a:cubicBezTo>
                  <a:cubicBezTo>
                    <a:pt x="7787" y="1823"/>
                    <a:pt x="7751" y="1811"/>
                    <a:pt x="7727" y="1775"/>
                  </a:cubicBezTo>
                  <a:cubicBezTo>
                    <a:pt x="7704" y="1751"/>
                    <a:pt x="7668" y="1727"/>
                    <a:pt x="7668" y="1692"/>
                  </a:cubicBezTo>
                  <a:cubicBezTo>
                    <a:pt x="7668" y="1644"/>
                    <a:pt x="7668" y="1632"/>
                    <a:pt x="7668" y="1596"/>
                  </a:cubicBezTo>
                  <a:lnTo>
                    <a:pt x="7620" y="1573"/>
                  </a:lnTo>
                  <a:cubicBezTo>
                    <a:pt x="7584" y="1537"/>
                    <a:pt x="7549" y="1489"/>
                    <a:pt x="7549" y="1430"/>
                  </a:cubicBezTo>
                  <a:cubicBezTo>
                    <a:pt x="7537" y="1394"/>
                    <a:pt x="7501" y="1358"/>
                    <a:pt x="7465" y="1358"/>
                  </a:cubicBezTo>
                  <a:cubicBezTo>
                    <a:pt x="7275" y="1322"/>
                    <a:pt x="7108" y="1215"/>
                    <a:pt x="7013" y="1037"/>
                  </a:cubicBezTo>
                  <a:cubicBezTo>
                    <a:pt x="6953" y="930"/>
                    <a:pt x="6870" y="834"/>
                    <a:pt x="6751" y="787"/>
                  </a:cubicBezTo>
                  <a:cubicBezTo>
                    <a:pt x="6656" y="751"/>
                    <a:pt x="6572" y="680"/>
                    <a:pt x="6525" y="596"/>
                  </a:cubicBezTo>
                  <a:cubicBezTo>
                    <a:pt x="6501" y="572"/>
                    <a:pt x="6489" y="549"/>
                    <a:pt x="6465" y="525"/>
                  </a:cubicBezTo>
                  <a:cubicBezTo>
                    <a:pt x="6227" y="322"/>
                    <a:pt x="5941" y="168"/>
                    <a:pt x="5632" y="72"/>
                  </a:cubicBezTo>
                  <a:cubicBezTo>
                    <a:pt x="5608" y="66"/>
                    <a:pt x="5584" y="63"/>
                    <a:pt x="5560" y="63"/>
                  </a:cubicBezTo>
                  <a:cubicBezTo>
                    <a:pt x="5537" y="63"/>
                    <a:pt x="5513" y="66"/>
                    <a:pt x="5489" y="72"/>
                  </a:cubicBezTo>
                  <a:cubicBezTo>
                    <a:pt x="5484" y="74"/>
                    <a:pt x="5479" y="75"/>
                    <a:pt x="5475" y="75"/>
                  </a:cubicBezTo>
                  <a:cubicBezTo>
                    <a:pt x="5446" y="75"/>
                    <a:pt x="5424" y="47"/>
                    <a:pt x="5394" y="37"/>
                  </a:cubicBezTo>
                  <a:cubicBezTo>
                    <a:pt x="5358" y="13"/>
                    <a:pt x="5310" y="1"/>
                    <a:pt x="52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00"/>
            <p:cNvSpPr/>
            <p:nvPr/>
          </p:nvSpPr>
          <p:spPr>
            <a:xfrm>
              <a:off x="2020175" y="3027100"/>
              <a:ext cx="320000" cy="270475"/>
            </a:xfrm>
            <a:custGeom>
              <a:rect b="b" l="l" r="r" t="t"/>
              <a:pathLst>
                <a:path extrusionOk="0" h="10819" w="12800">
                  <a:moveTo>
                    <a:pt x="12752" y="0"/>
                  </a:moveTo>
                  <a:cubicBezTo>
                    <a:pt x="12743" y="0"/>
                    <a:pt x="12711" y="25"/>
                    <a:pt x="12693" y="44"/>
                  </a:cubicBezTo>
                  <a:cubicBezTo>
                    <a:pt x="12657" y="79"/>
                    <a:pt x="12609" y="115"/>
                    <a:pt x="12562" y="115"/>
                  </a:cubicBezTo>
                  <a:cubicBezTo>
                    <a:pt x="12490" y="115"/>
                    <a:pt x="12419" y="139"/>
                    <a:pt x="12324" y="139"/>
                  </a:cubicBezTo>
                  <a:cubicBezTo>
                    <a:pt x="12300" y="139"/>
                    <a:pt x="12276" y="151"/>
                    <a:pt x="12252" y="163"/>
                  </a:cubicBezTo>
                  <a:cubicBezTo>
                    <a:pt x="12190" y="234"/>
                    <a:pt x="12102" y="272"/>
                    <a:pt x="12011" y="272"/>
                  </a:cubicBezTo>
                  <a:cubicBezTo>
                    <a:pt x="11980" y="272"/>
                    <a:pt x="11949" y="267"/>
                    <a:pt x="11919" y="258"/>
                  </a:cubicBezTo>
                  <a:lnTo>
                    <a:pt x="11871" y="377"/>
                  </a:lnTo>
                  <a:cubicBezTo>
                    <a:pt x="11844" y="372"/>
                    <a:pt x="11818" y="370"/>
                    <a:pt x="11793" y="370"/>
                  </a:cubicBezTo>
                  <a:cubicBezTo>
                    <a:pt x="11637" y="370"/>
                    <a:pt x="11501" y="452"/>
                    <a:pt x="11347" y="472"/>
                  </a:cubicBezTo>
                  <a:cubicBezTo>
                    <a:pt x="11300" y="484"/>
                    <a:pt x="11249" y="490"/>
                    <a:pt x="11197" y="490"/>
                  </a:cubicBezTo>
                  <a:cubicBezTo>
                    <a:pt x="11145" y="490"/>
                    <a:pt x="11091" y="484"/>
                    <a:pt x="11038" y="472"/>
                  </a:cubicBezTo>
                  <a:lnTo>
                    <a:pt x="10824" y="472"/>
                  </a:lnTo>
                  <a:cubicBezTo>
                    <a:pt x="10812" y="460"/>
                    <a:pt x="10800" y="460"/>
                    <a:pt x="10776" y="449"/>
                  </a:cubicBezTo>
                  <a:cubicBezTo>
                    <a:pt x="10693" y="425"/>
                    <a:pt x="10597" y="460"/>
                    <a:pt x="10514" y="401"/>
                  </a:cubicBezTo>
                  <a:cubicBezTo>
                    <a:pt x="10466" y="377"/>
                    <a:pt x="10419" y="365"/>
                    <a:pt x="10371" y="365"/>
                  </a:cubicBezTo>
                  <a:cubicBezTo>
                    <a:pt x="10192" y="353"/>
                    <a:pt x="10026" y="341"/>
                    <a:pt x="9859" y="341"/>
                  </a:cubicBezTo>
                  <a:cubicBezTo>
                    <a:pt x="9419" y="353"/>
                    <a:pt x="8990" y="425"/>
                    <a:pt x="8573" y="544"/>
                  </a:cubicBezTo>
                  <a:cubicBezTo>
                    <a:pt x="8491" y="571"/>
                    <a:pt x="8416" y="619"/>
                    <a:pt x="8327" y="619"/>
                  </a:cubicBezTo>
                  <a:cubicBezTo>
                    <a:pt x="8300" y="619"/>
                    <a:pt x="8271" y="615"/>
                    <a:pt x="8240" y="603"/>
                  </a:cubicBezTo>
                  <a:cubicBezTo>
                    <a:pt x="8204" y="627"/>
                    <a:pt x="8180" y="663"/>
                    <a:pt x="8168" y="699"/>
                  </a:cubicBezTo>
                  <a:cubicBezTo>
                    <a:pt x="8147" y="763"/>
                    <a:pt x="8116" y="808"/>
                    <a:pt x="8050" y="808"/>
                  </a:cubicBezTo>
                  <a:cubicBezTo>
                    <a:pt x="8042" y="808"/>
                    <a:pt x="8034" y="807"/>
                    <a:pt x="8026" y="806"/>
                  </a:cubicBezTo>
                  <a:cubicBezTo>
                    <a:pt x="7990" y="806"/>
                    <a:pt x="7942" y="806"/>
                    <a:pt x="7895" y="818"/>
                  </a:cubicBezTo>
                  <a:lnTo>
                    <a:pt x="7871" y="830"/>
                  </a:lnTo>
                  <a:lnTo>
                    <a:pt x="7847" y="830"/>
                  </a:lnTo>
                  <a:cubicBezTo>
                    <a:pt x="7704" y="865"/>
                    <a:pt x="7573" y="937"/>
                    <a:pt x="7454" y="1032"/>
                  </a:cubicBezTo>
                  <a:cubicBezTo>
                    <a:pt x="7442" y="1044"/>
                    <a:pt x="7430" y="1056"/>
                    <a:pt x="7418" y="1080"/>
                  </a:cubicBezTo>
                  <a:cubicBezTo>
                    <a:pt x="7395" y="1139"/>
                    <a:pt x="7383" y="1199"/>
                    <a:pt x="7383" y="1258"/>
                  </a:cubicBezTo>
                  <a:cubicBezTo>
                    <a:pt x="7371" y="1318"/>
                    <a:pt x="7311" y="1353"/>
                    <a:pt x="7311" y="1425"/>
                  </a:cubicBezTo>
                  <a:cubicBezTo>
                    <a:pt x="7335" y="1544"/>
                    <a:pt x="7311" y="1663"/>
                    <a:pt x="7252" y="1782"/>
                  </a:cubicBezTo>
                  <a:cubicBezTo>
                    <a:pt x="7240" y="1806"/>
                    <a:pt x="7252" y="1830"/>
                    <a:pt x="7264" y="1842"/>
                  </a:cubicBezTo>
                  <a:cubicBezTo>
                    <a:pt x="7311" y="1913"/>
                    <a:pt x="7323" y="1996"/>
                    <a:pt x="7299" y="2068"/>
                  </a:cubicBezTo>
                  <a:cubicBezTo>
                    <a:pt x="7299" y="2104"/>
                    <a:pt x="7299" y="2151"/>
                    <a:pt x="7323" y="2187"/>
                  </a:cubicBezTo>
                  <a:cubicBezTo>
                    <a:pt x="7323" y="2234"/>
                    <a:pt x="7359" y="2282"/>
                    <a:pt x="7335" y="2330"/>
                  </a:cubicBezTo>
                  <a:cubicBezTo>
                    <a:pt x="7299" y="2484"/>
                    <a:pt x="7228" y="2639"/>
                    <a:pt x="7133" y="2770"/>
                  </a:cubicBezTo>
                  <a:cubicBezTo>
                    <a:pt x="7073" y="2842"/>
                    <a:pt x="6990" y="2889"/>
                    <a:pt x="6906" y="2889"/>
                  </a:cubicBezTo>
                  <a:cubicBezTo>
                    <a:pt x="6835" y="2889"/>
                    <a:pt x="6787" y="2913"/>
                    <a:pt x="6740" y="2961"/>
                  </a:cubicBezTo>
                  <a:cubicBezTo>
                    <a:pt x="6613" y="3068"/>
                    <a:pt x="6456" y="3122"/>
                    <a:pt x="6300" y="3122"/>
                  </a:cubicBezTo>
                  <a:cubicBezTo>
                    <a:pt x="6162" y="3122"/>
                    <a:pt x="6023" y="3080"/>
                    <a:pt x="5906" y="2996"/>
                  </a:cubicBezTo>
                  <a:cubicBezTo>
                    <a:pt x="5823" y="2937"/>
                    <a:pt x="5751" y="2877"/>
                    <a:pt x="5680" y="2818"/>
                  </a:cubicBezTo>
                  <a:cubicBezTo>
                    <a:pt x="5609" y="2758"/>
                    <a:pt x="5537" y="2699"/>
                    <a:pt x="5466" y="2651"/>
                  </a:cubicBezTo>
                  <a:cubicBezTo>
                    <a:pt x="5359" y="2592"/>
                    <a:pt x="5251" y="2520"/>
                    <a:pt x="5156" y="2437"/>
                  </a:cubicBezTo>
                  <a:cubicBezTo>
                    <a:pt x="5132" y="2413"/>
                    <a:pt x="5109" y="2401"/>
                    <a:pt x="5085" y="2389"/>
                  </a:cubicBezTo>
                  <a:cubicBezTo>
                    <a:pt x="5059" y="2383"/>
                    <a:pt x="5037" y="2380"/>
                    <a:pt x="5017" y="2380"/>
                  </a:cubicBezTo>
                  <a:cubicBezTo>
                    <a:pt x="4964" y="2380"/>
                    <a:pt x="4929" y="2402"/>
                    <a:pt x="4894" y="2437"/>
                  </a:cubicBezTo>
                  <a:cubicBezTo>
                    <a:pt x="4882" y="2461"/>
                    <a:pt x="4882" y="2473"/>
                    <a:pt x="4870" y="2496"/>
                  </a:cubicBezTo>
                  <a:cubicBezTo>
                    <a:pt x="4858" y="2520"/>
                    <a:pt x="4858" y="2544"/>
                    <a:pt x="4847" y="2568"/>
                  </a:cubicBezTo>
                  <a:cubicBezTo>
                    <a:pt x="4823" y="2627"/>
                    <a:pt x="4799" y="2687"/>
                    <a:pt x="4787" y="2746"/>
                  </a:cubicBezTo>
                  <a:cubicBezTo>
                    <a:pt x="4692" y="2961"/>
                    <a:pt x="4573" y="3175"/>
                    <a:pt x="4442" y="3377"/>
                  </a:cubicBezTo>
                  <a:cubicBezTo>
                    <a:pt x="4394" y="3437"/>
                    <a:pt x="4370" y="3497"/>
                    <a:pt x="4347" y="3568"/>
                  </a:cubicBezTo>
                  <a:cubicBezTo>
                    <a:pt x="4335" y="3627"/>
                    <a:pt x="4275" y="3639"/>
                    <a:pt x="4239" y="3675"/>
                  </a:cubicBezTo>
                  <a:cubicBezTo>
                    <a:pt x="4180" y="3711"/>
                    <a:pt x="4132" y="3758"/>
                    <a:pt x="4108" y="3818"/>
                  </a:cubicBezTo>
                  <a:cubicBezTo>
                    <a:pt x="4049" y="3913"/>
                    <a:pt x="4037" y="4032"/>
                    <a:pt x="3930" y="4068"/>
                  </a:cubicBezTo>
                  <a:cubicBezTo>
                    <a:pt x="3906" y="4139"/>
                    <a:pt x="3882" y="4199"/>
                    <a:pt x="3846" y="4259"/>
                  </a:cubicBezTo>
                  <a:cubicBezTo>
                    <a:pt x="3823" y="4294"/>
                    <a:pt x="3751" y="4294"/>
                    <a:pt x="3715" y="4330"/>
                  </a:cubicBezTo>
                  <a:cubicBezTo>
                    <a:pt x="3680" y="4366"/>
                    <a:pt x="3644" y="4437"/>
                    <a:pt x="3608" y="4485"/>
                  </a:cubicBezTo>
                  <a:cubicBezTo>
                    <a:pt x="3561" y="4520"/>
                    <a:pt x="3501" y="4532"/>
                    <a:pt x="3489" y="4580"/>
                  </a:cubicBezTo>
                  <a:cubicBezTo>
                    <a:pt x="3454" y="4651"/>
                    <a:pt x="3454" y="4723"/>
                    <a:pt x="3465" y="4806"/>
                  </a:cubicBezTo>
                  <a:cubicBezTo>
                    <a:pt x="3489" y="4878"/>
                    <a:pt x="3465" y="4949"/>
                    <a:pt x="3418" y="5009"/>
                  </a:cubicBezTo>
                  <a:cubicBezTo>
                    <a:pt x="3394" y="5032"/>
                    <a:pt x="3382" y="5068"/>
                    <a:pt x="3370" y="5104"/>
                  </a:cubicBezTo>
                  <a:cubicBezTo>
                    <a:pt x="3346" y="5140"/>
                    <a:pt x="3334" y="5175"/>
                    <a:pt x="3334" y="5223"/>
                  </a:cubicBezTo>
                  <a:cubicBezTo>
                    <a:pt x="3263" y="5497"/>
                    <a:pt x="3156" y="5747"/>
                    <a:pt x="3013" y="5997"/>
                  </a:cubicBezTo>
                  <a:cubicBezTo>
                    <a:pt x="2953" y="6080"/>
                    <a:pt x="2906" y="6187"/>
                    <a:pt x="2882" y="6294"/>
                  </a:cubicBezTo>
                  <a:cubicBezTo>
                    <a:pt x="2858" y="6378"/>
                    <a:pt x="2739" y="6414"/>
                    <a:pt x="2715" y="6521"/>
                  </a:cubicBezTo>
                  <a:lnTo>
                    <a:pt x="2668" y="6521"/>
                  </a:lnTo>
                  <a:cubicBezTo>
                    <a:pt x="2645" y="6514"/>
                    <a:pt x="2629" y="6511"/>
                    <a:pt x="2617" y="6511"/>
                  </a:cubicBezTo>
                  <a:cubicBezTo>
                    <a:pt x="2566" y="6511"/>
                    <a:pt x="2601" y="6565"/>
                    <a:pt x="2620" y="6604"/>
                  </a:cubicBezTo>
                  <a:lnTo>
                    <a:pt x="2620" y="6652"/>
                  </a:lnTo>
                  <a:cubicBezTo>
                    <a:pt x="2549" y="6675"/>
                    <a:pt x="2537" y="6759"/>
                    <a:pt x="2513" y="6818"/>
                  </a:cubicBezTo>
                  <a:cubicBezTo>
                    <a:pt x="2478" y="6863"/>
                    <a:pt x="2423" y="6887"/>
                    <a:pt x="2372" y="6887"/>
                  </a:cubicBezTo>
                  <a:cubicBezTo>
                    <a:pt x="2355" y="6887"/>
                    <a:pt x="2338" y="6884"/>
                    <a:pt x="2322" y="6878"/>
                  </a:cubicBezTo>
                  <a:cubicBezTo>
                    <a:pt x="2306" y="6871"/>
                    <a:pt x="2290" y="6868"/>
                    <a:pt x="2276" y="6868"/>
                  </a:cubicBezTo>
                  <a:cubicBezTo>
                    <a:pt x="2240" y="6868"/>
                    <a:pt x="2215" y="6888"/>
                    <a:pt x="2215" y="6914"/>
                  </a:cubicBezTo>
                  <a:cubicBezTo>
                    <a:pt x="2203" y="7033"/>
                    <a:pt x="2120" y="7128"/>
                    <a:pt x="2013" y="7152"/>
                  </a:cubicBezTo>
                  <a:cubicBezTo>
                    <a:pt x="1989" y="7152"/>
                    <a:pt x="1989" y="7199"/>
                    <a:pt x="2013" y="7235"/>
                  </a:cubicBezTo>
                  <a:cubicBezTo>
                    <a:pt x="2025" y="7259"/>
                    <a:pt x="2025" y="7295"/>
                    <a:pt x="2013" y="7318"/>
                  </a:cubicBezTo>
                  <a:cubicBezTo>
                    <a:pt x="1965" y="7414"/>
                    <a:pt x="1882" y="7473"/>
                    <a:pt x="1775" y="7473"/>
                  </a:cubicBezTo>
                  <a:cubicBezTo>
                    <a:pt x="1760" y="7471"/>
                    <a:pt x="1746" y="7470"/>
                    <a:pt x="1733" y="7470"/>
                  </a:cubicBezTo>
                  <a:cubicBezTo>
                    <a:pt x="1662" y="7470"/>
                    <a:pt x="1614" y="7500"/>
                    <a:pt x="1584" y="7580"/>
                  </a:cubicBezTo>
                  <a:cubicBezTo>
                    <a:pt x="1572" y="7604"/>
                    <a:pt x="1513" y="7616"/>
                    <a:pt x="1477" y="7628"/>
                  </a:cubicBezTo>
                  <a:cubicBezTo>
                    <a:pt x="1441" y="7652"/>
                    <a:pt x="1453" y="7676"/>
                    <a:pt x="1465" y="7711"/>
                  </a:cubicBezTo>
                  <a:cubicBezTo>
                    <a:pt x="1477" y="7747"/>
                    <a:pt x="1477" y="7783"/>
                    <a:pt x="1453" y="7783"/>
                  </a:cubicBezTo>
                  <a:cubicBezTo>
                    <a:pt x="1394" y="7795"/>
                    <a:pt x="1334" y="7795"/>
                    <a:pt x="1310" y="7854"/>
                  </a:cubicBezTo>
                  <a:cubicBezTo>
                    <a:pt x="1287" y="7949"/>
                    <a:pt x="1227" y="8033"/>
                    <a:pt x="1144" y="8092"/>
                  </a:cubicBezTo>
                  <a:cubicBezTo>
                    <a:pt x="1084" y="8128"/>
                    <a:pt x="1025" y="8199"/>
                    <a:pt x="941" y="8211"/>
                  </a:cubicBezTo>
                  <a:cubicBezTo>
                    <a:pt x="846" y="8223"/>
                    <a:pt x="858" y="8330"/>
                    <a:pt x="787" y="8330"/>
                  </a:cubicBezTo>
                  <a:cubicBezTo>
                    <a:pt x="691" y="8330"/>
                    <a:pt x="667" y="8426"/>
                    <a:pt x="584" y="8438"/>
                  </a:cubicBezTo>
                  <a:cubicBezTo>
                    <a:pt x="501" y="8450"/>
                    <a:pt x="429" y="8497"/>
                    <a:pt x="382" y="8569"/>
                  </a:cubicBezTo>
                  <a:cubicBezTo>
                    <a:pt x="334" y="8616"/>
                    <a:pt x="310" y="8688"/>
                    <a:pt x="251" y="8723"/>
                  </a:cubicBezTo>
                  <a:cubicBezTo>
                    <a:pt x="191" y="8759"/>
                    <a:pt x="132" y="8783"/>
                    <a:pt x="72" y="8795"/>
                  </a:cubicBezTo>
                  <a:cubicBezTo>
                    <a:pt x="60" y="8831"/>
                    <a:pt x="36" y="8854"/>
                    <a:pt x="1" y="8866"/>
                  </a:cubicBezTo>
                  <a:cubicBezTo>
                    <a:pt x="1" y="8890"/>
                    <a:pt x="13" y="8902"/>
                    <a:pt x="13" y="8926"/>
                  </a:cubicBezTo>
                  <a:cubicBezTo>
                    <a:pt x="25" y="8973"/>
                    <a:pt x="36" y="9021"/>
                    <a:pt x="48" y="9081"/>
                  </a:cubicBezTo>
                  <a:cubicBezTo>
                    <a:pt x="72" y="9104"/>
                    <a:pt x="108" y="9116"/>
                    <a:pt x="144" y="9128"/>
                  </a:cubicBezTo>
                  <a:cubicBezTo>
                    <a:pt x="167" y="9116"/>
                    <a:pt x="179" y="9104"/>
                    <a:pt x="191" y="9092"/>
                  </a:cubicBezTo>
                  <a:cubicBezTo>
                    <a:pt x="221" y="9063"/>
                    <a:pt x="250" y="9042"/>
                    <a:pt x="273" y="9042"/>
                  </a:cubicBezTo>
                  <a:cubicBezTo>
                    <a:pt x="278" y="9042"/>
                    <a:pt x="282" y="9043"/>
                    <a:pt x="286" y="9045"/>
                  </a:cubicBezTo>
                  <a:cubicBezTo>
                    <a:pt x="417" y="9092"/>
                    <a:pt x="560" y="9128"/>
                    <a:pt x="691" y="9152"/>
                  </a:cubicBezTo>
                  <a:cubicBezTo>
                    <a:pt x="721" y="9182"/>
                    <a:pt x="757" y="9191"/>
                    <a:pt x="794" y="9191"/>
                  </a:cubicBezTo>
                  <a:cubicBezTo>
                    <a:pt x="831" y="9191"/>
                    <a:pt x="870" y="9182"/>
                    <a:pt x="906" y="9176"/>
                  </a:cubicBezTo>
                  <a:cubicBezTo>
                    <a:pt x="917" y="9173"/>
                    <a:pt x="929" y="9172"/>
                    <a:pt x="941" y="9172"/>
                  </a:cubicBezTo>
                  <a:cubicBezTo>
                    <a:pt x="980" y="9172"/>
                    <a:pt x="1021" y="9187"/>
                    <a:pt x="1048" y="9223"/>
                  </a:cubicBezTo>
                  <a:cubicBezTo>
                    <a:pt x="1065" y="9240"/>
                    <a:pt x="1094" y="9257"/>
                    <a:pt x="1122" y="9257"/>
                  </a:cubicBezTo>
                  <a:cubicBezTo>
                    <a:pt x="1134" y="9257"/>
                    <a:pt x="1145" y="9254"/>
                    <a:pt x="1156" y="9247"/>
                  </a:cubicBezTo>
                  <a:cubicBezTo>
                    <a:pt x="1211" y="9204"/>
                    <a:pt x="1277" y="9183"/>
                    <a:pt x="1343" y="9183"/>
                  </a:cubicBezTo>
                  <a:cubicBezTo>
                    <a:pt x="1405" y="9183"/>
                    <a:pt x="1467" y="9201"/>
                    <a:pt x="1525" y="9235"/>
                  </a:cubicBezTo>
                  <a:cubicBezTo>
                    <a:pt x="1547" y="9258"/>
                    <a:pt x="1580" y="9266"/>
                    <a:pt x="1612" y="9266"/>
                  </a:cubicBezTo>
                  <a:cubicBezTo>
                    <a:pt x="1631" y="9266"/>
                    <a:pt x="1650" y="9263"/>
                    <a:pt x="1668" y="9259"/>
                  </a:cubicBezTo>
                  <a:cubicBezTo>
                    <a:pt x="1810" y="9188"/>
                    <a:pt x="1977" y="9140"/>
                    <a:pt x="2144" y="9140"/>
                  </a:cubicBezTo>
                  <a:cubicBezTo>
                    <a:pt x="2156" y="9140"/>
                    <a:pt x="2180" y="9164"/>
                    <a:pt x="2203" y="9176"/>
                  </a:cubicBezTo>
                  <a:lnTo>
                    <a:pt x="2180" y="9200"/>
                  </a:lnTo>
                  <a:cubicBezTo>
                    <a:pt x="2203" y="9212"/>
                    <a:pt x="2227" y="9212"/>
                    <a:pt x="2251" y="9223"/>
                  </a:cubicBezTo>
                  <a:cubicBezTo>
                    <a:pt x="2265" y="9196"/>
                    <a:pt x="2284" y="9189"/>
                    <a:pt x="2305" y="9189"/>
                  </a:cubicBezTo>
                  <a:cubicBezTo>
                    <a:pt x="2321" y="9189"/>
                    <a:pt x="2339" y="9194"/>
                    <a:pt x="2354" y="9194"/>
                  </a:cubicBezTo>
                  <a:cubicBezTo>
                    <a:pt x="2370" y="9194"/>
                    <a:pt x="2383" y="9190"/>
                    <a:pt x="2394" y="9176"/>
                  </a:cubicBezTo>
                  <a:cubicBezTo>
                    <a:pt x="2405" y="9164"/>
                    <a:pt x="2417" y="9160"/>
                    <a:pt x="2428" y="9160"/>
                  </a:cubicBezTo>
                  <a:cubicBezTo>
                    <a:pt x="2452" y="9160"/>
                    <a:pt x="2477" y="9180"/>
                    <a:pt x="2501" y="9188"/>
                  </a:cubicBezTo>
                  <a:cubicBezTo>
                    <a:pt x="2513" y="9191"/>
                    <a:pt x="2524" y="9192"/>
                    <a:pt x="2535" y="9192"/>
                  </a:cubicBezTo>
                  <a:cubicBezTo>
                    <a:pt x="2566" y="9192"/>
                    <a:pt x="2590" y="9179"/>
                    <a:pt x="2608" y="9152"/>
                  </a:cubicBezTo>
                  <a:cubicBezTo>
                    <a:pt x="2630" y="9101"/>
                    <a:pt x="2675" y="9077"/>
                    <a:pt x="2719" y="9077"/>
                  </a:cubicBezTo>
                  <a:cubicBezTo>
                    <a:pt x="2748" y="9077"/>
                    <a:pt x="2776" y="9086"/>
                    <a:pt x="2799" y="9104"/>
                  </a:cubicBezTo>
                  <a:cubicBezTo>
                    <a:pt x="2834" y="9128"/>
                    <a:pt x="2870" y="9128"/>
                    <a:pt x="2918" y="9128"/>
                  </a:cubicBezTo>
                  <a:cubicBezTo>
                    <a:pt x="3049" y="9104"/>
                    <a:pt x="3180" y="9116"/>
                    <a:pt x="3263" y="8973"/>
                  </a:cubicBezTo>
                  <a:cubicBezTo>
                    <a:pt x="3370" y="8938"/>
                    <a:pt x="3477" y="8902"/>
                    <a:pt x="3573" y="8854"/>
                  </a:cubicBezTo>
                  <a:cubicBezTo>
                    <a:pt x="3581" y="8849"/>
                    <a:pt x="3590" y="8846"/>
                    <a:pt x="3599" y="8846"/>
                  </a:cubicBezTo>
                  <a:cubicBezTo>
                    <a:pt x="3626" y="8846"/>
                    <a:pt x="3655" y="8869"/>
                    <a:pt x="3692" y="8878"/>
                  </a:cubicBezTo>
                  <a:cubicBezTo>
                    <a:pt x="3698" y="8884"/>
                    <a:pt x="3707" y="8887"/>
                    <a:pt x="3715" y="8887"/>
                  </a:cubicBezTo>
                  <a:cubicBezTo>
                    <a:pt x="3724" y="8887"/>
                    <a:pt x="3733" y="8884"/>
                    <a:pt x="3739" y="8878"/>
                  </a:cubicBezTo>
                  <a:cubicBezTo>
                    <a:pt x="3751" y="8878"/>
                    <a:pt x="3763" y="8878"/>
                    <a:pt x="3763" y="8866"/>
                  </a:cubicBezTo>
                  <a:cubicBezTo>
                    <a:pt x="3796" y="8855"/>
                    <a:pt x="3799" y="8782"/>
                    <a:pt x="3847" y="8782"/>
                  </a:cubicBezTo>
                  <a:cubicBezTo>
                    <a:pt x="3851" y="8782"/>
                    <a:pt x="3854" y="8782"/>
                    <a:pt x="3858" y="8783"/>
                  </a:cubicBezTo>
                  <a:lnTo>
                    <a:pt x="3882" y="8783"/>
                  </a:lnTo>
                  <a:cubicBezTo>
                    <a:pt x="3894" y="8771"/>
                    <a:pt x="3906" y="8747"/>
                    <a:pt x="3930" y="8735"/>
                  </a:cubicBezTo>
                  <a:cubicBezTo>
                    <a:pt x="3942" y="8723"/>
                    <a:pt x="3942" y="8711"/>
                    <a:pt x="3954" y="8711"/>
                  </a:cubicBezTo>
                  <a:cubicBezTo>
                    <a:pt x="4001" y="8700"/>
                    <a:pt x="4001" y="8640"/>
                    <a:pt x="4049" y="8628"/>
                  </a:cubicBezTo>
                  <a:cubicBezTo>
                    <a:pt x="4096" y="8628"/>
                    <a:pt x="4085" y="8604"/>
                    <a:pt x="4096" y="8569"/>
                  </a:cubicBezTo>
                  <a:cubicBezTo>
                    <a:pt x="4096" y="8509"/>
                    <a:pt x="4132" y="8461"/>
                    <a:pt x="4180" y="8426"/>
                  </a:cubicBezTo>
                  <a:cubicBezTo>
                    <a:pt x="4216" y="8402"/>
                    <a:pt x="4251" y="8390"/>
                    <a:pt x="4287" y="8366"/>
                  </a:cubicBezTo>
                  <a:cubicBezTo>
                    <a:pt x="4287" y="8366"/>
                    <a:pt x="4287" y="8354"/>
                    <a:pt x="4287" y="8342"/>
                  </a:cubicBezTo>
                  <a:lnTo>
                    <a:pt x="4287" y="8330"/>
                  </a:lnTo>
                  <a:lnTo>
                    <a:pt x="4275" y="8354"/>
                  </a:lnTo>
                  <a:cubicBezTo>
                    <a:pt x="4275" y="8342"/>
                    <a:pt x="4275" y="8342"/>
                    <a:pt x="4275" y="8330"/>
                  </a:cubicBezTo>
                  <a:cubicBezTo>
                    <a:pt x="4287" y="8319"/>
                    <a:pt x="4287" y="8307"/>
                    <a:pt x="4299" y="8295"/>
                  </a:cubicBezTo>
                  <a:lnTo>
                    <a:pt x="4299" y="8283"/>
                  </a:lnTo>
                  <a:lnTo>
                    <a:pt x="4299" y="8235"/>
                  </a:lnTo>
                  <a:cubicBezTo>
                    <a:pt x="4311" y="8092"/>
                    <a:pt x="4430" y="7985"/>
                    <a:pt x="4573" y="7985"/>
                  </a:cubicBezTo>
                  <a:lnTo>
                    <a:pt x="4585" y="7985"/>
                  </a:lnTo>
                  <a:cubicBezTo>
                    <a:pt x="4668" y="7985"/>
                    <a:pt x="4775" y="7997"/>
                    <a:pt x="4870" y="8009"/>
                  </a:cubicBezTo>
                  <a:cubicBezTo>
                    <a:pt x="4882" y="8003"/>
                    <a:pt x="4897" y="8000"/>
                    <a:pt x="4912" y="8000"/>
                  </a:cubicBezTo>
                  <a:cubicBezTo>
                    <a:pt x="4927" y="8000"/>
                    <a:pt x="4942" y="8003"/>
                    <a:pt x="4954" y="8009"/>
                  </a:cubicBezTo>
                  <a:lnTo>
                    <a:pt x="4966" y="8021"/>
                  </a:lnTo>
                  <a:cubicBezTo>
                    <a:pt x="5132" y="8045"/>
                    <a:pt x="5287" y="8080"/>
                    <a:pt x="5430" y="8140"/>
                  </a:cubicBezTo>
                  <a:cubicBezTo>
                    <a:pt x="5501" y="8140"/>
                    <a:pt x="5573" y="8164"/>
                    <a:pt x="5632" y="8211"/>
                  </a:cubicBezTo>
                  <a:lnTo>
                    <a:pt x="5644" y="8223"/>
                  </a:lnTo>
                  <a:cubicBezTo>
                    <a:pt x="5740" y="8271"/>
                    <a:pt x="5835" y="8319"/>
                    <a:pt x="5930" y="8378"/>
                  </a:cubicBezTo>
                  <a:cubicBezTo>
                    <a:pt x="5933" y="8375"/>
                    <a:pt x="5937" y="8373"/>
                    <a:pt x="5942" y="8373"/>
                  </a:cubicBezTo>
                  <a:cubicBezTo>
                    <a:pt x="5954" y="8373"/>
                    <a:pt x="5969" y="8384"/>
                    <a:pt x="5978" y="8402"/>
                  </a:cubicBezTo>
                  <a:lnTo>
                    <a:pt x="6156" y="8521"/>
                  </a:lnTo>
                  <a:cubicBezTo>
                    <a:pt x="6287" y="8557"/>
                    <a:pt x="6406" y="8640"/>
                    <a:pt x="6478" y="8771"/>
                  </a:cubicBezTo>
                  <a:cubicBezTo>
                    <a:pt x="6537" y="8819"/>
                    <a:pt x="6597" y="8866"/>
                    <a:pt x="6656" y="8914"/>
                  </a:cubicBezTo>
                  <a:cubicBezTo>
                    <a:pt x="6716" y="8926"/>
                    <a:pt x="6763" y="8973"/>
                    <a:pt x="6787" y="9033"/>
                  </a:cubicBezTo>
                  <a:cubicBezTo>
                    <a:pt x="6883" y="9116"/>
                    <a:pt x="6978" y="9200"/>
                    <a:pt x="7073" y="9283"/>
                  </a:cubicBezTo>
                  <a:cubicBezTo>
                    <a:pt x="7168" y="9366"/>
                    <a:pt x="7228" y="9426"/>
                    <a:pt x="7299" y="9485"/>
                  </a:cubicBezTo>
                  <a:cubicBezTo>
                    <a:pt x="7359" y="9533"/>
                    <a:pt x="7418" y="9581"/>
                    <a:pt x="7478" y="9628"/>
                  </a:cubicBezTo>
                  <a:cubicBezTo>
                    <a:pt x="7514" y="9652"/>
                    <a:pt x="7549" y="9676"/>
                    <a:pt x="7597" y="9688"/>
                  </a:cubicBezTo>
                  <a:lnTo>
                    <a:pt x="7704" y="9854"/>
                  </a:lnTo>
                  <a:cubicBezTo>
                    <a:pt x="7716" y="9866"/>
                    <a:pt x="7728" y="9878"/>
                    <a:pt x="7728" y="9902"/>
                  </a:cubicBezTo>
                  <a:cubicBezTo>
                    <a:pt x="7764" y="9962"/>
                    <a:pt x="7835" y="10045"/>
                    <a:pt x="7883" y="10140"/>
                  </a:cubicBezTo>
                  <a:cubicBezTo>
                    <a:pt x="7930" y="10212"/>
                    <a:pt x="8002" y="10283"/>
                    <a:pt x="8073" y="10343"/>
                  </a:cubicBezTo>
                  <a:cubicBezTo>
                    <a:pt x="8097" y="10366"/>
                    <a:pt x="8109" y="10402"/>
                    <a:pt x="8133" y="10438"/>
                  </a:cubicBezTo>
                  <a:cubicBezTo>
                    <a:pt x="8157" y="10462"/>
                    <a:pt x="8168" y="10497"/>
                    <a:pt x="8204" y="10509"/>
                  </a:cubicBezTo>
                  <a:cubicBezTo>
                    <a:pt x="8299" y="10545"/>
                    <a:pt x="8395" y="10593"/>
                    <a:pt x="8466" y="10664"/>
                  </a:cubicBezTo>
                  <a:cubicBezTo>
                    <a:pt x="8538" y="10724"/>
                    <a:pt x="8609" y="10771"/>
                    <a:pt x="8692" y="10819"/>
                  </a:cubicBezTo>
                  <a:cubicBezTo>
                    <a:pt x="8680" y="10771"/>
                    <a:pt x="8668" y="10724"/>
                    <a:pt x="8668" y="10676"/>
                  </a:cubicBezTo>
                  <a:cubicBezTo>
                    <a:pt x="8668" y="10426"/>
                    <a:pt x="8657" y="10176"/>
                    <a:pt x="8621" y="9926"/>
                  </a:cubicBezTo>
                  <a:cubicBezTo>
                    <a:pt x="8609" y="9878"/>
                    <a:pt x="8609" y="9819"/>
                    <a:pt x="8621" y="9759"/>
                  </a:cubicBezTo>
                  <a:cubicBezTo>
                    <a:pt x="8657" y="9569"/>
                    <a:pt x="8668" y="9378"/>
                    <a:pt x="8668" y="9188"/>
                  </a:cubicBezTo>
                  <a:cubicBezTo>
                    <a:pt x="8668" y="8997"/>
                    <a:pt x="8692" y="8807"/>
                    <a:pt x="8704" y="8616"/>
                  </a:cubicBezTo>
                  <a:cubicBezTo>
                    <a:pt x="8728" y="8521"/>
                    <a:pt x="8728" y="8426"/>
                    <a:pt x="8704" y="8330"/>
                  </a:cubicBezTo>
                  <a:cubicBezTo>
                    <a:pt x="8692" y="8271"/>
                    <a:pt x="8692" y="8199"/>
                    <a:pt x="8704" y="8128"/>
                  </a:cubicBezTo>
                  <a:cubicBezTo>
                    <a:pt x="8716" y="8009"/>
                    <a:pt x="8764" y="7902"/>
                    <a:pt x="8835" y="7795"/>
                  </a:cubicBezTo>
                  <a:cubicBezTo>
                    <a:pt x="8811" y="7699"/>
                    <a:pt x="8811" y="7592"/>
                    <a:pt x="8835" y="7485"/>
                  </a:cubicBezTo>
                  <a:cubicBezTo>
                    <a:pt x="8847" y="7449"/>
                    <a:pt x="8847" y="7414"/>
                    <a:pt x="8871" y="7378"/>
                  </a:cubicBezTo>
                  <a:cubicBezTo>
                    <a:pt x="8895" y="7307"/>
                    <a:pt x="8954" y="7247"/>
                    <a:pt x="8919" y="7152"/>
                  </a:cubicBezTo>
                  <a:cubicBezTo>
                    <a:pt x="8883" y="7068"/>
                    <a:pt x="8978" y="7021"/>
                    <a:pt x="8978" y="6937"/>
                  </a:cubicBezTo>
                  <a:lnTo>
                    <a:pt x="8978" y="6830"/>
                  </a:lnTo>
                  <a:lnTo>
                    <a:pt x="8978" y="6818"/>
                  </a:lnTo>
                  <a:cubicBezTo>
                    <a:pt x="8978" y="6771"/>
                    <a:pt x="9014" y="6723"/>
                    <a:pt x="9061" y="6699"/>
                  </a:cubicBezTo>
                  <a:cubicBezTo>
                    <a:pt x="9085" y="6687"/>
                    <a:pt x="9109" y="6664"/>
                    <a:pt x="9133" y="6652"/>
                  </a:cubicBezTo>
                  <a:cubicBezTo>
                    <a:pt x="9169" y="6616"/>
                    <a:pt x="9204" y="6556"/>
                    <a:pt x="9252" y="6533"/>
                  </a:cubicBezTo>
                  <a:cubicBezTo>
                    <a:pt x="9295" y="6515"/>
                    <a:pt x="9345" y="6504"/>
                    <a:pt x="9392" y="6504"/>
                  </a:cubicBezTo>
                  <a:cubicBezTo>
                    <a:pt x="9410" y="6504"/>
                    <a:pt x="9426" y="6506"/>
                    <a:pt x="9442" y="6509"/>
                  </a:cubicBezTo>
                  <a:cubicBezTo>
                    <a:pt x="9490" y="6509"/>
                    <a:pt x="9526" y="6497"/>
                    <a:pt x="9561" y="6485"/>
                  </a:cubicBezTo>
                  <a:lnTo>
                    <a:pt x="9621" y="6449"/>
                  </a:lnTo>
                  <a:cubicBezTo>
                    <a:pt x="9633" y="6437"/>
                    <a:pt x="9645" y="6425"/>
                    <a:pt x="9657" y="6414"/>
                  </a:cubicBezTo>
                  <a:cubicBezTo>
                    <a:pt x="9681" y="6366"/>
                    <a:pt x="9740" y="6354"/>
                    <a:pt x="9776" y="6330"/>
                  </a:cubicBezTo>
                  <a:cubicBezTo>
                    <a:pt x="10002" y="6211"/>
                    <a:pt x="10216" y="6068"/>
                    <a:pt x="10407" y="5902"/>
                  </a:cubicBezTo>
                  <a:cubicBezTo>
                    <a:pt x="10454" y="5866"/>
                    <a:pt x="10490" y="5830"/>
                    <a:pt x="10538" y="5794"/>
                  </a:cubicBezTo>
                  <a:cubicBezTo>
                    <a:pt x="10621" y="5699"/>
                    <a:pt x="10704" y="5592"/>
                    <a:pt x="10776" y="5485"/>
                  </a:cubicBezTo>
                  <a:cubicBezTo>
                    <a:pt x="10919" y="5271"/>
                    <a:pt x="11014" y="5021"/>
                    <a:pt x="11050" y="4759"/>
                  </a:cubicBezTo>
                  <a:cubicBezTo>
                    <a:pt x="11097" y="4520"/>
                    <a:pt x="11074" y="4270"/>
                    <a:pt x="10954" y="4056"/>
                  </a:cubicBezTo>
                  <a:cubicBezTo>
                    <a:pt x="10919" y="3985"/>
                    <a:pt x="10871" y="3925"/>
                    <a:pt x="10812" y="3830"/>
                  </a:cubicBezTo>
                  <a:cubicBezTo>
                    <a:pt x="10752" y="3747"/>
                    <a:pt x="10704" y="3651"/>
                    <a:pt x="10657" y="3556"/>
                  </a:cubicBezTo>
                  <a:cubicBezTo>
                    <a:pt x="10609" y="3449"/>
                    <a:pt x="10597" y="3342"/>
                    <a:pt x="10597" y="3223"/>
                  </a:cubicBezTo>
                  <a:cubicBezTo>
                    <a:pt x="10609" y="3092"/>
                    <a:pt x="10657" y="2973"/>
                    <a:pt x="10752" y="2877"/>
                  </a:cubicBezTo>
                  <a:cubicBezTo>
                    <a:pt x="10824" y="2806"/>
                    <a:pt x="10919" y="2746"/>
                    <a:pt x="11026" y="2735"/>
                  </a:cubicBezTo>
                  <a:cubicBezTo>
                    <a:pt x="11109" y="2687"/>
                    <a:pt x="11181" y="2651"/>
                    <a:pt x="11264" y="2627"/>
                  </a:cubicBezTo>
                  <a:lnTo>
                    <a:pt x="11276" y="2615"/>
                  </a:lnTo>
                  <a:lnTo>
                    <a:pt x="11324" y="2592"/>
                  </a:lnTo>
                  <a:cubicBezTo>
                    <a:pt x="11335" y="2568"/>
                    <a:pt x="11359" y="2544"/>
                    <a:pt x="11383" y="2520"/>
                  </a:cubicBezTo>
                  <a:cubicBezTo>
                    <a:pt x="11431" y="2484"/>
                    <a:pt x="11478" y="2425"/>
                    <a:pt x="11526" y="2377"/>
                  </a:cubicBezTo>
                  <a:cubicBezTo>
                    <a:pt x="11538" y="2354"/>
                    <a:pt x="11562" y="2330"/>
                    <a:pt x="11586" y="2318"/>
                  </a:cubicBezTo>
                  <a:cubicBezTo>
                    <a:pt x="11609" y="2294"/>
                    <a:pt x="11633" y="2258"/>
                    <a:pt x="11657" y="2234"/>
                  </a:cubicBezTo>
                  <a:cubicBezTo>
                    <a:pt x="11812" y="2104"/>
                    <a:pt x="11943" y="1961"/>
                    <a:pt x="12062" y="1794"/>
                  </a:cubicBezTo>
                  <a:cubicBezTo>
                    <a:pt x="12097" y="1734"/>
                    <a:pt x="12157" y="1687"/>
                    <a:pt x="12193" y="1627"/>
                  </a:cubicBezTo>
                  <a:cubicBezTo>
                    <a:pt x="12217" y="1556"/>
                    <a:pt x="12240" y="1496"/>
                    <a:pt x="12276" y="1437"/>
                  </a:cubicBezTo>
                  <a:cubicBezTo>
                    <a:pt x="12324" y="1365"/>
                    <a:pt x="12359" y="1282"/>
                    <a:pt x="12383" y="1199"/>
                  </a:cubicBezTo>
                  <a:cubicBezTo>
                    <a:pt x="12407" y="1115"/>
                    <a:pt x="12455" y="1032"/>
                    <a:pt x="12502" y="961"/>
                  </a:cubicBezTo>
                  <a:cubicBezTo>
                    <a:pt x="12562" y="889"/>
                    <a:pt x="12586" y="806"/>
                    <a:pt x="12586" y="710"/>
                  </a:cubicBezTo>
                  <a:cubicBezTo>
                    <a:pt x="12586" y="651"/>
                    <a:pt x="12598" y="580"/>
                    <a:pt x="12633" y="532"/>
                  </a:cubicBezTo>
                  <a:cubicBezTo>
                    <a:pt x="12633" y="520"/>
                    <a:pt x="12645" y="508"/>
                    <a:pt x="12657" y="496"/>
                  </a:cubicBezTo>
                  <a:lnTo>
                    <a:pt x="12717" y="472"/>
                  </a:lnTo>
                  <a:cubicBezTo>
                    <a:pt x="12717" y="449"/>
                    <a:pt x="12740" y="425"/>
                    <a:pt x="12740" y="401"/>
                  </a:cubicBezTo>
                  <a:lnTo>
                    <a:pt x="12705" y="341"/>
                  </a:lnTo>
                  <a:cubicBezTo>
                    <a:pt x="12800" y="270"/>
                    <a:pt x="12740" y="175"/>
                    <a:pt x="12740" y="79"/>
                  </a:cubicBezTo>
                  <a:cubicBezTo>
                    <a:pt x="12740" y="56"/>
                    <a:pt x="12740" y="32"/>
                    <a:pt x="12752" y="8"/>
                  </a:cubicBezTo>
                  <a:cubicBezTo>
                    <a:pt x="12755" y="2"/>
                    <a:pt x="12755" y="0"/>
                    <a:pt x="127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00"/>
            <p:cNvSpPr/>
            <p:nvPr/>
          </p:nvSpPr>
          <p:spPr>
            <a:xfrm>
              <a:off x="2721750" y="3649675"/>
              <a:ext cx="233700" cy="115325"/>
            </a:xfrm>
            <a:custGeom>
              <a:rect b="b" l="l" r="r" t="t"/>
              <a:pathLst>
                <a:path extrusionOk="0" h="4613" w="9348">
                  <a:moveTo>
                    <a:pt x="8645" y="1"/>
                  </a:moveTo>
                  <a:cubicBezTo>
                    <a:pt x="8617" y="19"/>
                    <a:pt x="8583" y="44"/>
                    <a:pt x="8541" y="44"/>
                  </a:cubicBezTo>
                  <a:cubicBezTo>
                    <a:pt x="8529" y="44"/>
                    <a:pt x="8516" y="42"/>
                    <a:pt x="8502" y="37"/>
                  </a:cubicBezTo>
                  <a:cubicBezTo>
                    <a:pt x="8490" y="37"/>
                    <a:pt x="8466" y="37"/>
                    <a:pt x="8454" y="25"/>
                  </a:cubicBezTo>
                  <a:lnTo>
                    <a:pt x="8418" y="25"/>
                  </a:lnTo>
                  <a:cubicBezTo>
                    <a:pt x="8264" y="60"/>
                    <a:pt x="8109" y="108"/>
                    <a:pt x="7954" y="144"/>
                  </a:cubicBezTo>
                  <a:cubicBezTo>
                    <a:pt x="7859" y="168"/>
                    <a:pt x="7764" y="180"/>
                    <a:pt x="7680" y="191"/>
                  </a:cubicBezTo>
                  <a:lnTo>
                    <a:pt x="7656" y="191"/>
                  </a:lnTo>
                  <a:cubicBezTo>
                    <a:pt x="7537" y="227"/>
                    <a:pt x="7418" y="299"/>
                    <a:pt x="7323" y="382"/>
                  </a:cubicBezTo>
                  <a:cubicBezTo>
                    <a:pt x="7149" y="480"/>
                    <a:pt x="6975" y="587"/>
                    <a:pt x="6756" y="587"/>
                  </a:cubicBezTo>
                  <a:cubicBezTo>
                    <a:pt x="6735" y="587"/>
                    <a:pt x="6714" y="586"/>
                    <a:pt x="6692" y="584"/>
                  </a:cubicBezTo>
                  <a:cubicBezTo>
                    <a:pt x="6678" y="582"/>
                    <a:pt x="6663" y="581"/>
                    <a:pt x="6649" y="581"/>
                  </a:cubicBezTo>
                  <a:cubicBezTo>
                    <a:pt x="6580" y="581"/>
                    <a:pt x="6511" y="604"/>
                    <a:pt x="6442" y="644"/>
                  </a:cubicBezTo>
                  <a:cubicBezTo>
                    <a:pt x="6371" y="715"/>
                    <a:pt x="6263" y="751"/>
                    <a:pt x="6168" y="751"/>
                  </a:cubicBezTo>
                  <a:cubicBezTo>
                    <a:pt x="6109" y="751"/>
                    <a:pt x="6049" y="763"/>
                    <a:pt x="6013" y="799"/>
                  </a:cubicBezTo>
                  <a:cubicBezTo>
                    <a:pt x="5930" y="894"/>
                    <a:pt x="5811" y="858"/>
                    <a:pt x="5728" y="930"/>
                  </a:cubicBezTo>
                  <a:cubicBezTo>
                    <a:pt x="5681" y="963"/>
                    <a:pt x="5635" y="970"/>
                    <a:pt x="5589" y="970"/>
                  </a:cubicBezTo>
                  <a:cubicBezTo>
                    <a:pt x="5552" y="970"/>
                    <a:pt x="5515" y="965"/>
                    <a:pt x="5478" y="965"/>
                  </a:cubicBezTo>
                  <a:cubicBezTo>
                    <a:pt x="5442" y="1007"/>
                    <a:pt x="5397" y="1010"/>
                    <a:pt x="5353" y="1010"/>
                  </a:cubicBezTo>
                  <a:cubicBezTo>
                    <a:pt x="5345" y="1010"/>
                    <a:pt x="5338" y="1010"/>
                    <a:pt x="5330" y="1010"/>
                  </a:cubicBezTo>
                  <a:cubicBezTo>
                    <a:pt x="5293" y="1010"/>
                    <a:pt x="5257" y="1012"/>
                    <a:pt x="5228" y="1037"/>
                  </a:cubicBezTo>
                  <a:cubicBezTo>
                    <a:pt x="5198" y="1051"/>
                    <a:pt x="5164" y="1062"/>
                    <a:pt x="5128" y="1062"/>
                  </a:cubicBezTo>
                  <a:cubicBezTo>
                    <a:pt x="5106" y="1062"/>
                    <a:pt x="5084" y="1058"/>
                    <a:pt x="5061" y="1049"/>
                  </a:cubicBezTo>
                  <a:lnTo>
                    <a:pt x="4918" y="1049"/>
                  </a:lnTo>
                  <a:cubicBezTo>
                    <a:pt x="4882" y="1061"/>
                    <a:pt x="4847" y="1072"/>
                    <a:pt x="4823" y="1096"/>
                  </a:cubicBezTo>
                  <a:cubicBezTo>
                    <a:pt x="4758" y="1139"/>
                    <a:pt x="4681" y="1161"/>
                    <a:pt x="4604" y="1161"/>
                  </a:cubicBezTo>
                  <a:cubicBezTo>
                    <a:pt x="4553" y="1161"/>
                    <a:pt x="4501" y="1151"/>
                    <a:pt x="4454" y="1132"/>
                  </a:cubicBezTo>
                  <a:cubicBezTo>
                    <a:pt x="4442" y="1132"/>
                    <a:pt x="4430" y="1120"/>
                    <a:pt x="4418" y="1120"/>
                  </a:cubicBezTo>
                  <a:cubicBezTo>
                    <a:pt x="4382" y="1120"/>
                    <a:pt x="4335" y="1108"/>
                    <a:pt x="4299" y="1096"/>
                  </a:cubicBezTo>
                  <a:lnTo>
                    <a:pt x="4132" y="1096"/>
                  </a:lnTo>
                  <a:lnTo>
                    <a:pt x="4108" y="1108"/>
                  </a:lnTo>
                  <a:cubicBezTo>
                    <a:pt x="4108" y="1108"/>
                    <a:pt x="4097" y="1120"/>
                    <a:pt x="4097" y="1120"/>
                  </a:cubicBezTo>
                  <a:lnTo>
                    <a:pt x="4061" y="1120"/>
                  </a:lnTo>
                  <a:cubicBezTo>
                    <a:pt x="4025" y="1120"/>
                    <a:pt x="3989" y="1108"/>
                    <a:pt x="3966" y="1096"/>
                  </a:cubicBezTo>
                  <a:cubicBezTo>
                    <a:pt x="3954" y="1096"/>
                    <a:pt x="3942" y="1084"/>
                    <a:pt x="3942" y="1072"/>
                  </a:cubicBezTo>
                  <a:cubicBezTo>
                    <a:pt x="3870" y="1055"/>
                    <a:pt x="3796" y="1046"/>
                    <a:pt x="3721" y="1046"/>
                  </a:cubicBezTo>
                  <a:cubicBezTo>
                    <a:pt x="3647" y="1046"/>
                    <a:pt x="3573" y="1055"/>
                    <a:pt x="3501" y="1072"/>
                  </a:cubicBezTo>
                  <a:lnTo>
                    <a:pt x="2834" y="965"/>
                  </a:lnTo>
                  <a:cubicBezTo>
                    <a:pt x="2787" y="953"/>
                    <a:pt x="2751" y="942"/>
                    <a:pt x="2715" y="906"/>
                  </a:cubicBezTo>
                  <a:lnTo>
                    <a:pt x="2703" y="930"/>
                  </a:lnTo>
                  <a:cubicBezTo>
                    <a:pt x="2620" y="834"/>
                    <a:pt x="2501" y="870"/>
                    <a:pt x="2406" y="834"/>
                  </a:cubicBezTo>
                  <a:cubicBezTo>
                    <a:pt x="2382" y="834"/>
                    <a:pt x="2358" y="822"/>
                    <a:pt x="2334" y="811"/>
                  </a:cubicBezTo>
                  <a:cubicBezTo>
                    <a:pt x="2311" y="811"/>
                    <a:pt x="2287" y="811"/>
                    <a:pt x="2263" y="787"/>
                  </a:cubicBezTo>
                  <a:cubicBezTo>
                    <a:pt x="2227" y="763"/>
                    <a:pt x="2192" y="763"/>
                    <a:pt x="2144" y="763"/>
                  </a:cubicBezTo>
                  <a:cubicBezTo>
                    <a:pt x="2126" y="769"/>
                    <a:pt x="2108" y="772"/>
                    <a:pt x="2090" y="772"/>
                  </a:cubicBezTo>
                  <a:cubicBezTo>
                    <a:pt x="2072" y="772"/>
                    <a:pt x="2055" y="769"/>
                    <a:pt x="2037" y="763"/>
                  </a:cubicBezTo>
                  <a:cubicBezTo>
                    <a:pt x="2022" y="758"/>
                    <a:pt x="2006" y="756"/>
                    <a:pt x="1990" y="756"/>
                  </a:cubicBezTo>
                  <a:cubicBezTo>
                    <a:pt x="1946" y="756"/>
                    <a:pt x="1899" y="770"/>
                    <a:pt x="1851" y="770"/>
                  </a:cubicBezTo>
                  <a:cubicBezTo>
                    <a:pt x="1834" y="770"/>
                    <a:pt x="1816" y="768"/>
                    <a:pt x="1799" y="763"/>
                  </a:cubicBezTo>
                  <a:cubicBezTo>
                    <a:pt x="1778" y="753"/>
                    <a:pt x="1758" y="749"/>
                    <a:pt x="1738" y="749"/>
                  </a:cubicBezTo>
                  <a:cubicBezTo>
                    <a:pt x="1711" y="749"/>
                    <a:pt x="1683" y="756"/>
                    <a:pt x="1656" y="763"/>
                  </a:cubicBezTo>
                  <a:cubicBezTo>
                    <a:pt x="1584" y="787"/>
                    <a:pt x="1525" y="799"/>
                    <a:pt x="1453" y="799"/>
                  </a:cubicBezTo>
                  <a:cubicBezTo>
                    <a:pt x="1418" y="799"/>
                    <a:pt x="1382" y="787"/>
                    <a:pt x="1346" y="787"/>
                  </a:cubicBezTo>
                  <a:cubicBezTo>
                    <a:pt x="1310" y="775"/>
                    <a:pt x="1275" y="763"/>
                    <a:pt x="1251" y="751"/>
                  </a:cubicBezTo>
                  <a:cubicBezTo>
                    <a:pt x="1191" y="715"/>
                    <a:pt x="1132" y="703"/>
                    <a:pt x="1060" y="691"/>
                  </a:cubicBezTo>
                  <a:cubicBezTo>
                    <a:pt x="1001" y="703"/>
                    <a:pt x="941" y="715"/>
                    <a:pt x="894" y="739"/>
                  </a:cubicBezTo>
                  <a:cubicBezTo>
                    <a:pt x="864" y="745"/>
                    <a:pt x="837" y="748"/>
                    <a:pt x="812" y="748"/>
                  </a:cubicBezTo>
                  <a:cubicBezTo>
                    <a:pt x="787" y="748"/>
                    <a:pt x="763" y="745"/>
                    <a:pt x="739" y="739"/>
                  </a:cubicBezTo>
                  <a:cubicBezTo>
                    <a:pt x="697" y="733"/>
                    <a:pt x="659" y="730"/>
                    <a:pt x="620" y="730"/>
                  </a:cubicBezTo>
                  <a:cubicBezTo>
                    <a:pt x="581" y="730"/>
                    <a:pt x="542" y="733"/>
                    <a:pt x="501" y="739"/>
                  </a:cubicBezTo>
                  <a:cubicBezTo>
                    <a:pt x="485" y="762"/>
                    <a:pt x="470" y="781"/>
                    <a:pt x="451" y="781"/>
                  </a:cubicBezTo>
                  <a:cubicBezTo>
                    <a:pt x="441" y="781"/>
                    <a:pt x="430" y="775"/>
                    <a:pt x="417" y="763"/>
                  </a:cubicBezTo>
                  <a:lnTo>
                    <a:pt x="406" y="763"/>
                  </a:lnTo>
                  <a:cubicBezTo>
                    <a:pt x="322" y="787"/>
                    <a:pt x="251" y="822"/>
                    <a:pt x="191" y="882"/>
                  </a:cubicBezTo>
                  <a:cubicBezTo>
                    <a:pt x="144" y="906"/>
                    <a:pt x="108" y="930"/>
                    <a:pt x="60" y="942"/>
                  </a:cubicBezTo>
                  <a:lnTo>
                    <a:pt x="48" y="942"/>
                  </a:lnTo>
                  <a:cubicBezTo>
                    <a:pt x="48" y="953"/>
                    <a:pt x="60" y="977"/>
                    <a:pt x="60" y="1001"/>
                  </a:cubicBezTo>
                  <a:cubicBezTo>
                    <a:pt x="60" y="1013"/>
                    <a:pt x="60" y="1013"/>
                    <a:pt x="60" y="1025"/>
                  </a:cubicBezTo>
                  <a:lnTo>
                    <a:pt x="72" y="1037"/>
                  </a:lnTo>
                  <a:cubicBezTo>
                    <a:pt x="84" y="1061"/>
                    <a:pt x="84" y="1084"/>
                    <a:pt x="84" y="1108"/>
                  </a:cubicBezTo>
                  <a:cubicBezTo>
                    <a:pt x="84" y="1132"/>
                    <a:pt x="96" y="1144"/>
                    <a:pt x="108" y="1168"/>
                  </a:cubicBezTo>
                  <a:cubicBezTo>
                    <a:pt x="108" y="1192"/>
                    <a:pt x="144" y="1215"/>
                    <a:pt x="132" y="1227"/>
                  </a:cubicBezTo>
                  <a:cubicBezTo>
                    <a:pt x="84" y="1299"/>
                    <a:pt x="72" y="1370"/>
                    <a:pt x="84" y="1453"/>
                  </a:cubicBezTo>
                  <a:cubicBezTo>
                    <a:pt x="84" y="1453"/>
                    <a:pt x="84" y="1465"/>
                    <a:pt x="84" y="1477"/>
                  </a:cubicBezTo>
                  <a:cubicBezTo>
                    <a:pt x="108" y="1573"/>
                    <a:pt x="132" y="1656"/>
                    <a:pt x="144" y="1751"/>
                  </a:cubicBezTo>
                  <a:cubicBezTo>
                    <a:pt x="167" y="1989"/>
                    <a:pt x="191" y="2215"/>
                    <a:pt x="203" y="2454"/>
                  </a:cubicBezTo>
                  <a:cubicBezTo>
                    <a:pt x="203" y="2596"/>
                    <a:pt x="179" y="2727"/>
                    <a:pt x="179" y="2858"/>
                  </a:cubicBezTo>
                  <a:cubicBezTo>
                    <a:pt x="179" y="2989"/>
                    <a:pt x="191" y="3120"/>
                    <a:pt x="191" y="3263"/>
                  </a:cubicBezTo>
                  <a:cubicBezTo>
                    <a:pt x="191" y="3287"/>
                    <a:pt x="191" y="3323"/>
                    <a:pt x="191" y="3358"/>
                  </a:cubicBezTo>
                  <a:cubicBezTo>
                    <a:pt x="156" y="3501"/>
                    <a:pt x="132" y="3632"/>
                    <a:pt x="84" y="3763"/>
                  </a:cubicBezTo>
                  <a:cubicBezTo>
                    <a:pt x="96" y="3799"/>
                    <a:pt x="84" y="3811"/>
                    <a:pt x="60" y="3835"/>
                  </a:cubicBezTo>
                  <a:cubicBezTo>
                    <a:pt x="48" y="3894"/>
                    <a:pt x="25" y="3942"/>
                    <a:pt x="1" y="4001"/>
                  </a:cubicBezTo>
                  <a:cubicBezTo>
                    <a:pt x="13" y="4025"/>
                    <a:pt x="13" y="4049"/>
                    <a:pt x="13" y="4085"/>
                  </a:cubicBezTo>
                  <a:lnTo>
                    <a:pt x="48" y="4085"/>
                  </a:lnTo>
                  <a:cubicBezTo>
                    <a:pt x="72" y="4097"/>
                    <a:pt x="108" y="4144"/>
                    <a:pt x="132" y="4144"/>
                  </a:cubicBezTo>
                  <a:cubicBezTo>
                    <a:pt x="191" y="4132"/>
                    <a:pt x="239" y="4109"/>
                    <a:pt x="287" y="4073"/>
                  </a:cubicBezTo>
                  <a:cubicBezTo>
                    <a:pt x="306" y="4047"/>
                    <a:pt x="332" y="4035"/>
                    <a:pt x="357" y="4035"/>
                  </a:cubicBezTo>
                  <a:cubicBezTo>
                    <a:pt x="379" y="4035"/>
                    <a:pt x="401" y="4044"/>
                    <a:pt x="417" y="4061"/>
                  </a:cubicBezTo>
                  <a:cubicBezTo>
                    <a:pt x="465" y="4097"/>
                    <a:pt x="513" y="4109"/>
                    <a:pt x="560" y="4120"/>
                  </a:cubicBezTo>
                  <a:cubicBezTo>
                    <a:pt x="727" y="4132"/>
                    <a:pt x="882" y="4144"/>
                    <a:pt x="1049" y="4156"/>
                  </a:cubicBezTo>
                  <a:cubicBezTo>
                    <a:pt x="1108" y="4156"/>
                    <a:pt x="1179" y="4144"/>
                    <a:pt x="1239" y="4109"/>
                  </a:cubicBezTo>
                  <a:cubicBezTo>
                    <a:pt x="1250" y="4102"/>
                    <a:pt x="1261" y="4099"/>
                    <a:pt x="1271" y="4099"/>
                  </a:cubicBezTo>
                  <a:cubicBezTo>
                    <a:pt x="1304" y="4099"/>
                    <a:pt x="1334" y="4124"/>
                    <a:pt x="1366" y="4124"/>
                  </a:cubicBezTo>
                  <a:cubicBezTo>
                    <a:pt x="1378" y="4124"/>
                    <a:pt x="1392" y="4120"/>
                    <a:pt x="1406" y="4109"/>
                  </a:cubicBezTo>
                  <a:cubicBezTo>
                    <a:pt x="1406" y="4109"/>
                    <a:pt x="1418" y="4132"/>
                    <a:pt x="1418" y="4144"/>
                  </a:cubicBezTo>
                  <a:cubicBezTo>
                    <a:pt x="1426" y="4188"/>
                    <a:pt x="1435" y="4205"/>
                    <a:pt x="1443" y="4205"/>
                  </a:cubicBezTo>
                  <a:cubicBezTo>
                    <a:pt x="1457" y="4205"/>
                    <a:pt x="1470" y="4158"/>
                    <a:pt x="1477" y="4120"/>
                  </a:cubicBezTo>
                  <a:cubicBezTo>
                    <a:pt x="1477" y="4112"/>
                    <a:pt x="1489" y="4104"/>
                    <a:pt x="1496" y="4104"/>
                  </a:cubicBezTo>
                  <a:cubicBezTo>
                    <a:pt x="1499" y="4104"/>
                    <a:pt x="1501" y="4105"/>
                    <a:pt x="1501" y="4109"/>
                  </a:cubicBezTo>
                  <a:cubicBezTo>
                    <a:pt x="1512" y="4119"/>
                    <a:pt x="1524" y="4124"/>
                    <a:pt x="1536" y="4124"/>
                  </a:cubicBezTo>
                  <a:cubicBezTo>
                    <a:pt x="1565" y="4124"/>
                    <a:pt x="1595" y="4101"/>
                    <a:pt x="1620" y="4085"/>
                  </a:cubicBezTo>
                  <a:cubicBezTo>
                    <a:pt x="1624" y="4083"/>
                    <a:pt x="1629" y="4083"/>
                    <a:pt x="1633" y="4083"/>
                  </a:cubicBezTo>
                  <a:cubicBezTo>
                    <a:pt x="1664" y="4083"/>
                    <a:pt x="1694" y="4119"/>
                    <a:pt x="1715" y="4192"/>
                  </a:cubicBezTo>
                  <a:cubicBezTo>
                    <a:pt x="1725" y="4231"/>
                    <a:pt x="1743" y="4254"/>
                    <a:pt x="1763" y="4254"/>
                  </a:cubicBezTo>
                  <a:cubicBezTo>
                    <a:pt x="1767" y="4254"/>
                    <a:pt x="1771" y="4253"/>
                    <a:pt x="1775" y="4251"/>
                  </a:cubicBezTo>
                  <a:cubicBezTo>
                    <a:pt x="1816" y="4210"/>
                    <a:pt x="1854" y="4185"/>
                    <a:pt x="1890" y="4185"/>
                  </a:cubicBezTo>
                  <a:cubicBezTo>
                    <a:pt x="1915" y="4185"/>
                    <a:pt x="1940" y="4198"/>
                    <a:pt x="1965" y="4228"/>
                  </a:cubicBezTo>
                  <a:cubicBezTo>
                    <a:pt x="1967" y="4230"/>
                    <a:pt x="1970" y="4231"/>
                    <a:pt x="1972" y="4231"/>
                  </a:cubicBezTo>
                  <a:cubicBezTo>
                    <a:pt x="1981" y="4231"/>
                    <a:pt x="1991" y="4209"/>
                    <a:pt x="2001" y="4180"/>
                  </a:cubicBezTo>
                  <a:cubicBezTo>
                    <a:pt x="2013" y="4144"/>
                    <a:pt x="2025" y="4120"/>
                    <a:pt x="2037" y="4109"/>
                  </a:cubicBezTo>
                  <a:cubicBezTo>
                    <a:pt x="2062" y="4103"/>
                    <a:pt x="2088" y="4096"/>
                    <a:pt x="2112" y="4096"/>
                  </a:cubicBezTo>
                  <a:cubicBezTo>
                    <a:pt x="2143" y="4096"/>
                    <a:pt x="2171" y="4109"/>
                    <a:pt x="2192" y="4156"/>
                  </a:cubicBezTo>
                  <a:cubicBezTo>
                    <a:pt x="2203" y="4180"/>
                    <a:pt x="2215" y="4192"/>
                    <a:pt x="2215" y="4204"/>
                  </a:cubicBezTo>
                  <a:lnTo>
                    <a:pt x="2287" y="4216"/>
                  </a:lnTo>
                  <a:lnTo>
                    <a:pt x="2346" y="4275"/>
                  </a:lnTo>
                  <a:cubicBezTo>
                    <a:pt x="2322" y="4311"/>
                    <a:pt x="2334" y="4347"/>
                    <a:pt x="2382" y="4347"/>
                  </a:cubicBezTo>
                  <a:cubicBezTo>
                    <a:pt x="2406" y="4347"/>
                    <a:pt x="2394" y="4394"/>
                    <a:pt x="2406" y="4406"/>
                  </a:cubicBezTo>
                  <a:cubicBezTo>
                    <a:pt x="2410" y="4415"/>
                    <a:pt x="2415" y="4419"/>
                    <a:pt x="2421" y="4419"/>
                  </a:cubicBezTo>
                  <a:cubicBezTo>
                    <a:pt x="2430" y="4419"/>
                    <a:pt x="2443" y="4409"/>
                    <a:pt x="2465" y="4394"/>
                  </a:cubicBezTo>
                  <a:cubicBezTo>
                    <a:pt x="2491" y="4386"/>
                    <a:pt x="2510" y="4377"/>
                    <a:pt x="2519" y="4377"/>
                  </a:cubicBezTo>
                  <a:cubicBezTo>
                    <a:pt x="2523" y="4377"/>
                    <a:pt x="2525" y="4379"/>
                    <a:pt x="2525" y="4382"/>
                  </a:cubicBezTo>
                  <a:cubicBezTo>
                    <a:pt x="2525" y="4393"/>
                    <a:pt x="2525" y="4455"/>
                    <a:pt x="2553" y="4455"/>
                  </a:cubicBezTo>
                  <a:cubicBezTo>
                    <a:pt x="2555" y="4455"/>
                    <a:pt x="2558" y="4455"/>
                    <a:pt x="2561" y="4454"/>
                  </a:cubicBezTo>
                  <a:cubicBezTo>
                    <a:pt x="2596" y="4442"/>
                    <a:pt x="2623" y="4436"/>
                    <a:pt x="2645" y="4436"/>
                  </a:cubicBezTo>
                  <a:cubicBezTo>
                    <a:pt x="2668" y="4436"/>
                    <a:pt x="2686" y="4442"/>
                    <a:pt x="2703" y="4454"/>
                  </a:cubicBezTo>
                  <a:cubicBezTo>
                    <a:pt x="2739" y="4478"/>
                    <a:pt x="2799" y="4454"/>
                    <a:pt x="2823" y="4513"/>
                  </a:cubicBezTo>
                  <a:cubicBezTo>
                    <a:pt x="2825" y="4525"/>
                    <a:pt x="2831" y="4529"/>
                    <a:pt x="2838" y="4529"/>
                  </a:cubicBezTo>
                  <a:cubicBezTo>
                    <a:pt x="2852" y="4529"/>
                    <a:pt x="2871" y="4515"/>
                    <a:pt x="2886" y="4515"/>
                  </a:cubicBezTo>
                  <a:cubicBezTo>
                    <a:pt x="2895" y="4515"/>
                    <a:pt x="2902" y="4520"/>
                    <a:pt x="2906" y="4537"/>
                  </a:cubicBezTo>
                  <a:cubicBezTo>
                    <a:pt x="2912" y="4561"/>
                    <a:pt x="2930" y="4561"/>
                    <a:pt x="2949" y="4561"/>
                  </a:cubicBezTo>
                  <a:cubicBezTo>
                    <a:pt x="2968" y="4561"/>
                    <a:pt x="2989" y="4561"/>
                    <a:pt x="3001" y="4585"/>
                  </a:cubicBezTo>
                  <a:cubicBezTo>
                    <a:pt x="3016" y="4605"/>
                    <a:pt x="3033" y="4612"/>
                    <a:pt x="3051" y="4612"/>
                  </a:cubicBezTo>
                  <a:cubicBezTo>
                    <a:pt x="3075" y="4612"/>
                    <a:pt x="3100" y="4599"/>
                    <a:pt x="3120" y="4585"/>
                  </a:cubicBezTo>
                  <a:cubicBezTo>
                    <a:pt x="3156" y="4573"/>
                    <a:pt x="3180" y="4525"/>
                    <a:pt x="3215" y="4513"/>
                  </a:cubicBezTo>
                  <a:cubicBezTo>
                    <a:pt x="3263" y="4513"/>
                    <a:pt x="3299" y="4525"/>
                    <a:pt x="3335" y="4549"/>
                  </a:cubicBezTo>
                  <a:cubicBezTo>
                    <a:pt x="3351" y="4525"/>
                    <a:pt x="3370" y="4517"/>
                    <a:pt x="3390" y="4517"/>
                  </a:cubicBezTo>
                  <a:cubicBezTo>
                    <a:pt x="3424" y="4517"/>
                    <a:pt x="3460" y="4539"/>
                    <a:pt x="3489" y="4539"/>
                  </a:cubicBezTo>
                  <a:cubicBezTo>
                    <a:pt x="3493" y="4539"/>
                    <a:pt x="3497" y="4538"/>
                    <a:pt x="3501" y="4537"/>
                  </a:cubicBezTo>
                  <a:cubicBezTo>
                    <a:pt x="3525" y="4525"/>
                    <a:pt x="3561" y="4525"/>
                    <a:pt x="3596" y="4525"/>
                  </a:cubicBezTo>
                  <a:cubicBezTo>
                    <a:pt x="3656" y="4501"/>
                    <a:pt x="3727" y="4490"/>
                    <a:pt x="3799" y="4490"/>
                  </a:cubicBezTo>
                  <a:cubicBezTo>
                    <a:pt x="3799" y="4478"/>
                    <a:pt x="3799" y="4478"/>
                    <a:pt x="3799" y="4466"/>
                  </a:cubicBezTo>
                  <a:cubicBezTo>
                    <a:pt x="3799" y="4406"/>
                    <a:pt x="3799" y="4371"/>
                    <a:pt x="3835" y="4371"/>
                  </a:cubicBezTo>
                  <a:cubicBezTo>
                    <a:pt x="3930" y="4335"/>
                    <a:pt x="4025" y="4323"/>
                    <a:pt x="4132" y="4299"/>
                  </a:cubicBezTo>
                  <a:cubicBezTo>
                    <a:pt x="4150" y="4313"/>
                    <a:pt x="4166" y="4319"/>
                    <a:pt x="4180" y="4319"/>
                  </a:cubicBezTo>
                  <a:cubicBezTo>
                    <a:pt x="4214" y="4319"/>
                    <a:pt x="4242" y="4288"/>
                    <a:pt x="4275" y="4263"/>
                  </a:cubicBezTo>
                  <a:cubicBezTo>
                    <a:pt x="4285" y="4260"/>
                    <a:pt x="4295" y="4259"/>
                    <a:pt x="4306" y="4259"/>
                  </a:cubicBezTo>
                  <a:cubicBezTo>
                    <a:pt x="4335" y="4259"/>
                    <a:pt x="4365" y="4270"/>
                    <a:pt x="4382" y="4287"/>
                  </a:cubicBezTo>
                  <a:cubicBezTo>
                    <a:pt x="4394" y="4299"/>
                    <a:pt x="4406" y="4311"/>
                    <a:pt x="4418" y="4311"/>
                  </a:cubicBezTo>
                  <a:lnTo>
                    <a:pt x="4454" y="4311"/>
                  </a:lnTo>
                  <a:cubicBezTo>
                    <a:pt x="4486" y="4259"/>
                    <a:pt x="4541" y="4231"/>
                    <a:pt x="4595" y="4231"/>
                  </a:cubicBezTo>
                  <a:cubicBezTo>
                    <a:pt x="4639" y="4231"/>
                    <a:pt x="4683" y="4250"/>
                    <a:pt x="4716" y="4287"/>
                  </a:cubicBezTo>
                  <a:lnTo>
                    <a:pt x="4739" y="4311"/>
                  </a:lnTo>
                  <a:lnTo>
                    <a:pt x="4823" y="4311"/>
                  </a:lnTo>
                  <a:cubicBezTo>
                    <a:pt x="4885" y="4276"/>
                    <a:pt x="4956" y="4258"/>
                    <a:pt x="5027" y="4258"/>
                  </a:cubicBezTo>
                  <a:cubicBezTo>
                    <a:pt x="5078" y="4258"/>
                    <a:pt x="5130" y="4267"/>
                    <a:pt x="5180" y="4287"/>
                  </a:cubicBezTo>
                  <a:cubicBezTo>
                    <a:pt x="5192" y="4287"/>
                    <a:pt x="5204" y="4323"/>
                    <a:pt x="5216" y="4335"/>
                  </a:cubicBezTo>
                  <a:lnTo>
                    <a:pt x="5192" y="4359"/>
                  </a:lnTo>
                  <a:lnTo>
                    <a:pt x="5240" y="4371"/>
                  </a:lnTo>
                  <a:lnTo>
                    <a:pt x="5263" y="4371"/>
                  </a:lnTo>
                  <a:lnTo>
                    <a:pt x="5335" y="4382"/>
                  </a:lnTo>
                  <a:cubicBezTo>
                    <a:pt x="5335" y="4382"/>
                    <a:pt x="5335" y="4371"/>
                    <a:pt x="5335" y="4371"/>
                  </a:cubicBezTo>
                  <a:cubicBezTo>
                    <a:pt x="5335" y="4369"/>
                    <a:pt x="5335" y="4369"/>
                    <a:pt x="5335" y="4369"/>
                  </a:cubicBezTo>
                  <a:cubicBezTo>
                    <a:pt x="5335" y="4369"/>
                    <a:pt x="5335" y="4380"/>
                    <a:pt x="5337" y="4380"/>
                  </a:cubicBezTo>
                  <a:cubicBezTo>
                    <a:pt x="5339" y="4380"/>
                    <a:pt x="5342" y="4371"/>
                    <a:pt x="5347" y="4335"/>
                  </a:cubicBezTo>
                  <a:lnTo>
                    <a:pt x="5347" y="4382"/>
                  </a:lnTo>
                  <a:lnTo>
                    <a:pt x="5442" y="4382"/>
                  </a:lnTo>
                  <a:cubicBezTo>
                    <a:pt x="5513" y="4382"/>
                    <a:pt x="5585" y="4382"/>
                    <a:pt x="5656" y="4394"/>
                  </a:cubicBezTo>
                  <a:cubicBezTo>
                    <a:pt x="5704" y="4347"/>
                    <a:pt x="5775" y="4371"/>
                    <a:pt x="5847" y="4335"/>
                  </a:cubicBezTo>
                  <a:cubicBezTo>
                    <a:pt x="5859" y="4311"/>
                    <a:pt x="5882" y="4299"/>
                    <a:pt x="5894" y="4275"/>
                  </a:cubicBezTo>
                  <a:cubicBezTo>
                    <a:pt x="5918" y="4251"/>
                    <a:pt x="5930" y="4216"/>
                    <a:pt x="5942" y="4180"/>
                  </a:cubicBezTo>
                  <a:cubicBezTo>
                    <a:pt x="5942" y="4168"/>
                    <a:pt x="5942" y="4144"/>
                    <a:pt x="5954" y="4132"/>
                  </a:cubicBezTo>
                  <a:cubicBezTo>
                    <a:pt x="5954" y="4132"/>
                    <a:pt x="5954" y="4120"/>
                    <a:pt x="5954" y="4120"/>
                  </a:cubicBezTo>
                  <a:cubicBezTo>
                    <a:pt x="5978" y="4049"/>
                    <a:pt x="6013" y="3990"/>
                    <a:pt x="6073" y="3954"/>
                  </a:cubicBezTo>
                  <a:cubicBezTo>
                    <a:pt x="6073" y="3954"/>
                    <a:pt x="6085" y="3942"/>
                    <a:pt x="6097" y="3930"/>
                  </a:cubicBezTo>
                  <a:cubicBezTo>
                    <a:pt x="6085" y="3930"/>
                    <a:pt x="6085" y="3918"/>
                    <a:pt x="6097" y="3906"/>
                  </a:cubicBezTo>
                  <a:cubicBezTo>
                    <a:pt x="6097" y="3882"/>
                    <a:pt x="6109" y="3859"/>
                    <a:pt x="6109" y="3835"/>
                  </a:cubicBezTo>
                  <a:cubicBezTo>
                    <a:pt x="6132" y="3775"/>
                    <a:pt x="6156" y="3739"/>
                    <a:pt x="6192" y="3692"/>
                  </a:cubicBezTo>
                  <a:cubicBezTo>
                    <a:pt x="6335" y="3513"/>
                    <a:pt x="6490" y="3347"/>
                    <a:pt x="6656" y="3192"/>
                  </a:cubicBezTo>
                  <a:cubicBezTo>
                    <a:pt x="6871" y="3037"/>
                    <a:pt x="7037" y="2835"/>
                    <a:pt x="7168" y="2608"/>
                  </a:cubicBezTo>
                  <a:cubicBezTo>
                    <a:pt x="7180" y="2596"/>
                    <a:pt x="7180" y="2585"/>
                    <a:pt x="7192" y="2573"/>
                  </a:cubicBezTo>
                  <a:lnTo>
                    <a:pt x="7287" y="2430"/>
                  </a:lnTo>
                  <a:cubicBezTo>
                    <a:pt x="7323" y="2370"/>
                    <a:pt x="7371" y="2323"/>
                    <a:pt x="7418" y="2275"/>
                  </a:cubicBezTo>
                  <a:cubicBezTo>
                    <a:pt x="7454" y="2239"/>
                    <a:pt x="7490" y="2204"/>
                    <a:pt x="7514" y="2156"/>
                  </a:cubicBezTo>
                  <a:cubicBezTo>
                    <a:pt x="7537" y="2120"/>
                    <a:pt x="7561" y="2073"/>
                    <a:pt x="7597" y="2025"/>
                  </a:cubicBezTo>
                  <a:cubicBezTo>
                    <a:pt x="7645" y="1965"/>
                    <a:pt x="7692" y="1906"/>
                    <a:pt x="7752" y="1858"/>
                  </a:cubicBezTo>
                  <a:cubicBezTo>
                    <a:pt x="7811" y="1823"/>
                    <a:pt x="7859" y="1775"/>
                    <a:pt x="7895" y="1715"/>
                  </a:cubicBezTo>
                  <a:cubicBezTo>
                    <a:pt x="7907" y="1692"/>
                    <a:pt x="7942" y="1692"/>
                    <a:pt x="7966" y="1680"/>
                  </a:cubicBezTo>
                  <a:cubicBezTo>
                    <a:pt x="7990" y="1668"/>
                    <a:pt x="8026" y="1656"/>
                    <a:pt x="8026" y="1632"/>
                  </a:cubicBezTo>
                  <a:cubicBezTo>
                    <a:pt x="8049" y="1561"/>
                    <a:pt x="8097" y="1501"/>
                    <a:pt x="8157" y="1465"/>
                  </a:cubicBezTo>
                  <a:cubicBezTo>
                    <a:pt x="8228" y="1406"/>
                    <a:pt x="8299" y="1346"/>
                    <a:pt x="8383" y="1311"/>
                  </a:cubicBezTo>
                  <a:cubicBezTo>
                    <a:pt x="8466" y="1275"/>
                    <a:pt x="8490" y="1156"/>
                    <a:pt x="8597" y="1156"/>
                  </a:cubicBezTo>
                  <a:cubicBezTo>
                    <a:pt x="8621" y="1156"/>
                    <a:pt x="8633" y="1144"/>
                    <a:pt x="8645" y="1132"/>
                  </a:cubicBezTo>
                  <a:cubicBezTo>
                    <a:pt x="8740" y="989"/>
                    <a:pt x="8907" y="942"/>
                    <a:pt x="9050" y="858"/>
                  </a:cubicBezTo>
                  <a:cubicBezTo>
                    <a:pt x="9073" y="834"/>
                    <a:pt x="9121" y="811"/>
                    <a:pt x="9169" y="811"/>
                  </a:cubicBezTo>
                  <a:cubicBezTo>
                    <a:pt x="9228" y="811"/>
                    <a:pt x="9288" y="799"/>
                    <a:pt x="9347" y="787"/>
                  </a:cubicBezTo>
                  <a:cubicBezTo>
                    <a:pt x="9311" y="727"/>
                    <a:pt x="9288" y="656"/>
                    <a:pt x="9288" y="584"/>
                  </a:cubicBezTo>
                  <a:cubicBezTo>
                    <a:pt x="9288" y="561"/>
                    <a:pt x="9252" y="537"/>
                    <a:pt x="9240" y="513"/>
                  </a:cubicBezTo>
                  <a:cubicBezTo>
                    <a:pt x="9192" y="477"/>
                    <a:pt x="9157" y="418"/>
                    <a:pt x="9133" y="370"/>
                  </a:cubicBezTo>
                  <a:cubicBezTo>
                    <a:pt x="9085" y="275"/>
                    <a:pt x="9061" y="168"/>
                    <a:pt x="9050" y="72"/>
                  </a:cubicBezTo>
                  <a:lnTo>
                    <a:pt x="9050" y="13"/>
                  </a:lnTo>
                  <a:cubicBezTo>
                    <a:pt x="9038" y="25"/>
                    <a:pt x="9026" y="25"/>
                    <a:pt x="9014" y="25"/>
                  </a:cubicBezTo>
                  <a:cubicBezTo>
                    <a:pt x="8984" y="30"/>
                    <a:pt x="8955" y="33"/>
                    <a:pt x="8926" y="33"/>
                  </a:cubicBezTo>
                  <a:cubicBezTo>
                    <a:pt x="8885" y="33"/>
                    <a:pt x="8846" y="27"/>
                    <a:pt x="8811" y="13"/>
                  </a:cubicBezTo>
                  <a:cubicBezTo>
                    <a:pt x="8799" y="25"/>
                    <a:pt x="8788" y="37"/>
                    <a:pt x="8764" y="37"/>
                  </a:cubicBezTo>
                  <a:cubicBezTo>
                    <a:pt x="8728" y="37"/>
                    <a:pt x="8692" y="25"/>
                    <a:pt x="86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00"/>
            <p:cNvSpPr/>
            <p:nvPr/>
          </p:nvSpPr>
          <p:spPr>
            <a:xfrm>
              <a:off x="1165600" y="3944375"/>
              <a:ext cx="880200" cy="625650"/>
            </a:xfrm>
            <a:custGeom>
              <a:rect b="b" l="l" r="r" t="t"/>
              <a:pathLst>
                <a:path extrusionOk="0" h="25026" w="35208">
                  <a:moveTo>
                    <a:pt x="34065" y="4644"/>
                  </a:moveTo>
                  <a:cubicBezTo>
                    <a:pt x="34072" y="4644"/>
                    <a:pt x="34080" y="4645"/>
                    <a:pt x="34088" y="4645"/>
                  </a:cubicBezTo>
                  <a:lnTo>
                    <a:pt x="34088" y="4645"/>
                  </a:lnTo>
                  <a:cubicBezTo>
                    <a:pt x="34096" y="4645"/>
                    <a:pt x="34104" y="4644"/>
                    <a:pt x="34112" y="4644"/>
                  </a:cubicBezTo>
                  <a:close/>
                  <a:moveTo>
                    <a:pt x="6466" y="12383"/>
                  </a:moveTo>
                  <a:cubicBezTo>
                    <a:pt x="6471" y="12383"/>
                    <a:pt x="6476" y="12383"/>
                    <a:pt x="6481" y="12384"/>
                  </a:cubicBezTo>
                  <a:lnTo>
                    <a:pt x="6481" y="12384"/>
                  </a:lnTo>
                  <a:cubicBezTo>
                    <a:pt x="6480" y="12383"/>
                    <a:pt x="6479" y="12383"/>
                    <a:pt x="6478" y="12383"/>
                  </a:cubicBezTo>
                  <a:close/>
                  <a:moveTo>
                    <a:pt x="6426" y="12535"/>
                  </a:moveTo>
                  <a:cubicBezTo>
                    <a:pt x="6426" y="12535"/>
                    <a:pt x="6427" y="12536"/>
                    <a:pt x="6430" y="12537"/>
                  </a:cubicBezTo>
                  <a:lnTo>
                    <a:pt x="6435" y="12538"/>
                  </a:lnTo>
                  <a:lnTo>
                    <a:pt x="6435" y="12538"/>
                  </a:lnTo>
                  <a:cubicBezTo>
                    <a:pt x="6430" y="12536"/>
                    <a:pt x="6427" y="12535"/>
                    <a:pt x="6426" y="12535"/>
                  </a:cubicBezTo>
                  <a:close/>
                  <a:moveTo>
                    <a:pt x="3418" y="0"/>
                  </a:moveTo>
                  <a:cubicBezTo>
                    <a:pt x="3180" y="12"/>
                    <a:pt x="2942" y="83"/>
                    <a:pt x="2751" y="226"/>
                  </a:cubicBezTo>
                  <a:cubicBezTo>
                    <a:pt x="2608" y="417"/>
                    <a:pt x="2489" y="619"/>
                    <a:pt x="2382" y="834"/>
                  </a:cubicBezTo>
                  <a:lnTo>
                    <a:pt x="2346" y="810"/>
                  </a:lnTo>
                  <a:lnTo>
                    <a:pt x="2323" y="845"/>
                  </a:lnTo>
                  <a:cubicBezTo>
                    <a:pt x="2311" y="857"/>
                    <a:pt x="2299" y="857"/>
                    <a:pt x="2299" y="869"/>
                  </a:cubicBezTo>
                  <a:cubicBezTo>
                    <a:pt x="2215" y="941"/>
                    <a:pt x="2132" y="1012"/>
                    <a:pt x="2049" y="1060"/>
                  </a:cubicBezTo>
                  <a:cubicBezTo>
                    <a:pt x="1858" y="1167"/>
                    <a:pt x="1668" y="1215"/>
                    <a:pt x="1465" y="1322"/>
                  </a:cubicBezTo>
                  <a:cubicBezTo>
                    <a:pt x="1263" y="1441"/>
                    <a:pt x="1061" y="1393"/>
                    <a:pt x="870" y="1429"/>
                  </a:cubicBezTo>
                  <a:cubicBezTo>
                    <a:pt x="715" y="1453"/>
                    <a:pt x="549" y="1488"/>
                    <a:pt x="394" y="1536"/>
                  </a:cubicBezTo>
                  <a:cubicBezTo>
                    <a:pt x="299" y="1572"/>
                    <a:pt x="215" y="1631"/>
                    <a:pt x="132" y="1703"/>
                  </a:cubicBezTo>
                  <a:cubicBezTo>
                    <a:pt x="96" y="1726"/>
                    <a:pt x="72" y="1738"/>
                    <a:pt x="49" y="1774"/>
                  </a:cubicBezTo>
                  <a:cubicBezTo>
                    <a:pt x="37" y="1786"/>
                    <a:pt x="37" y="1822"/>
                    <a:pt x="25" y="1846"/>
                  </a:cubicBezTo>
                  <a:lnTo>
                    <a:pt x="13" y="1941"/>
                  </a:lnTo>
                  <a:cubicBezTo>
                    <a:pt x="1" y="2119"/>
                    <a:pt x="49" y="2298"/>
                    <a:pt x="168" y="2441"/>
                  </a:cubicBezTo>
                  <a:cubicBezTo>
                    <a:pt x="215" y="2512"/>
                    <a:pt x="251" y="2596"/>
                    <a:pt x="287" y="2679"/>
                  </a:cubicBezTo>
                  <a:cubicBezTo>
                    <a:pt x="287" y="2691"/>
                    <a:pt x="299" y="2703"/>
                    <a:pt x="299" y="2715"/>
                  </a:cubicBezTo>
                  <a:lnTo>
                    <a:pt x="322" y="2834"/>
                  </a:lnTo>
                  <a:cubicBezTo>
                    <a:pt x="453" y="2941"/>
                    <a:pt x="560" y="3060"/>
                    <a:pt x="656" y="3191"/>
                  </a:cubicBezTo>
                  <a:cubicBezTo>
                    <a:pt x="703" y="3274"/>
                    <a:pt x="739" y="3370"/>
                    <a:pt x="763" y="3465"/>
                  </a:cubicBezTo>
                  <a:lnTo>
                    <a:pt x="822" y="3703"/>
                  </a:lnTo>
                  <a:cubicBezTo>
                    <a:pt x="882" y="4024"/>
                    <a:pt x="941" y="4334"/>
                    <a:pt x="1037" y="4632"/>
                  </a:cubicBezTo>
                  <a:cubicBezTo>
                    <a:pt x="1120" y="4929"/>
                    <a:pt x="1239" y="5215"/>
                    <a:pt x="1406" y="5477"/>
                  </a:cubicBezTo>
                  <a:cubicBezTo>
                    <a:pt x="1418" y="5477"/>
                    <a:pt x="1430" y="5477"/>
                    <a:pt x="1442" y="5465"/>
                  </a:cubicBezTo>
                  <a:cubicBezTo>
                    <a:pt x="1489" y="5429"/>
                    <a:pt x="1549" y="5394"/>
                    <a:pt x="1608" y="5358"/>
                  </a:cubicBezTo>
                  <a:cubicBezTo>
                    <a:pt x="1632" y="5334"/>
                    <a:pt x="1644" y="5310"/>
                    <a:pt x="1668" y="5286"/>
                  </a:cubicBezTo>
                  <a:cubicBezTo>
                    <a:pt x="1692" y="5239"/>
                    <a:pt x="1739" y="5203"/>
                    <a:pt x="1787" y="5191"/>
                  </a:cubicBezTo>
                  <a:cubicBezTo>
                    <a:pt x="1869" y="5165"/>
                    <a:pt x="1954" y="5153"/>
                    <a:pt x="2039" y="5153"/>
                  </a:cubicBezTo>
                  <a:cubicBezTo>
                    <a:pt x="2150" y="5153"/>
                    <a:pt x="2262" y="5174"/>
                    <a:pt x="2370" y="5215"/>
                  </a:cubicBezTo>
                  <a:cubicBezTo>
                    <a:pt x="2525" y="5263"/>
                    <a:pt x="2668" y="5382"/>
                    <a:pt x="2751" y="5536"/>
                  </a:cubicBezTo>
                  <a:cubicBezTo>
                    <a:pt x="2811" y="5560"/>
                    <a:pt x="2835" y="5620"/>
                    <a:pt x="2882" y="5656"/>
                  </a:cubicBezTo>
                  <a:lnTo>
                    <a:pt x="2942" y="5715"/>
                  </a:lnTo>
                  <a:lnTo>
                    <a:pt x="3001" y="5763"/>
                  </a:lnTo>
                  <a:cubicBezTo>
                    <a:pt x="3049" y="5787"/>
                    <a:pt x="3097" y="5798"/>
                    <a:pt x="3156" y="5798"/>
                  </a:cubicBezTo>
                  <a:cubicBezTo>
                    <a:pt x="3168" y="5795"/>
                    <a:pt x="3180" y="5794"/>
                    <a:pt x="3191" y="5794"/>
                  </a:cubicBezTo>
                  <a:cubicBezTo>
                    <a:pt x="3226" y="5794"/>
                    <a:pt x="3257" y="5807"/>
                    <a:pt x="3275" y="5834"/>
                  </a:cubicBezTo>
                  <a:cubicBezTo>
                    <a:pt x="3311" y="5894"/>
                    <a:pt x="3358" y="5929"/>
                    <a:pt x="3418" y="5953"/>
                  </a:cubicBezTo>
                  <a:cubicBezTo>
                    <a:pt x="3466" y="5989"/>
                    <a:pt x="3525" y="6001"/>
                    <a:pt x="3597" y="6013"/>
                  </a:cubicBezTo>
                  <a:cubicBezTo>
                    <a:pt x="3692" y="6025"/>
                    <a:pt x="3787" y="6037"/>
                    <a:pt x="3894" y="6048"/>
                  </a:cubicBezTo>
                  <a:cubicBezTo>
                    <a:pt x="3918" y="6045"/>
                    <a:pt x="3943" y="6044"/>
                    <a:pt x="3968" y="6044"/>
                  </a:cubicBezTo>
                  <a:cubicBezTo>
                    <a:pt x="4043" y="6044"/>
                    <a:pt x="4123" y="6057"/>
                    <a:pt x="4204" y="6084"/>
                  </a:cubicBezTo>
                  <a:cubicBezTo>
                    <a:pt x="4207" y="6088"/>
                    <a:pt x="4213" y="6089"/>
                    <a:pt x="4219" y="6089"/>
                  </a:cubicBezTo>
                  <a:cubicBezTo>
                    <a:pt x="4236" y="6089"/>
                    <a:pt x="4258" y="6081"/>
                    <a:pt x="4275" y="6072"/>
                  </a:cubicBezTo>
                  <a:cubicBezTo>
                    <a:pt x="4323" y="6048"/>
                    <a:pt x="4370" y="6037"/>
                    <a:pt x="4418" y="6025"/>
                  </a:cubicBezTo>
                  <a:cubicBezTo>
                    <a:pt x="4609" y="5989"/>
                    <a:pt x="4799" y="5953"/>
                    <a:pt x="4990" y="5917"/>
                  </a:cubicBezTo>
                  <a:cubicBezTo>
                    <a:pt x="5050" y="5895"/>
                    <a:pt x="5110" y="5887"/>
                    <a:pt x="5174" y="5887"/>
                  </a:cubicBezTo>
                  <a:cubicBezTo>
                    <a:pt x="5210" y="5887"/>
                    <a:pt x="5248" y="5889"/>
                    <a:pt x="5287" y="5894"/>
                  </a:cubicBezTo>
                  <a:cubicBezTo>
                    <a:pt x="5296" y="5897"/>
                    <a:pt x="5306" y="5898"/>
                    <a:pt x="5316" y="5898"/>
                  </a:cubicBezTo>
                  <a:cubicBezTo>
                    <a:pt x="5346" y="5898"/>
                    <a:pt x="5380" y="5885"/>
                    <a:pt x="5406" y="5858"/>
                  </a:cubicBezTo>
                  <a:cubicBezTo>
                    <a:pt x="5442" y="5822"/>
                    <a:pt x="5502" y="5798"/>
                    <a:pt x="5549" y="5763"/>
                  </a:cubicBezTo>
                  <a:cubicBezTo>
                    <a:pt x="5597" y="5715"/>
                    <a:pt x="5656" y="5691"/>
                    <a:pt x="5728" y="5691"/>
                  </a:cubicBezTo>
                  <a:cubicBezTo>
                    <a:pt x="5787" y="5691"/>
                    <a:pt x="5847" y="5703"/>
                    <a:pt x="5906" y="5727"/>
                  </a:cubicBezTo>
                  <a:cubicBezTo>
                    <a:pt x="5930" y="5739"/>
                    <a:pt x="5966" y="5751"/>
                    <a:pt x="5990" y="5763"/>
                  </a:cubicBezTo>
                  <a:cubicBezTo>
                    <a:pt x="5997" y="5765"/>
                    <a:pt x="6003" y="5766"/>
                    <a:pt x="6007" y="5766"/>
                  </a:cubicBezTo>
                  <a:cubicBezTo>
                    <a:pt x="6026" y="5766"/>
                    <a:pt x="6028" y="5751"/>
                    <a:pt x="6037" y="5751"/>
                  </a:cubicBezTo>
                  <a:cubicBezTo>
                    <a:pt x="6077" y="5719"/>
                    <a:pt x="6127" y="5703"/>
                    <a:pt x="6181" y="5703"/>
                  </a:cubicBezTo>
                  <a:cubicBezTo>
                    <a:pt x="6208" y="5703"/>
                    <a:pt x="6236" y="5707"/>
                    <a:pt x="6264" y="5715"/>
                  </a:cubicBezTo>
                  <a:cubicBezTo>
                    <a:pt x="6442" y="5775"/>
                    <a:pt x="6621" y="5810"/>
                    <a:pt x="6811" y="5834"/>
                  </a:cubicBezTo>
                  <a:cubicBezTo>
                    <a:pt x="6847" y="5834"/>
                    <a:pt x="6895" y="5858"/>
                    <a:pt x="6930" y="5894"/>
                  </a:cubicBezTo>
                  <a:cubicBezTo>
                    <a:pt x="6978" y="5965"/>
                    <a:pt x="7049" y="6001"/>
                    <a:pt x="7133" y="6001"/>
                  </a:cubicBezTo>
                  <a:cubicBezTo>
                    <a:pt x="7180" y="6001"/>
                    <a:pt x="7216" y="6025"/>
                    <a:pt x="7252" y="6060"/>
                  </a:cubicBezTo>
                  <a:cubicBezTo>
                    <a:pt x="7299" y="6120"/>
                    <a:pt x="7347" y="6179"/>
                    <a:pt x="7407" y="6239"/>
                  </a:cubicBezTo>
                  <a:cubicBezTo>
                    <a:pt x="7561" y="6358"/>
                    <a:pt x="7692" y="6513"/>
                    <a:pt x="7764" y="6703"/>
                  </a:cubicBezTo>
                  <a:cubicBezTo>
                    <a:pt x="7764" y="6727"/>
                    <a:pt x="7799" y="6739"/>
                    <a:pt x="7823" y="6763"/>
                  </a:cubicBezTo>
                  <a:cubicBezTo>
                    <a:pt x="7907" y="6834"/>
                    <a:pt x="7954" y="6941"/>
                    <a:pt x="7954" y="7060"/>
                  </a:cubicBezTo>
                  <a:cubicBezTo>
                    <a:pt x="7954" y="7084"/>
                    <a:pt x="7954" y="7108"/>
                    <a:pt x="7954" y="7132"/>
                  </a:cubicBezTo>
                  <a:cubicBezTo>
                    <a:pt x="7954" y="7132"/>
                    <a:pt x="7954" y="7144"/>
                    <a:pt x="7954" y="7144"/>
                  </a:cubicBezTo>
                  <a:cubicBezTo>
                    <a:pt x="8002" y="7191"/>
                    <a:pt x="8014" y="7251"/>
                    <a:pt x="7990" y="7311"/>
                  </a:cubicBezTo>
                  <a:cubicBezTo>
                    <a:pt x="7978" y="7370"/>
                    <a:pt x="7966" y="7430"/>
                    <a:pt x="7966" y="7489"/>
                  </a:cubicBezTo>
                  <a:cubicBezTo>
                    <a:pt x="7966" y="7501"/>
                    <a:pt x="7966" y="7525"/>
                    <a:pt x="7966" y="7537"/>
                  </a:cubicBezTo>
                  <a:cubicBezTo>
                    <a:pt x="7942" y="7584"/>
                    <a:pt x="7907" y="7620"/>
                    <a:pt x="7871" y="7656"/>
                  </a:cubicBezTo>
                  <a:lnTo>
                    <a:pt x="7871" y="7668"/>
                  </a:lnTo>
                  <a:cubicBezTo>
                    <a:pt x="7835" y="7715"/>
                    <a:pt x="7811" y="7751"/>
                    <a:pt x="7776" y="7799"/>
                  </a:cubicBezTo>
                  <a:cubicBezTo>
                    <a:pt x="7764" y="7822"/>
                    <a:pt x="7740" y="7846"/>
                    <a:pt x="7716" y="7858"/>
                  </a:cubicBezTo>
                  <a:cubicBezTo>
                    <a:pt x="7669" y="7906"/>
                    <a:pt x="7621" y="7942"/>
                    <a:pt x="7573" y="7989"/>
                  </a:cubicBezTo>
                  <a:cubicBezTo>
                    <a:pt x="7526" y="8120"/>
                    <a:pt x="7407" y="8203"/>
                    <a:pt x="7276" y="8239"/>
                  </a:cubicBezTo>
                  <a:lnTo>
                    <a:pt x="7240" y="8275"/>
                  </a:lnTo>
                  <a:cubicBezTo>
                    <a:pt x="7145" y="8358"/>
                    <a:pt x="7061" y="8430"/>
                    <a:pt x="6978" y="8525"/>
                  </a:cubicBezTo>
                  <a:cubicBezTo>
                    <a:pt x="6966" y="8537"/>
                    <a:pt x="6954" y="8549"/>
                    <a:pt x="6942" y="8561"/>
                  </a:cubicBezTo>
                  <a:cubicBezTo>
                    <a:pt x="6847" y="8704"/>
                    <a:pt x="6728" y="8835"/>
                    <a:pt x="6633" y="8954"/>
                  </a:cubicBezTo>
                  <a:cubicBezTo>
                    <a:pt x="6526" y="9073"/>
                    <a:pt x="6418" y="9204"/>
                    <a:pt x="6335" y="9335"/>
                  </a:cubicBezTo>
                  <a:cubicBezTo>
                    <a:pt x="6311" y="9513"/>
                    <a:pt x="6323" y="9692"/>
                    <a:pt x="6371" y="9870"/>
                  </a:cubicBezTo>
                  <a:cubicBezTo>
                    <a:pt x="6418" y="10073"/>
                    <a:pt x="6478" y="10263"/>
                    <a:pt x="6549" y="10466"/>
                  </a:cubicBezTo>
                  <a:cubicBezTo>
                    <a:pt x="6609" y="10632"/>
                    <a:pt x="6668" y="10811"/>
                    <a:pt x="6728" y="10990"/>
                  </a:cubicBezTo>
                  <a:lnTo>
                    <a:pt x="6728" y="11001"/>
                  </a:lnTo>
                  <a:cubicBezTo>
                    <a:pt x="6728" y="11025"/>
                    <a:pt x="6728" y="11061"/>
                    <a:pt x="6728" y="11085"/>
                  </a:cubicBezTo>
                  <a:lnTo>
                    <a:pt x="6716" y="11121"/>
                  </a:lnTo>
                  <a:cubicBezTo>
                    <a:pt x="6692" y="11180"/>
                    <a:pt x="6668" y="11240"/>
                    <a:pt x="6656" y="11311"/>
                  </a:cubicBezTo>
                  <a:cubicBezTo>
                    <a:pt x="6633" y="11561"/>
                    <a:pt x="6573" y="11811"/>
                    <a:pt x="6478" y="12049"/>
                  </a:cubicBezTo>
                  <a:lnTo>
                    <a:pt x="6478" y="12073"/>
                  </a:lnTo>
                  <a:lnTo>
                    <a:pt x="6549" y="12085"/>
                  </a:lnTo>
                  <a:lnTo>
                    <a:pt x="6537" y="12085"/>
                  </a:lnTo>
                  <a:cubicBezTo>
                    <a:pt x="6537" y="12085"/>
                    <a:pt x="6549" y="12097"/>
                    <a:pt x="6549" y="12109"/>
                  </a:cubicBezTo>
                  <a:cubicBezTo>
                    <a:pt x="6537" y="12109"/>
                    <a:pt x="6549" y="12109"/>
                    <a:pt x="6549" y="12121"/>
                  </a:cubicBezTo>
                  <a:cubicBezTo>
                    <a:pt x="6553" y="12125"/>
                    <a:pt x="6553" y="12126"/>
                    <a:pt x="6551" y="12126"/>
                  </a:cubicBezTo>
                  <a:cubicBezTo>
                    <a:pt x="6547" y="12126"/>
                    <a:pt x="6533" y="12121"/>
                    <a:pt x="6526" y="12121"/>
                  </a:cubicBezTo>
                  <a:lnTo>
                    <a:pt x="6514" y="12121"/>
                  </a:lnTo>
                  <a:cubicBezTo>
                    <a:pt x="6561" y="12144"/>
                    <a:pt x="6561" y="12144"/>
                    <a:pt x="6561" y="12144"/>
                  </a:cubicBezTo>
                  <a:cubicBezTo>
                    <a:pt x="6549" y="12144"/>
                    <a:pt x="6573" y="12156"/>
                    <a:pt x="6537" y="12156"/>
                  </a:cubicBezTo>
                  <a:cubicBezTo>
                    <a:pt x="6534" y="12155"/>
                    <a:pt x="6532" y="12154"/>
                    <a:pt x="6532" y="12154"/>
                  </a:cubicBezTo>
                  <a:lnTo>
                    <a:pt x="6532" y="12154"/>
                  </a:lnTo>
                  <a:cubicBezTo>
                    <a:pt x="6532" y="12154"/>
                    <a:pt x="6564" y="12171"/>
                    <a:pt x="6551" y="12171"/>
                  </a:cubicBezTo>
                  <a:cubicBezTo>
                    <a:pt x="6549" y="12171"/>
                    <a:pt x="6544" y="12170"/>
                    <a:pt x="6537" y="12168"/>
                  </a:cubicBezTo>
                  <a:lnTo>
                    <a:pt x="6537" y="12168"/>
                  </a:lnTo>
                  <a:cubicBezTo>
                    <a:pt x="6609" y="12192"/>
                    <a:pt x="6561" y="12192"/>
                    <a:pt x="6573" y="12204"/>
                  </a:cubicBezTo>
                  <a:lnTo>
                    <a:pt x="6561" y="12204"/>
                  </a:lnTo>
                  <a:cubicBezTo>
                    <a:pt x="6537" y="12192"/>
                    <a:pt x="6514" y="12192"/>
                    <a:pt x="6490" y="12192"/>
                  </a:cubicBezTo>
                  <a:lnTo>
                    <a:pt x="6490" y="12204"/>
                  </a:lnTo>
                  <a:cubicBezTo>
                    <a:pt x="6490" y="12216"/>
                    <a:pt x="6490" y="12240"/>
                    <a:pt x="6478" y="12275"/>
                  </a:cubicBezTo>
                  <a:cubicBezTo>
                    <a:pt x="6526" y="12275"/>
                    <a:pt x="6526" y="12287"/>
                    <a:pt x="6478" y="12287"/>
                  </a:cubicBezTo>
                  <a:cubicBezTo>
                    <a:pt x="6478" y="12299"/>
                    <a:pt x="6478" y="12311"/>
                    <a:pt x="6478" y="12323"/>
                  </a:cubicBezTo>
                  <a:cubicBezTo>
                    <a:pt x="6507" y="12333"/>
                    <a:pt x="6543" y="12350"/>
                    <a:pt x="6506" y="12350"/>
                  </a:cubicBezTo>
                  <a:cubicBezTo>
                    <a:pt x="6497" y="12350"/>
                    <a:pt x="6484" y="12349"/>
                    <a:pt x="6466" y="12347"/>
                  </a:cubicBezTo>
                  <a:cubicBezTo>
                    <a:pt x="6466" y="12347"/>
                    <a:pt x="6466" y="12347"/>
                    <a:pt x="6466" y="12359"/>
                  </a:cubicBezTo>
                  <a:cubicBezTo>
                    <a:pt x="6490" y="12365"/>
                    <a:pt x="6487" y="12365"/>
                    <a:pt x="6482" y="12365"/>
                  </a:cubicBezTo>
                  <a:cubicBezTo>
                    <a:pt x="6478" y="12365"/>
                    <a:pt x="6472" y="12365"/>
                    <a:pt x="6490" y="12371"/>
                  </a:cubicBezTo>
                  <a:cubicBezTo>
                    <a:pt x="6506" y="12379"/>
                    <a:pt x="6511" y="12381"/>
                    <a:pt x="6511" y="12381"/>
                  </a:cubicBezTo>
                  <a:cubicBezTo>
                    <a:pt x="6510" y="12381"/>
                    <a:pt x="6486" y="12371"/>
                    <a:pt x="6478" y="12371"/>
                  </a:cubicBezTo>
                  <a:cubicBezTo>
                    <a:pt x="6500" y="12379"/>
                    <a:pt x="6502" y="12382"/>
                    <a:pt x="6499" y="12382"/>
                  </a:cubicBezTo>
                  <a:cubicBezTo>
                    <a:pt x="6494" y="12382"/>
                    <a:pt x="6483" y="12379"/>
                    <a:pt x="6481" y="12379"/>
                  </a:cubicBezTo>
                  <a:cubicBezTo>
                    <a:pt x="6480" y="12379"/>
                    <a:pt x="6482" y="12380"/>
                    <a:pt x="6490" y="12383"/>
                  </a:cubicBezTo>
                  <a:cubicBezTo>
                    <a:pt x="6502" y="12387"/>
                    <a:pt x="6506" y="12388"/>
                    <a:pt x="6505" y="12388"/>
                  </a:cubicBezTo>
                  <a:cubicBezTo>
                    <a:pt x="6504" y="12388"/>
                    <a:pt x="6493" y="12385"/>
                    <a:pt x="6481" y="12384"/>
                  </a:cubicBezTo>
                  <a:lnTo>
                    <a:pt x="6481" y="12384"/>
                  </a:lnTo>
                  <a:cubicBezTo>
                    <a:pt x="6521" y="12397"/>
                    <a:pt x="6537" y="12402"/>
                    <a:pt x="6530" y="12402"/>
                  </a:cubicBezTo>
                  <a:cubicBezTo>
                    <a:pt x="6525" y="12402"/>
                    <a:pt x="6507" y="12399"/>
                    <a:pt x="6478" y="12394"/>
                  </a:cubicBezTo>
                  <a:lnTo>
                    <a:pt x="6454" y="12394"/>
                  </a:lnTo>
                  <a:lnTo>
                    <a:pt x="6454" y="12418"/>
                  </a:lnTo>
                  <a:lnTo>
                    <a:pt x="6526" y="12442"/>
                  </a:lnTo>
                  <a:cubicBezTo>
                    <a:pt x="6526" y="12454"/>
                    <a:pt x="6537" y="12454"/>
                    <a:pt x="6549" y="12466"/>
                  </a:cubicBezTo>
                  <a:cubicBezTo>
                    <a:pt x="6526" y="12466"/>
                    <a:pt x="6502" y="12466"/>
                    <a:pt x="6478" y="12454"/>
                  </a:cubicBezTo>
                  <a:lnTo>
                    <a:pt x="6442" y="12454"/>
                  </a:lnTo>
                  <a:cubicBezTo>
                    <a:pt x="6442" y="12454"/>
                    <a:pt x="6464" y="12461"/>
                    <a:pt x="6478" y="12466"/>
                  </a:cubicBezTo>
                  <a:lnTo>
                    <a:pt x="6478" y="12466"/>
                  </a:lnTo>
                  <a:cubicBezTo>
                    <a:pt x="6430" y="12466"/>
                    <a:pt x="6502" y="12478"/>
                    <a:pt x="6478" y="12478"/>
                  </a:cubicBezTo>
                  <a:cubicBezTo>
                    <a:pt x="6471" y="12474"/>
                    <a:pt x="6468" y="12473"/>
                    <a:pt x="6468" y="12473"/>
                  </a:cubicBezTo>
                  <a:lnTo>
                    <a:pt x="6468" y="12473"/>
                  </a:lnTo>
                  <a:cubicBezTo>
                    <a:pt x="6467" y="12473"/>
                    <a:pt x="6481" y="12481"/>
                    <a:pt x="6490" y="12490"/>
                  </a:cubicBezTo>
                  <a:cubicBezTo>
                    <a:pt x="6537" y="12502"/>
                    <a:pt x="6549" y="12514"/>
                    <a:pt x="6537" y="12514"/>
                  </a:cubicBezTo>
                  <a:lnTo>
                    <a:pt x="6478" y="12502"/>
                  </a:lnTo>
                  <a:lnTo>
                    <a:pt x="6478" y="12502"/>
                  </a:lnTo>
                  <a:cubicBezTo>
                    <a:pt x="6478" y="12502"/>
                    <a:pt x="6514" y="12514"/>
                    <a:pt x="6514" y="12525"/>
                  </a:cubicBezTo>
                  <a:lnTo>
                    <a:pt x="6490" y="12525"/>
                  </a:lnTo>
                  <a:cubicBezTo>
                    <a:pt x="6463" y="12515"/>
                    <a:pt x="6443" y="12509"/>
                    <a:pt x="6438" y="12509"/>
                  </a:cubicBezTo>
                  <a:cubicBezTo>
                    <a:pt x="6430" y="12509"/>
                    <a:pt x="6444" y="12518"/>
                    <a:pt x="6490" y="12537"/>
                  </a:cubicBezTo>
                  <a:cubicBezTo>
                    <a:pt x="6502" y="12537"/>
                    <a:pt x="6502" y="12549"/>
                    <a:pt x="6502" y="12549"/>
                  </a:cubicBezTo>
                  <a:lnTo>
                    <a:pt x="6435" y="12538"/>
                  </a:lnTo>
                  <a:lnTo>
                    <a:pt x="6435" y="12538"/>
                  </a:lnTo>
                  <a:cubicBezTo>
                    <a:pt x="6442" y="12541"/>
                    <a:pt x="6451" y="12544"/>
                    <a:pt x="6458" y="12547"/>
                  </a:cubicBezTo>
                  <a:lnTo>
                    <a:pt x="6458" y="12547"/>
                  </a:lnTo>
                  <a:cubicBezTo>
                    <a:pt x="6443" y="12544"/>
                    <a:pt x="6434" y="12541"/>
                    <a:pt x="6431" y="12541"/>
                  </a:cubicBezTo>
                  <a:cubicBezTo>
                    <a:pt x="6427" y="12541"/>
                    <a:pt x="6438" y="12547"/>
                    <a:pt x="6466" y="12561"/>
                  </a:cubicBezTo>
                  <a:cubicBezTo>
                    <a:pt x="6526" y="12585"/>
                    <a:pt x="6514" y="12585"/>
                    <a:pt x="6490" y="12585"/>
                  </a:cubicBezTo>
                  <a:cubicBezTo>
                    <a:pt x="6482" y="12581"/>
                    <a:pt x="6478" y="12580"/>
                    <a:pt x="6476" y="12580"/>
                  </a:cubicBezTo>
                  <a:cubicBezTo>
                    <a:pt x="6471" y="12580"/>
                    <a:pt x="6474" y="12585"/>
                    <a:pt x="6466" y="12585"/>
                  </a:cubicBezTo>
                  <a:cubicBezTo>
                    <a:pt x="6442" y="12585"/>
                    <a:pt x="6442" y="12585"/>
                    <a:pt x="6478" y="12597"/>
                  </a:cubicBezTo>
                  <a:cubicBezTo>
                    <a:pt x="6480" y="12598"/>
                    <a:pt x="6483" y="12599"/>
                    <a:pt x="6485" y="12600"/>
                  </a:cubicBezTo>
                  <a:lnTo>
                    <a:pt x="6485" y="12600"/>
                  </a:lnTo>
                  <a:cubicBezTo>
                    <a:pt x="6479" y="12598"/>
                    <a:pt x="6472" y="12597"/>
                    <a:pt x="6466" y="12597"/>
                  </a:cubicBezTo>
                  <a:lnTo>
                    <a:pt x="6454" y="12597"/>
                  </a:lnTo>
                  <a:cubicBezTo>
                    <a:pt x="6510" y="12629"/>
                    <a:pt x="6523" y="12639"/>
                    <a:pt x="6511" y="12639"/>
                  </a:cubicBezTo>
                  <a:cubicBezTo>
                    <a:pt x="6506" y="12639"/>
                    <a:pt x="6494" y="12637"/>
                    <a:pt x="6478" y="12633"/>
                  </a:cubicBezTo>
                  <a:lnTo>
                    <a:pt x="6466" y="12633"/>
                  </a:lnTo>
                  <a:cubicBezTo>
                    <a:pt x="6466" y="12633"/>
                    <a:pt x="6454" y="12633"/>
                    <a:pt x="6466" y="12644"/>
                  </a:cubicBezTo>
                  <a:cubicBezTo>
                    <a:pt x="6474" y="12644"/>
                    <a:pt x="6482" y="12650"/>
                    <a:pt x="6469" y="12650"/>
                  </a:cubicBezTo>
                  <a:cubicBezTo>
                    <a:pt x="6462" y="12650"/>
                    <a:pt x="6450" y="12648"/>
                    <a:pt x="6430" y="12644"/>
                  </a:cubicBezTo>
                  <a:cubicBezTo>
                    <a:pt x="6413" y="12636"/>
                    <a:pt x="6405" y="12633"/>
                    <a:pt x="6401" y="12633"/>
                  </a:cubicBezTo>
                  <a:cubicBezTo>
                    <a:pt x="6396" y="12633"/>
                    <a:pt x="6396" y="12636"/>
                    <a:pt x="6393" y="12636"/>
                  </a:cubicBezTo>
                  <a:cubicBezTo>
                    <a:pt x="6391" y="12636"/>
                    <a:pt x="6388" y="12635"/>
                    <a:pt x="6383" y="12633"/>
                  </a:cubicBezTo>
                  <a:lnTo>
                    <a:pt x="6383" y="12633"/>
                  </a:lnTo>
                  <a:cubicBezTo>
                    <a:pt x="6400" y="12650"/>
                    <a:pt x="6405" y="12661"/>
                    <a:pt x="6397" y="12661"/>
                  </a:cubicBezTo>
                  <a:cubicBezTo>
                    <a:pt x="6394" y="12661"/>
                    <a:pt x="6389" y="12660"/>
                    <a:pt x="6383" y="12656"/>
                  </a:cubicBezTo>
                  <a:cubicBezTo>
                    <a:pt x="6383" y="12668"/>
                    <a:pt x="6371" y="12680"/>
                    <a:pt x="6371" y="12680"/>
                  </a:cubicBezTo>
                  <a:cubicBezTo>
                    <a:pt x="6371" y="12692"/>
                    <a:pt x="6383" y="12692"/>
                    <a:pt x="6383" y="12704"/>
                  </a:cubicBezTo>
                  <a:cubicBezTo>
                    <a:pt x="6383" y="12716"/>
                    <a:pt x="6383" y="12716"/>
                    <a:pt x="6383" y="12728"/>
                  </a:cubicBezTo>
                  <a:lnTo>
                    <a:pt x="6359" y="12728"/>
                  </a:lnTo>
                  <a:cubicBezTo>
                    <a:pt x="6347" y="12811"/>
                    <a:pt x="6335" y="12883"/>
                    <a:pt x="6323" y="12954"/>
                  </a:cubicBezTo>
                  <a:cubicBezTo>
                    <a:pt x="6323" y="13002"/>
                    <a:pt x="6311" y="13049"/>
                    <a:pt x="6311" y="13109"/>
                  </a:cubicBezTo>
                  <a:cubicBezTo>
                    <a:pt x="6311" y="13168"/>
                    <a:pt x="6299" y="13240"/>
                    <a:pt x="6287" y="13299"/>
                  </a:cubicBezTo>
                  <a:cubicBezTo>
                    <a:pt x="6252" y="13430"/>
                    <a:pt x="6192" y="13549"/>
                    <a:pt x="6109" y="13668"/>
                  </a:cubicBezTo>
                  <a:cubicBezTo>
                    <a:pt x="6025" y="13776"/>
                    <a:pt x="5942" y="13871"/>
                    <a:pt x="5847" y="13966"/>
                  </a:cubicBezTo>
                  <a:cubicBezTo>
                    <a:pt x="5775" y="14026"/>
                    <a:pt x="5704" y="14073"/>
                    <a:pt x="5633" y="14109"/>
                  </a:cubicBezTo>
                  <a:lnTo>
                    <a:pt x="5513" y="14168"/>
                  </a:lnTo>
                  <a:cubicBezTo>
                    <a:pt x="5478" y="14192"/>
                    <a:pt x="5454" y="14204"/>
                    <a:pt x="5418" y="14216"/>
                  </a:cubicBezTo>
                  <a:cubicBezTo>
                    <a:pt x="5394" y="14240"/>
                    <a:pt x="5371" y="14252"/>
                    <a:pt x="5347" y="14252"/>
                  </a:cubicBezTo>
                  <a:cubicBezTo>
                    <a:pt x="5287" y="14252"/>
                    <a:pt x="5216" y="14276"/>
                    <a:pt x="5156" y="14299"/>
                  </a:cubicBezTo>
                  <a:cubicBezTo>
                    <a:pt x="5156" y="14359"/>
                    <a:pt x="5168" y="14430"/>
                    <a:pt x="5192" y="14478"/>
                  </a:cubicBezTo>
                  <a:cubicBezTo>
                    <a:pt x="5156" y="14549"/>
                    <a:pt x="5156" y="14621"/>
                    <a:pt x="5180" y="14680"/>
                  </a:cubicBezTo>
                  <a:cubicBezTo>
                    <a:pt x="5240" y="14788"/>
                    <a:pt x="5311" y="14871"/>
                    <a:pt x="5394" y="14942"/>
                  </a:cubicBezTo>
                  <a:cubicBezTo>
                    <a:pt x="5537" y="15097"/>
                    <a:pt x="5716" y="15240"/>
                    <a:pt x="5883" y="15442"/>
                  </a:cubicBezTo>
                  <a:cubicBezTo>
                    <a:pt x="5978" y="15550"/>
                    <a:pt x="6061" y="15669"/>
                    <a:pt x="6121" y="15800"/>
                  </a:cubicBezTo>
                  <a:cubicBezTo>
                    <a:pt x="6180" y="15943"/>
                    <a:pt x="6216" y="16097"/>
                    <a:pt x="6204" y="16240"/>
                  </a:cubicBezTo>
                  <a:lnTo>
                    <a:pt x="6204" y="16276"/>
                  </a:lnTo>
                  <a:cubicBezTo>
                    <a:pt x="6204" y="16288"/>
                    <a:pt x="6204" y="16300"/>
                    <a:pt x="6204" y="16312"/>
                  </a:cubicBezTo>
                  <a:cubicBezTo>
                    <a:pt x="6156" y="16419"/>
                    <a:pt x="6097" y="16514"/>
                    <a:pt x="6014" y="16585"/>
                  </a:cubicBezTo>
                  <a:cubicBezTo>
                    <a:pt x="5966" y="16633"/>
                    <a:pt x="5930" y="16693"/>
                    <a:pt x="5894" y="16752"/>
                  </a:cubicBezTo>
                  <a:cubicBezTo>
                    <a:pt x="5835" y="16859"/>
                    <a:pt x="5775" y="16955"/>
                    <a:pt x="5704" y="17050"/>
                  </a:cubicBezTo>
                  <a:cubicBezTo>
                    <a:pt x="5692" y="17074"/>
                    <a:pt x="5668" y="17097"/>
                    <a:pt x="5656" y="17109"/>
                  </a:cubicBezTo>
                  <a:cubicBezTo>
                    <a:pt x="5644" y="17133"/>
                    <a:pt x="5633" y="17181"/>
                    <a:pt x="5609" y="17205"/>
                  </a:cubicBezTo>
                  <a:lnTo>
                    <a:pt x="5502" y="17407"/>
                  </a:lnTo>
                  <a:lnTo>
                    <a:pt x="5502" y="17407"/>
                  </a:lnTo>
                  <a:lnTo>
                    <a:pt x="5513" y="17395"/>
                  </a:lnTo>
                  <a:lnTo>
                    <a:pt x="5513" y="17395"/>
                  </a:lnTo>
                  <a:cubicBezTo>
                    <a:pt x="5490" y="17431"/>
                    <a:pt x="5478" y="17467"/>
                    <a:pt x="5466" y="17502"/>
                  </a:cubicBezTo>
                  <a:cubicBezTo>
                    <a:pt x="5442" y="17550"/>
                    <a:pt x="5442" y="17597"/>
                    <a:pt x="5454" y="17657"/>
                  </a:cubicBezTo>
                  <a:cubicBezTo>
                    <a:pt x="5513" y="17871"/>
                    <a:pt x="5644" y="18038"/>
                    <a:pt x="5764" y="18324"/>
                  </a:cubicBezTo>
                  <a:cubicBezTo>
                    <a:pt x="5823" y="18359"/>
                    <a:pt x="5894" y="18395"/>
                    <a:pt x="5966" y="18431"/>
                  </a:cubicBezTo>
                  <a:cubicBezTo>
                    <a:pt x="6002" y="18490"/>
                    <a:pt x="6025" y="18550"/>
                    <a:pt x="6061" y="18621"/>
                  </a:cubicBezTo>
                  <a:lnTo>
                    <a:pt x="6073" y="18633"/>
                  </a:lnTo>
                  <a:cubicBezTo>
                    <a:pt x="6121" y="18740"/>
                    <a:pt x="6156" y="18860"/>
                    <a:pt x="6180" y="18979"/>
                  </a:cubicBezTo>
                  <a:cubicBezTo>
                    <a:pt x="6204" y="19110"/>
                    <a:pt x="6192" y="19241"/>
                    <a:pt x="6156" y="19360"/>
                  </a:cubicBezTo>
                  <a:cubicBezTo>
                    <a:pt x="6109" y="19502"/>
                    <a:pt x="6025" y="19622"/>
                    <a:pt x="5918" y="19717"/>
                  </a:cubicBezTo>
                  <a:cubicBezTo>
                    <a:pt x="5835" y="19788"/>
                    <a:pt x="5752" y="19848"/>
                    <a:pt x="5656" y="19895"/>
                  </a:cubicBezTo>
                  <a:cubicBezTo>
                    <a:pt x="5478" y="20003"/>
                    <a:pt x="5323" y="20122"/>
                    <a:pt x="5180" y="20276"/>
                  </a:cubicBezTo>
                  <a:cubicBezTo>
                    <a:pt x="5073" y="20407"/>
                    <a:pt x="5002" y="20574"/>
                    <a:pt x="4954" y="20741"/>
                  </a:cubicBezTo>
                  <a:cubicBezTo>
                    <a:pt x="4871" y="20931"/>
                    <a:pt x="4882" y="21146"/>
                    <a:pt x="4811" y="21360"/>
                  </a:cubicBezTo>
                  <a:cubicBezTo>
                    <a:pt x="4787" y="21467"/>
                    <a:pt x="4775" y="21574"/>
                    <a:pt x="4775" y="21693"/>
                  </a:cubicBezTo>
                  <a:cubicBezTo>
                    <a:pt x="5144" y="21777"/>
                    <a:pt x="5490" y="21896"/>
                    <a:pt x="5847" y="22027"/>
                  </a:cubicBezTo>
                  <a:cubicBezTo>
                    <a:pt x="6383" y="22229"/>
                    <a:pt x="6895" y="22503"/>
                    <a:pt x="7383" y="22824"/>
                  </a:cubicBezTo>
                  <a:cubicBezTo>
                    <a:pt x="7621" y="22991"/>
                    <a:pt x="7847" y="23170"/>
                    <a:pt x="8061" y="23372"/>
                  </a:cubicBezTo>
                  <a:cubicBezTo>
                    <a:pt x="8276" y="23574"/>
                    <a:pt x="8466" y="23801"/>
                    <a:pt x="8633" y="24051"/>
                  </a:cubicBezTo>
                  <a:lnTo>
                    <a:pt x="8764" y="24253"/>
                  </a:lnTo>
                  <a:lnTo>
                    <a:pt x="8812" y="24336"/>
                  </a:lnTo>
                  <a:cubicBezTo>
                    <a:pt x="8835" y="24360"/>
                    <a:pt x="8847" y="24384"/>
                    <a:pt x="8871" y="24408"/>
                  </a:cubicBezTo>
                  <a:cubicBezTo>
                    <a:pt x="8966" y="24515"/>
                    <a:pt x="9038" y="24634"/>
                    <a:pt x="9109" y="24753"/>
                  </a:cubicBezTo>
                  <a:cubicBezTo>
                    <a:pt x="9181" y="24801"/>
                    <a:pt x="9252" y="24836"/>
                    <a:pt x="9335" y="24872"/>
                  </a:cubicBezTo>
                  <a:cubicBezTo>
                    <a:pt x="9454" y="24884"/>
                    <a:pt x="9562" y="24920"/>
                    <a:pt x="9669" y="24991"/>
                  </a:cubicBezTo>
                  <a:cubicBezTo>
                    <a:pt x="9702" y="25014"/>
                    <a:pt x="9742" y="25026"/>
                    <a:pt x="9781" y="25026"/>
                  </a:cubicBezTo>
                  <a:cubicBezTo>
                    <a:pt x="9825" y="25026"/>
                    <a:pt x="9869" y="25011"/>
                    <a:pt x="9907" y="24979"/>
                  </a:cubicBezTo>
                  <a:cubicBezTo>
                    <a:pt x="9978" y="24932"/>
                    <a:pt x="10038" y="24860"/>
                    <a:pt x="10085" y="24789"/>
                  </a:cubicBezTo>
                  <a:cubicBezTo>
                    <a:pt x="10121" y="24753"/>
                    <a:pt x="10145" y="24706"/>
                    <a:pt x="10169" y="24670"/>
                  </a:cubicBezTo>
                  <a:cubicBezTo>
                    <a:pt x="10193" y="24622"/>
                    <a:pt x="10228" y="24563"/>
                    <a:pt x="10264" y="24515"/>
                  </a:cubicBezTo>
                  <a:cubicBezTo>
                    <a:pt x="10347" y="24408"/>
                    <a:pt x="10455" y="24325"/>
                    <a:pt x="10562" y="24253"/>
                  </a:cubicBezTo>
                  <a:cubicBezTo>
                    <a:pt x="10681" y="24194"/>
                    <a:pt x="10800" y="24146"/>
                    <a:pt x="10919" y="24134"/>
                  </a:cubicBezTo>
                  <a:cubicBezTo>
                    <a:pt x="11002" y="24110"/>
                    <a:pt x="11074" y="24110"/>
                    <a:pt x="11145" y="24098"/>
                  </a:cubicBezTo>
                  <a:cubicBezTo>
                    <a:pt x="11252" y="24074"/>
                    <a:pt x="11336" y="24063"/>
                    <a:pt x="11443" y="24051"/>
                  </a:cubicBezTo>
                  <a:cubicBezTo>
                    <a:pt x="11562" y="24039"/>
                    <a:pt x="11657" y="24039"/>
                    <a:pt x="11764" y="24039"/>
                  </a:cubicBezTo>
                  <a:cubicBezTo>
                    <a:pt x="11911" y="24039"/>
                    <a:pt x="12050" y="24074"/>
                    <a:pt x="12177" y="24074"/>
                  </a:cubicBezTo>
                  <a:cubicBezTo>
                    <a:pt x="12215" y="24074"/>
                    <a:pt x="12252" y="24071"/>
                    <a:pt x="12288" y="24063"/>
                  </a:cubicBezTo>
                  <a:cubicBezTo>
                    <a:pt x="12336" y="24051"/>
                    <a:pt x="12395" y="24015"/>
                    <a:pt x="12431" y="23979"/>
                  </a:cubicBezTo>
                  <a:lnTo>
                    <a:pt x="12526" y="23908"/>
                  </a:lnTo>
                  <a:lnTo>
                    <a:pt x="12645" y="23824"/>
                  </a:lnTo>
                  <a:cubicBezTo>
                    <a:pt x="12800" y="23705"/>
                    <a:pt x="12979" y="23622"/>
                    <a:pt x="13157" y="23574"/>
                  </a:cubicBezTo>
                  <a:cubicBezTo>
                    <a:pt x="13229" y="23551"/>
                    <a:pt x="13288" y="23515"/>
                    <a:pt x="13336" y="23479"/>
                  </a:cubicBezTo>
                  <a:cubicBezTo>
                    <a:pt x="13419" y="23408"/>
                    <a:pt x="13514" y="23360"/>
                    <a:pt x="13610" y="23324"/>
                  </a:cubicBezTo>
                  <a:cubicBezTo>
                    <a:pt x="13705" y="23289"/>
                    <a:pt x="13812" y="23265"/>
                    <a:pt x="13907" y="23253"/>
                  </a:cubicBezTo>
                  <a:cubicBezTo>
                    <a:pt x="14003" y="23229"/>
                    <a:pt x="14110" y="23205"/>
                    <a:pt x="14193" y="23158"/>
                  </a:cubicBezTo>
                  <a:cubicBezTo>
                    <a:pt x="14288" y="23122"/>
                    <a:pt x="14396" y="23098"/>
                    <a:pt x="14491" y="23086"/>
                  </a:cubicBezTo>
                  <a:cubicBezTo>
                    <a:pt x="14800" y="23086"/>
                    <a:pt x="15098" y="23074"/>
                    <a:pt x="15408" y="23051"/>
                  </a:cubicBezTo>
                  <a:cubicBezTo>
                    <a:pt x="15437" y="23048"/>
                    <a:pt x="15467" y="23047"/>
                    <a:pt x="15496" y="23047"/>
                  </a:cubicBezTo>
                  <a:cubicBezTo>
                    <a:pt x="15633" y="23047"/>
                    <a:pt x="15768" y="23069"/>
                    <a:pt x="15896" y="23098"/>
                  </a:cubicBezTo>
                  <a:cubicBezTo>
                    <a:pt x="15961" y="23110"/>
                    <a:pt x="16030" y="23116"/>
                    <a:pt x="16098" y="23116"/>
                  </a:cubicBezTo>
                  <a:cubicBezTo>
                    <a:pt x="16167" y="23116"/>
                    <a:pt x="16235" y="23110"/>
                    <a:pt x="16301" y="23098"/>
                  </a:cubicBezTo>
                  <a:cubicBezTo>
                    <a:pt x="16739" y="23039"/>
                    <a:pt x="17178" y="23016"/>
                    <a:pt x="17617" y="23016"/>
                  </a:cubicBezTo>
                  <a:cubicBezTo>
                    <a:pt x="17798" y="23016"/>
                    <a:pt x="17978" y="23020"/>
                    <a:pt x="18158" y="23027"/>
                  </a:cubicBezTo>
                  <a:cubicBezTo>
                    <a:pt x="18211" y="23030"/>
                    <a:pt x="18264" y="23031"/>
                    <a:pt x="18317" y="23031"/>
                  </a:cubicBezTo>
                  <a:cubicBezTo>
                    <a:pt x="18683" y="23031"/>
                    <a:pt x="19053" y="22961"/>
                    <a:pt x="19396" y="22836"/>
                  </a:cubicBezTo>
                  <a:cubicBezTo>
                    <a:pt x="19694" y="22717"/>
                    <a:pt x="19980" y="22539"/>
                    <a:pt x="20218" y="22324"/>
                  </a:cubicBezTo>
                  <a:cubicBezTo>
                    <a:pt x="20289" y="22265"/>
                    <a:pt x="20349" y="22193"/>
                    <a:pt x="20408" y="22110"/>
                  </a:cubicBezTo>
                  <a:cubicBezTo>
                    <a:pt x="20718" y="21598"/>
                    <a:pt x="21170" y="21169"/>
                    <a:pt x="21706" y="20884"/>
                  </a:cubicBezTo>
                  <a:cubicBezTo>
                    <a:pt x="21837" y="20812"/>
                    <a:pt x="21980" y="20753"/>
                    <a:pt x="22123" y="20717"/>
                  </a:cubicBezTo>
                  <a:cubicBezTo>
                    <a:pt x="22194" y="20681"/>
                    <a:pt x="22266" y="20669"/>
                    <a:pt x="22337" y="20645"/>
                  </a:cubicBezTo>
                  <a:cubicBezTo>
                    <a:pt x="22408" y="20634"/>
                    <a:pt x="22468" y="20610"/>
                    <a:pt x="22539" y="20586"/>
                  </a:cubicBezTo>
                  <a:cubicBezTo>
                    <a:pt x="22801" y="20491"/>
                    <a:pt x="23028" y="20336"/>
                    <a:pt x="23218" y="20134"/>
                  </a:cubicBezTo>
                  <a:cubicBezTo>
                    <a:pt x="23325" y="20026"/>
                    <a:pt x="23409" y="19895"/>
                    <a:pt x="23456" y="19753"/>
                  </a:cubicBezTo>
                  <a:cubicBezTo>
                    <a:pt x="23504" y="19645"/>
                    <a:pt x="23551" y="19538"/>
                    <a:pt x="23611" y="19431"/>
                  </a:cubicBezTo>
                  <a:cubicBezTo>
                    <a:pt x="23647" y="19360"/>
                    <a:pt x="23671" y="19288"/>
                    <a:pt x="23694" y="19205"/>
                  </a:cubicBezTo>
                  <a:cubicBezTo>
                    <a:pt x="23706" y="19121"/>
                    <a:pt x="23730" y="19050"/>
                    <a:pt x="23754" y="18967"/>
                  </a:cubicBezTo>
                  <a:cubicBezTo>
                    <a:pt x="23801" y="18705"/>
                    <a:pt x="23813" y="18419"/>
                    <a:pt x="24004" y="18193"/>
                  </a:cubicBezTo>
                  <a:cubicBezTo>
                    <a:pt x="24075" y="18026"/>
                    <a:pt x="24159" y="17871"/>
                    <a:pt x="24278" y="17740"/>
                  </a:cubicBezTo>
                  <a:cubicBezTo>
                    <a:pt x="24385" y="17645"/>
                    <a:pt x="24516" y="17574"/>
                    <a:pt x="24647" y="17526"/>
                  </a:cubicBezTo>
                  <a:cubicBezTo>
                    <a:pt x="24730" y="17478"/>
                    <a:pt x="24790" y="17443"/>
                    <a:pt x="24849" y="17395"/>
                  </a:cubicBezTo>
                  <a:cubicBezTo>
                    <a:pt x="24921" y="17359"/>
                    <a:pt x="24980" y="17312"/>
                    <a:pt x="25040" y="17264"/>
                  </a:cubicBezTo>
                  <a:cubicBezTo>
                    <a:pt x="25099" y="17216"/>
                    <a:pt x="25147" y="17205"/>
                    <a:pt x="25195" y="17169"/>
                  </a:cubicBezTo>
                  <a:cubicBezTo>
                    <a:pt x="25242" y="17133"/>
                    <a:pt x="25290" y="17097"/>
                    <a:pt x="25325" y="17050"/>
                  </a:cubicBezTo>
                  <a:cubicBezTo>
                    <a:pt x="25433" y="16895"/>
                    <a:pt x="25480" y="16716"/>
                    <a:pt x="25480" y="16538"/>
                  </a:cubicBezTo>
                  <a:cubicBezTo>
                    <a:pt x="25480" y="16359"/>
                    <a:pt x="25492" y="16193"/>
                    <a:pt x="25528" y="16014"/>
                  </a:cubicBezTo>
                  <a:cubicBezTo>
                    <a:pt x="25552" y="15823"/>
                    <a:pt x="25540" y="15633"/>
                    <a:pt x="25504" y="15454"/>
                  </a:cubicBezTo>
                  <a:cubicBezTo>
                    <a:pt x="25349" y="14776"/>
                    <a:pt x="25337" y="14085"/>
                    <a:pt x="25468" y="13406"/>
                  </a:cubicBezTo>
                  <a:cubicBezTo>
                    <a:pt x="25528" y="13145"/>
                    <a:pt x="25611" y="12883"/>
                    <a:pt x="25683" y="12609"/>
                  </a:cubicBezTo>
                  <a:cubicBezTo>
                    <a:pt x="25718" y="12502"/>
                    <a:pt x="25766" y="12394"/>
                    <a:pt x="25837" y="12311"/>
                  </a:cubicBezTo>
                  <a:cubicBezTo>
                    <a:pt x="25909" y="12204"/>
                    <a:pt x="25980" y="12109"/>
                    <a:pt x="26028" y="12002"/>
                  </a:cubicBezTo>
                  <a:cubicBezTo>
                    <a:pt x="26052" y="11978"/>
                    <a:pt x="26076" y="11966"/>
                    <a:pt x="26099" y="11954"/>
                  </a:cubicBezTo>
                  <a:cubicBezTo>
                    <a:pt x="26278" y="11930"/>
                    <a:pt x="26242" y="11835"/>
                    <a:pt x="26242" y="11740"/>
                  </a:cubicBezTo>
                  <a:cubicBezTo>
                    <a:pt x="26254" y="11704"/>
                    <a:pt x="26266" y="11680"/>
                    <a:pt x="26290" y="11656"/>
                  </a:cubicBezTo>
                  <a:cubicBezTo>
                    <a:pt x="26421" y="11549"/>
                    <a:pt x="26528" y="11418"/>
                    <a:pt x="26635" y="11287"/>
                  </a:cubicBezTo>
                  <a:lnTo>
                    <a:pt x="26647" y="11263"/>
                  </a:lnTo>
                  <a:lnTo>
                    <a:pt x="26671" y="11251"/>
                  </a:lnTo>
                  <a:cubicBezTo>
                    <a:pt x="26778" y="11156"/>
                    <a:pt x="26921" y="11097"/>
                    <a:pt x="27064" y="11097"/>
                  </a:cubicBezTo>
                  <a:cubicBezTo>
                    <a:pt x="27147" y="11097"/>
                    <a:pt x="27230" y="11061"/>
                    <a:pt x="27290" y="10990"/>
                  </a:cubicBezTo>
                  <a:cubicBezTo>
                    <a:pt x="27433" y="10775"/>
                    <a:pt x="27611" y="10597"/>
                    <a:pt x="27814" y="10454"/>
                  </a:cubicBezTo>
                  <a:cubicBezTo>
                    <a:pt x="27850" y="10418"/>
                    <a:pt x="27862" y="10359"/>
                    <a:pt x="27862" y="10311"/>
                  </a:cubicBezTo>
                  <a:cubicBezTo>
                    <a:pt x="27850" y="10263"/>
                    <a:pt x="27862" y="10204"/>
                    <a:pt x="27885" y="10156"/>
                  </a:cubicBezTo>
                  <a:cubicBezTo>
                    <a:pt x="27969" y="9966"/>
                    <a:pt x="28076" y="9799"/>
                    <a:pt x="28207" y="9632"/>
                  </a:cubicBezTo>
                  <a:cubicBezTo>
                    <a:pt x="28338" y="9501"/>
                    <a:pt x="28433" y="9323"/>
                    <a:pt x="28493" y="9144"/>
                  </a:cubicBezTo>
                  <a:cubicBezTo>
                    <a:pt x="28540" y="9049"/>
                    <a:pt x="28600" y="8965"/>
                    <a:pt x="28683" y="8906"/>
                  </a:cubicBezTo>
                  <a:cubicBezTo>
                    <a:pt x="28719" y="8858"/>
                    <a:pt x="28743" y="8811"/>
                    <a:pt x="28754" y="8751"/>
                  </a:cubicBezTo>
                  <a:cubicBezTo>
                    <a:pt x="28754" y="8692"/>
                    <a:pt x="28790" y="8632"/>
                    <a:pt x="28838" y="8596"/>
                  </a:cubicBezTo>
                  <a:cubicBezTo>
                    <a:pt x="28969" y="8537"/>
                    <a:pt x="29088" y="8465"/>
                    <a:pt x="29207" y="8382"/>
                  </a:cubicBezTo>
                  <a:cubicBezTo>
                    <a:pt x="29397" y="8215"/>
                    <a:pt x="29647" y="8120"/>
                    <a:pt x="29897" y="8084"/>
                  </a:cubicBezTo>
                  <a:cubicBezTo>
                    <a:pt x="30005" y="8073"/>
                    <a:pt x="30088" y="8061"/>
                    <a:pt x="30195" y="8037"/>
                  </a:cubicBezTo>
                  <a:cubicBezTo>
                    <a:pt x="30290" y="8025"/>
                    <a:pt x="30386" y="8013"/>
                    <a:pt x="30481" y="8013"/>
                  </a:cubicBezTo>
                  <a:cubicBezTo>
                    <a:pt x="30488" y="8013"/>
                    <a:pt x="30495" y="8014"/>
                    <a:pt x="30502" y="8014"/>
                  </a:cubicBezTo>
                  <a:cubicBezTo>
                    <a:pt x="30659" y="8014"/>
                    <a:pt x="30785" y="7894"/>
                    <a:pt x="30921" y="7894"/>
                  </a:cubicBezTo>
                  <a:cubicBezTo>
                    <a:pt x="31017" y="7894"/>
                    <a:pt x="31112" y="7870"/>
                    <a:pt x="31195" y="7834"/>
                  </a:cubicBezTo>
                  <a:cubicBezTo>
                    <a:pt x="31279" y="7799"/>
                    <a:pt x="31362" y="7763"/>
                    <a:pt x="31457" y="7751"/>
                  </a:cubicBezTo>
                  <a:cubicBezTo>
                    <a:pt x="31648" y="7703"/>
                    <a:pt x="31826" y="7632"/>
                    <a:pt x="31993" y="7525"/>
                  </a:cubicBezTo>
                  <a:cubicBezTo>
                    <a:pt x="32136" y="7441"/>
                    <a:pt x="32255" y="7346"/>
                    <a:pt x="32386" y="7263"/>
                  </a:cubicBezTo>
                  <a:cubicBezTo>
                    <a:pt x="32517" y="7180"/>
                    <a:pt x="32684" y="7132"/>
                    <a:pt x="32815" y="7060"/>
                  </a:cubicBezTo>
                  <a:cubicBezTo>
                    <a:pt x="32981" y="6894"/>
                    <a:pt x="33196" y="6846"/>
                    <a:pt x="33386" y="6715"/>
                  </a:cubicBezTo>
                  <a:cubicBezTo>
                    <a:pt x="33648" y="6513"/>
                    <a:pt x="33946" y="6334"/>
                    <a:pt x="34267" y="6191"/>
                  </a:cubicBezTo>
                  <a:cubicBezTo>
                    <a:pt x="34374" y="6144"/>
                    <a:pt x="34458" y="6048"/>
                    <a:pt x="34469" y="5929"/>
                  </a:cubicBezTo>
                  <a:cubicBezTo>
                    <a:pt x="34481" y="5846"/>
                    <a:pt x="34529" y="5775"/>
                    <a:pt x="34600" y="5727"/>
                  </a:cubicBezTo>
                  <a:lnTo>
                    <a:pt x="34898" y="5489"/>
                  </a:lnTo>
                  <a:lnTo>
                    <a:pt x="35089" y="5275"/>
                  </a:lnTo>
                  <a:cubicBezTo>
                    <a:pt x="35136" y="5179"/>
                    <a:pt x="35160" y="5084"/>
                    <a:pt x="35172" y="4989"/>
                  </a:cubicBezTo>
                  <a:cubicBezTo>
                    <a:pt x="35208" y="4941"/>
                    <a:pt x="35208" y="4882"/>
                    <a:pt x="35172" y="4834"/>
                  </a:cubicBezTo>
                  <a:cubicBezTo>
                    <a:pt x="35148" y="4798"/>
                    <a:pt x="35101" y="4774"/>
                    <a:pt x="35065" y="4763"/>
                  </a:cubicBezTo>
                  <a:cubicBezTo>
                    <a:pt x="34970" y="4727"/>
                    <a:pt x="34898" y="4679"/>
                    <a:pt x="34815" y="4632"/>
                  </a:cubicBezTo>
                  <a:cubicBezTo>
                    <a:pt x="34761" y="4605"/>
                    <a:pt x="34694" y="4591"/>
                    <a:pt x="34629" y="4591"/>
                  </a:cubicBezTo>
                  <a:cubicBezTo>
                    <a:pt x="34607" y="4591"/>
                    <a:pt x="34586" y="4593"/>
                    <a:pt x="34565" y="4596"/>
                  </a:cubicBezTo>
                  <a:cubicBezTo>
                    <a:pt x="34428" y="4625"/>
                    <a:pt x="34290" y="4647"/>
                    <a:pt x="34153" y="4647"/>
                  </a:cubicBezTo>
                  <a:cubicBezTo>
                    <a:pt x="34131" y="4647"/>
                    <a:pt x="34110" y="4646"/>
                    <a:pt x="34088" y="4645"/>
                  </a:cubicBezTo>
                  <a:lnTo>
                    <a:pt x="34088" y="4645"/>
                  </a:lnTo>
                  <a:cubicBezTo>
                    <a:pt x="34065" y="4646"/>
                    <a:pt x="34043" y="4647"/>
                    <a:pt x="34020" y="4647"/>
                  </a:cubicBezTo>
                  <a:cubicBezTo>
                    <a:pt x="33872" y="4647"/>
                    <a:pt x="33724" y="4623"/>
                    <a:pt x="33577" y="4584"/>
                  </a:cubicBezTo>
                  <a:cubicBezTo>
                    <a:pt x="33457" y="4536"/>
                    <a:pt x="33315" y="4513"/>
                    <a:pt x="33184" y="4513"/>
                  </a:cubicBezTo>
                  <a:cubicBezTo>
                    <a:pt x="33143" y="4515"/>
                    <a:pt x="33103" y="4516"/>
                    <a:pt x="33063" y="4516"/>
                  </a:cubicBezTo>
                  <a:cubicBezTo>
                    <a:pt x="32659" y="4516"/>
                    <a:pt x="32290" y="4414"/>
                    <a:pt x="31922" y="4382"/>
                  </a:cubicBezTo>
                  <a:cubicBezTo>
                    <a:pt x="31874" y="4370"/>
                    <a:pt x="31838" y="4358"/>
                    <a:pt x="31791" y="4334"/>
                  </a:cubicBezTo>
                  <a:lnTo>
                    <a:pt x="31660" y="4334"/>
                  </a:lnTo>
                  <a:cubicBezTo>
                    <a:pt x="31529" y="4334"/>
                    <a:pt x="31398" y="4322"/>
                    <a:pt x="31255" y="4298"/>
                  </a:cubicBezTo>
                  <a:cubicBezTo>
                    <a:pt x="31064" y="4286"/>
                    <a:pt x="30874" y="4251"/>
                    <a:pt x="30695" y="4203"/>
                  </a:cubicBezTo>
                  <a:cubicBezTo>
                    <a:pt x="30374" y="4274"/>
                    <a:pt x="30052" y="4322"/>
                    <a:pt x="29719" y="4334"/>
                  </a:cubicBezTo>
                  <a:lnTo>
                    <a:pt x="29719" y="4346"/>
                  </a:lnTo>
                  <a:cubicBezTo>
                    <a:pt x="29112" y="4393"/>
                    <a:pt x="28516" y="4382"/>
                    <a:pt x="27957" y="4501"/>
                  </a:cubicBezTo>
                  <a:lnTo>
                    <a:pt x="27790" y="4524"/>
                  </a:lnTo>
                  <a:cubicBezTo>
                    <a:pt x="27778" y="4548"/>
                    <a:pt x="27766" y="4560"/>
                    <a:pt x="27754" y="4572"/>
                  </a:cubicBezTo>
                  <a:lnTo>
                    <a:pt x="27647" y="4572"/>
                  </a:lnTo>
                  <a:cubicBezTo>
                    <a:pt x="27635" y="4560"/>
                    <a:pt x="27623" y="4560"/>
                    <a:pt x="27611" y="4548"/>
                  </a:cubicBezTo>
                  <a:lnTo>
                    <a:pt x="27540" y="4548"/>
                  </a:lnTo>
                  <a:lnTo>
                    <a:pt x="27528" y="4560"/>
                  </a:lnTo>
                  <a:lnTo>
                    <a:pt x="27504" y="4560"/>
                  </a:lnTo>
                  <a:cubicBezTo>
                    <a:pt x="27470" y="4564"/>
                    <a:pt x="27436" y="4566"/>
                    <a:pt x="27402" y="4566"/>
                  </a:cubicBezTo>
                  <a:cubicBezTo>
                    <a:pt x="27234" y="4566"/>
                    <a:pt x="27069" y="4518"/>
                    <a:pt x="26921" y="4429"/>
                  </a:cubicBezTo>
                  <a:cubicBezTo>
                    <a:pt x="26909" y="4417"/>
                    <a:pt x="26897" y="4417"/>
                    <a:pt x="26885" y="4405"/>
                  </a:cubicBezTo>
                  <a:cubicBezTo>
                    <a:pt x="26814" y="4358"/>
                    <a:pt x="26754" y="4298"/>
                    <a:pt x="26695" y="4227"/>
                  </a:cubicBezTo>
                  <a:cubicBezTo>
                    <a:pt x="26659" y="4179"/>
                    <a:pt x="26611" y="4132"/>
                    <a:pt x="26564" y="4084"/>
                  </a:cubicBezTo>
                  <a:cubicBezTo>
                    <a:pt x="26558" y="4078"/>
                    <a:pt x="26552" y="4075"/>
                    <a:pt x="26546" y="4075"/>
                  </a:cubicBezTo>
                  <a:cubicBezTo>
                    <a:pt x="26540" y="4075"/>
                    <a:pt x="26534" y="4078"/>
                    <a:pt x="26528" y="4084"/>
                  </a:cubicBezTo>
                  <a:cubicBezTo>
                    <a:pt x="26468" y="4060"/>
                    <a:pt x="26385" y="4048"/>
                    <a:pt x="26421" y="3929"/>
                  </a:cubicBezTo>
                  <a:cubicBezTo>
                    <a:pt x="26421" y="3917"/>
                    <a:pt x="26421" y="3917"/>
                    <a:pt x="26421" y="3905"/>
                  </a:cubicBezTo>
                  <a:cubicBezTo>
                    <a:pt x="26409" y="3893"/>
                    <a:pt x="26397" y="3882"/>
                    <a:pt x="26385" y="3858"/>
                  </a:cubicBezTo>
                  <a:cubicBezTo>
                    <a:pt x="26373" y="3846"/>
                    <a:pt x="26338" y="3858"/>
                    <a:pt x="26338" y="3834"/>
                  </a:cubicBezTo>
                  <a:cubicBezTo>
                    <a:pt x="26309" y="3834"/>
                    <a:pt x="26311" y="3803"/>
                    <a:pt x="26288" y="3803"/>
                  </a:cubicBezTo>
                  <a:cubicBezTo>
                    <a:pt x="26283" y="3803"/>
                    <a:pt x="26276" y="3805"/>
                    <a:pt x="26266" y="3810"/>
                  </a:cubicBezTo>
                  <a:cubicBezTo>
                    <a:pt x="26259" y="3815"/>
                    <a:pt x="26254" y="3817"/>
                    <a:pt x="26249" y="3817"/>
                  </a:cubicBezTo>
                  <a:cubicBezTo>
                    <a:pt x="26230" y="3817"/>
                    <a:pt x="26230" y="3782"/>
                    <a:pt x="26230" y="3762"/>
                  </a:cubicBezTo>
                  <a:cubicBezTo>
                    <a:pt x="26223" y="3766"/>
                    <a:pt x="26218" y="3767"/>
                    <a:pt x="26215" y="3767"/>
                  </a:cubicBezTo>
                  <a:cubicBezTo>
                    <a:pt x="26207" y="3767"/>
                    <a:pt x="26207" y="3759"/>
                    <a:pt x="26207" y="3751"/>
                  </a:cubicBezTo>
                  <a:lnTo>
                    <a:pt x="26183" y="3739"/>
                  </a:lnTo>
                  <a:cubicBezTo>
                    <a:pt x="26176" y="3742"/>
                    <a:pt x="26171" y="3744"/>
                    <a:pt x="26167" y="3744"/>
                  </a:cubicBezTo>
                  <a:cubicBezTo>
                    <a:pt x="26159" y="3744"/>
                    <a:pt x="26159" y="3735"/>
                    <a:pt x="26159" y="3727"/>
                  </a:cubicBezTo>
                  <a:lnTo>
                    <a:pt x="26087" y="3691"/>
                  </a:lnTo>
                  <a:cubicBezTo>
                    <a:pt x="26079" y="3694"/>
                    <a:pt x="26070" y="3695"/>
                    <a:pt x="26063" y="3695"/>
                  </a:cubicBezTo>
                  <a:cubicBezTo>
                    <a:pt x="26041" y="3695"/>
                    <a:pt x="26028" y="3682"/>
                    <a:pt x="26028" y="3655"/>
                  </a:cubicBezTo>
                  <a:lnTo>
                    <a:pt x="25837" y="3548"/>
                  </a:lnTo>
                  <a:lnTo>
                    <a:pt x="25826" y="3548"/>
                  </a:lnTo>
                  <a:cubicBezTo>
                    <a:pt x="25766" y="3524"/>
                    <a:pt x="25718" y="3512"/>
                    <a:pt x="25671" y="3489"/>
                  </a:cubicBezTo>
                  <a:cubicBezTo>
                    <a:pt x="25659" y="3489"/>
                    <a:pt x="25659" y="3465"/>
                    <a:pt x="25671" y="3441"/>
                  </a:cubicBezTo>
                  <a:lnTo>
                    <a:pt x="25433" y="3286"/>
                  </a:lnTo>
                  <a:cubicBezTo>
                    <a:pt x="25419" y="3295"/>
                    <a:pt x="25405" y="3299"/>
                    <a:pt x="25393" y="3299"/>
                  </a:cubicBezTo>
                  <a:cubicBezTo>
                    <a:pt x="25373" y="3299"/>
                    <a:pt x="25357" y="3289"/>
                    <a:pt x="25349" y="3274"/>
                  </a:cubicBezTo>
                  <a:cubicBezTo>
                    <a:pt x="25337" y="3262"/>
                    <a:pt x="25337" y="3250"/>
                    <a:pt x="25337" y="3239"/>
                  </a:cubicBezTo>
                  <a:lnTo>
                    <a:pt x="25278" y="3203"/>
                  </a:lnTo>
                  <a:lnTo>
                    <a:pt x="25266" y="3203"/>
                  </a:lnTo>
                  <a:cubicBezTo>
                    <a:pt x="25254" y="3203"/>
                    <a:pt x="25254" y="3191"/>
                    <a:pt x="25242" y="3179"/>
                  </a:cubicBezTo>
                  <a:lnTo>
                    <a:pt x="25111" y="3096"/>
                  </a:lnTo>
                  <a:cubicBezTo>
                    <a:pt x="25103" y="3100"/>
                    <a:pt x="25097" y="3101"/>
                    <a:pt x="25091" y="3101"/>
                  </a:cubicBezTo>
                  <a:cubicBezTo>
                    <a:pt x="25081" y="3101"/>
                    <a:pt x="25075" y="3096"/>
                    <a:pt x="25075" y="3096"/>
                  </a:cubicBezTo>
                  <a:cubicBezTo>
                    <a:pt x="25064" y="3084"/>
                    <a:pt x="25075" y="3084"/>
                    <a:pt x="25075" y="3084"/>
                  </a:cubicBezTo>
                  <a:cubicBezTo>
                    <a:pt x="25016" y="3048"/>
                    <a:pt x="24968" y="3012"/>
                    <a:pt x="24909" y="2989"/>
                  </a:cubicBezTo>
                  <a:cubicBezTo>
                    <a:pt x="24900" y="2997"/>
                    <a:pt x="24889" y="3001"/>
                    <a:pt x="24877" y="3001"/>
                  </a:cubicBezTo>
                  <a:cubicBezTo>
                    <a:pt x="24856" y="3001"/>
                    <a:pt x="24833" y="2988"/>
                    <a:pt x="24825" y="2965"/>
                  </a:cubicBezTo>
                  <a:cubicBezTo>
                    <a:pt x="24825" y="2953"/>
                    <a:pt x="24814" y="2941"/>
                    <a:pt x="24802" y="2929"/>
                  </a:cubicBezTo>
                  <a:lnTo>
                    <a:pt x="24718" y="2881"/>
                  </a:lnTo>
                  <a:lnTo>
                    <a:pt x="24706" y="2881"/>
                  </a:lnTo>
                  <a:cubicBezTo>
                    <a:pt x="24703" y="2889"/>
                    <a:pt x="24699" y="2892"/>
                    <a:pt x="24696" y="2892"/>
                  </a:cubicBezTo>
                  <a:cubicBezTo>
                    <a:pt x="24688" y="2892"/>
                    <a:pt x="24683" y="2878"/>
                    <a:pt x="24683" y="2869"/>
                  </a:cubicBezTo>
                  <a:lnTo>
                    <a:pt x="24623" y="2834"/>
                  </a:lnTo>
                  <a:cubicBezTo>
                    <a:pt x="24603" y="2842"/>
                    <a:pt x="24585" y="2846"/>
                    <a:pt x="24569" y="2846"/>
                  </a:cubicBezTo>
                  <a:cubicBezTo>
                    <a:pt x="24518" y="2846"/>
                    <a:pt x="24484" y="2808"/>
                    <a:pt x="24456" y="2762"/>
                  </a:cubicBezTo>
                  <a:cubicBezTo>
                    <a:pt x="24456" y="2750"/>
                    <a:pt x="24444" y="2739"/>
                    <a:pt x="24444" y="2739"/>
                  </a:cubicBezTo>
                  <a:lnTo>
                    <a:pt x="24421" y="2739"/>
                  </a:lnTo>
                  <a:cubicBezTo>
                    <a:pt x="24409" y="2739"/>
                    <a:pt x="24409" y="2739"/>
                    <a:pt x="24397" y="2727"/>
                  </a:cubicBezTo>
                  <a:lnTo>
                    <a:pt x="24385" y="2727"/>
                  </a:lnTo>
                  <a:cubicBezTo>
                    <a:pt x="24385" y="2721"/>
                    <a:pt x="24382" y="2718"/>
                    <a:pt x="24379" y="2718"/>
                  </a:cubicBezTo>
                  <a:cubicBezTo>
                    <a:pt x="24376" y="2718"/>
                    <a:pt x="24373" y="2721"/>
                    <a:pt x="24373" y="2727"/>
                  </a:cubicBezTo>
                  <a:cubicBezTo>
                    <a:pt x="24361" y="2731"/>
                    <a:pt x="24352" y="2732"/>
                    <a:pt x="24344" y="2732"/>
                  </a:cubicBezTo>
                  <a:cubicBezTo>
                    <a:pt x="24329" y="2732"/>
                    <a:pt x="24321" y="2727"/>
                    <a:pt x="24313" y="2727"/>
                  </a:cubicBezTo>
                  <a:lnTo>
                    <a:pt x="24302" y="2703"/>
                  </a:lnTo>
                  <a:lnTo>
                    <a:pt x="24290" y="2703"/>
                  </a:lnTo>
                  <a:cubicBezTo>
                    <a:pt x="24182" y="2703"/>
                    <a:pt x="24087" y="2691"/>
                    <a:pt x="23992" y="2667"/>
                  </a:cubicBezTo>
                  <a:lnTo>
                    <a:pt x="23968" y="2667"/>
                  </a:lnTo>
                  <a:cubicBezTo>
                    <a:pt x="23659" y="2608"/>
                    <a:pt x="23337" y="2548"/>
                    <a:pt x="23039" y="2465"/>
                  </a:cubicBezTo>
                  <a:cubicBezTo>
                    <a:pt x="22778" y="2393"/>
                    <a:pt x="22528" y="2310"/>
                    <a:pt x="22277" y="2215"/>
                  </a:cubicBezTo>
                  <a:cubicBezTo>
                    <a:pt x="22218" y="2191"/>
                    <a:pt x="22170" y="2167"/>
                    <a:pt x="22111" y="2143"/>
                  </a:cubicBezTo>
                  <a:lnTo>
                    <a:pt x="22063" y="2119"/>
                  </a:lnTo>
                  <a:cubicBezTo>
                    <a:pt x="22027" y="2107"/>
                    <a:pt x="21980" y="2096"/>
                    <a:pt x="21944" y="2072"/>
                  </a:cubicBezTo>
                  <a:lnTo>
                    <a:pt x="21885" y="2048"/>
                  </a:lnTo>
                  <a:lnTo>
                    <a:pt x="21861" y="2036"/>
                  </a:lnTo>
                  <a:lnTo>
                    <a:pt x="21837" y="2036"/>
                  </a:lnTo>
                  <a:lnTo>
                    <a:pt x="21801" y="2012"/>
                  </a:lnTo>
                  <a:cubicBezTo>
                    <a:pt x="21742" y="1953"/>
                    <a:pt x="21694" y="1893"/>
                    <a:pt x="21670" y="1810"/>
                  </a:cubicBezTo>
                  <a:cubicBezTo>
                    <a:pt x="21658" y="1774"/>
                    <a:pt x="21646" y="1738"/>
                    <a:pt x="21646" y="1703"/>
                  </a:cubicBezTo>
                  <a:lnTo>
                    <a:pt x="21646" y="1679"/>
                  </a:lnTo>
                  <a:cubicBezTo>
                    <a:pt x="20801" y="1441"/>
                    <a:pt x="19944" y="1262"/>
                    <a:pt x="19087" y="1155"/>
                  </a:cubicBezTo>
                  <a:cubicBezTo>
                    <a:pt x="18825" y="1119"/>
                    <a:pt x="18563" y="1084"/>
                    <a:pt x="18313" y="1048"/>
                  </a:cubicBezTo>
                  <a:cubicBezTo>
                    <a:pt x="18122" y="1036"/>
                    <a:pt x="17920" y="1012"/>
                    <a:pt x="17729" y="1000"/>
                  </a:cubicBezTo>
                  <a:cubicBezTo>
                    <a:pt x="17666" y="996"/>
                    <a:pt x="17601" y="995"/>
                    <a:pt x="17535" y="995"/>
                  </a:cubicBezTo>
                  <a:cubicBezTo>
                    <a:pt x="17404" y="995"/>
                    <a:pt x="17269" y="1000"/>
                    <a:pt x="17134" y="1000"/>
                  </a:cubicBezTo>
                  <a:cubicBezTo>
                    <a:pt x="16836" y="1000"/>
                    <a:pt x="16539" y="1000"/>
                    <a:pt x="16241" y="976"/>
                  </a:cubicBezTo>
                  <a:cubicBezTo>
                    <a:pt x="16056" y="968"/>
                    <a:pt x="15871" y="960"/>
                    <a:pt x="15685" y="960"/>
                  </a:cubicBezTo>
                  <a:cubicBezTo>
                    <a:pt x="15609" y="960"/>
                    <a:pt x="15532" y="961"/>
                    <a:pt x="15455" y="964"/>
                  </a:cubicBezTo>
                  <a:cubicBezTo>
                    <a:pt x="15348" y="964"/>
                    <a:pt x="15253" y="953"/>
                    <a:pt x="15158" y="929"/>
                  </a:cubicBezTo>
                  <a:cubicBezTo>
                    <a:pt x="15062" y="917"/>
                    <a:pt x="14967" y="917"/>
                    <a:pt x="14860" y="917"/>
                  </a:cubicBezTo>
                  <a:cubicBezTo>
                    <a:pt x="14691" y="940"/>
                    <a:pt x="14522" y="953"/>
                    <a:pt x="14352" y="953"/>
                  </a:cubicBezTo>
                  <a:cubicBezTo>
                    <a:pt x="14260" y="953"/>
                    <a:pt x="14167" y="949"/>
                    <a:pt x="14074" y="941"/>
                  </a:cubicBezTo>
                  <a:cubicBezTo>
                    <a:pt x="13705" y="929"/>
                    <a:pt x="13336" y="941"/>
                    <a:pt x="12967" y="893"/>
                  </a:cubicBezTo>
                  <a:cubicBezTo>
                    <a:pt x="12917" y="889"/>
                    <a:pt x="12867" y="888"/>
                    <a:pt x="12816" y="888"/>
                  </a:cubicBezTo>
                  <a:cubicBezTo>
                    <a:pt x="12657" y="888"/>
                    <a:pt x="12496" y="902"/>
                    <a:pt x="12336" y="902"/>
                  </a:cubicBezTo>
                  <a:cubicBezTo>
                    <a:pt x="12220" y="902"/>
                    <a:pt x="12105" y="895"/>
                    <a:pt x="11990" y="869"/>
                  </a:cubicBezTo>
                  <a:lnTo>
                    <a:pt x="11788" y="869"/>
                  </a:lnTo>
                  <a:cubicBezTo>
                    <a:pt x="11568" y="895"/>
                    <a:pt x="11345" y="902"/>
                    <a:pt x="11121" y="902"/>
                  </a:cubicBezTo>
                  <a:cubicBezTo>
                    <a:pt x="10812" y="902"/>
                    <a:pt x="10500" y="888"/>
                    <a:pt x="10189" y="888"/>
                  </a:cubicBezTo>
                  <a:cubicBezTo>
                    <a:pt x="10091" y="888"/>
                    <a:pt x="9993" y="889"/>
                    <a:pt x="9895" y="893"/>
                  </a:cubicBezTo>
                  <a:cubicBezTo>
                    <a:pt x="9740" y="893"/>
                    <a:pt x="9574" y="893"/>
                    <a:pt x="9407" y="881"/>
                  </a:cubicBezTo>
                  <a:cubicBezTo>
                    <a:pt x="8911" y="832"/>
                    <a:pt x="8415" y="807"/>
                    <a:pt x="7919" y="807"/>
                  </a:cubicBezTo>
                  <a:cubicBezTo>
                    <a:pt x="7819" y="807"/>
                    <a:pt x="7720" y="808"/>
                    <a:pt x="7621" y="810"/>
                  </a:cubicBezTo>
                  <a:cubicBezTo>
                    <a:pt x="7490" y="810"/>
                    <a:pt x="7359" y="810"/>
                    <a:pt x="7228" y="798"/>
                  </a:cubicBezTo>
                  <a:cubicBezTo>
                    <a:pt x="6990" y="774"/>
                    <a:pt x="6764" y="762"/>
                    <a:pt x="6537" y="762"/>
                  </a:cubicBezTo>
                  <a:cubicBezTo>
                    <a:pt x="6299" y="786"/>
                    <a:pt x="6061" y="786"/>
                    <a:pt x="5811" y="786"/>
                  </a:cubicBezTo>
                  <a:cubicBezTo>
                    <a:pt x="5644" y="774"/>
                    <a:pt x="5490" y="714"/>
                    <a:pt x="5335" y="631"/>
                  </a:cubicBezTo>
                  <a:cubicBezTo>
                    <a:pt x="5061" y="524"/>
                    <a:pt x="4751" y="464"/>
                    <a:pt x="4454" y="322"/>
                  </a:cubicBezTo>
                  <a:cubicBezTo>
                    <a:pt x="4394" y="298"/>
                    <a:pt x="4347" y="262"/>
                    <a:pt x="4287" y="238"/>
                  </a:cubicBezTo>
                  <a:lnTo>
                    <a:pt x="4144" y="155"/>
                  </a:lnTo>
                  <a:cubicBezTo>
                    <a:pt x="4049" y="107"/>
                    <a:pt x="3942" y="72"/>
                    <a:pt x="3847" y="60"/>
                  </a:cubicBezTo>
                  <a:cubicBezTo>
                    <a:pt x="3704" y="36"/>
                    <a:pt x="3561" y="12"/>
                    <a:pt x="34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00"/>
            <p:cNvSpPr/>
            <p:nvPr/>
          </p:nvSpPr>
          <p:spPr>
            <a:xfrm>
              <a:off x="2792300" y="3678550"/>
              <a:ext cx="365250" cy="307625"/>
            </a:xfrm>
            <a:custGeom>
              <a:rect b="b" l="l" r="r" t="t"/>
              <a:pathLst>
                <a:path extrusionOk="0" h="12305" w="14610">
                  <a:moveTo>
                    <a:pt x="2513" y="3644"/>
                  </a:moveTo>
                  <a:cubicBezTo>
                    <a:pt x="2513" y="3650"/>
                    <a:pt x="2510" y="3653"/>
                    <a:pt x="2508" y="3653"/>
                  </a:cubicBezTo>
                  <a:cubicBezTo>
                    <a:pt x="2508" y="3653"/>
                    <a:pt x="2508" y="3653"/>
                    <a:pt x="2508" y="3653"/>
                  </a:cubicBezTo>
                  <a:lnTo>
                    <a:pt x="2508" y="3653"/>
                  </a:lnTo>
                  <a:cubicBezTo>
                    <a:pt x="2509" y="3650"/>
                    <a:pt x="2511" y="3648"/>
                    <a:pt x="2513" y="3644"/>
                  </a:cubicBezTo>
                  <a:close/>
                  <a:moveTo>
                    <a:pt x="2501" y="3662"/>
                  </a:moveTo>
                  <a:lnTo>
                    <a:pt x="2501" y="3668"/>
                  </a:lnTo>
                  <a:cubicBezTo>
                    <a:pt x="2493" y="3668"/>
                    <a:pt x="2495" y="3668"/>
                    <a:pt x="2501" y="3662"/>
                  </a:cubicBezTo>
                  <a:close/>
                  <a:moveTo>
                    <a:pt x="2712" y="3672"/>
                  </a:moveTo>
                  <a:cubicBezTo>
                    <a:pt x="2712" y="3672"/>
                    <a:pt x="2712" y="3674"/>
                    <a:pt x="2715" y="3678"/>
                  </a:cubicBezTo>
                  <a:lnTo>
                    <a:pt x="2715" y="3678"/>
                  </a:lnTo>
                  <a:cubicBezTo>
                    <a:pt x="2715" y="3674"/>
                    <a:pt x="2713" y="3672"/>
                    <a:pt x="2712" y="3672"/>
                  </a:cubicBezTo>
                  <a:close/>
                  <a:moveTo>
                    <a:pt x="2715" y="3678"/>
                  </a:moveTo>
                  <a:cubicBezTo>
                    <a:pt x="2715" y="3679"/>
                    <a:pt x="2715" y="3679"/>
                    <a:pt x="2715" y="3680"/>
                  </a:cubicBezTo>
                  <a:cubicBezTo>
                    <a:pt x="2716" y="3680"/>
                    <a:pt x="2716" y="3680"/>
                    <a:pt x="2716" y="3680"/>
                  </a:cubicBezTo>
                  <a:lnTo>
                    <a:pt x="2716" y="3680"/>
                  </a:lnTo>
                  <a:cubicBezTo>
                    <a:pt x="2716" y="3679"/>
                    <a:pt x="2715" y="3679"/>
                    <a:pt x="2715" y="3678"/>
                  </a:cubicBezTo>
                  <a:close/>
                  <a:moveTo>
                    <a:pt x="2727" y="3692"/>
                  </a:moveTo>
                  <a:cubicBezTo>
                    <a:pt x="2736" y="3706"/>
                    <a:pt x="2738" y="3711"/>
                    <a:pt x="2737" y="3711"/>
                  </a:cubicBezTo>
                  <a:cubicBezTo>
                    <a:pt x="2736" y="3711"/>
                    <a:pt x="2727" y="3699"/>
                    <a:pt x="2727" y="3692"/>
                  </a:cubicBezTo>
                  <a:close/>
                  <a:moveTo>
                    <a:pt x="2703" y="3716"/>
                  </a:moveTo>
                  <a:cubicBezTo>
                    <a:pt x="2705" y="3718"/>
                    <a:pt x="2706" y="3719"/>
                    <a:pt x="2708" y="3721"/>
                  </a:cubicBezTo>
                  <a:lnTo>
                    <a:pt x="2708" y="3721"/>
                  </a:lnTo>
                  <a:cubicBezTo>
                    <a:pt x="2706" y="3719"/>
                    <a:pt x="2705" y="3717"/>
                    <a:pt x="2703" y="3716"/>
                  </a:cubicBezTo>
                  <a:close/>
                  <a:moveTo>
                    <a:pt x="2621" y="3716"/>
                  </a:moveTo>
                  <a:cubicBezTo>
                    <a:pt x="2626" y="3722"/>
                    <a:pt x="2626" y="3727"/>
                    <a:pt x="2624" y="3727"/>
                  </a:cubicBezTo>
                  <a:cubicBezTo>
                    <a:pt x="2623" y="3727"/>
                    <a:pt x="2621" y="3724"/>
                    <a:pt x="2621" y="3716"/>
                  </a:cubicBezTo>
                  <a:close/>
                  <a:moveTo>
                    <a:pt x="6811" y="1"/>
                  </a:moveTo>
                  <a:cubicBezTo>
                    <a:pt x="6734" y="100"/>
                    <a:pt x="6615" y="169"/>
                    <a:pt x="6485" y="169"/>
                  </a:cubicBezTo>
                  <a:cubicBezTo>
                    <a:pt x="6475" y="169"/>
                    <a:pt x="6464" y="168"/>
                    <a:pt x="6454" y="168"/>
                  </a:cubicBezTo>
                  <a:cubicBezTo>
                    <a:pt x="6430" y="215"/>
                    <a:pt x="6418" y="263"/>
                    <a:pt x="6406" y="298"/>
                  </a:cubicBezTo>
                  <a:cubicBezTo>
                    <a:pt x="6204" y="322"/>
                    <a:pt x="6061" y="477"/>
                    <a:pt x="5906" y="584"/>
                  </a:cubicBezTo>
                  <a:cubicBezTo>
                    <a:pt x="5811" y="644"/>
                    <a:pt x="5716" y="691"/>
                    <a:pt x="5632" y="739"/>
                  </a:cubicBezTo>
                  <a:cubicBezTo>
                    <a:pt x="5549" y="775"/>
                    <a:pt x="5501" y="870"/>
                    <a:pt x="5430" y="918"/>
                  </a:cubicBezTo>
                  <a:cubicBezTo>
                    <a:pt x="5358" y="977"/>
                    <a:pt x="5311" y="1096"/>
                    <a:pt x="5192" y="1132"/>
                  </a:cubicBezTo>
                  <a:cubicBezTo>
                    <a:pt x="5144" y="1156"/>
                    <a:pt x="5096" y="1203"/>
                    <a:pt x="5061" y="1251"/>
                  </a:cubicBezTo>
                  <a:cubicBezTo>
                    <a:pt x="4954" y="1370"/>
                    <a:pt x="4846" y="1501"/>
                    <a:pt x="4763" y="1644"/>
                  </a:cubicBezTo>
                  <a:lnTo>
                    <a:pt x="4704" y="1739"/>
                  </a:lnTo>
                  <a:cubicBezTo>
                    <a:pt x="4561" y="1977"/>
                    <a:pt x="4358" y="2203"/>
                    <a:pt x="4132" y="2382"/>
                  </a:cubicBezTo>
                  <a:cubicBezTo>
                    <a:pt x="3942" y="2549"/>
                    <a:pt x="3775" y="2739"/>
                    <a:pt x="3656" y="2965"/>
                  </a:cubicBezTo>
                  <a:cubicBezTo>
                    <a:pt x="3584" y="3073"/>
                    <a:pt x="3525" y="3227"/>
                    <a:pt x="3382" y="3287"/>
                  </a:cubicBezTo>
                  <a:cubicBezTo>
                    <a:pt x="3370" y="3335"/>
                    <a:pt x="3334" y="3382"/>
                    <a:pt x="3287" y="3418"/>
                  </a:cubicBezTo>
                  <a:cubicBezTo>
                    <a:pt x="3287" y="3430"/>
                    <a:pt x="3287" y="3430"/>
                    <a:pt x="3275" y="3442"/>
                  </a:cubicBezTo>
                  <a:cubicBezTo>
                    <a:pt x="3263" y="3549"/>
                    <a:pt x="3180" y="3620"/>
                    <a:pt x="3072" y="3620"/>
                  </a:cubicBezTo>
                  <a:cubicBezTo>
                    <a:pt x="2989" y="3620"/>
                    <a:pt x="2918" y="3620"/>
                    <a:pt x="2834" y="3644"/>
                  </a:cubicBezTo>
                  <a:lnTo>
                    <a:pt x="2775" y="3644"/>
                  </a:lnTo>
                  <a:cubicBezTo>
                    <a:pt x="2787" y="3668"/>
                    <a:pt x="2787" y="3668"/>
                    <a:pt x="2787" y="3668"/>
                  </a:cubicBezTo>
                  <a:lnTo>
                    <a:pt x="2763" y="3656"/>
                  </a:lnTo>
                  <a:lnTo>
                    <a:pt x="2739" y="3656"/>
                  </a:lnTo>
                  <a:lnTo>
                    <a:pt x="2751" y="3668"/>
                  </a:lnTo>
                  <a:lnTo>
                    <a:pt x="2727" y="3656"/>
                  </a:lnTo>
                  <a:lnTo>
                    <a:pt x="2715" y="3656"/>
                  </a:lnTo>
                  <a:cubicBezTo>
                    <a:pt x="2727" y="3656"/>
                    <a:pt x="2727" y="3656"/>
                    <a:pt x="2727" y="3668"/>
                  </a:cubicBezTo>
                  <a:cubicBezTo>
                    <a:pt x="2755" y="3696"/>
                    <a:pt x="2762" y="3707"/>
                    <a:pt x="2759" y="3707"/>
                  </a:cubicBezTo>
                  <a:cubicBezTo>
                    <a:pt x="2757" y="3707"/>
                    <a:pt x="2749" y="3702"/>
                    <a:pt x="2739" y="3692"/>
                  </a:cubicBezTo>
                  <a:cubicBezTo>
                    <a:pt x="2727" y="3680"/>
                    <a:pt x="2727" y="3680"/>
                    <a:pt x="2716" y="3680"/>
                  </a:cubicBezTo>
                  <a:lnTo>
                    <a:pt x="2716" y="3680"/>
                  </a:lnTo>
                  <a:cubicBezTo>
                    <a:pt x="2719" y="3683"/>
                    <a:pt x="2722" y="3687"/>
                    <a:pt x="2727" y="3692"/>
                  </a:cubicBezTo>
                  <a:cubicBezTo>
                    <a:pt x="2718" y="3692"/>
                    <a:pt x="2700" y="3677"/>
                    <a:pt x="2700" y="3677"/>
                  </a:cubicBezTo>
                  <a:lnTo>
                    <a:pt x="2700" y="3677"/>
                  </a:lnTo>
                  <a:cubicBezTo>
                    <a:pt x="2700" y="3677"/>
                    <a:pt x="2701" y="3677"/>
                    <a:pt x="2703" y="3680"/>
                  </a:cubicBezTo>
                  <a:cubicBezTo>
                    <a:pt x="2737" y="3727"/>
                    <a:pt x="2744" y="3748"/>
                    <a:pt x="2737" y="3748"/>
                  </a:cubicBezTo>
                  <a:cubicBezTo>
                    <a:pt x="2732" y="3748"/>
                    <a:pt x="2721" y="3738"/>
                    <a:pt x="2708" y="3721"/>
                  </a:cubicBezTo>
                  <a:lnTo>
                    <a:pt x="2708" y="3721"/>
                  </a:lnTo>
                  <a:cubicBezTo>
                    <a:pt x="2711" y="3727"/>
                    <a:pt x="2712" y="3732"/>
                    <a:pt x="2710" y="3732"/>
                  </a:cubicBezTo>
                  <a:cubicBezTo>
                    <a:pt x="2708" y="3732"/>
                    <a:pt x="2702" y="3725"/>
                    <a:pt x="2691" y="3704"/>
                  </a:cubicBezTo>
                  <a:cubicBezTo>
                    <a:pt x="2656" y="3656"/>
                    <a:pt x="2668" y="3680"/>
                    <a:pt x="2656" y="3656"/>
                  </a:cubicBezTo>
                  <a:lnTo>
                    <a:pt x="2644" y="3656"/>
                  </a:lnTo>
                  <a:cubicBezTo>
                    <a:pt x="2656" y="3681"/>
                    <a:pt x="2662" y="3696"/>
                    <a:pt x="2660" y="3696"/>
                  </a:cubicBezTo>
                  <a:cubicBezTo>
                    <a:pt x="2658" y="3696"/>
                    <a:pt x="2649" y="3684"/>
                    <a:pt x="2632" y="3656"/>
                  </a:cubicBezTo>
                  <a:lnTo>
                    <a:pt x="2632" y="3656"/>
                  </a:lnTo>
                  <a:cubicBezTo>
                    <a:pt x="2637" y="3672"/>
                    <a:pt x="2638" y="3679"/>
                    <a:pt x="2637" y="3679"/>
                  </a:cubicBezTo>
                  <a:cubicBezTo>
                    <a:pt x="2635" y="3679"/>
                    <a:pt x="2632" y="3669"/>
                    <a:pt x="2632" y="3656"/>
                  </a:cubicBezTo>
                  <a:lnTo>
                    <a:pt x="2632" y="3656"/>
                  </a:lnTo>
                  <a:cubicBezTo>
                    <a:pt x="2632" y="3656"/>
                    <a:pt x="2632" y="3656"/>
                    <a:pt x="2632" y="3656"/>
                  </a:cubicBezTo>
                  <a:cubicBezTo>
                    <a:pt x="2632" y="3692"/>
                    <a:pt x="2632" y="3692"/>
                    <a:pt x="2632" y="3704"/>
                  </a:cubicBezTo>
                  <a:cubicBezTo>
                    <a:pt x="2632" y="3704"/>
                    <a:pt x="2632" y="3704"/>
                    <a:pt x="2620" y="3715"/>
                  </a:cubicBezTo>
                  <a:lnTo>
                    <a:pt x="2620" y="3715"/>
                  </a:lnTo>
                  <a:cubicBezTo>
                    <a:pt x="2620" y="3712"/>
                    <a:pt x="2620" y="3708"/>
                    <a:pt x="2620" y="3704"/>
                  </a:cubicBezTo>
                  <a:lnTo>
                    <a:pt x="2620" y="3716"/>
                  </a:lnTo>
                  <a:cubicBezTo>
                    <a:pt x="2620" y="3692"/>
                    <a:pt x="2620" y="3703"/>
                    <a:pt x="2609" y="3682"/>
                  </a:cubicBezTo>
                  <a:lnTo>
                    <a:pt x="2609" y="3682"/>
                  </a:lnTo>
                  <a:cubicBezTo>
                    <a:pt x="2609" y="3682"/>
                    <a:pt x="2609" y="3683"/>
                    <a:pt x="2609" y="3684"/>
                  </a:cubicBezTo>
                  <a:lnTo>
                    <a:pt x="2609" y="3684"/>
                  </a:lnTo>
                  <a:lnTo>
                    <a:pt x="2608" y="3680"/>
                  </a:lnTo>
                  <a:lnTo>
                    <a:pt x="2608" y="3680"/>
                  </a:lnTo>
                  <a:cubicBezTo>
                    <a:pt x="2608" y="3681"/>
                    <a:pt x="2609" y="3681"/>
                    <a:pt x="2609" y="3682"/>
                  </a:cubicBezTo>
                  <a:lnTo>
                    <a:pt x="2609" y="3682"/>
                  </a:lnTo>
                  <a:cubicBezTo>
                    <a:pt x="2608" y="3671"/>
                    <a:pt x="2608" y="3661"/>
                    <a:pt x="2608" y="3656"/>
                  </a:cubicBezTo>
                  <a:lnTo>
                    <a:pt x="2584" y="3656"/>
                  </a:lnTo>
                  <a:lnTo>
                    <a:pt x="2584" y="3680"/>
                  </a:lnTo>
                  <a:lnTo>
                    <a:pt x="2584" y="3692"/>
                  </a:lnTo>
                  <a:cubicBezTo>
                    <a:pt x="2584" y="3690"/>
                    <a:pt x="2584" y="3690"/>
                    <a:pt x="2584" y="3690"/>
                  </a:cubicBezTo>
                  <a:cubicBezTo>
                    <a:pt x="2583" y="3690"/>
                    <a:pt x="2580" y="3696"/>
                    <a:pt x="2579" y="3696"/>
                  </a:cubicBezTo>
                  <a:cubicBezTo>
                    <a:pt x="2578" y="3696"/>
                    <a:pt x="2579" y="3689"/>
                    <a:pt x="2584" y="3656"/>
                  </a:cubicBezTo>
                  <a:lnTo>
                    <a:pt x="2572" y="3656"/>
                  </a:lnTo>
                  <a:lnTo>
                    <a:pt x="2525" y="3644"/>
                  </a:lnTo>
                  <a:lnTo>
                    <a:pt x="2513" y="3656"/>
                  </a:lnTo>
                  <a:lnTo>
                    <a:pt x="2513" y="3644"/>
                  </a:lnTo>
                  <a:cubicBezTo>
                    <a:pt x="2513" y="3644"/>
                    <a:pt x="2513" y="3644"/>
                    <a:pt x="2513" y="3644"/>
                  </a:cubicBezTo>
                  <a:lnTo>
                    <a:pt x="2513" y="3644"/>
                  </a:lnTo>
                  <a:cubicBezTo>
                    <a:pt x="2489" y="3656"/>
                    <a:pt x="2489" y="3656"/>
                    <a:pt x="2489" y="3656"/>
                  </a:cubicBezTo>
                  <a:cubicBezTo>
                    <a:pt x="2489" y="3656"/>
                    <a:pt x="2489" y="3656"/>
                    <a:pt x="2501" y="3644"/>
                  </a:cubicBezTo>
                  <a:lnTo>
                    <a:pt x="2441" y="3632"/>
                  </a:lnTo>
                  <a:lnTo>
                    <a:pt x="2406" y="3656"/>
                  </a:lnTo>
                  <a:cubicBezTo>
                    <a:pt x="2398" y="3660"/>
                    <a:pt x="2392" y="3661"/>
                    <a:pt x="2389" y="3661"/>
                  </a:cubicBezTo>
                  <a:cubicBezTo>
                    <a:pt x="2383" y="3661"/>
                    <a:pt x="2386" y="3656"/>
                    <a:pt x="2394" y="3656"/>
                  </a:cubicBezTo>
                  <a:cubicBezTo>
                    <a:pt x="2394" y="3656"/>
                    <a:pt x="2358" y="3656"/>
                    <a:pt x="2406" y="3620"/>
                  </a:cubicBezTo>
                  <a:lnTo>
                    <a:pt x="2334" y="3608"/>
                  </a:lnTo>
                  <a:cubicBezTo>
                    <a:pt x="2310" y="3620"/>
                    <a:pt x="2287" y="3632"/>
                    <a:pt x="2263" y="3632"/>
                  </a:cubicBezTo>
                  <a:cubicBezTo>
                    <a:pt x="2215" y="3632"/>
                    <a:pt x="2167" y="3620"/>
                    <a:pt x="2120" y="3608"/>
                  </a:cubicBezTo>
                  <a:lnTo>
                    <a:pt x="1941" y="3644"/>
                  </a:lnTo>
                  <a:cubicBezTo>
                    <a:pt x="1924" y="3649"/>
                    <a:pt x="1906" y="3651"/>
                    <a:pt x="1888" y="3651"/>
                  </a:cubicBezTo>
                  <a:cubicBezTo>
                    <a:pt x="1840" y="3651"/>
                    <a:pt x="1792" y="3637"/>
                    <a:pt x="1744" y="3637"/>
                  </a:cubicBezTo>
                  <a:cubicBezTo>
                    <a:pt x="1726" y="3637"/>
                    <a:pt x="1709" y="3639"/>
                    <a:pt x="1691" y="3644"/>
                  </a:cubicBezTo>
                  <a:cubicBezTo>
                    <a:pt x="1583" y="3694"/>
                    <a:pt x="1470" y="3715"/>
                    <a:pt x="1354" y="3715"/>
                  </a:cubicBezTo>
                  <a:cubicBezTo>
                    <a:pt x="1304" y="3715"/>
                    <a:pt x="1254" y="3711"/>
                    <a:pt x="1203" y="3704"/>
                  </a:cubicBezTo>
                  <a:cubicBezTo>
                    <a:pt x="1167" y="3704"/>
                    <a:pt x="1144" y="3716"/>
                    <a:pt x="1120" y="3739"/>
                  </a:cubicBezTo>
                  <a:cubicBezTo>
                    <a:pt x="1058" y="3791"/>
                    <a:pt x="977" y="3825"/>
                    <a:pt x="895" y="3825"/>
                  </a:cubicBezTo>
                  <a:cubicBezTo>
                    <a:pt x="882" y="3825"/>
                    <a:pt x="870" y="3824"/>
                    <a:pt x="858" y="3823"/>
                  </a:cubicBezTo>
                  <a:cubicBezTo>
                    <a:pt x="810" y="3835"/>
                    <a:pt x="774" y="3847"/>
                    <a:pt x="739" y="3870"/>
                  </a:cubicBezTo>
                  <a:cubicBezTo>
                    <a:pt x="696" y="3892"/>
                    <a:pt x="654" y="3932"/>
                    <a:pt x="620" y="3932"/>
                  </a:cubicBezTo>
                  <a:cubicBezTo>
                    <a:pt x="616" y="3932"/>
                    <a:pt x="612" y="3931"/>
                    <a:pt x="608" y="3930"/>
                  </a:cubicBezTo>
                  <a:cubicBezTo>
                    <a:pt x="593" y="3928"/>
                    <a:pt x="578" y="3928"/>
                    <a:pt x="563" y="3928"/>
                  </a:cubicBezTo>
                  <a:cubicBezTo>
                    <a:pt x="456" y="3928"/>
                    <a:pt x="344" y="3964"/>
                    <a:pt x="251" y="4037"/>
                  </a:cubicBezTo>
                  <a:cubicBezTo>
                    <a:pt x="203" y="4073"/>
                    <a:pt x="143" y="4097"/>
                    <a:pt x="84" y="4108"/>
                  </a:cubicBezTo>
                  <a:cubicBezTo>
                    <a:pt x="48" y="4120"/>
                    <a:pt x="24" y="4132"/>
                    <a:pt x="24" y="4156"/>
                  </a:cubicBezTo>
                  <a:cubicBezTo>
                    <a:pt x="1" y="4180"/>
                    <a:pt x="1" y="4204"/>
                    <a:pt x="12" y="4228"/>
                  </a:cubicBezTo>
                  <a:cubicBezTo>
                    <a:pt x="36" y="4323"/>
                    <a:pt x="84" y="4406"/>
                    <a:pt x="143" y="4489"/>
                  </a:cubicBezTo>
                  <a:cubicBezTo>
                    <a:pt x="203" y="4561"/>
                    <a:pt x="274" y="4656"/>
                    <a:pt x="346" y="4740"/>
                  </a:cubicBezTo>
                  <a:cubicBezTo>
                    <a:pt x="474" y="4762"/>
                    <a:pt x="598" y="4770"/>
                    <a:pt x="722" y="4770"/>
                  </a:cubicBezTo>
                  <a:cubicBezTo>
                    <a:pt x="795" y="4770"/>
                    <a:pt x="867" y="4768"/>
                    <a:pt x="941" y="4763"/>
                  </a:cubicBezTo>
                  <a:cubicBezTo>
                    <a:pt x="963" y="4762"/>
                    <a:pt x="986" y="4761"/>
                    <a:pt x="1009" y="4761"/>
                  </a:cubicBezTo>
                  <a:cubicBezTo>
                    <a:pt x="1167" y="4761"/>
                    <a:pt x="1331" y="4798"/>
                    <a:pt x="1477" y="4870"/>
                  </a:cubicBezTo>
                  <a:cubicBezTo>
                    <a:pt x="1513" y="4894"/>
                    <a:pt x="1560" y="4930"/>
                    <a:pt x="1608" y="4942"/>
                  </a:cubicBezTo>
                  <a:cubicBezTo>
                    <a:pt x="1882" y="5061"/>
                    <a:pt x="2132" y="5228"/>
                    <a:pt x="2322" y="5454"/>
                  </a:cubicBezTo>
                  <a:cubicBezTo>
                    <a:pt x="2513" y="5680"/>
                    <a:pt x="2668" y="5918"/>
                    <a:pt x="2799" y="6180"/>
                  </a:cubicBezTo>
                  <a:cubicBezTo>
                    <a:pt x="2834" y="6252"/>
                    <a:pt x="2882" y="6323"/>
                    <a:pt x="2929" y="6394"/>
                  </a:cubicBezTo>
                  <a:cubicBezTo>
                    <a:pt x="2965" y="6442"/>
                    <a:pt x="2989" y="6502"/>
                    <a:pt x="2989" y="6573"/>
                  </a:cubicBezTo>
                  <a:cubicBezTo>
                    <a:pt x="3001" y="6645"/>
                    <a:pt x="3025" y="6716"/>
                    <a:pt x="3060" y="6787"/>
                  </a:cubicBezTo>
                  <a:cubicBezTo>
                    <a:pt x="3120" y="6895"/>
                    <a:pt x="3239" y="6978"/>
                    <a:pt x="3227" y="7121"/>
                  </a:cubicBezTo>
                  <a:cubicBezTo>
                    <a:pt x="3287" y="7180"/>
                    <a:pt x="3334" y="7240"/>
                    <a:pt x="3382" y="7311"/>
                  </a:cubicBezTo>
                  <a:cubicBezTo>
                    <a:pt x="3406" y="7359"/>
                    <a:pt x="3382" y="7430"/>
                    <a:pt x="3406" y="7490"/>
                  </a:cubicBezTo>
                  <a:cubicBezTo>
                    <a:pt x="3418" y="7549"/>
                    <a:pt x="3477" y="7633"/>
                    <a:pt x="3501" y="7704"/>
                  </a:cubicBezTo>
                  <a:cubicBezTo>
                    <a:pt x="3525" y="7776"/>
                    <a:pt x="3501" y="7847"/>
                    <a:pt x="3537" y="7895"/>
                  </a:cubicBezTo>
                  <a:cubicBezTo>
                    <a:pt x="3584" y="7966"/>
                    <a:pt x="3656" y="8038"/>
                    <a:pt x="3739" y="8085"/>
                  </a:cubicBezTo>
                  <a:cubicBezTo>
                    <a:pt x="3811" y="8145"/>
                    <a:pt x="3870" y="8216"/>
                    <a:pt x="3882" y="8311"/>
                  </a:cubicBezTo>
                  <a:cubicBezTo>
                    <a:pt x="3906" y="8407"/>
                    <a:pt x="3942" y="8490"/>
                    <a:pt x="4001" y="8573"/>
                  </a:cubicBezTo>
                  <a:cubicBezTo>
                    <a:pt x="4168" y="8835"/>
                    <a:pt x="4358" y="9073"/>
                    <a:pt x="4584" y="9300"/>
                  </a:cubicBezTo>
                  <a:cubicBezTo>
                    <a:pt x="4668" y="9395"/>
                    <a:pt x="4763" y="9466"/>
                    <a:pt x="4882" y="9514"/>
                  </a:cubicBezTo>
                  <a:cubicBezTo>
                    <a:pt x="4977" y="9550"/>
                    <a:pt x="5013" y="9681"/>
                    <a:pt x="5120" y="9704"/>
                  </a:cubicBezTo>
                  <a:cubicBezTo>
                    <a:pt x="5120" y="9704"/>
                    <a:pt x="5132" y="9740"/>
                    <a:pt x="5120" y="9752"/>
                  </a:cubicBezTo>
                  <a:cubicBezTo>
                    <a:pt x="5109" y="9815"/>
                    <a:pt x="5119" y="9834"/>
                    <a:pt x="5140" y="9834"/>
                  </a:cubicBezTo>
                  <a:cubicBezTo>
                    <a:pt x="5162" y="9834"/>
                    <a:pt x="5196" y="9812"/>
                    <a:pt x="5227" y="9800"/>
                  </a:cubicBezTo>
                  <a:lnTo>
                    <a:pt x="5275" y="9800"/>
                  </a:lnTo>
                  <a:cubicBezTo>
                    <a:pt x="5311" y="9883"/>
                    <a:pt x="5394" y="9883"/>
                    <a:pt x="5466" y="9907"/>
                  </a:cubicBezTo>
                  <a:cubicBezTo>
                    <a:pt x="5537" y="9931"/>
                    <a:pt x="5596" y="10014"/>
                    <a:pt x="5585" y="10097"/>
                  </a:cubicBezTo>
                  <a:cubicBezTo>
                    <a:pt x="5585" y="10145"/>
                    <a:pt x="5620" y="10193"/>
                    <a:pt x="5668" y="10193"/>
                  </a:cubicBezTo>
                  <a:cubicBezTo>
                    <a:pt x="5688" y="10189"/>
                    <a:pt x="5709" y="10187"/>
                    <a:pt x="5729" y="10187"/>
                  </a:cubicBezTo>
                  <a:cubicBezTo>
                    <a:pt x="5830" y="10187"/>
                    <a:pt x="5932" y="10234"/>
                    <a:pt x="6001" y="10324"/>
                  </a:cubicBezTo>
                  <a:cubicBezTo>
                    <a:pt x="6005" y="10330"/>
                    <a:pt x="6010" y="10333"/>
                    <a:pt x="6017" y="10333"/>
                  </a:cubicBezTo>
                  <a:cubicBezTo>
                    <a:pt x="6034" y="10333"/>
                    <a:pt x="6059" y="10317"/>
                    <a:pt x="6085" y="10300"/>
                  </a:cubicBezTo>
                  <a:cubicBezTo>
                    <a:pt x="6108" y="10276"/>
                    <a:pt x="6132" y="10264"/>
                    <a:pt x="6168" y="10264"/>
                  </a:cubicBezTo>
                  <a:cubicBezTo>
                    <a:pt x="6275" y="10264"/>
                    <a:pt x="6382" y="10324"/>
                    <a:pt x="6442" y="10407"/>
                  </a:cubicBezTo>
                  <a:cubicBezTo>
                    <a:pt x="6481" y="10486"/>
                    <a:pt x="6553" y="10532"/>
                    <a:pt x="6631" y="10532"/>
                  </a:cubicBezTo>
                  <a:cubicBezTo>
                    <a:pt x="6647" y="10532"/>
                    <a:pt x="6664" y="10530"/>
                    <a:pt x="6680" y="10526"/>
                  </a:cubicBezTo>
                  <a:cubicBezTo>
                    <a:pt x="6684" y="10525"/>
                    <a:pt x="6688" y="10524"/>
                    <a:pt x="6692" y="10524"/>
                  </a:cubicBezTo>
                  <a:cubicBezTo>
                    <a:pt x="6724" y="10524"/>
                    <a:pt x="6757" y="10564"/>
                    <a:pt x="6799" y="10585"/>
                  </a:cubicBezTo>
                  <a:cubicBezTo>
                    <a:pt x="6809" y="10589"/>
                    <a:pt x="6819" y="10590"/>
                    <a:pt x="6830" y="10590"/>
                  </a:cubicBezTo>
                  <a:cubicBezTo>
                    <a:pt x="6859" y="10590"/>
                    <a:pt x="6889" y="10579"/>
                    <a:pt x="6906" y="10562"/>
                  </a:cubicBezTo>
                  <a:cubicBezTo>
                    <a:pt x="6919" y="10542"/>
                    <a:pt x="6940" y="10533"/>
                    <a:pt x="6959" y="10533"/>
                  </a:cubicBezTo>
                  <a:cubicBezTo>
                    <a:pt x="6975" y="10533"/>
                    <a:pt x="6991" y="10539"/>
                    <a:pt x="7001" y="10550"/>
                  </a:cubicBezTo>
                  <a:cubicBezTo>
                    <a:pt x="7061" y="10609"/>
                    <a:pt x="7097" y="10681"/>
                    <a:pt x="7180" y="10693"/>
                  </a:cubicBezTo>
                  <a:cubicBezTo>
                    <a:pt x="7323" y="10716"/>
                    <a:pt x="7442" y="10800"/>
                    <a:pt x="7513" y="10931"/>
                  </a:cubicBezTo>
                  <a:cubicBezTo>
                    <a:pt x="7525" y="10955"/>
                    <a:pt x="7549" y="11002"/>
                    <a:pt x="7561" y="11026"/>
                  </a:cubicBezTo>
                  <a:lnTo>
                    <a:pt x="7585" y="11074"/>
                  </a:lnTo>
                  <a:cubicBezTo>
                    <a:pt x="7609" y="11121"/>
                    <a:pt x="7621" y="11157"/>
                    <a:pt x="7621" y="11205"/>
                  </a:cubicBezTo>
                  <a:cubicBezTo>
                    <a:pt x="7621" y="11288"/>
                    <a:pt x="7740" y="11288"/>
                    <a:pt x="7740" y="11359"/>
                  </a:cubicBezTo>
                  <a:cubicBezTo>
                    <a:pt x="7740" y="11467"/>
                    <a:pt x="7847" y="11478"/>
                    <a:pt x="7882" y="11562"/>
                  </a:cubicBezTo>
                  <a:cubicBezTo>
                    <a:pt x="7918" y="11633"/>
                    <a:pt x="7990" y="11705"/>
                    <a:pt x="8073" y="11728"/>
                  </a:cubicBezTo>
                  <a:cubicBezTo>
                    <a:pt x="8133" y="11764"/>
                    <a:pt x="8216" y="11752"/>
                    <a:pt x="8275" y="11788"/>
                  </a:cubicBezTo>
                  <a:cubicBezTo>
                    <a:pt x="8335" y="11824"/>
                    <a:pt x="8394" y="11871"/>
                    <a:pt x="8454" y="11919"/>
                  </a:cubicBezTo>
                  <a:cubicBezTo>
                    <a:pt x="8460" y="11918"/>
                    <a:pt x="8466" y="11918"/>
                    <a:pt x="8472" y="11918"/>
                  </a:cubicBezTo>
                  <a:cubicBezTo>
                    <a:pt x="8579" y="11918"/>
                    <a:pt x="8638" y="12016"/>
                    <a:pt x="8728" y="12050"/>
                  </a:cubicBezTo>
                  <a:cubicBezTo>
                    <a:pt x="8895" y="12086"/>
                    <a:pt x="9037" y="12169"/>
                    <a:pt x="9168" y="12276"/>
                  </a:cubicBezTo>
                  <a:cubicBezTo>
                    <a:pt x="9187" y="12295"/>
                    <a:pt x="9208" y="12305"/>
                    <a:pt x="9230" y="12305"/>
                  </a:cubicBezTo>
                  <a:cubicBezTo>
                    <a:pt x="9262" y="12305"/>
                    <a:pt x="9295" y="12283"/>
                    <a:pt x="9323" y="12240"/>
                  </a:cubicBezTo>
                  <a:cubicBezTo>
                    <a:pt x="9347" y="12193"/>
                    <a:pt x="9383" y="12169"/>
                    <a:pt x="9430" y="12169"/>
                  </a:cubicBezTo>
                  <a:cubicBezTo>
                    <a:pt x="9481" y="12177"/>
                    <a:pt x="9531" y="12186"/>
                    <a:pt x="9586" y="12186"/>
                  </a:cubicBezTo>
                  <a:cubicBezTo>
                    <a:pt x="9609" y="12186"/>
                    <a:pt x="9632" y="12184"/>
                    <a:pt x="9657" y="12181"/>
                  </a:cubicBezTo>
                  <a:cubicBezTo>
                    <a:pt x="9633" y="12169"/>
                    <a:pt x="9609" y="12157"/>
                    <a:pt x="9585" y="12157"/>
                  </a:cubicBezTo>
                  <a:lnTo>
                    <a:pt x="9561" y="12121"/>
                  </a:lnTo>
                  <a:cubicBezTo>
                    <a:pt x="9526" y="12074"/>
                    <a:pt x="9526" y="12026"/>
                    <a:pt x="9537" y="11978"/>
                  </a:cubicBezTo>
                  <a:cubicBezTo>
                    <a:pt x="9549" y="11931"/>
                    <a:pt x="9537" y="11883"/>
                    <a:pt x="9502" y="11859"/>
                  </a:cubicBezTo>
                  <a:cubicBezTo>
                    <a:pt x="9395" y="11812"/>
                    <a:pt x="9299" y="11717"/>
                    <a:pt x="9264" y="11597"/>
                  </a:cubicBezTo>
                  <a:cubicBezTo>
                    <a:pt x="9216" y="11586"/>
                    <a:pt x="9168" y="11550"/>
                    <a:pt x="9145" y="11502"/>
                  </a:cubicBezTo>
                  <a:cubicBezTo>
                    <a:pt x="9133" y="11467"/>
                    <a:pt x="9121" y="11419"/>
                    <a:pt x="9097" y="11383"/>
                  </a:cubicBezTo>
                  <a:cubicBezTo>
                    <a:pt x="9073" y="11347"/>
                    <a:pt x="9025" y="11347"/>
                    <a:pt x="9002" y="11324"/>
                  </a:cubicBezTo>
                  <a:cubicBezTo>
                    <a:pt x="8990" y="11324"/>
                    <a:pt x="8990" y="11324"/>
                    <a:pt x="8990" y="11312"/>
                  </a:cubicBezTo>
                  <a:cubicBezTo>
                    <a:pt x="8859" y="11216"/>
                    <a:pt x="8740" y="11109"/>
                    <a:pt x="8644" y="10978"/>
                  </a:cubicBezTo>
                  <a:cubicBezTo>
                    <a:pt x="8633" y="10943"/>
                    <a:pt x="8621" y="10907"/>
                    <a:pt x="8609" y="10871"/>
                  </a:cubicBezTo>
                  <a:lnTo>
                    <a:pt x="8609" y="10871"/>
                  </a:lnTo>
                  <a:lnTo>
                    <a:pt x="8644" y="10883"/>
                  </a:lnTo>
                  <a:cubicBezTo>
                    <a:pt x="8644" y="10883"/>
                    <a:pt x="8644" y="10871"/>
                    <a:pt x="8644" y="10859"/>
                  </a:cubicBezTo>
                  <a:lnTo>
                    <a:pt x="8633" y="10847"/>
                  </a:lnTo>
                  <a:lnTo>
                    <a:pt x="8633" y="10824"/>
                  </a:lnTo>
                  <a:cubicBezTo>
                    <a:pt x="8633" y="10776"/>
                    <a:pt x="8549" y="10800"/>
                    <a:pt x="8549" y="10764"/>
                  </a:cubicBezTo>
                  <a:cubicBezTo>
                    <a:pt x="8561" y="10693"/>
                    <a:pt x="8537" y="10645"/>
                    <a:pt x="8454" y="10633"/>
                  </a:cubicBezTo>
                  <a:cubicBezTo>
                    <a:pt x="8383" y="10621"/>
                    <a:pt x="8323" y="10562"/>
                    <a:pt x="8311" y="10490"/>
                  </a:cubicBezTo>
                  <a:cubicBezTo>
                    <a:pt x="8287" y="10443"/>
                    <a:pt x="8252" y="10407"/>
                    <a:pt x="8240" y="10359"/>
                  </a:cubicBezTo>
                  <a:cubicBezTo>
                    <a:pt x="8228" y="10312"/>
                    <a:pt x="8180" y="10276"/>
                    <a:pt x="8133" y="10276"/>
                  </a:cubicBezTo>
                  <a:cubicBezTo>
                    <a:pt x="8097" y="10276"/>
                    <a:pt x="8097" y="10252"/>
                    <a:pt x="8097" y="10216"/>
                  </a:cubicBezTo>
                  <a:cubicBezTo>
                    <a:pt x="8097" y="10181"/>
                    <a:pt x="8085" y="10145"/>
                    <a:pt x="8037" y="10133"/>
                  </a:cubicBezTo>
                  <a:cubicBezTo>
                    <a:pt x="7894" y="10097"/>
                    <a:pt x="7787" y="9990"/>
                    <a:pt x="7728" y="9859"/>
                  </a:cubicBezTo>
                  <a:cubicBezTo>
                    <a:pt x="7716" y="9823"/>
                    <a:pt x="7692" y="9800"/>
                    <a:pt x="7668" y="9776"/>
                  </a:cubicBezTo>
                  <a:cubicBezTo>
                    <a:pt x="7644" y="9764"/>
                    <a:pt x="7632" y="9716"/>
                    <a:pt x="7597" y="9716"/>
                  </a:cubicBezTo>
                  <a:cubicBezTo>
                    <a:pt x="7513" y="9692"/>
                    <a:pt x="7466" y="9621"/>
                    <a:pt x="7466" y="9550"/>
                  </a:cubicBezTo>
                  <a:cubicBezTo>
                    <a:pt x="7466" y="9454"/>
                    <a:pt x="7371" y="9442"/>
                    <a:pt x="7371" y="9347"/>
                  </a:cubicBezTo>
                  <a:cubicBezTo>
                    <a:pt x="7359" y="9335"/>
                    <a:pt x="7347" y="9335"/>
                    <a:pt x="7335" y="9323"/>
                  </a:cubicBezTo>
                  <a:cubicBezTo>
                    <a:pt x="7216" y="9288"/>
                    <a:pt x="7132" y="9204"/>
                    <a:pt x="7085" y="9097"/>
                  </a:cubicBezTo>
                  <a:cubicBezTo>
                    <a:pt x="6978" y="9050"/>
                    <a:pt x="6906" y="8954"/>
                    <a:pt x="6859" y="8859"/>
                  </a:cubicBezTo>
                  <a:cubicBezTo>
                    <a:pt x="6704" y="8764"/>
                    <a:pt x="6573" y="8633"/>
                    <a:pt x="6466" y="8490"/>
                  </a:cubicBezTo>
                  <a:cubicBezTo>
                    <a:pt x="6323" y="8299"/>
                    <a:pt x="6180" y="8109"/>
                    <a:pt x="6061" y="7918"/>
                  </a:cubicBezTo>
                  <a:cubicBezTo>
                    <a:pt x="6061" y="7907"/>
                    <a:pt x="6061" y="7895"/>
                    <a:pt x="6049" y="7895"/>
                  </a:cubicBezTo>
                  <a:lnTo>
                    <a:pt x="6049" y="7871"/>
                  </a:lnTo>
                  <a:cubicBezTo>
                    <a:pt x="5989" y="7704"/>
                    <a:pt x="5906" y="7549"/>
                    <a:pt x="5811" y="7395"/>
                  </a:cubicBezTo>
                  <a:cubicBezTo>
                    <a:pt x="5632" y="7109"/>
                    <a:pt x="5442" y="6835"/>
                    <a:pt x="5215" y="6573"/>
                  </a:cubicBezTo>
                  <a:lnTo>
                    <a:pt x="5049" y="6383"/>
                  </a:lnTo>
                  <a:cubicBezTo>
                    <a:pt x="4989" y="6311"/>
                    <a:pt x="4930" y="6228"/>
                    <a:pt x="4870" y="6144"/>
                  </a:cubicBezTo>
                  <a:cubicBezTo>
                    <a:pt x="4811" y="6049"/>
                    <a:pt x="4763" y="5954"/>
                    <a:pt x="4715" y="5847"/>
                  </a:cubicBezTo>
                  <a:cubicBezTo>
                    <a:pt x="4668" y="5716"/>
                    <a:pt x="4656" y="5573"/>
                    <a:pt x="4692" y="5430"/>
                  </a:cubicBezTo>
                  <a:cubicBezTo>
                    <a:pt x="4704" y="5371"/>
                    <a:pt x="4727" y="5311"/>
                    <a:pt x="4763" y="5263"/>
                  </a:cubicBezTo>
                  <a:cubicBezTo>
                    <a:pt x="4787" y="5216"/>
                    <a:pt x="4823" y="5168"/>
                    <a:pt x="4870" y="5132"/>
                  </a:cubicBezTo>
                  <a:cubicBezTo>
                    <a:pt x="4942" y="5073"/>
                    <a:pt x="5025" y="5025"/>
                    <a:pt x="5120" y="4990"/>
                  </a:cubicBezTo>
                  <a:lnTo>
                    <a:pt x="5204" y="4966"/>
                  </a:lnTo>
                  <a:lnTo>
                    <a:pt x="5299" y="4942"/>
                  </a:lnTo>
                  <a:cubicBezTo>
                    <a:pt x="5358" y="4930"/>
                    <a:pt x="5406" y="4918"/>
                    <a:pt x="5454" y="4918"/>
                  </a:cubicBezTo>
                  <a:cubicBezTo>
                    <a:pt x="5513" y="4906"/>
                    <a:pt x="5596" y="4894"/>
                    <a:pt x="5668" y="4882"/>
                  </a:cubicBezTo>
                  <a:lnTo>
                    <a:pt x="5644" y="4882"/>
                  </a:lnTo>
                  <a:lnTo>
                    <a:pt x="5739" y="4859"/>
                  </a:lnTo>
                  <a:cubicBezTo>
                    <a:pt x="5811" y="4847"/>
                    <a:pt x="5882" y="4823"/>
                    <a:pt x="5942" y="4811"/>
                  </a:cubicBezTo>
                  <a:lnTo>
                    <a:pt x="5977" y="4799"/>
                  </a:lnTo>
                  <a:cubicBezTo>
                    <a:pt x="6037" y="4787"/>
                    <a:pt x="6085" y="4787"/>
                    <a:pt x="6144" y="4787"/>
                  </a:cubicBezTo>
                  <a:cubicBezTo>
                    <a:pt x="6275" y="4775"/>
                    <a:pt x="6394" y="4740"/>
                    <a:pt x="6513" y="4704"/>
                  </a:cubicBezTo>
                  <a:cubicBezTo>
                    <a:pt x="6537" y="4698"/>
                    <a:pt x="6561" y="4695"/>
                    <a:pt x="6585" y="4695"/>
                  </a:cubicBezTo>
                  <a:cubicBezTo>
                    <a:pt x="6609" y="4695"/>
                    <a:pt x="6632" y="4698"/>
                    <a:pt x="6656" y="4704"/>
                  </a:cubicBezTo>
                  <a:cubicBezTo>
                    <a:pt x="6704" y="4704"/>
                    <a:pt x="6751" y="4692"/>
                    <a:pt x="6799" y="4680"/>
                  </a:cubicBezTo>
                  <a:cubicBezTo>
                    <a:pt x="6906" y="4609"/>
                    <a:pt x="7037" y="4573"/>
                    <a:pt x="7168" y="4561"/>
                  </a:cubicBezTo>
                  <a:cubicBezTo>
                    <a:pt x="7347" y="4513"/>
                    <a:pt x="7525" y="4489"/>
                    <a:pt x="7716" y="4489"/>
                  </a:cubicBezTo>
                  <a:cubicBezTo>
                    <a:pt x="7839" y="4489"/>
                    <a:pt x="7961" y="4444"/>
                    <a:pt x="8084" y="4444"/>
                  </a:cubicBezTo>
                  <a:cubicBezTo>
                    <a:pt x="8128" y="4444"/>
                    <a:pt x="8172" y="4450"/>
                    <a:pt x="8216" y="4466"/>
                  </a:cubicBezTo>
                  <a:cubicBezTo>
                    <a:pt x="8240" y="4478"/>
                    <a:pt x="8263" y="4478"/>
                    <a:pt x="8287" y="4478"/>
                  </a:cubicBezTo>
                  <a:cubicBezTo>
                    <a:pt x="8287" y="4449"/>
                    <a:pt x="8290" y="4437"/>
                    <a:pt x="8293" y="4437"/>
                  </a:cubicBezTo>
                  <a:cubicBezTo>
                    <a:pt x="8296" y="4437"/>
                    <a:pt x="8299" y="4452"/>
                    <a:pt x="8299" y="4478"/>
                  </a:cubicBezTo>
                  <a:cubicBezTo>
                    <a:pt x="8356" y="4473"/>
                    <a:pt x="8412" y="4470"/>
                    <a:pt x="8469" y="4470"/>
                  </a:cubicBezTo>
                  <a:cubicBezTo>
                    <a:pt x="8567" y="4470"/>
                    <a:pt x="8665" y="4479"/>
                    <a:pt x="8764" y="4501"/>
                  </a:cubicBezTo>
                  <a:cubicBezTo>
                    <a:pt x="8906" y="4525"/>
                    <a:pt x="9037" y="4573"/>
                    <a:pt x="9180" y="4620"/>
                  </a:cubicBezTo>
                  <a:lnTo>
                    <a:pt x="9228" y="4620"/>
                  </a:lnTo>
                  <a:cubicBezTo>
                    <a:pt x="9299" y="4632"/>
                    <a:pt x="9371" y="4644"/>
                    <a:pt x="9442" y="4668"/>
                  </a:cubicBezTo>
                  <a:cubicBezTo>
                    <a:pt x="9621" y="4740"/>
                    <a:pt x="9799" y="4775"/>
                    <a:pt x="9990" y="4775"/>
                  </a:cubicBezTo>
                  <a:cubicBezTo>
                    <a:pt x="9990" y="4763"/>
                    <a:pt x="10002" y="4763"/>
                    <a:pt x="10002" y="4751"/>
                  </a:cubicBezTo>
                  <a:cubicBezTo>
                    <a:pt x="10028" y="4725"/>
                    <a:pt x="10053" y="4715"/>
                    <a:pt x="10077" y="4715"/>
                  </a:cubicBezTo>
                  <a:cubicBezTo>
                    <a:pt x="10119" y="4715"/>
                    <a:pt x="10159" y="4745"/>
                    <a:pt x="10204" y="4775"/>
                  </a:cubicBezTo>
                  <a:lnTo>
                    <a:pt x="10299" y="4775"/>
                  </a:lnTo>
                  <a:cubicBezTo>
                    <a:pt x="10317" y="4758"/>
                    <a:pt x="10347" y="4747"/>
                    <a:pt x="10376" y="4747"/>
                  </a:cubicBezTo>
                  <a:cubicBezTo>
                    <a:pt x="10387" y="4747"/>
                    <a:pt x="10397" y="4748"/>
                    <a:pt x="10407" y="4751"/>
                  </a:cubicBezTo>
                  <a:cubicBezTo>
                    <a:pt x="10454" y="4775"/>
                    <a:pt x="10508" y="4787"/>
                    <a:pt x="10561" y="4787"/>
                  </a:cubicBezTo>
                  <a:cubicBezTo>
                    <a:pt x="10615" y="4787"/>
                    <a:pt x="10669" y="4775"/>
                    <a:pt x="10716" y="4751"/>
                  </a:cubicBezTo>
                  <a:cubicBezTo>
                    <a:pt x="10752" y="4751"/>
                    <a:pt x="10776" y="4763"/>
                    <a:pt x="10800" y="4775"/>
                  </a:cubicBezTo>
                  <a:cubicBezTo>
                    <a:pt x="10817" y="4799"/>
                    <a:pt x="10841" y="4811"/>
                    <a:pt x="10865" y="4811"/>
                  </a:cubicBezTo>
                  <a:cubicBezTo>
                    <a:pt x="10889" y="4811"/>
                    <a:pt x="10913" y="4799"/>
                    <a:pt x="10930" y="4775"/>
                  </a:cubicBezTo>
                  <a:cubicBezTo>
                    <a:pt x="10939" y="4767"/>
                    <a:pt x="10959" y="4758"/>
                    <a:pt x="10979" y="4758"/>
                  </a:cubicBezTo>
                  <a:cubicBezTo>
                    <a:pt x="10987" y="4758"/>
                    <a:pt x="10995" y="4760"/>
                    <a:pt x="11002" y="4763"/>
                  </a:cubicBezTo>
                  <a:cubicBezTo>
                    <a:pt x="11038" y="4799"/>
                    <a:pt x="11085" y="4823"/>
                    <a:pt x="11133" y="4835"/>
                  </a:cubicBezTo>
                  <a:cubicBezTo>
                    <a:pt x="11158" y="4832"/>
                    <a:pt x="11185" y="4830"/>
                    <a:pt x="11211" y="4830"/>
                  </a:cubicBezTo>
                  <a:cubicBezTo>
                    <a:pt x="11284" y="4830"/>
                    <a:pt x="11358" y="4841"/>
                    <a:pt x="11419" y="4859"/>
                  </a:cubicBezTo>
                  <a:lnTo>
                    <a:pt x="11562" y="4870"/>
                  </a:lnTo>
                  <a:cubicBezTo>
                    <a:pt x="11572" y="4867"/>
                    <a:pt x="11583" y="4866"/>
                    <a:pt x="11596" y="4866"/>
                  </a:cubicBezTo>
                  <a:cubicBezTo>
                    <a:pt x="11625" y="4866"/>
                    <a:pt x="11659" y="4874"/>
                    <a:pt x="11692" y="4882"/>
                  </a:cubicBezTo>
                  <a:cubicBezTo>
                    <a:pt x="11728" y="4882"/>
                    <a:pt x="11764" y="4894"/>
                    <a:pt x="11812" y="4906"/>
                  </a:cubicBezTo>
                  <a:cubicBezTo>
                    <a:pt x="11931" y="4930"/>
                    <a:pt x="12038" y="4942"/>
                    <a:pt x="12157" y="4942"/>
                  </a:cubicBezTo>
                  <a:cubicBezTo>
                    <a:pt x="12176" y="4939"/>
                    <a:pt x="12194" y="4937"/>
                    <a:pt x="12212" y="4937"/>
                  </a:cubicBezTo>
                  <a:cubicBezTo>
                    <a:pt x="12260" y="4937"/>
                    <a:pt x="12304" y="4948"/>
                    <a:pt x="12347" y="4966"/>
                  </a:cubicBezTo>
                  <a:lnTo>
                    <a:pt x="12371" y="4966"/>
                  </a:lnTo>
                  <a:lnTo>
                    <a:pt x="12419" y="4990"/>
                  </a:lnTo>
                  <a:cubicBezTo>
                    <a:pt x="12502" y="5025"/>
                    <a:pt x="12574" y="5049"/>
                    <a:pt x="12645" y="5085"/>
                  </a:cubicBezTo>
                  <a:lnTo>
                    <a:pt x="12621" y="5085"/>
                  </a:lnTo>
                  <a:cubicBezTo>
                    <a:pt x="12657" y="5097"/>
                    <a:pt x="12705" y="5121"/>
                    <a:pt x="12752" y="5132"/>
                  </a:cubicBezTo>
                  <a:cubicBezTo>
                    <a:pt x="12799" y="5124"/>
                    <a:pt x="12846" y="5120"/>
                    <a:pt x="12895" y="5120"/>
                  </a:cubicBezTo>
                  <a:cubicBezTo>
                    <a:pt x="12983" y="5120"/>
                    <a:pt x="13072" y="5133"/>
                    <a:pt x="13157" y="5156"/>
                  </a:cubicBezTo>
                  <a:cubicBezTo>
                    <a:pt x="13216" y="5168"/>
                    <a:pt x="13264" y="5180"/>
                    <a:pt x="13312" y="5204"/>
                  </a:cubicBezTo>
                  <a:cubicBezTo>
                    <a:pt x="13389" y="5248"/>
                    <a:pt x="13446" y="5312"/>
                    <a:pt x="13548" y="5312"/>
                  </a:cubicBezTo>
                  <a:cubicBezTo>
                    <a:pt x="13556" y="5312"/>
                    <a:pt x="13565" y="5312"/>
                    <a:pt x="13574" y="5311"/>
                  </a:cubicBezTo>
                  <a:cubicBezTo>
                    <a:pt x="13579" y="5310"/>
                    <a:pt x="13585" y="5310"/>
                    <a:pt x="13590" y="5310"/>
                  </a:cubicBezTo>
                  <a:cubicBezTo>
                    <a:pt x="13697" y="5310"/>
                    <a:pt x="13744" y="5420"/>
                    <a:pt x="13824" y="5454"/>
                  </a:cubicBezTo>
                  <a:cubicBezTo>
                    <a:pt x="13919" y="5478"/>
                    <a:pt x="13967" y="5502"/>
                    <a:pt x="14038" y="5513"/>
                  </a:cubicBezTo>
                  <a:lnTo>
                    <a:pt x="14109" y="5513"/>
                  </a:lnTo>
                  <a:lnTo>
                    <a:pt x="14145" y="5430"/>
                  </a:lnTo>
                  <a:cubicBezTo>
                    <a:pt x="14181" y="5454"/>
                    <a:pt x="14205" y="5490"/>
                    <a:pt x="14240" y="5513"/>
                  </a:cubicBezTo>
                  <a:cubicBezTo>
                    <a:pt x="14276" y="5537"/>
                    <a:pt x="14312" y="5537"/>
                    <a:pt x="14359" y="5537"/>
                  </a:cubicBezTo>
                  <a:cubicBezTo>
                    <a:pt x="14374" y="5544"/>
                    <a:pt x="14388" y="5548"/>
                    <a:pt x="14402" y="5548"/>
                  </a:cubicBezTo>
                  <a:cubicBezTo>
                    <a:pt x="14457" y="5548"/>
                    <a:pt x="14502" y="5496"/>
                    <a:pt x="14502" y="5430"/>
                  </a:cubicBezTo>
                  <a:cubicBezTo>
                    <a:pt x="14502" y="5406"/>
                    <a:pt x="14514" y="5382"/>
                    <a:pt x="14526" y="5371"/>
                  </a:cubicBezTo>
                  <a:lnTo>
                    <a:pt x="14538" y="5335"/>
                  </a:lnTo>
                  <a:lnTo>
                    <a:pt x="14550" y="5311"/>
                  </a:lnTo>
                  <a:lnTo>
                    <a:pt x="14550" y="5299"/>
                  </a:lnTo>
                  <a:cubicBezTo>
                    <a:pt x="14610" y="5097"/>
                    <a:pt x="14598" y="4894"/>
                    <a:pt x="14538" y="4692"/>
                  </a:cubicBezTo>
                  <a:cubicBezTo>
                    <a:pt x="14502" y="4632"/>
                    <a:pt x="14479" y="4573"/>
                    <a:pt x="14443" y="4501"/>
                  </a:cubicBezTo>
                  <a:cubicBezTo>
                    <a:pt x="14348" y="4347"/>
                    <a:pt x="14264" y="4180"/>
                    <a:pt x="14169" y="4013"/>
                  </a:cubicBezTo>
                  <a:cubicBezTo>
                    <a:pt x="14121" y="3918"/>
                    <a:pt x="14062" y="3835"/>
                    <a:pt x="13990" y="3751"/>
                  </a:cubicBezTo>
                  <a:cubicBezTo>
                    <a:pt x="13955" y="3716"/>
                    <a:pt x="13919" y="3680"/>
                    <a:pt x="13907" y="3632"/>
                  </a:cubicBezTo>
                  <a:cubicBezTo>
                    <a:pt x="13812" y="3418"/>
                    <a:pt x="13693" y="3204"/>
                    <a:pt x="13526" y="3025"/>
                  </a:cubicBezTo>
                  <a:cubicBezTo>
                    <a:pt x="13359" y="2811"/>
                    <a:pt x="13216" y="2584"/>
                    <a:pt x="13086" y="2358"/>
                  </a:cubicBezTo>
                  <a:cubicBezTo>
                    <a:pt x="13038" y="2323"/>
                    <a:pt x="13014" y="2263"/>
                    <a:pt x="13002" y="2215"/>
                  </a:cubicBezTo>
                  <a:lnTo>
                    <a:pt x="12812" y="2263"/>
                  </a:lnTo>
                  <a:lnTo>
                    <a:pt x="12812" y="2096"/>
                  </a:lnTo>
                  <a:lnTo>
                    <a:pt x="12776" y="2120"/>
                  </a:lnTo>
                  <a:cubicBezTo>
                    <a:pt x="12723" y="2164"/>
                    <a:pt x="12657" y="2189"/>
                    <a:pt x="12583" y="2189"/>
                  </a:cubicBezTo>
                  <a:cubicBezTo>
                    <a:pt x="12557" y="2189"/>
                    <a:pt x="12530" y="2186"/>
                    <a:pt x="12502" y="2180"/>
                  </a:cubicBezTo>
                  <a:cubicBezTo>
                    <a:pt x="12454" y="2180"/>
                    <a:pt x="12395" y="2192"/>
                    <a:pt x="12359" y="2239"/>
                  </a:cubicBezTo>
                  <a:cubicBezTo>
                    <a:pt x="12321" y="2262"/>
                    <a:pt x="12277" y="2275"/>
                    <a:pt x="12232" y="2275"/>
                  </a:cubicBezTo>
                  <a:cubicBezTo>
                    <a:pt x="12207" y="2275"/>
                    <a:pt x="12182" y="2271"/>
                    <a:pt x="12157" y="2263"/>
                  </a:cubicBezTo>
                  <a:cubicBezTo>
                    <a:pt x="12145" y="2263"/>
                    <a:pt x="12133" y="2251"/>
                    <a:pt x="12121" y="2251"/>
                  </a:cubicBezTo>
                  <a:cubicBezTo>
                    <a:pt x="12050" y="2299"/>
                    <a:pt x="11978" y="2346"/>
                    <a:pt x="11895" y="2358"/>
                  </a:cubicBezTo>
                  <a:lnTo>
                    <a:pt x="11812" y="2358"/>
                  </a:lnTo>
                  <a:cubicBezTo>
                    <a:pt x="11768" y="2349"/>
                    <a:pt x="11724" y="2321"/>
                    <a:pt x="11675" y="2321"/>
                  </a:cubicBezTo>
                  <a:cubicBezTo>
                    <a:pt x="11658" y="2321"/>
                    <a:pt x="11640" y="2325"/>
                    <a:pt x="11621" y="2334"/>
                  </a:cubicBezTo>
                  <a:cubicBezTo>
                    <a:pt x="11579" y="2305"/>
                    <a:pt x="11537" y="2296"/>
                    <a:pt x="11495" y="2296"/>
                  </a:cubicBezTo>
                  <a:cubicBezTo>
                    <a:pt x="11434" y="2296"/>
                    <a:pt x="11373" y="2315"/>
                    <a:pt x="11312" y="2315"/>
                  </a:cubicBezTo>
                  <a:cubicBezTo>
                    <a:pt x="11296" y="2315"/>
                    <a:pt x="11280" y="2314"/>
                    <a:pt x="11264" y="2311"/>
                  </a:cubicBezTo>
                  <a:cubicBezTo>
                    <a:pt x="11201" y="2345"/>
                    <a:pt x="11131" y="2364"/>
                    <a:pt x="11059" y="2364"/>
                  </a:cubicBezTo>
                  <a:cubicBezTo>
                    <a:pt x="11008" y="2364"/>
                    <a:pt x="10956" y="2354"/>
                    <a:pt x="10907" y="2334"/>
                  </a:cubicBezTo>
                  <a:cubicBezTo>
                    <a:pt x="10845" y="2360"/>
                    <a:pt x="10779" y="2373"/>
                    <a:pt x="10711" y="2373"/>
                  </a:cubicBezTo>
                  <a:cubicBezTo>
                    <a:pt x="10622" y="2373"/>
                    <a:pt x="10530" y="2351"/>
                    <a:pt x="10442" y="2311"/>
                  </a:cubicBezTo>
                  <a:cubicBezTo>
                    <a:pt x="10380" y="2324"/>
                    <a:pt x="10314" y="2331"/>
                    <a:pt x="10247" y="2331"/>
                  </a:cubicBezTo>
                  <a:cubicBezTo>
                    <a:pt x="10136" y="2331"/>
                    <a:pt x="10023" y="2312"/>
                    <a:pt x="9918" y="2275"/>
                  </a:cubicBezTo>
                  <a:cubicBezTo>
                    <a:pt x="9811" y="2251"/>
                    <a:pt x="9692" y="2239"/>
                    <a:pt x="9585" y="2203"/>
                  </a:cubicBezTo>
                  <a:cubicBezTo>
                    <a:pt x="9549" y="2203"/>
                    <a:pt x="9561" y="2156"/>
                    <a:pt x="9597" y="2132"/>
                  </a:cubicBezTo>
                  <a:cubicBezTo>
                    <a:pt x="9597" y="2120"/>
                    <a:pt x="9597" y="2120"/>
                    <a:pt x="9597" y="2120"/>
                  </a:cubicBezTo>
                  <a:cubicBezTo>
                    <a:pt x="9561" y="2096"/>
                    <a:pt x="9537" y="2084"/>
                    <a:pt x="9514" y="2061"/>
                  </a:cubicBezTo>
                  <a:cubicBezTo>
                    <a:pt x="9490" y="2037"/>
                    <a:pt x="9466" y="2001"/>
                    <a:pt x="9430" y="2001"/>
                  </a:cubicBezTo>
                  <a:cubicBezTo>
                    <a:pt x="9192" y="1953"/>
                    <a:pt x="9061" y="1739"/>
                    <a:pt x="8918" y="1572"/>
                  </a:cubicBezTo>
                  <a:lnTo>
                    <a:pt x="8906" y="1561"/>
                  </a:lnTo>
                  <a:cubicBezTo>
                    <a:pt x="8895" y="1549"/>
                    <a:pt x="8883" y="1525"/>
                    <a:pt x="8883" y="1513"/>
                  </a:cubicBezTo>
                  <a:cubicBezTo>
                    <a:pt x="8811" y="1441"/>
                    <a:pt x="8764" y="1346"/>
                    <a:pt x="8716" y="1263"/>
                  </a:cubicBezTo>
                  <a:cubicBezTo>
                    <a:pt x="8668" y="1168"/>
                    <a:pt x="8585" y="1096"/>
                    <a:pt x="8490" y="1049"/>
                  </a:cubicBezTo>
                  <a:cubicBezTo>
                    <a:pt x="8442" y="1025"/>
                    <a:pt x="8383" y="977"/>
                    <a:pt x="8347" y="930"/>
                  </a:cubicBezTo>
                  <a:cubicBezTo>
                    <a:pt x="8192" y="834"/>
                    <a:pt x="8037" y="727"/>
                    <a:pt x="7894" y="608"/>
                  </a:cubicBezTo>
                  <a:lnTo>
                    <a:pt x="7882" y="608"/>
                  </a:lnTo>
                  <a:cubicBezTo>
                    <a:pt x="7775" y="572"/>
                    <a:pt x="7680" y="525"/>
                    <a:pt x="7585" y="477"/>
                  </a:cubicBezTo>
                  <a:cubicBezTo>
                    <a:pt x="7513" y="441"/>
                    <a:pt x="7430" y="418"/>
                    <a:pt x="7371" y="382"/>
                  </a:cubicBezTo>
                  <a:cubicBezTo>
                    <a:pt x="7359" y="385"/>
                    <a:pt x="7347" y="386"/>
                    <a:pt x="7335" y="386"/>
                  </a:cubicBezTo>
                  <a:cubicBezTo>
                    <a:pt x="7296" y="386"/>
                    <a:pt x="7255" y="371"/>
                    <a:pt x="7228" y="334"/>
                  </a:cubicBezTo>
                  <a:cubicBezTo>
                    <a:pt x="7168" y="287"/>
                    <a:pt x="7109" y="239"/>
                    <a:pt x="7049" y="203"/>
                  </a:cubicBezTo>
                  <a:cubicBezTo>
                    <a:pt x="7025" y="203"/>
                    <a:pt x="7013" y="191"/>
                    <a:pt x="6990" y="191"/>
                  </a:cubicBezTo>
                  <a:lnTo>
                    <a:pt x="6930" y="132"/>
                  </a:lnTo>
                  <a:cubicBezTo>
                    <a:pt x="6906" y="120"/>
                    <a:pt x="6882" y="96"/>
                    <a:pt x="6870" y="72"/>
                  </a:cubicBezTo>
                  <a:cubicBezTo>
                    <a:pt x="6859" y="48"/>
                    <a:pt x="6847" y="25"/>
                    <a:pt x="68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00"/>
            <p:cNvSpPr/>
            <p:nvPr/>
          </p:nvSpPr>
          <p:spPr>
            <a:xfrm>
              <a:off x="3243850" y="3497875"/>
              <a:ext cx="615875" cy="414675"/>
            </a:xfrm>
            <a:custGeom>
              <a:rect b="b" l="l" r="r" t="t"/>
              <a:pathLst>
                <a:path extrusionOk="0" h="16587" w="24635">
                  <a:moveTo>
                    <a:pt x="5906" y="1072"/>
                  </a:moveTo>
                  <a:lnTo>
                    <a:pt x="5942" y="1084"/>
                  </a:lnTo>
                  <a:cubicBezTo>
                    <a:pt x="5923" y="1078"/>
                    <a:pt x="5913" y="1075"/>
                    <a:pt x="5907" y="1074"/>
                  </a:cubicBezTo>
                  <a:lnTo>
                    <a:pt x="5907" y="1074"/>
                  </a:lnTo>
                  <a:cubicBezTo>
                    <a:pt x="5907" y="1073"/>
                    <a:pt x="5906" y="1073"/>
                    <a:pt x="5906" y="1072"/>
                  </a:cubicBezTo>
                  <a:close/>
                  <a:moveTo>
                    <a:pt x="16752" y="1"/>
                  </a:moveTo>
                  <a:cubicBezTo>
                    <a:pt x="16681" y="36"/>
                    <a:pt x="16610" y="72"/>
                    <a:pt x="16538" y="108"/>
                  </a:cubicBezTo>
                  <a:cubicBezTo>
                    <a:pt x="16455" y="167"/>
                    <a:pt x="16360" y="215"/>
                    <a:pt x="16264" y="263"/>
                  </a:cubicBezTo>
                  <a:lnTo>
                    <a:pt x="16169" y="298"/>
                  </a:lnTo>
                  <a:cubicBezTo>
                    <a:pt x="15990" y="537"/>
                    <a:pt x="15776" y="739"/>
                    <a:pt x="15550" y="929"/>
                  </a:cubicBezTo>
                  <a:cubicBezTo>
                    <a:pt x="15347" y="1072"/>
                    <a:pt x="15133" y="1215"/>
                    <a:pt x="14919" y="1346"/>
                  </a:cubicBezTo>
                  <a:cubicBezTo>
                    <a:pt x="14812" y="1406"/>
                    <a:pt x="14705" y="1465"/>
                    <a:pt x="14585" y="1525"/>
                  </a:cubicBezTo>
                  <a:cubicBezTo>
                    <a:pt x="14466" y="1596"/>
                    <a:pt x="14347" y="1644"/>
                    <a:pt x="14216" y="1691"/>
                  </a:cubicBezTo>
                  <a:cubicBezTo>
                    <a:pt x="14167" y="1708"/>
                    <a:pt x="14115" y="1713"/>
                    <a:pt x="14065" y="1713"/>
                  </a:cubicBezTo>
                  <a:cubicBezTo>
                    <a:pt x="13988" y="1713"/>
                    <a:pt x="13914" y="1701"/>
                    <a:pt x="13851" y="1701"/>
                  </a:cubicBezTo>
                  <a:cubicBezTo>
                    <a:pt x="13838" y="1701"/>
                    <a:pt x="13824" y="1702"/>
                    <a:pt x="13812" y="1703"/>
                  </a:cubicBezTo>
                  <a:lnTo>
                    <a:pt x="13788" y="1703"/>
                  </a:lnTo>
                  <a:cubicBezTo>
                    <a:pt x="13681" y="1727"/>
                    <a:pt x="13573" y="1739"/>
                    <a:pt x="13454" y="1739"/>
                  </a:cubicBezTo>
                  <a:cubicBezTo>
                    <a:pt x="13288" y="1739"/>
                    <a:pt x="13145" y="1739"/>
                    <a:pt x="12990" y="1727"/>
                  </a:cubicBezTo>
                  <a:lnTo>
                    <a:pt x="12966" y="1751"/>
                  </a:lnTo>
                  <a:cubicBezTo>
                    <a:pt x="12847" y="1882"/>
                    <a:pt x="12692" y="2001"/>
                    <a:pt x="12526" y="2061"/>
                  </a:cubicBezTo>
                  <a:cubicBezTo>
                    <a:pt x="12454" y="2084"/>
                    <a:pt x="12371" y="2108"/>
                    <a:pt x="12299" y="2120"/>
                  </a:cubicBezTo>
                  <a:cubicBezTo>
                    <a:pt x="12157" y="2120"/>
                    <a:pt x="12002" y="2132"/>
                    <a:pt x="11859" y="2156"/>
                  </a:cubicBezTo>
                  <a:cubicBezTo>
                    <a:pt x="11832" y="2165"/>
                    <a:pt x="11804" y="2169"/>
                    <a:pt x="11777" y="2169"/>
                  </a:cubicBezTo>
                  <a:cubicBezTo>
                    <a:pt x="11733" y="2169"/>
                    <a:pt x="11689" y="2159"/>
                    <a:pt x="11645" y="2144"/>
                  </a:cubicBezTo>
                  <a:cubicBezTo>
                    <a:pt x="11585" y="2120"/>
                    <a:pt x="11514" y="2096"/>
                    <a:pt x="11442" y="2072"/>
                  </a:cubicBezTo>
                  <a:cubicBezTo>
                    <a:pt x="11323" y="2061"/>
                    <a:pt x="11216" y="2025"/>
                    <a:pt x="11109" y="2001"/>
                  </a:cubicBezTo>
                  <a:cubicBezTo>
                    <a:pt x="11014" y="1989"/>
                    <a:pt x="10930" y="1977"/>
                    <a:pt x="10835" y="1965"/>
                  </a:cubicBezTo>
                  <a:cubicBezTo>
                    <a:pt x="10740" y="1918"/>
                    <a:pt x="10656" y="1870"/>
                    <a:pt x="10573" y="1799"/>
                  </a:cubicBezTo>
                  <a:cubicBezTo>
                    <a:pt x="10442" y="1763"/>
                    <a:pt x="10323" y="1715"/>
                    <a:pt x="10204" y="1656"/>
                  </a:cubicBezTo>
                  <a:lnTo>
                    <a:pt x="9990" y="1656"/>
                  </a:lnTo>
                  <a:cubicBezTo>
                    <a:pt x="9799" y="1656"/>
                    <a:pt x="9621" y="1656"/>
                    <a:pt x="9442" y="1632"/>
                  </a:cubicBezTo>
                  <a:cubicBezTo>
                    <a:pt x="9347" y="1620"/>
                    <a:pt x="9263" y="1608"/>
                    <a:pt x="9180" y="1584"/>
                  </a:cubicBezTo>
                  <a:cubicBezTo>
                    <a:pt x="9132" y="1572"/>
                    <a:pt x="9085" y="1549"/>
                    <a:pt x="9037" y="1525"/>
                  </a:cubicBezTo>
                  <a:cubicBezTo>
                    <a:pt x="8906" y="1489"/>
                    <a:pt x="8775" y="1453"/>
                    <a:pt x="8644" y="1418"/>
                  </a:cubicBezTo>
                  <a:cubicBezTo>
                    <a:pt x="8394" y="1346"/>
                    <a:pt x="8132" y="1287"/>
                    <a:pt x="7882" y="1227"/>
                  </a:cubicBezTo>
                  <a:lnTo>
                    <a:pt x="7704" y="1179"/>
                  </a:lnTo>
                  <a:cubicBezTo>
                    <a:pt x="7608" y="1179"/>
                    <a:pt x="7525" y="1168"/>
                    <a:pt x="7430" y="1144"/>
                  </a:cubicBezTo>
                  <a:cubicBezTo>
                    <a:pt x="7370" y="1144"/>
                    <a:pt x="7323" y="1144"/>
                    <a:pt x="7263" y="1132"/>
                  </a:cubicBezTo>
                  <a:cubicBezTo>
                    <a:pt x="7159" y="1138"/>
                    <a:pt x="7055" y="1141"/>
                    <a:pt x="6951" y="1141"/>
                  </a:cubicBezTo>
                  <a:cubicBezTo>
                    <a:pt x="6655" y="1141"/>
                    <a:pt x="6361" y="1116"/>
                    <a:pt x="6061" y="1072"/>
                  </a:cubicBezTo>
                  <a:lnTo>
                    <a:pt x="5870" y="1072"/>
                  </a:lnTo>
                  <a:cubicBezTo>
                    <a:pt x="6013" y="1108"/>
                    <a:pt x="6132" y="1191"/>
                    <a:pt x="6215" y="1310"/>
                  </a:cubicBezTo>
                  <a:cubicBezTo>
                    <a:pt x="6227" y="1310"/>
                    <a:pt x="6227" y="1322"/>
                    <a:pt x="6239" y="1334"/>
                  </a:cubicBezTo>
                  <a:lnTo>
                    <a:pt x="6334" y="1453"/>
                  </a:lnTo>
                  <a:cubicBezTo>
                    <a:pt x="6358" y="1477"/>
                    <a:pt x="6346" y="1525"/>
                    <a:pt x="6311" y="1549"/>
                  </a:cubicBezTo>
                  <a:cubicBezTo>
                    <a:pt x="6275" y="1584"/>
                    <a:pt x="6251" y="1644"/>
                    <a:pt x="6263" y="1691"/>
                  </a:cubicBezTo>
                  <a:cubicBezTo>
                    <a:pt x="6275" y="1799"/>
                    <a:pt x="6239" y="1906"/>
                    <a:pt x="6144" y="1977"/>
                  </a:cubicBezTo>
                  <a:cubicBezTo>
                    <a:pt x="6120" y="2001"/>
                    <a:pt x="6084" y="2025"/>
                    <a:pt x="6037" y="2049"/>
                  </a:cubicBezTo>
                  <a:lnTo>
                    <a:pt x="6025" y="2061"/>
                  </a:lnTo>
                  <a:lnTo>
                    <a:pt x="6013" y="2072"/>
                  </a:lnTo>
                  <a:cubicBezTo>
                    <a:pt x="6001" y="2072"/>
                    <a:pt x="6001" y="2084"/>
                    <a:pt x="5989" y="2096"/>
                  </a:cubicBezTo>
                  <a:cubicBezTo>
                    <a:pt x="5953" y="2180"/>
                    <a:pt x="5846" y="2156"/>
                    <a:pt x="5811" y="2227"/>
                  </a:cubicBezTo>
                  <a:cubicBezTo>
                    <a:pt x="5763" y="2299"/>
                    <a:pt x="5692" y="2275"/>
                    <a:pt x="5632" y="2299"/>
                  </a:cubicBezTo>
                  <a:cubicBezTo>
                    <a:pt x="5608" y="2382"/>
                    <a:pt x="5513" y="2346"/>
                    <a:pt x="5477" y="2406"/>
                  </a:cubicBezTo>
                  <a:cubicBezTo>
                    <a:pt x="5453" y="2465"/>
                    <a:pt x="5382" y="2442"/>
                    <a:pt x="5334" y="2453"/>
                  </a:cubicBezTo>
                  <a:cubicBezTo>
                    <a:pt x="5275" y="2477"/>
                    <a:pt x="5239" y="2513"/>
                    <a:pt x="5215" y="2561"/>
                  </a:cubicBezTo>
                  <a:cubicBezTo>
                    <a:pt x="5191" y="2656"/>
                    <a:pt x="5108" y="2727"/>
                    <a:pt x="5013" y="2727"/>
                  </a:cubicBezTo>
                  <a:cubicBezTo>
                    <a:pt x="4965" y="2739"/>
                    <a:pt x="4906" y="2763"/>
                    <a:pt x="4870" y="2799"/>
                  </a:cubicBezTo>
                  <a:cubicBezTo>
                    <a:pt x="4727" y="2918"/>
                    <a:pt x="4560" y="3013"/>
                    <a:pt x="4525" y="3227"/>
                  </a:cubicBezTo>
                  <a:cubicBezTo>
                    <a:pt x="4418" y="3346"/>
                    <a:pt x="4322" y="3489"/>
                    <a:pt x="4215" y="3620"/>
                  </a:cubicBezTo>
                  <a:cubicBezTo>
                    <a:pt x="4179" y="3668"/>
                    <a:pt x="4120" y="3680"/>
                    <a:pt x="4060" y="3692"/>
                  </a:cubicBezTo>
                  <a:cubicBezTo>
                    <a:pt x="4037" y="3704"/>
                    <a:pt x="4013" y="3715"/>
                    <a:pt x="4001" y="3739"/>
                  </a:cubicBezTo>
                  <a:cubicBezTo>
                    <a:pt x="3989" y="3751"/>
                    <a:pt x="3977" y="3751"/>
                    <a:pt x="3977" y="3763"/>
                  </a:cubicBezTo>
                  <a:cubicBezTo>
                    <a:pt x="3929" y="3823"/>
                    <a:pt x="3965" y="3918"/>
                    <a:pt x="3882" y="3942"/>
                  </a:cubicBezTo>
                  <a:cubicBezTo>
                    <a:pt x="3810" y="3966"/>
                    <a:pt x="3834" y="4061"/>
                    <a:pt x="3787" y="4108"/>
                  </a:cubicBezTo>
                  <a:cubicBezTo>
                    <a:pt x="3739" y="4144"/>
                    <a:pt x="3739" y="4227"/>
                    <a:pt x="3679" y="4263"/>
                  </a:cubicBezTo>
                  <a:cubicBezTo>
                    <a:pt x="3644" y="4287"/>
                    <a:pt x="3632" y="4335"/>
                    <a:pt x="3632" y="4370"/>
                  </a:cubicBezTo>
                  <a:cubicBezTo>
                    <a:pt x="3620" y="4466"/>
                    <a:pt x="3584" y="4549"/>
                    <a:pt x="3525" y="4632"/>
                  </a:cubicBezTo>
                  <a:cubicBezTo>
                    <a:pt x="3465" y="4668"/>
                    <a:pt x="3417" y="4728"/>
                    <a:pt x="3370" y="4775"/>
                  </a:cubicBezTo>
                  <a:cubicBezTo>
                    <a:pt x="3358" y="4823"/>
                    <a:pt x="3334" y="4870"/>
                    <a:pt x="3322" y="4930"/>
                  </a:cubicBezTo>
                  <a:cubicBezTo>
                    <a:pt x="3310" y="4966"/>
                    <a:pt x="3286" y="4989"/>
                    <a:pt x="3251" y="5013"/>
                  </a:cubicBezTo>
                  <a:cubicBezTo>
                    <a:pt x="3108" y="5120"/>
                    <a:pt x="3036" y="5275"/>
                    <a:pt x="3036" y="5442"/>
                  </a:cubicBezTo>
                  <a:cubicBezTo>
                    <a:pt x="3036" y="5478"/>
                    <a:pt x="3025" y="5525"/>
                    <a:pt x="3001" y="5549"/>
                  </a:cubicBezTo>
                  <a:cubicBezTo>
                    <a:pt x="2953" y="5597"/>
                    <a:pt x="2917" y="5632"/>
                    <a:pt x="2870" y="5656"/>
                  </a:cubicBezTo>
                  <a:cubicBezTo>
                    <a:pt x="2822" y="5704"/>
                    <a:pt x="2882" y="5787"/>
                    <a:pt x="2834" y="5811"/>
                  </a:cubicBezTo>
                  <a:cubicBezTo>
                    <a:pt x="2751" y="5859"/>
                    <a:pt x="2703" y="5954"/>
                    <a:pt x="2715" y="6061"/>
                  </a:cubicBezTo>
                  <a:cubicBezTo>
                    <a:pt x="2715" y="6168"/>
                    <a:pt x="2679" y="6287"/>
                    <a:pt x="2596" y="6359"/>
                  </a:cubicBezTo>
                  <a:cubicBezTo>
                    <a:pt x="2536" y="6430"/>
                    <a:pt x="2501" y="6502"/>
                    <a:pt x="2441" y="6573"/>
                  </a:cubicBezTo>
                  <a:cubicBezTo>
                    <a:pt x="2393" y="6621"/>
                    <a:pt x="2370" y="6692"/>
                    <a:pt x="2358" y="6763"/>
                  </a:cubicBezTo>
                  <a:cubicBezTo>
                    <a:pt x="2358" y="6799"/>
                    <a:pt x="2322" y="6847"/>
                    <a:pt x="2286" y="6859"/>
                  </a:cubicBezTo>
                  <a:cubicBezTo>
                    <a:pt x="2227" y="6883"/>
                    <a:pt x="2191" y="6930"/>
                    <a:pt x="2179" y="6990"/>
                  </a:cubicBezTo>
                  <a:cubicBezTo>
                    <a:pt x="2120" y="7216"/>
                    <a:pt x="1977" y="7406"/>
                    <a:pt x="1774" y="7537"/>
                  </a:cubicBezTo>
                  <a:cubicBezTo>
                    <a:pt x="1739" y="7573"/>
                    <a:pt x="1691" y="7609"/>
                    <a:pt x="1655" y="7656"/>
                  </a:cubicBezTo>
                  <a:cubicBezTo>
                    <a:pt x="1631" y="7692"/>
                    <a:pt x="1572" y="7716"/>
                    <a:pt x="1548" y="7776"/>
                  </a:cubicBezTo>
                  <a:cubicBezTo>
                    <a:pt x="1501" y="7883"/>
                    <a:pt x="1393" y="7954"/>
                    <a:pt x="1274" y="7978"/>
                  </a:cubicBezTo>
                  <a:cubicBezTo>
                    <a:pt x="1227" y="7990"/>
                    <a:pt x="1179" y="8014"/>
                    <a:pt x="1131" y="8049"/>
                  </a:cubicBezTo>
                  <a:lnTo>
                    <a:pt x="1072" y="8109"/>
                  </a:lnTo>
                  <a:cubicBezTo>
                    <a:pt x="917" y="8264"/>
                    <a:pt x="727" y="8371"/>
                    <a:pt x="524" y="8442"/>
                  </a:cubicBezTo>
                  <a:cubicBezTo>
                    <a:pt x="465" y="8514"/>
                    <a:pt x="393" y="8585"/>
                    <a:pt x="322" y="8645"/>
                  </a:cubicBezTo>
                  <a:lnTo>
                    <a:pt x="334" y="8633"/>
                  </a:lnTo>
                  <a:lnTo>
                    <a:pt x="334" y="8633"/>
                  </a:lnTo>
                  <a:cubicBezTo>
                    <a:pt x="298" y="8669"/>
                    <a:pt x="250" y="8692"/>
                    <a:pt x="215" y="8716"/>
                  </a:cubicBezTo>
                  <a:lnTo>
                    <a:pt x="60" y="8788"/>
                  </a:lnTo>
                  <a:cubicBezTo>
                    <a:pt x="48" y="8811"/>
                    <a:pt x="48" y="8823"/>
                    <a:pt x="36" y="8847"/>
                  </a:cubicBezTo>
                  <a:cubicBezTo>
                    <a:pt x="12" y="8883"/>
                    <a:pt x="0" y="8919"/>
                    <a:pt x="12" y="8954"/>
                  </a:cubicBezTo>
                  <a:cubicBezTo>
                    <a:pt x="48" y="9121"/>
                    <a:pt x="48" y="9300"/>
                    <a:pt x="12" y="9466"/>
                  </a:cubicBezTo>
                  <a:cubicBezTo>
                    <a:pt x="48" y="9502"/>
                    <a:pt x="96" y="9526"/>
                    <a:pt x="131" y="9561"/>
                  </a:cubicBezTo>
                  <a:cubicBezTo>
                    <a:pt x="131" y="9859"/>
                    <a:pt x="250" y="10121"/>
                    <a:pt x="334" y="10371"/>
                  </a:cubicBezTo>
                  <a:cubicBezTo>
                    <a:pt x="369" y="10514"/>
                    <a:pt x="417" y="10633"/>
                    <a:pt x="465" y="10764"/>
                  </a:cubicBezTo>
                  <a:cubicBezTo>
                    <a:pt x="524" y="10871"/>
                    <a:pt x="596" y="10966"/>
                    <a:pt x="679" y="11038"/>
                  </a:cubicBezTo>
                  <a:cubicBezTo>
                    <a:pt x="691" y="11062"/>
                    <a:pt x="703" y="11074"/>
                    <a:pt x="715" y="11085"/>
                  </a:cubicBezTo>
                  <a:cubicBezTo>
                    <a:pt x="834" y="11145"/>
                    <a:pt x="929" y="11228"/>
                    <a:pt x="1000" y="11335"/>
                  </a:cubicBezTo>
                  <a:cubicBezTo>
                    <a:pt x="1048" y="11395"/>
                    <a:pt x="1084" y="11455"/>
                    <a:pt x="1143" y="11502"/>
                  </a:cubicBezTo>
                  <a:cubicBezTo>
                    <a:pt x="1179" y="11538"/>
                    <a:pt x="1215" y="11562"/>
                    <a:pt x="1250" y="11574"/>
                  </a:cubicBezTo>
                  <a:cubicBezTo>
                    <a:pt x="1334" y="11657"/>
                    <a:pt x="1393" y="11752"/>
                    <a:pt x="1429" y="11859"/>
                  </a:cubicBezTo>
                  <a:cubicBezTo>
                    <a:pt x="1477" y="11967"/>
                    <a:pt x="1465" y="12086"/>
                    <a:pt x="1417" y="12193"/>
                  </a:cubicBezTo>
                  <a:cubicBezTo>
                    <a:pt x="1381" y="12252"/>
                    <a:pt x="1370" y="12324"/>
                    <a:pt x="1393" y="12395"/>
                  </a:cubicBezTo>
                  <a:cubicBezTo>
                    <a:pt x="1441" y="12455"/>
                    <a:pt x="1441" y="12526"/>
                    <a:pt x="1417" y="12598"/>
                  </a:cubicBezTo>
                  <a:cubicBezTo>
                    <a:pt x="1405" y="12633"/>
                    <a:pt x="1417" y="12681"/>
                    <a:pt x="1453" y="12705"/>
                  </a:cubicBezTo>
                  <a:cubicBezTo>
                    <a:pt x="1477" y="12717"/>
                    <a:pt x="1501" y="12752"/>
                    <a:pt x="1501" y="12788"/>
                  </a:cubicBezTo>
                  <a:cubicBezTo>
                    <a:pt x="1512" y="12824"/>
                    <a:pt x="1524" y="12848"/>
                    <a:pt x="1548" y="12871"/>
                  </a:cubicBezTo>
                  <a:cubicBezTo>
                    <a:pt x="1608" y="12895"/>
                    <a:pt x="1596" y="12955"/>
                    <a:pt x="1620" y="13002"/>
                  </a:cubicBezTo>
                  <a:cubicBezTo>
                    <a:pt x="1655" y="13002"/>
                    <a:pt x="1667" y="13026"/>
                    <a:pt x="1679" y="13050"/>
                  </a:cubicBezTo>
                  <a:cubicBezTo>
                    <a:pt x="1691" y="13074"/>
                    <a:pt x="1703" y="13098"/>
                    <a:pt x="1739" y="13098"/>
                  </a:cubicBezTo>
                  <a:cubicBezTo>
                    <a:pt x="1774" y="13098"/>
                    <a:pt x="1786" y="13157"/>
                    <a:pt x="1822" y="13193"/>
                  </a:cubicBezTo>
                  <a:cubicBezTo>
                    <a:pt x="1849" y="13220"/>
                    <a:pt x="1889" y="13233"/>
                    <a:pt x="1927" y="13233"/>
                  </a:cubicBezTo>
                  <a:cubicBezTo>
                    <a:pt x="1940" y="13233"/>
                    <a:pt x="1953" y="13232"/>
                    <a:pt x="1965" y="13229"/>
                  </a:cubicBezTo>
                  <a:cubicBezTo>
                    <a:pt x="1993" y="13212"/>
                    <a:pt x="2023" y="13204"/>
                    <a:pt x="2052" y="13204"/>
                  </a:cubicBezTo>
                  <a:cubicBezTo>
                    <a:pt x="2108" y="13204"/>
                    <a:pt x="2160" y="13233"/>
                    <a:pt x="2191" y="13288"/>
                  </a:cubicBezTo>
                  <a:cubicBezTo>
                    <a:pt x="2239" y="13324"/>
                    <a:pt x="2286" y="13336"/>
                    <a:pt x="2334" y="13348"/>
                  </a:cubicBezTo>
                  <a:cubicBezTo>
                    <a:pt x="2405" y="13360"/>
                    <a:pt x="2489" y="13371"/>
                    <a:pt x="2572" y="13383"/>
                  </a:cubicBezTo>
                  <a:lnTo>
                    <a:pt x="2584" y="13383"/>
                  </a:lnTo>
                  <a:cubicBezTo>
                    <a:pt x="2614" y="13386"/>
                    <a:pt x="2643" y="13388"/>
                    <a:pt x="2671" y="13388"/>
                  </a:cubicBezTo>
                  <a:cubicBezTo>
                    <a:pt x="2757" y="13388"/>
                    <a:pt x="2837" y="13374"/>
                    <a:pt x="2917" y="13348"/>
                  </a:cubicBezTo>
                  <a:cubicBezTo>
                    <a:pt x="3108" y="13371"/>
                    <a:pt x="3298" y="13419"/>
                    <a:pt x="3489" y="13479"/>
                  </a:cubicBezTo>
                  <a:cubicBezTo>
                    <a:pt x="3548" y="13491"/>
                    <a:pt x="3572" y="13550"/>
                    <a:pt x="3608" y="13598"/>
                  </a:cubicBezTo>
                  <a:cubicBezTo>
                    <a:pt x="3632" y="13621"/>
                    <a:pt x="3656" y="13645"/>
                    <a:pt x="3679" y="13657"/>
                  </a:cubicBezTo>
                  <a:cubicBezTo>
                    <a:pt x="3691" y="13669"/>
                    <a:pt x="3703" y="13669"/>
                    <a:pt x="3715" y="13681"/>
                  </a:cubicBezTo>
                  <a:cubicBezTo>
                    <a:pt x="3775" y="13717"/>
                    <a:pt x="3870" y="13681"/>
                    <a:pt x="3917" y="13741"/>
                  </a:cubicBezTo>
                  <a:cubicBezTo>
                    <a:pt x="3953" y="13752"/>
                    <a:pt x="3989" y="13776"/>
                    <a:pt x="4013" y="13812"/>
                  </a:cubicBezTo>
                  <a:cubicBezTo>
                    <a:pt x="4048" y="13824"/>
                    <a:pt x="4084" y="13836"/>
                    <a:pt x="4120" y="13860"/>
                  </a:cubicBezTo>
                  <a:cubicBezTo>
                    <a:pt x="4168" y="13919"/>
                    <a:pt x="4251" y="13919"/>
                    <a:pt x="4287" y="13991"/>
                  </a:cubicBezTo>
                  <a:cubicBezTo>
                    <a:pt x="4322" y="14026"/>
                    <a:pt x="4358" y="14062"/>
                    <a:pt x="4394" y="14074"/>
                  </a:cubicBezTo>
                  <a:cubicBezTo>
                    <a:pt x="4453" y="14086"/>
                    <a:pt x="4501" y="14122"/>
                    <a:pt x="4549" y="14145"/>
                  </a:cubicBezTo>
                  <a:cubicBezTo>
                    <a:pt x="4584" y="14181"/>
                    <a:pt x="4620" y="14229"/>
                    <a:pt x="4656" y="14276"/>
                  </a:cubicBezTo>
                  <a:cubicBezTo>
                    <a:pt x="4691" y="14336"/>
                    <a:pt x="4703" y="14419"/>
                    <a:pt x="4751" y="14479"/>
                  </a:cubicBezTo>
                  <a:cubicBezTo>
                    <a:pt x="4787" y="14538"/>
                    <a:pt x="4834" y="14562"/>
                    <a:pt x="4870" y="14610"/>
                  </a:cubicBezTo>
                  <a:cubicBezTo>
                    <a:pt x="4906" y="14645"/>
                    <a:pt x="4918" y="14681"/>
                    <a:pt x="4930" y="14729"/>
                  </a:cubicBezTo>
                  <a:cubicBezTo>
                    <a:pt x="4930" y="14788"/>
                    <a:pt x="4953" y="14836"/>
                    <a:pt x="4965" y="14895"/>
                  </a:cubicBezTo>
                  <a:cubicBezTo>
                    <a:pt x="5007" y="14889"/>
                    <a:pt x="5046" y="14887"/>
                    <a:pt x="5083" y="14887"/>
                  </a:cubicBezTo>
                  <a:cubicBezTo>
                    <a:pt x="5120" y="14887"/>
                    <a:pt x="5156" y="14889"/>
                    <a:pt x="5191" y="14895"/>
                  </a:cubicBezTo>
                  <a:cubicBezTo>
                    <a:pt x="5287" y="14919"/>
                    <a:pt x="5370" y="14943"/>
                    <a:pt x="5453" y="14967"/>
                  </a:cubicBezTo>
                  <a:cubicBezTo>
                    <a:pt x="5596" y="15014"/>
                    <a:pt x="5715" y="15074"/>
                    <a:pt x="5834" y="15157"/>
                  </a:cubicBezTo>
                  <a:cubicBezTo>
                    <a:pt x="5894" y="15193"/>
                    <a:pt x="5942" y="15241"/>
                    <a:pt x="5989" y="15288"/>
                  </a:cubicBezTo>
                  <a:lnTo>
                    <a:pt x="6013" y="15324"/>
                  </a:lnTo>
                  <a:lnTo>
                    <a:pt x="6037" y="15348"/>
                  </a:lnTo>
                  <a:cubicBezTo>
                    <a:pt x="6049" y="15372"/>
                    <a:pt x="6061" y="15395"/>
                    <a:pt x="6084" y="15419"/>
                  </a:cubicBezTo>
                  <a:cubicBezTo>
                    <a:pt x="6108" y="15443"/>
                    <a:pt x="6144" y="15467"/>
                    <a:pt x="6180" y="15467"/>
                  </a:cubicBezTo>
                  <a:cubicBezTo>
                    <a:pt x="6287" y="15467"/>
                    <a:pt x="6394" y="15503"/>
                    <a:pt x="6489" y="15562"/>
                  </a:cubicBezTo>
                  <a:cubicBezTo>
                    <a:pt x="6531" y="15571"/>
                    <a:pt x="6573" y="15579"/>
                    <a:pt x="6616" y="15579"/>
                  </a:cubicBezTo>
                  <a:cubicBezTo>
                    <a:pt x="6633" y="15579"/>
                    <a:pt x="6650" y="15578"/>
                    <a:pt x="6668" y="15574"/>
                  </a:cubicBezTo>
                  <a:cubicBezTo>
                    <a:pt x="6698" y="15568"/>
                    <a:pt x="6727" y="15565"/>
                    <a:pt x="6757" y="15565"/>
                  </a:cubicBezTo>
                  <a:cubicBezTo>
                    <a:pt x="6787" y="15565"/>
                    <a:pt x="6817" y="15568"/>
                    <a:pt x="6846" y="15574"/>
                  </a:cubicBezTo>
                  <a:cubicBezTo>
                    <a:pt x="7049" y="15634"/>
                    <a:pt x="7251" y="15693"/>
                    <a:pt x="7454" y="15729"/>
                  </a:cubicBezTo>
                  <a:cubicBezTo>
                    <a:pt x="7561" y="15741"/>
                    <a:pt x="7668" y="15788"/>
                    <a:pt x="7751" y="15848"/>
                  </a:cubicBezTo>
                  <a:cubicBezTo>
                    <a:pt x="7775" y="15860"/>
                    <a:pt x="7787" y="15860"/>
                    <a:pt x="7799" y="15872"/>
                  </a:cubicBezTo>
                  <a:cubicBezTo>
                    <a:pt x="7808" y="15870"/>
                    <a:pt x="7818" y="15870"/>
                    <a:pt x="7827" y="15870"/>
                  </a:cubicBezTo>
                  <a:cubicBezTo>
                    <a:pt x="7882" y="15870"/>
                    <a:pt x="7933" y="15890"/>
                    <a:pt x="7987" y="15890"/>
                  </a:cubicBezTo>
                  <a:cubicBezTo>
                    <a:pt x="8003" y="15890"/>
                    <a:pt x="8020" y="15889"/>
                    <a:pt x="8037" y="15884"/>
                  </a:cubicBezTo>
                  <a:cubicBezTo>
                    <a:pt x="8052" y="15879"/>
                    <a:pt x="8067" y="15876"/>
                    <a:pt x="8081" y="15876"/>
                  </a:cubicBezTo>
                  <a:cubicBezTo>
                    <a:pt x="8100" y="15876"/>
                    <a:pt x="8118" y="15882"/>
                    <a:pt x="8132" y="15896"/>
                  </a:cubicBezTo>
                  <a:cubicBezTo>
                    <a:pt x="8228" y="15890"/>
                    <a:pt x="8322" y="15887"/>
                    <a:pt x="8416" y="15887"/>
                  </a:cubicBezTo>
                  <a:cubicBezTo>
                    <a:pt x="8698" y="15887"/>
                    <a:pt x="8975" y="15913"/>
                    <a:pt x="9251" y="15967"/>
                  </a:cubicBezTo>
                  <a:cubicBezTo>
                    <a:pt x="9347" y="15991"/>
                    <a:pt x="9442" y="16003"/>
                    <a:pt x="9549" y="16015"/>
                  </a:cubicBezTo>
                  <a:lnTo>
                    <a:pt x="9561" y="16015"/>
                  </a:lnTo>
                  <a:cubicBezTo>
                    <a:pt x="9585" y="16003"/>
                    <a:pt x="9615" y="15997"/>
                    <a:pt x="9644" y="15997"/>
                  </a:cubicBezTo>
                  <a:cubicBezTo>
                    <a:pt x="9674" y="15997"/>
                    <a:pt x="9704" y="16003"/>
                    <a:pt x="9728" y="16015"/>
                  </a:cubicBezTo>
                  <a:lnTo>
                    <a:pt x="9763" y="16027"/>
                  </a:lnTo>
                  <a:cubicBezTo>
                    <a:pt x="9817" y="16032"/>
                    <a:pt x="9874" y="16035"/>
                    <a:pt x="9930" y="16035"/>
                  </a:cubicBezTo>
                  <a:cubicBezTo>
                    <a:pt x="9987" y="16035"/>
                    <a:pt x="10043" y="16032"/>
                    <a:pt x="10097" y="16027"/>
                  </a:cubicBezTo>
                  <a:cubicBezTo>
                    <a:pt x="10156" y="16024"/>
                    <a:pt x="10216" y="16022"/>
                    <a:pt x="10275" y="16022"/>
                  </a:cubicBezTo>
                  <a:cubicBezTo>
                    <a:pt x="10454" y="16022"/>
                    <a:pt x="10633" y="16035"/>
                    <a:pt x="10811" y="16062"/>
                  </a:cubicBezTo>
                  <a:cubicBezTo>
                    <a:pt x="10871" y="16074"/>
                    <a:pt x="10942" y="16098"/>
                    <a:pt x="11014" y="16098"/>
                  </a:cubicBezTo>
                  <a:cubicBezTo>
                    <a:pt x="11407" y="16122"/>
                    <a:pt x="11788" y="16181"/>
                    <a:pt x="12180" y="16253"/>
                  </a:cubicBezTo>
                  <a:lnTo>
                    <a:pt x="12335" y="16277"/>
                  </a:lnTo>
                  <a:cubicBezTo>
                    <a:pt x="12371" y="16277"/>
                    <a:pt x="12419" y="16300"/>
                    <a:pt x="12466" y="16300"/>
                  </a:cubicBezTo>
                  <a:cubicBezTo>
                    <a:pt x="12514" y="16306"/>
                    <a:pt x="12558" y="16309"/>
                    <a:pt x="12603" y="16309"/>
                  </a:cubicBezTo>
                  <a:cubicBezTo>
                    <a:pt x="12648" y="16309"/>
                    <a:pt x="12692" y="16306"/>
                    <a:pt x="12740" y="16300"/>
                  </a:cubicBezTo>
                  <a:cubicBezTo>
                    <a:pt x="12919" y="16288"/>
                    <a:pt x="13097" y="16241"/>
                    <a:pt x="13276" y="16169"/>
                  </a:cubicBezTo>
                  <a:cubicBezTo>
                    <a:pt x="13371" y="16134"/>
                    <a:pt x="13454" y="16074"/>
                    <a:pt x="13538" y="16003"/>
                  </a:cubicBezTo>
                  <a:cubicBezTo>
                    <a:pt x="13597" y="15955"/>
                    <a:pt x="13669" y="15907"/>
                    <a:pt x="13752" y="15884"/>
                  </a:cubicBezTo>
                  <a:cubicBezTo>
                    <a:pt x="13847" y="15836"/>
                    <a:pt x="13931" y="15776"/>
                    <a:pt x="14014" y="15705"/>
                  </a:cubicBezTo>
                  <a:cubicBezTo>
                    <a:pt x="14074" y="15657"/>
                    <a:pt x="14133" y="15598"/>
                    <a:pt x="14181" y="15538"/>
                  </a:cubicBezTo>
                  <a:cubicBezTo>
                    <a:pt x="14193" y="15538"/>
                    <a:pt x="14204" y="15526"/>
                    <a:pt x="14216" y="15526"/>
                  </a:cubicBezTo>
                  <a:lnTo>
                    <a:pt x="14264" y="15515"/>
                  </a:lnTo>
                  <a:cubicBezTo>
                    <a:pt x="14316" y="15497"/>
                    <a:pt x="14375" y="15486"/>
                    <a:pt x="14435" y="15486"/>
                  </a:cubicBezTo>
                  <a:cubicBezTo>
                    <a:pt x="14457" y="15486"/>
                    <a:pt x="14480" y="15488"/>
                    <a:pt x="14502" y="15491"/>
                  </a:cubicBezTo>
                  <a:cubicBezTo>
                    <a:pt x="14574" y="15419"/>
                    <a:pt x="14657" y="15348"/>
                    <a:pt x="14752" y="15288"/>
                  </a:cubicBezTo>
                  <a:cubicBezTo>
                    <a:pt x="14824" y="15241"/>
                    <a:pt x="14919" y="15253"/>
                    <a:pt x="15002" y="15229"/>
                  </a:cubicBezTo>
                  <a:cubicBezTo>
                    <a:pt x="15109" y="15181"/>
                    <a:pt x="15205" y="15122"/>
                    <a:pt x="15312" y="15086"/>
                  </a:cubicBezTo>
                  <a:cubicBezTo>
                    <a:pt x="15407" y="15074"/>
                    <a:pt x="15490" y="15062"/>
                    <a:pt x="15574" y="15038"/>
                  </a:cubicBezTo>
                  <a:cubicBezTo>
                    <a:pt x="15693" y="14979"/>
                    <a:pt x="15812" y="14919"/>
                    <a:pt x="15919" y="14836"/>
                  </a:cubicBezTo>
                  <a:cubicBezTo>
                    <a:pt x="16013" y="14763"/>
                    <a:pt x="16134" y="14727"/>
                    <a:pt x="16250" y="14727"/>
                  </a:cubicBezTo>
                  <a:cubicBezTo>
                    <a:pt x="16267" y="14727"/>
                    <a:pt x="16284" y="14727"/>
                    <a:pt x="16300" y="14729"/>
                  </a:cubicBezTo>
                  <a:cubicBezTo>
                    <a:pt x="16371" y="14729"/>
                    <a:pt x="16431" y="14717"/>
                    <a:pt x="16502" y="14717"/>
                  </a:cubicBezTo>
                  <a:cubicBezTo>
                    <a:pt x="16574" y="14717"/>
                    <a:pt x="16645" y="14705"/>
                    <a:pt x="16705" y="14693"/>
                  </a:cubicBezTo>
                  <a:cubicBezTo>
                    <a:pt x="16924" y="14671"/>
                    <a:pt x="17141" y="14659"/>
                    <a:pt x="17357" y="14659"/>
                  </a:cubicBezTo>
                  <a:cubicBezTo>
                    <a:pt x="17599" y="14659"/>
                    <a:pt x="17841" y="14674"/>
                    <a:pt x="18086" y="14705"/>
                  </a:cubicBezTo>
                  <a:cubicBezTo>
                    <a:pt x="18169" y="14729"/>
                    <a:pt x="18265" y="14741"/>
                    <a:pt x="18348" y="14741"/>
                  </a:cubicBezTo>
                  <a:cubicBezTo>
                    <a:pt x="18395" y="14741"/>
                    <a:pt x="18443" y="14741"/>
                    <a:pt x="18491" y="14753"/>
                  </a:cubicBezTo>
                  <a:cubicBezTo>
                    <a:pt x="18503" y="14757"/>
                    <a:pt x="18516" y="14758"/>
                    <a:pt x="18530" y="14758"/>
                  </a:cubicBezTo>
                  <a:cubicBezTo>
                    <a:pt x="18558" y="14758"/>
                    <a:pt x="18590" y="14753"/>
                    <a:pt x="18622" y="14753"/>
                  </a:cubicBezTo>
                  <a:cubicBezTo>
                    <a:pt x="18776" y="14753"/>
                    <a:pt x="18907" y="14872"/>
                    <a:pt x="19074" y="14872"/>
                  </a:cubicBezTo>
                  <a:cubicBezTo>
                    <a:pt x="19074" y="14872"/>
                    <a:pt x="19098" y="14907"/>
                    <a:pt x="19110" y="14919"/>
                  </a:cubicBezTo>
                  <a:cubicBezTo>
                    <a:pt x="19110" y="14931"/>
                    <a:pt x="19110" y="14943"/>
                    <a:pt x="19122" y="14955"/>
                  </a:cubicBezTo>
                  <a:cubicBezTo>
                    <a:pt x="19157" y="14955"/>
                    <a:pt x="19205" y="14967"/>
                    <a:pt x="19241" y="14979"/>
                  </a:cubicBezTo>
                  <a:lnTo>
                    <a:pt x="19277" y="14955"/>
                  </a:lnTo>
                  <a:lnTo>
                    <a:pt x="19336" y="14955"/>
                  </a:lnTo>
                  <a:cubicBezTo>
                    <a:pt x="19431" y="15014"/>
                    <a:pt x="19538" y="15062"/>
                    <a:pt x="19658" y="15062"/>
                  </a:cubicBezTo>
                  <a:cubicBezTo>
                    <a:pt x="19753" y="15086"/>
                    <a:pt x="19824" y="15157"/>
                    <a:pt x="19872" y="15241"/>
                  </a:cubicBezTo>
                  <a:cubicBezTo>
                    <a:pt x="19967" y="15288"/>
                    <a:pt x="20050" y="15336"/>
                    <a:pt x="20146" y="15395"/>
                  </a:cubicBezTo>
                  <a:cubicBezTo>
                    <a:pt x="20181" y="15419"/>
                    <a:pt x="20217" y="15443"/>
                    <a:pt x="20253" y="15467"/>
                  </a:cubicBezTo>
                  <a:cubicBezTo>
                    <a:pt x="20289" y="15479"/>
                    <a:pt x="20324" y="15503"/>
                    <a:pt x="20360" y="15526"/>
                  </a:cubicBezTo>
                  <a:lnTo>
                    <a:pt x="20384" y="15538"/>
                  </a:lnTo>
                  <a:lnTo>
                    <a:pt x="20443" y="15562"/>
                  </a:lnTo>
                  <a:lnTo>
                    <a:pt x="20479" y="15586"/>
                  </a:lnTo>
                  <a:cubicBezTo>
                    <a:pt x="20503" y="15610"/>
                    <a:pt x="20539" y="15622"/>
                    <a:pt x="20551" y="15646"/>
                  </a:cubicBezTo>
                  <a:lnTo>
                    <a:pt x="20598" y="15634"/>
                  </a:lnTo>
                  <a:cubicBezTo>
                    <a:pt x="20616" y="15628"/>
                    <a:pt x="20634" y="15625"/>
                    <a:pt x="20653" y="15625"/>
                  </a:cubicBezTo>
                  <a:cubicBezTo>
                    <a:pt x="20673" y="15625"/>
                    <a:pt x="20693" y="15628"/>
                    <a:pt x="20717" y="15634"/>
                  </a:cubicBezTo>
                  <a:cubicBezTo>
                    <a:pt x="20741" y="15646"/>
                    <a:pt x="20765" y="15669"/>
                    <a:pt x="20801" y="15681"/>
                  </a:cubicBezTo>
                  <a:cubicBezTo>
                    <a:pt x="20884" y="15693"/>
                    <a:pt x="20967" y="15765"/>
                    <a:pt x="20991" y="15860"/>
                  </a:cubicBezTo>
                  <a:cubicBezTo>
                    <a:pt x="21015" y="15943"/>
                    <a:pt x="21015" y="16015"/>
                    <a:pt x="21003" y="16098"/>
                  </a:cubicBezTo>
                  <a:cubicBezTo>
                    <a:pt x="21015" y="16110"/>
                    <a:pt x="21015" y="16134"/>
                    <a:pt x="21027" y="16157"/>
                  </a:cubicBezTo>
                  <a:cubicBezTo>
                    <a:pt x="21051" y="16253"/>
                    <a:pt x="21086" y="16348"/>
                    <a:pt x="21098" y="16455"/>
                  </a:cubicBezTo>
                  <a:cubicBezTo>
                    <a:pt x="21098" y="16455"/>
                    <a:pt x="21098" y="16467"/>
                    <a:pt x="21098" y="16467"/>
                  </a:cubicBezTo>
                  <a:lnTo>
                    <a:pt x="21146" y="16503"/>
                  </a:lnTo>
                  <a:cubicBezTo>
                    <a:pt x="21158" y="16515"/>
                    <a:pt x="21176" y="16521"/>
                    <a:pt x="21195" y="16521"/>
                  </a:cubicBezTo>
                  <a:cubicBezTo>
                    <a:pt x="21214" y="16521"/>
                    <a:pt x="21235" y="16515"/>
                    <a:pt x="21253" y="16503"/>
                  </a:cubicBezTo>
                  <a:cubicBezTo>
                    <a:pt x="21274" y="16496"/>
                    <a:pt x="21294" y="16489"/>
                    <a:pt x="21313" y="16489"/>
                  </a:cubicBezTo>
                  <a:cubicBezTo>
                    <a:pt x="21326" y="16489"/>
                    <a:pt x="21338" y="16493"/>
                    <a:pt x="21348" y="16503"/>
                  </a:cubicBezTo>
                  <a:cubicBezTo>
                    <a:pt x="21372" y="16515"/>
                    <a:pt x="21396" y="16538"/>
                    <a:pt x="21420" y="16562"/>
                  </a:cubicBezTo>
                  <a:cubicBezTo>
                    <a:pt x="21432" y="16574"/>
                    <a:pt x="21443" y="16574"/>
                    <a:pt x="21455" y="16586"/>
                  </a:cubicBezTo>
                  <a:cubicBezTo>
                    <a:pt x="21467" y="16586"/>
                    <a:pt x="21479" y="16574"/>
                    <a:pt x="21479" y="16574"/>
                  </a:cubicBezTo>
                  <a:cubicBezTo>
                    <a:pt x="21491" y="16574"/>
                    <a:pt x="21479" y="16550"/>
                    <a:pt x="21491" y="16538"/>
                  </a:cubicBezTo>
                  <a:cubicBezTo>
                    <a:pt x="21491" y="16538"/>
                    <a:pt x="21491" y="16527"/>
                    <a:pt x="21491" y="16527"/>
                  </a:cubicBezTo>
                  <a:lnTo>
                    <a:pt x="21491" y="16515"/>
                  </a:lnTo>
                  <a:cubicBezTo>
                    <a:pt x="21491" y="16503"/>
                    <a:pt x="21491" y="16491"/>
                    <a:pt x="21491" y="16491"/>
                  </a:cubicBezTo>
                  <a:cubicBezTo>
                    <a:pt x="21491" y="16467"/>
                    <a:pt x="21503" y="16455"/>
                    <a:pt x="21503" y="16443"/>
                  </a:cubicBezTo>
                  <a:cubicBezTo>
                    <a:pt x="21515" y="16408"/>
                    <a:pt x="21527" y="16384"/>
                    <a:pt x="21527" y="16360"/>
                  </a:cubicBezTo>
                  <a:cubicBezTo>
                    <a:pt x="21551" y="16253"/>
                    <a:pt x="21574" y="16134"/>
                    <a:pt x="21598" y="16027"/>
                  </a:cubicBezTo>
                  <a:cubicBezTo>
                    <a:pt x="21646" y="15919"/>
                    <a:pt x="21551" y="15812"/>
                    <a:pt x="21598" y="15729"/>
                  </a:cubicBezTo>
                  <a:cubicBezTo>
                    <a:pt x="21658" y="15598"/>
                    <a:pt x="21586" y="15455"/>
                    <a:pt x="21646" y="15324"/>
                  </a:cubicBezTo>
                  <a:cubicBezTo>
                    <a:pt x="21682" y="15181"/>
                    <a:pt x="21717" y="15038"/>
                    <a:pt x="21741" y="14895"/>
                  </a:cubicBezTo>
                  <a:cubicBezTo>
                    <a:pt x="21753" y="14764"/>
                    <a:pt x="21789" y="14633"/>
                    <a:pt x="21848" y="14526"/>
                  </a:cubicBezTo>
                  <a:cubicBezTo>
                    <a:pt x="21896" y="14455"/>
                    <a:pt x="21955" y="14383"/>
                    <a:pt x="22027" y="14336"/>
                  </a:cubicBezTo>
                  <a:cubicBezTo>
                    <a:pt x="22003" y="14157"/>
                    <a:pt x="22122" y="14026"/>
                    <a:pt x="22194" y="13883"/>
                  </a:cubicBezTo>
                  <a:cubicBezTo>
                    <a:pt x="22253" y="13752"/>
                    <a:pt x="22336" y="13645"/>
                    <a:pt x="22420" y="13550"/>
                  </a:cubicBezTo>
                  <a:cubicBezTo>
                    <a:pt x="22467" y="13514"/>
                    <a:pt x="22503" y="13479"/>
                    <a:pt x="22551" y="13455"/>
                  </a:cubicBezTo>
                  <a:cubicBezTo>
                    <a:pt x="22610" y="13419"/>
                    <a:pt x="22682" y="13383"/>
                    <a:pt x="22741" y="13360"/>
                  </a:cubicBezTo>
                  <a:cubicBezTo>
                    <a:pt x="22837" y="13312"/>
                    <a:pt x="22896" y="13264"/>
                    <a:pt x="22896" y="13169"/>
                  </a:cubicBezTo>
                  <a:cubicBezTo>
                    <a:pt x="22896" y="13098"/>
                    <a:pt x="22944" y="13038"/>
                    <a:pt x="23003" y="13014"/>
                  </a:cubicBezTo>
                  <a:cubicBezTo>
                    <a:pt x="23265" y="12895"/>
                    <a:pt x="23527" y="12800"/>
                    <a:pt x="23789" y="12717"/>
                  </a:cubicBezTo>
                  <a:cubicBezTo>
                    <a:pt x="23920" y="12705"/>
                    <a:pt x="24039" y="12657"/>
                    <a:pt x="24134" y="12574"/>
                  </a:cubicBezTo>
                  <a:cubicBezTo>
                    <a:pt x="24206" y="12526"/>
                    <a:pt x="24289" y="12502"/>
                    <a:pt x="24361" y="12502"/>
                  </a:cubicBezTo>
                  <a:cubicBezTo>
                    <a:pt x="24396" y="12502"/>
                    <a:pt x="24432" y="12502"/>
                    <a:pt x="24456" y="12490"/>
                  </a:cubicBezTo>
                  <a:cubicBezTo>
                    <a:pt x="24468" y="12336"/>
                    <a:pt x="24515" y="12169"/>
                    <a:pt x="24599" y="12026"/>
                  </a:cubicBezTo>
                  <a:cubicBezTo>
                    <a:pt x="24634" y="11967"/>
                    <a:pt x="24634" y="11883"/>
                    <a:pt x="24599" y="11824"/>
                  </a:cubicBezTo>
                  <a:lnTo>
                    <a:pt x="24480" y="11645"/>
                  </a:lnTo>
                  <a:lnTo>
                    <a:pt x="24337" y="11681"/>
                  </a:lnTo>
                  <a:lnTo>
                    <a:pt x="24253" y="11705"/>
                  </a:lnTo>
                  <a:cubicBezTo>
                    <a:pt x="24218" y="11728"/>
                    <a:pt x="24170" y="11728"/>
                    <a:pt x="24134" y="11728"/>
                  </a:cubicBezTo>
                  <a:cubicBezTo>
                    <a:pt x="24104" y="11733"/>
                    <a:pt x="24072" y="11736"/>
                    <a:pt x="24039" y="11736"/>
                  </a:cubicBezTo>
                  <a:cubicBezTo>
                    <a:pt x="23983" y="11736"/>
                    <a:pt x="23925" y="11727"/>
                    <a:pt x="23872" y="11705"/>
                  </a:cubicBezTo>
                  <a:cubicBezTo>
                    <a:pt x="23718" y="11645"/>
                    <a:pt x="23599" y="11538"/>
                    <a:pt x="23527" y="11395"/>
                  </a:cubicBezTo>
                  <a:cubicBezTo>
                    <a:pt x="23491" y="11324"/>
                    <a:pt x="23456" y="11252"/>
                    <a:pt x="23432" y="11169"/>
                  </a:cubicBezTo>
                  <a:cubicBezTo>
                    <a:pt x="23420" y="11205"/>
                    <a:pt x="23384" y="11216"/>
                    <a:pt x="23348" y="11216"/>
                  </a:cubicBezTo>
                  <a:cubicBezTo>
                    <a:pt x="23320" y="11210"/>
                    <a:pt x="23292" y="11207"/>
                    <a:pt x="23265" y="11207"/>
                  </a:cubicBezTo>
                  <a:cubicBezTo>
                    <a:pt x="23191" y="11207"/>
                    <a:pt x="23124" y="11229"/>
                    <a:pt x="23063" y="11264"/>
                  </a:cubicBezTo>
                  <a:cubicBezTo>
                    <a:pt x="22979" y="11312"/>
                    <a:pt x="22908" y="11335"/>
                    <a:pt x="22825" y="11359"/>
                  </a:cubicBezTo>
                  <a:cubicBezTo>
                    <a:pt x="22769" y="11391"/>
                    <a:pt x="22708" y="11407"/>
                    <a:pt x="22649" y="11407"/>
                  </a:cubicBezTo>
                  <a:cubicBezTo>
                    <a:pt x="22620" y="11407"/>
                    <a:pt x="22590" y="11403"/>
                    <a:pt x="22563" y="11395"/>
                  </a:cubicBezTo>
                  <a:cubicBezTo>
                    <a:pt x="22558" y="11393"/>
                    <a:pt x="22553" y="11392"/>
                    <a:pt x="22548" y="11392"/>
                  </a:cubicBezTo>
                  <a:cubicBezTo>
                    <a:pt x="22530" y="11392"/>
                    <a:pt x="22513" y="11407"/>
                    <a:pt x="22503" y="11407"/>
                  </a:cubicBezTo>
                  <a:cubicBezTo>
                    <a:pt x="22456" y="11443"/>
                    <a:pt x="22420" y="11466"/>
                    <a:pt x="22372" y="11478"/>
                  </a:cubicBezTo>
                  <a:cubicBezTo>
                    <a:pt x="22326" y="11485"/>
                    <a:pt x="22280" y="11487"/>
                    <a:pt x="22234" y="11487"/>
                  </a:cubicBezTo>
                  <a:cubicBezTo>
                    <a:pt x="22102" y="11487"/>
                    <a:pt x="21972" y="11463"/>
                    <a:pt x="21848" y="11419"/>
                  </a:cubicBezTo>
                  <a:cubicBezTo>
                    <a:pt x="21765" y="11395"/>
                    <a:pt x="21705" y="11347"/>
                    <a:pt x="21658" y="11288"/>
                  </a:cubicBezTo>
                  <a:lnTo>
                    <a:pt x="21646" y="11288"/>
                  </a:lnTo>
                  <a:cubicBezTo>
                    <a:pt x="21563" y="11264"/>
                    <a:pt x="21503" y="11216"/>
                    <a:pt x="21443" y="11169"/>
                  </a:cubicBezTo>
                  <a:lnTo>
                    <a:pt x="21408" y="11169"/>
                  </a:lnTo>
                  <a:cubicBezTo>
                    <a:pt x="21360" y="11169"/>
                    <a:pt x="21324" y="11157"/>
                    <a:pt x="21301" y="11121"/>
                  </a:cubicBezTo>
                  <a:cubicBezTo>
                    <a:pt x="21289" y="11109"/>
                    <a:pt x="21277" y="11109"/>
                    <a:pt x="21277" y="11097"/>
                  </a:cubicBezTo>
                  <a:cubicBezTo>
                    <a:pt x="21253" y="11038"/>
                    <a:pt x="21241" y="10990"/>
                    <a:pt x="21253" y="10931"/>
                  </a:cubicBezTo>
                  <a:cubicBezTo>
                    <a:pt x="21241" y="10919"/>
                    <a:pt x="21241" y="10907"/>
                    <a:pt x="21253" y="10907"/>
                  </a:cubicBezTo>
                  <a:cubicBezTo>
                    <a:pt x="21241" y="10883"/>
                    <a:pt x="21229" y="10871"/>
                    <a:pt x="21229" y="10847"/>
                  </a:cubicBezTo>
                  <a:lnTo>
                    <a:pt x="21217" y="10847"/>
                  </a:lnTo>
                  <a:cubicBezTo>
                    <a:pt x="21170" y="10824"/>
                    <a:pt x="21122" y="10776"/>
                    <a:pt x="21110" y="10728"/>
                  </a:cubicBezTo>
                  <a:cubicBezTo>
                    <a:pt x="21098" y="10633"/>
                    <a:pt x="21062" y="10550"/>
                    <a:pt x="21027" y="10466"/>
                  </a:cubicBezTo>
                  <a:lnTo>
                    <a:pt x="21003" y="10431"/>
                  </a:lnTo>
                  <a:cubicBezTo>
                    <a:pt x="20991" y="10419"/>
                    <a:pt x="20979" y="10395"/>
                    <a:pt x="20955" y="10383"/>
                  </a:cubicBezTo>
                  <a:cubicBezTo>
                    <a:pt x="20955" y="10371"/>
                    <a:pt x="20955" y="10359"/>
                    <a:pt x="20955" y="10359"/>
                  </a:cubicBezTo>
                  <a:cubicBezTo>
                    <a:pt x="20860" y="10181"/>
                    <a:pt x="20777" y="10002"/>
                    <a:pt x="20717" y="9800"/>
                  </a:cubicBezTo>
                  <a:cubicBezTo>
                    <a:pt x="20670" y="9657"/>
                    <a:pt x="20634" y="9502"/>
                    <a:pt x="20598" y="9359"/>
                  </a:cubicBezTo>
                  <a:cubicBezTo>
                    <a:pt x="20598" y="9347"/>
                    <a:pt x="20598" y="9335"/>
                    <a:pt x="20598" y="9323"/>
                  </a:cubicBezTo>
                  <a:cubicBezTo>
                    <a:pt x="20562" y="8883"/>
                    <a:pt x="20551" y="8442"/>
                    <a:pt x="20562" y="8002"/>
                  </a:cubicBezTo>
                  <a:cubicBezTo>
                    <a:pt x="20562" y="7859"/>
                    <a:pt x="20574" y="7728"/>
                    <a:pt x="20586" y="7597"/>
                  </a:cubicBezTo>
                  <a:cubicBezTo>
                    <a:pt x="20586" y="7573"/>
                    <a:pt x="20586" y="7549"/>
                    <a:pt x="20598" y="7525"/>
                  </a:cubicBezTo>
                  <a:cubicBezTo>
                    <a:pt x="20717" y="7168"/>
                    <a:pt x="20765" y="6775"/>
                    <a:pt x="20729" y="6394"/>
                  </a:cubicBezTo>
                  <a:cubicBezTo>
                    <a:pt x="20705" y="6204"/>
                    <a:pt x="20658" y="6037"/>
                    <a:pt x="20586" y="5871"/>
                  </a:cubicBezTo>
                  <a:cubicBezTo>
                    <a:pt x="20562" y="5823"/>
                    <a:pt x="20539" y="5787"/>
                    <a:pt x="20515" y="5751"/>
                  </a:cubicBezTo>
                  <a:lnTo>
                    <a:pt x="20443" y="5609"/>
                  </a:lnTo>
                  <a:lnTo>
                    <a:pt x="20265" y="5299"/>
                  </a:lnTo>
                  <a:cubicBezTo>
                    <a:pt x="20181" y="5156"/>
                    <a:pt x="20098" y="4989"/>
                    <a:pt x="20015" y="4847"/>
                  </a:cubicBezTo>
                  <a:cubicBezTo>
                    <a:pt x="19955" y="4728"/>
                    <a:pt x="19884" y="4608"/>
                    <a:pt x="19824" y="4501"/>
                  </a:cubicBezTo>
                  <a:cubicBezTo>
                    <a:pt x="19753" y="4382"/>
                    <a:pt x="19669" y="4275"/>
                    <a:pt x="19598" y="4168"/>
                  </a:cubicBezTo>
                  <a:cubicBezTo>
                    <a:pt x="19491" y="4001"/>
                    <a:pt x="19384" y="3823"/>
                    <a:pt x="19300" y="3644"/>
                  </a:cubicBezTo>
                  <a:cubicBezTo>
                    <a:pt x="19217" y="3489"/>
                    <a:pt x="19134" y="3334"/>
                    <a:pt x="19027" y="3204"/>
                  </a:cubicBezTo>
                  <a:cubicBezTo>
                    <a:pt x="18991" y="3144"/>
                    <a:pt x="18967" y="3084"/>
                    <a:pt x="18943" y="3025"/>
                  </a:cubicBezTo>
                  <a:cubicBezTo>
                    <a:pt x="18919" y="2953"/>
                    <a:pt x="18896" y="2906"/>
                    <a:pt x="18848" y="2846"/>
                  </a:cubicBezTo>
                  <a:cubicBezTo>
                    <a:pt x="18729" y="2727"/>
                    <a:pt x="18622" y="2584"/>
                    <a:pt x="18538" y="2430"/>
                  </a:cubicBezTo>
                  <a:cubicBezTo>
                    <a:pt x="18407" y="2215"/>
                    <a:pt x="18265" y="2025"/>
                    <a:pt x="18157" y="1799"/>
                  </a:cubicBezTo>
                  <a:cubicBezTo>
                    <a:pt x="18062" y="1608"/>
                    <a:pt x="17872" y="1465"/>
                    <a:pt x="17800" y="1251"/>
                  </a:cubicBezTo>
                  <a:cubicBezTo>
                    <a:pt x="17776" y="1215"/>
                    <a:pt x="17753" y="1179"/>
                    <a:pt x="17729" y="1144"/>
                  </a:cubicBezTo>
                  <a:cubicBezTo>
                    <a:pt x="17431" y="846"/>
                    <a:pt x="17229" y="477"/>
                    <a:pt x="16967" y="144"/>
                  </a:cubicBezTo>
                  <a:lnTo>
                    <a:pt x="16895" y="36"/>
                  </a:lnTo>
                  <a:cubicBezTo>
                    <a:pt x="16848" y="25"/>
                    <a:pt x="16800" y="13"/>
                    <a:pt x="167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00"/>
            <p:cNvSpPr/>
            <p:nvPr/>
          </p:nvSpPr>
          <p:spPr>
            <a:xfrm>
              <a:off x="3348925" y="3092775"/>
              <a:ext cx="1245125" cy="684450"/>
            </a:xfrm>
            <a:custGeom>
              <a:rect b="b" l="l" r="r" t="t"/>
              <a:pathLst>
                <a:path extrusionOk="0" h="27378" w="49805">
                  <a:moveTo>
                    <a:pt x="23729" y="3429"/>
                  </a:moveTo>
                  <a:lnTo>
                    <a:pt x="23761" y="3437"/>
                  </a:lnTo>
                  <a:lnTo>
                    <a:pt x="23761" y="3437"/>
                  </a:lnTo>
                  <a:lnTo>
                    <a:pt x="23741" y="3429"/>
                  </a:lnTo>
                  <a:close/>
                  <a:moveTo>
                    <a:pt x="23729" y="3441"/>
                  </a:moveTo>
                  <a:lnTo>
                    <a:pt x="23765" y="3453"/>
                  </a:lnTo>
                  <a:lnTo>
                    <a:pt x="23765" y="3453"/>
                  </a:lnTo>
                  <a:cubicBezTo>
                    <a:pt x="23759" y="3450"/>
                    <a:pt x="23751" y="3446"/>
                    <a:pt x="23741" y="3441"/>
                  </a:cubicBezTo>
                  <a:close/>
                  <a:moveTo>
                    <a:pt x="23720" y="3472"/>
                  </a:moveTo>
                  <a:cubicBezTo>
                    <a:pt x="23723" y="3472"/>
                    <a:pt x="23729" y="3473"/>
                    <a:pt x="23741" y="3477"/>
                  </a:cubicBezTo>
                  <a:cubicBezTo>
                    <a:pt x="23725" y="3477"/>
                    <a:pt x="23715" y="3472"/>
                    <a:pt x="23720" y="3472"/>
                  </a:cubicBezTo>
                  <a:close/>
                  <a:moveTo>
                    <a:pt x="23754" y="3477"/>
                  </a:moveTo>
                  <a:cubicBezTo>
                    <a:pt x="23773" y="3478"/>
                    <a:pt x="23772" y="3482"/>
                    <a:pt x="23766" y="3482"/>
                  </a:cubicBezTo>
                  <a:cubicBezTo>
                    <a:pt x="23763" y="3482"/>
                    <a:pt x="23757" y="3481"/>
                    <a:pt x="23754" y="3477"/>
                  </a:cubicBezTo>
                  <a:close/>
                  <a:moveTo>
                    <a:pt x="23670" y="3548"/>
                  </a:moveTo>
                  <a:lnTo>
                    <a:pt x="23670" y="3548"/>
                  </a:lnTo>
                  <a:lnTo>
                    <a:pt x="23670" y="3548"/>
                  </a:lnTo>
                  <a:cubicBezTo>
                    <a:pt x="23683" y="3555"/>
                    <a:pt x="23693" y="3560"/>
                    <a:pt x="23700" y="3563"/>
                  </a:cubicBezTo>
                  <a:lnTo>
                    <a:pt x="23700" y="3563"/>
                  </a:lnTo>
                  <a:cubicBezTo>
                    <a:pt x="23695" y="3559"/>
                    <a:pt x="23689" y="3554"/>
                    <a:pt x="23682" y="3548"/>
                  </a:cubicBezTo>
                  <a:close/>
                  <a:moveTo>
                    <a:pt x="23658" y="3679"/>
                  </a:moveTo>
                  <a:cubicBezTo>
                    <a:pt x="23664" y="3684"/>
                    <a:pt x="23669" y="3688"/>
                    <a:pt x="23673" y="3691"/>
                  </a:cubicBezTo>
                  <a:lnTo>
                    <a:pt x="23673" y="3691"/>
                  </a:lnTo>
                  <a:cubicBezTo>
                    <a:pt x="23679" y="3688"/>
                    <a:pt x="23668" y="3679"/>
                    <a:pt x="23658" y="3679"/>
                  </a:cubicBezTo>
                  <a:close/>
                  <a:moveTo>
                    <a:pt x="23610" y="3787"/>
                  </a:moveTo>
                  <a:lnTo>
                    <a:pt x="23610" y="3787"/>
                  </a:lnTo>
                  <a:cubicBezTo>
                    <a:pt x="23610" y="3787"/>
                    <a:pt x="23614" y="3792"/>
                    <a:pt x="23619" y="3798"/>
                  </a:cubicBezTo>
                  <a:lnTo>
                    <a:pt x="23619" y="3798"/>
                  </a:lnTo>
                  <a:cubicBezTo>
                    <a:pt x="23615" y="3792"/>
                    <a:pt x="23610" y="3787"/>
                    <a:pt x="23610" y="3787"/>
                  </a:cubicBezTo>
                  <a:close/>
                  <a:moveTo>
                    <a:pt x="4592" y="4104"/>
                  </a:moveTo>
                  <a:lnTo>
                    <a:pt x="4584" y="4108"/>
                  </a:lnTo>
                  <a:cubicBezTo>
                    <a:pt x="4589" y="4108"/>
                    <a:pt x="4592" y="4106"/>
                    <a:pt x="4592" y="4104"/>
                  </a:cubicBezTo>
                  <a:close/>
                  <a:moveTo>
                    <a:pt x="49649" y="14109"/>
                  </a:moveTo>
                  <a:cubicBezTo>
                    <a:pt x="49644" y="14113"/>
                    <a:pt x="49641" y="14120"/>
                    <a:pt x="49639" y="14130"/>
                  </a:cubicBezTo>
                  <a:lnTo>
                    <a:pt x="49639" y="14130"/>
                  </a:lnTo>
                  <a:cubicBezTo>
                    <a:pt x="49642" y="14124"/>
                    <a:pt x="49646" y="14117"/>
                    <a:pt x="49649" y="14109"/>
                  </a:cubicBezTo>
                  <a:close/>
                  <a:moveTo>
                    <a:pt x="31659" y="0"/>
                  </a:moveTo>
                  <a:cubicBezTo>
                    <a:pt x="31564" y="0"/>
                    <a:pt x="31480" y="0"/>
                    <a:pt x="31385" y="12"/>
                  </a:cubicBezTo>
                  <a:cubicBezTo>
                    <a:pt x="30956" y="84"/>
                    <a:pt x="30528" y="72"/>
                    <a:pt x="30135" y="96"/>
                  </a:cubicBezTo>
                  <a:cubicBezTo>
                    <a:pt x="29742" y="96"/>
                    <a:pt x="29361" y="179"/>
                    <a:pt x="29004" y="310"/>
                  </a:cubicBezTo>
                  <a:cubicBezTo>
                    <a:pt x="28837" y="393"/>
                    <a:pt x="28659" y="489"/>
                    <a:pt x="28504" y="596"/>
                  </a:cubicBezTo>
                  <a:lnTo>
                    <a:pt x="28385" y="679"/>
                  </a:lnTo>
                  <a:lnTo>
                    <a:pt x="28325" y="715"/>
                  </a:lnTo>
                  <a:lnTo>
                    <a:pt x="28289" y="739"/>
                  </a:lnTo>
                  <a:lnTo>
                    <a:pt x="28254" y="774"/>
                  </a:lnTo>
                  <a:cubicBezTo>
                    <a:pt x="28123" y="870"/>
                    <a:pt x="27968" y="929"/>
                    <a:pt x="27813" y="941"/>
                  </a:cubicBezTo>
                  <a:cubicBezTo>
                    <a:pt x="27563" y="941"/>
                    <a:pt x="27337" y="881"/>
                    <a:pt x="27123" y="774"/>
                  </a:cubicBezTo>
                  <a:lnTo>
                    <a:pt x="26646" y="810"/>
                  </a:lnTo>
                  <a:cubicBezTo>
                    <a:pt x="26563" y="810"/>
                    <a:pt x="26468" y="822"/>
                    <a:pt x="26384" y="834"/>
                  </a:cubicBezTo>
                  <a:cubicBezTo>
                    <a:pt x="26373" y="834"/>
                    <a:pt x="26349" y="846"/>
                    <a:pt x="26337" y="846"/>
                  </a:cubicBezTo>
                  <a:lnTo>
                    <a:pt x="26325" y="846"/>
                  </a:lnTo>
                  <a:lnTo>
                    <a:pt x="26158" y="881"/>
                  </a:lnTo>
                  <a:cubicBezTo>
                    <a:pt x="26087" y="893"/>
                    <a:pt x="26015" y="905"/>
                    <a:pt x="25932" y="917"/>
                  </a:cubicBezTo>
                  <a:cubicBezTo>
                    <a:pt x="25861" y="929"/>
                    <a:pt x="25777" y="941"/>
                    <a:pt x="25706" y="941"/>
                  </a:cubicBezTo>
                  <a:lnTo>
                    <a:pt x="25694" y="941"/>
                  </a:lnTo>
                  <a:cubicBezTo>
                    <a:pt x="25575" y="989"/>
                    <a:pt x="25444" y="1024"/>
                    <a:pt x="25325" y="1036"/>
                  </a:cubicBezTo>
                  <a:cubicBezTo>
                    <a:pt x="25265" y="1072"/>
                    <a:pt x="25206" y="1108"/>
                    <a:pt x="25158" y="1155"/>
                  </a:cubicBezTo>
                  <a:cubicBezTo>
                    <a:pt x="25111" y="1191"/>
                    <a:pt x="25063" y="1251"/>
                    <a:pt x="25027" y="1286"/>
                  </a:cubicBezTo>
                  <a:cubicBezTo>
                    <a:pt x="24980" y="1322"/>
                    <a:pt x="24944" y="1358"/>
                    <a:pt x="24896" y="1393"/>
                  </a:cubicBezTo>
                  <a:cubicBezTo>
                    <a:pt x="24860" y="1417"/>
                    <a:pt x="24813" y="1441"/>
                    <a:pt x="24765" y="1465"/>
                  </a:cubicBezTo>
                  <a:cubicBezTo>
                    <a:pt x="24730" y="1489"/>
                    <a:pt x="24694" y="1512"/>
                    <a:pt x="24670" y="1548"/>
                  </a:cubicBezTo>
                  <a:cubicBezTo>
                    <a:pt x="24634" y="1572"/>
                    <a:pt x="24622" y="1608"/>
                    <a:pt x="24599" y="1655"/>
                  </a:cubicBezTo>
                  <a:cubicBezTo>
                    <a:pt x="24551" y="1751"/>
                    <a:pt x="24491" y="1834"/>
                    <a:pt x="24420" y="1917"/>
                  </a:cubicBezTo>
                  <a:cubicBezTo>
                    <a:pt x="24372" y="1977"/>
                    <a:pt x="24337" y="2048"/>
                    <a:pt x="24301" y="2108"/>
                  </a:cubicBezTo>
                  <a:cubicBezTo>
                    <a:pt x="24265" y="2179"/>
                    <a:pt x="24218" y="2239"/>
                    <a:pt x="24170" y="2298"/>
                  </a:cubicBezTo>
                  <a:cubicBezTo>
                    <a:pt x="24075" y="2441"/>
                    <a:pt x="24087" y="2608"/>
                    <a:pt x="24015" y="2739"/>
                  </a:cubicBezTo>
                  <a:cubicBezTo>
                    <a:pt x="23968" y="2822"/>
                    <a:pt x="23932" y="2894"/>
                    <a:pt x="23896" y="2989"/>
                  </a:cubicBezTo>
                  <a:cubicBezTo>
                    <a:pt x="23896" y="3001"/>
                    <a:pt x="23884" y="3025"/>
                    <a:pt x="23884" y="3036"/>
                  </a:cubicBezTo>
                  <a:lnTo>
                    <a:pt x="24277" y="2870"/>
                  </a:lnTo>
                  <a:lnTo>
                    <a:pt x="23777" y="3441"/>
                  </a:lnTo>
                  <a:lnTo>
                    <a:pt x="23761" y="3437"/>
                  </a:lnTo>
                  <a:lnTo>
                    <a:pt x="23761" y="3437"/>
                  </a:lnTo>
                  <a:lnTo>
                    <a:pt x="23801" y="3453"/>
                  </a:lnTo>
                  <a:cubicBezTo>
                    <a:pt x="23831" y="3463"/>
                    <a:pt x="23838" y="3467"/>
                    <a:pt x="23832" y="3467"/>
                  </a:cubicBezTo>
                  <a:cubicBezTo>
                    <a:pt x="23824" y="3467"/>
                    <a:pt x="23793" y="3460"/>
                    <a:pt x="23765" y="3453"/>
                  </a:cubicBezTo>
                  <a:lnTo>
                    <a:pt x="23765" y="3453"/>
                  </a:lnTo>
                  <a:lnTo>
                    <a:pt x="23765" y="3453"/>
                  </a:lnTo>
                  <a:cubicBezTo>
                    <a:pt x="23788" y="3465"/>
                    <a:pt x="23786" y="3465"/>
                    <a:pt x="23777" y="3465"/>
                  </a:cubicBezTo>
                  <a:cubicBezTo>
                    <a:pt x="23771" y="3465"/>
                    <a:pt x="23756" y="3462"/>
                    <a:pt x="23749" y="3462"/>
                  </a:cubicBezTo>
                  <a:cubicBezTo>
                    <a:pt x="23741" y="3462"/>
                    <a:pt x="23741" y="3465"/>
                    <a:pt x="23765" y="3477"/>
                  </a:cubicBezTo>
                  <a:lnTo>
                    <a:pt x="23753" y="3477"/>
                  </a:lnTo>
                  <a:lnTo>
                    <a:pt x="23706" y="3453"/>
                  </a:lnTo>
                  <a:lnTo>
                    <a:pt x="23694" y="3477"/>
                  </a:lnTo>
                  <a:cubicBezTo>
                    <a:pt x="23729" y="3501"/>
                    <a:pt x="23717" y="3501"/>
                    <a:pt x="23706" y="3501"/>
                  </a:cubicBezTo>
                  <a:lnTo>
                    <a:pt x="23682" y="3489"/>
                  </a:lnTo>
                  <a:lnTo>
                    <a:pt x="23682" y="3489"/>
                  </a:lnTo>
                  <a:cubicBezTo>
                    <a:pt x="23712" y="3513"/>
                    <a:pt x="23712" y="3516"/>
                    <a:pt x="23707" y="3516"/>
                  </a:cubicBezTo>
                  <a:cubicBezTo>
                    <a:pt x="23706" y="3516"/>
                    <a:pt x="23704" y="3515"/>
                    <a:pt x="23702" y="3515"/>
                  </a:cubicBezTo>
                  <a:cubicBezTo>
                    <a:pt x="23699" y="3515"/>
                    <a:pt x="23698" y="3517"/>
                    <a:pt x="23706" y="3525"/>
                  </a:cubicBezTo>
                  <a:lnTo>
                    <a:pt x="23706" y="3525"/>
                  </a:lnTo>
                  <a:cubicBezTo>
                    <a:pt x="23699" y="3521"/>
                    <a:pt x="23690" y="3517"/>
                    <a:pt x="23682" y="3513"/>
                  </a:cubicBezTo>
                  <a:lnTo>
                    <a:pt x="23682" y="3513"/>
                  </a:lnTo>
                  <a:lnTo>
                    <a:pt x="23694" y="3525"/>
                  </a:lnTo>
                  <a:lnTo>
                    <a:pt x="23682" y="3525"/>
                  </a:lnTo>
                  <a:lnTo>
                    <a:pt x="23694" y="3537"/>
                  </a:lnTo>
                  <a:cubicBezTo>
                    <a:pt x="23706" y="3548"/>
                    <a:pt x="23706" y="3560"/>
                    <a:pt x="23717" y="3560"/>
                  </a:cubicBezTo>
                  <a:cubicBezTo>
                    <a:pt x="23717" y="3560"/>
                    <a:pt x="23725" y="3568"/>
                    <a:pt x="23719" y="3568"/>
                  </a:cubicBezTo>
                  <a:cubicBezTo>
                    <a:pt x="23716" y="3568"/>
                    <a:pt x="23710" y="3567"/>
                    <a:pt x="23700" y="3563"/>
                  </a:cubicBezTo>
                  <a:lnTo>
                    <a:pt x="23700" y="3563"/>
                  </a:lnTo>
                  <a:cubicBezTo>
                    <a:pt x="23714" y="3573"/>
                    <a:pt x="23722" y="3580"/>
                    <a:pt x="23720" y="3580"/>
                  </a:cubicBezTo>
                  <a:cubicBezTo>
                    <a:pt x="23718" y="3580"/>
                    <a:pt x="23703" y="3571"/>
                    <a:pt x="23670" y="3548"/>
                  </a:cubicBezTo>
                  <a:lnTo>
                    <a:pt x="23670" y="3548"/>
                  </a:lnTo>
                  <a:lnTo>
                    <a:pt x="23753" y="3608"/>
                  </a:lnTo>
                  <a:cubicBezTo>
                    <a:pt x="23728" y="3591"/>
                    <a:pt x="23718" y="3586"/>
                    <a:pt x="23714" y="3586"/>
                  </a:cubicBezTo>
                  <a:cubicBezTo>
                    <a:pt x="23709" y="3586"/>
                    <a:pt x="23720" y="3598"/>
                    <a:pt x="23719" y="3598"/>
                  </a:cubicBezTo>
                  <a:cubicBezTo>
                    <a:pt x="23719" y="3598"/>
                    <a:pt x="23719" y="3597"/>
                    <a:pt x="23717" y="3596"/>
                  </a:cubicBezTo>
                  <a:cubicBezTo>
                    <a:pt x="23694" y="3596"/>
                    <a:pt x="23682" y="3584"/>
                    <a:pt x="23670" y="3572"/>
                  </a:cubicBezTo>
                  <a:lnTo>
                    <a:pt x="23670" y="3572"/>
                  </a:lnTo>
                  <a:cubicBezTo>
                    <a:pt x="23670" y="3573"/>
                    <a:pt x="23682" y="3584"/>
                    <a:pt x="23670" y="3584"/>
                  </a:cubicBezTo>
                  <a:cubicBezTo>
                    <a:pt x="23664" y="3584"/>
                    <a:pt x="23667" y="3587"/>
                    <a:pt x="23670" y="3589"/>
                  </a:cubicBezTo>
                  <a:lnTo>
                    <a:pt x="23670" y="3589"/>
                  </a:lnTo>
                  <a:cubicBezTo>
                    <a:pt x="23670" y="3596"/>
                    <a:pt x="23670" y="3598"/>
                    <a:pt x="23670" y="3608"/>
                  </a:cubicBezTo>
                  <a:lnTo>
                    <a:pt x="23658" y="3644"/>
                  </a:lnTo>
                  <a:lnTo>
                    <a:pt x="23658" y="3667"/>
                  </a:lnTo>
                  <a:lnTo>
                    <a:pt x="23682" y="3679"/>
                  </a:lnTo>
                  <a:cubicBezTo>
                    <a:pt x="23684" y="3682"/>
                    <a:pt x="23685" y="3683"/>
                    <a:pt x="23684" y="3683"/>
                  </a:cubicBezTo>
                  <a:cubicBezTo>
                    <a:pt x="23682" y="3683"/>
                    <a:pt x="23670" y="3676"/>
                    <a:pt x="23668" y="3676"/>
                  </a:cubicBezTo>
                  <a:lnTo>
                    <a:pt x="23668" y="3676"/>
                  </a:lnTo>
                  <a:cubicBezTo>
                    <a:pt x="23667" y="3676"/>
                    <a:pt x="23667" y="3677"/>
                    <a:pt x="23670" y="3679"/>
                  </a:cubicBezTo>
                  <a:cubicBezTo>
                    <a:pt x="23677" y="3687"/>
                    <a:pt x="23689" y="3698"/>
                    <a:pt x="23686" y="3698"/>
                  </a:cubicBezTo>
                  <a:cubicBezTo>
                    <a:pt x="23685" y="3698"/>
                    <a:pt x="23681" y="3696"/>
                    <a:pt x="23673" y="3691"/>
                  </a:cubicBezTo>
                  <a:lnTo>
                    <a:pt x="23673" y="3691"/>
                  </a:lnTo>
                  <a:cubicBezTo>
                    <a:pt x="23673" y="3691"/>
                    <a:pt x="23671" y="3691"/>
                    <a:pt x="23670" y="3691"/>
                  </a:cubicBezTo>
                  <a:lnTo>
                    <a:pt x="23658" y="3691"/>
                  </a:lnTo>
                  <a:lnTo>
                    <a:pt x="23658" y="3703"/>
                  </a:lnTo>
                  <a:cubicBezTo>
                    <a:pt x="23646" y="3727"/>
                    <a:pt x="23634" y="3751"/>
                    <a:pt x="23622" y="3763"/>
                  </a:cubicBezTo>
                  <a:cubicBezTo>
                    <a:pt x="23634" y="3787"/>
                    <a:pt x="23646" y="3798"/>
                    <a:pt x="23658" y="3822"/>
                  </a:cubicBezTo>
                  <a:lnTo>
                    <a:pt x="23646" y="3822"/>
                  </a:lnTo>
                  <a:cubicBezTo>
                    <a:pt x="23639" y="3822"/>
                    <a:pt x="23627" y="3809"/>
                    <a:pt x="23619" y="3798"/>
                  </a:cubicBezTo>
                  <a:lnTo>
                    <a:pt x="23619" y="3798"/>
                  </a:lnTo>
                  <a:cubicBezTo>
                    <a:pt x="23621" y="3802"/>
                    <a:pt x="23622" y="3806"/>
                    <a:pt x="23622" y="3810"/>
                  </a:cubicBezTo>
                  <a:lnTo>
                    <a:pt x="23598" y="3775"/>
                  </a:lnTo>
                  <a:cubicBezTo>
                    <a:pt x="23587" y="3787"/>
                    <a:pt x="23575" y="3787"/>
                    <a:pt x="23551" y="3787"/>
                  </a:cubicBezTo>
                  <a:cubicBezTo>
                    <a:pt x="23551" y="3798"/>
                    <a:pt x="23551" y="3810"/>
                    <a:pt x="23563" y="3822"/>
                  </a:cubicBezTo>
                  <a:cubicBezTo>
                    <a:pt x="23575" y="3846"/>
                    <a:pt x="23578" y="3858"/>
                    <a:pt x="23575" y="3858"/>
                  </a:cubicBezTo>
                  <a:cubicBezTo>
                    <a:pt x="23572" y="3858"/>
                    <a:pt x="23563" y="3846"/>
                    <a:pt x="23551" y="3822"/>
                  </a:cubicBezTo>
                  <a:cubicBezTo>
                    <a:pt x="23542" y="3814"/>
                    <a:pt x="23540" y="3805"/>
                    <a:pt x="23539" y="3805"/>
                  </a:cubicBezTo>
                  <a:cubicBezTo>
                    <a:pt x="23539" y="3805"/>
                    <a:pt x="23539" y="3807"/>
                    <a:pt x="23539" y="3810"/>
                  </a:cubicBezTo>
                  <a:cubicBezTo>
                    <a:pt x="23547" y="3819"/>
                    <a:pt x="23550" y="3832"/>
                    <a:pt x="23547" y="3832"/>
                  </a:cubicBezTo>
                  <a:cubicBezTo>
                    <a:pt x="23545" y="3832"/>
                    <a:pt x="23543" y="3830"/>
                    <a:pt x="23539" y="3822"/>
                  </a:cubicBezTo>
                  <a:lnTo>
                    <a:pt x="23539" y="3798"/>
                  </a:lnTo>
                  <a:lnTo>
                    <a:pt x="23515" y="3798"/>
                  </a:lnTo>
                  <a:lnTo>
                    <a:pt x="23515" y="3846"/>
                  </a:lnTo>
                  <a:cubicBezTo>
                    <a:pt x="23515" y="3866"/>
                    <a:pt x="23515" y="3890"/>
                    <a:pt x="23511" y="3890"/>
                  </a:cubicBezTo>
                  <a:cubicBezTo>
                    <a:pt x="23508" y="3890"/>
                    <a:pt x="23502" y="3876"/>
                    <a:pt x="23491" y="3834"/>
                  </a:cubicBezTo>
                  <a:cubicBezTo>
                    <a:pt x="23491" y="3857"/>
                    <a:pt x="23491" y="3862"/>
                    <a:pt x="23491" y="3862"/>
                  </a:cubicBezTo>
                  <a:cubicBezTo>
                    <a:pt x="23491" y="3864"/>
                    <a:pt x="23491" y="3867"/>
                    <a:pt x="23491" y="3870"/>
                  </a:cubicBezTo>
                  <a:cubicBezTo>
                    <a:pt x="23495" y="3881"/>
                    <a:pt x="23496" y="3885"/>
                    <a:pt x="23496" y="3885"/>
                  </a:cubicBezTo>
                  <a:cubicBezTo>
                    <a:pt x="23496" y="3885"/>
                    <a:pt x="23488" y="3863"/>
                    <a:pt x="23479" y="3846"/>
                  </a:cubicBezTo>
                  <a:lnTo>
                    <a:pt x="23479" y="3870"/>
                  </a:lnTo>
                  <a:cubicBezTo>
                    <a:pt x="23479" y="3878"/>
                    <a:pt x="23479" y="3881"/>
                    <a:pt x="23479" y="3881"/>
                  </a:cubicBezTo>
                  <a:cubicBezTo>
                    <a:pt x="23479" y="3881"/>
                    <a:pt x="23477" y="3843"/>
                    <a:pt x="23467" y="3834"/>
                  </a:cubicBezTo>
                  <a:cubicBezTo>
                    <a:pt x="23467" y="3839"/>
                    <a:pt x="23467" y="3847"/>
                    <a:pt x="23467" y="3858"/>
                  </a:cubicBezTo>
                  <a:cubicBezTo>
                    <a:pt x="23467" y="3862"/>
                    <a:pt x="23467" y="3866"/>
                    <a:pt x="23467" y="3870"/>
                  </a:cubicBezTo>
                  <a:cubicBezTo>
                    <a:pt x="23467" y="3846"/>
                    <a:pt x="23467" y="3834"/>
                    <a:pt x="23456" y="3834"/>
                  </a:cubicBezTo>
                  <a:lnTo>
                    <a:pt x="23444" y="3834"/>
                  </a:lnTo>
                  <a:cubicBezTo>
                    <a:pt x="23432" y="3858"/>
                    <a:pt x="23432" y="3894"/>
                    <a:pt x="23432" y="3918"/>
                  </a:cubicBezTo>
                  <a:lnTo>
                    <a:pt x="23396" y="3834"/>
                  </a:lnTo>
                  <a:cubicBezTo>
                    <a:pt x="23360" y="3846"/>
                    <a:pt x="23313" y="3858"/>
                    <a:pt x="23277" y="3870"/>
                  </a:cubicBezTo>
                  <a:cubicBezTo>
                    <a:pt x="23265" y="3874"/>
                    <a:pt x="23253" y="3876"/>
                    <a:pt x="23241" y="3876"/>
                  </a:cubicBezTo>
                  <a:cubicBezTo>
                    <a:pt x="23182" y="3876"/>
                    <a:pt x="23126" y="3834"/>
                    <a:pt x="23086" y="3834"/>
                  </a:cubicBezTo>
                  <a:cubicBezTo>
                    <a:pt x="23021" y="3840"/>
                    <a:pt x="22955" y="3843"/>
                    <a:pt x="22891" y="3843"/>
                  </a:cubicBezTo>
                  <a:cubicBezTo>
                    <a:pt x="22827" y="3843"/>
                    <a:pt x="22765" y="3840"/>
                    <a:pt x="22705" y="3834"/>
                  </a:cubicBezTo>
                  <a:cubicBezTo>
                    <a:pt x="22587" y="3848"/>
                    <a:pt x="22468" y="3854"/>
                    <a:pt x="22352" y="3854"/>
                  </a:cubicBezTo>
                  <a:cubicBezTo>
                    <a:pt x="22270" y="3854"/>
                    <a:pt x="22189" y="3851"/>
                    <a:pt x="22110" y="3846"/>
                  </a:cubicBezTo>
                  <a:cubicBezTo>
                    <a:pt x="21705" y="3846"/>
                    <a:pt x="21301" y="3787"/>
                    <a:pt x="20920" y="3691"/>
                  </a:cubicBezTo>
                  <a:cubicBezTo>
                    <a:pt x="20550" y="3667"/>
                    <a:pt x="20193" y="3596"/>
                    <a:pt x="19860" y="3477"/>
                  </a:cubicBezTo>
                  <a:lnTo>
                    <a:pt x="19741" y="3441"/>
                  </a:lnTo>
                  <a:lnTo>
                    <a:pt x="19705" y="3429"/>
                  </a:lnTo>
                  <a:cubicBezTo>
                    <a:pt x="19634" y="3382"/>
                    <a:pt x="19562" y="3334"/>
                    <a:pt x="19479" y="3298"/>
                  </a:cubicBezTo>
                  <a:cubicBezTo>
                    <a:pt x="19276" y="3167"/>
                    <a:pt x="19038" y="3096"/>
                    <a:pt x="18800" y="3084"/>
                  </a:cubicBezTo>
                  <a:cubicBezTo>
                    <a:pt x="18562" y="3084"/>
                    <a:pt x="18324" y="2977"/>
                    <a:pt x="18050" y="2965"/>
                  </a:cubicBezTo>
                  <a:lnTo>
                    <a:pt x="18026" y="2965"/>
                  </a:lnTo>
                  <a:cubicBezTo>
                    <a:pt x="17984" y="2979"/>
                    <a:pt x="17939" y="2985"/>
                    <a:pt x="17893" y="2985"/>
                  </a:cubicBezTo>
                  <a:cubicBezTo>
                    <a:pt x="17861" y="2985"/>
                    <a:pt x="17830" y="2982"/>
                    <a:pt x="17800" y="2977"/>
                  </a:cubicBezTo>
                  <a:cubicBezTo>
                    <a:pt x="17467" y="2977"/>
                    <a:pt x="17145" y="3001"/>
                    <a:pt x="16812" y="3048"/>
                  </a:cubicBezTo>
                  <a:cubicBezTo>
                    <a:pt x="16776" y="3048"/>
                    <a:pt x="16752" y="3025"/>
                    <a:pt x="16764" y="2989"/>
                  </a:cubicBezTo>
                  <a:cubicBezTo>
                    <a:pt x="16598" y="2977"/>
                    <a:pt x="16431" y="2941"/>
                    <a:pt x="16264" y="2905"/>
                  </a:cubicBezTo>
                  <a:cubicBezTo>
                    <a:pt x="16236" y="2912"/>
                    <a:pt x="16208" y="2915"/>
                    <a:pt x="16179" y="2915"/>
                  </a:cubicBezTo>
                  <a:cubicBezTo>
                    <a:pt x="16097" y="2915"/>
                    <a:pt x="16013" y="2890"/>
                    <a:pt x="15943" y="2846"/>
                  </a:cubicBezTo>
                  <a:cubicBezTo>
                    <a:pt x="15919" y="2834"/>
                    <a:pt x="15883" y="2822"/>
                    <a:pt x="15847" y="2798"/>
                  </a:cubicBezTo>
                  <a:cubicBezTo>
                    <a:pt x="15728" y="2775"/>
                    <a:pt x="15609" y="2763"/>
                    <a:pt x="15490" y="2751"/>
                  </a:cubicBezTo>
                  <a:lnTo>
                    <a:pt x="15455" y="2751"/>
                  </a:lnTo>
                  <a:cubicBezTo>
                    <a:pt x="15347" y="2739"/>
                    <a:pt x="15240" y="2715"/>
                    <a:pt x="15133" y="2667"/>
                  </a:cubicBezTo>
                  <a:lnTo>
                    <a:pt x="15038" y="2667"/>
                  </a:lnTo>
                  <a:cubicBezTo>
                    <a:pt x="14966" y="2655"/>
                    <a:pt x="14907" y="2632"/>
                    <a:pt x="14859" y="2584"/>
                  </a:cubicBezTo>
                  <a:lnTo>
                    <a:pt x="14847" y="2584"/>
                  </a:lnTo>
                  <a:cubicBezTo>
                    <a:pt x="14681" y="2548"/>
                    <a:pt x="14514" y="2513"/>
                    <a:pt x="14347" y="2489"/>
                  </a:cubicBezTo>
                  <a:cubicBezTo>
                    <a:pt x="14305" y="2497"/>
                    <a:pt x="14257" y="2506"/>
                    <a:pt x="14212" y="2506"/>
                  </a:cubicBezTo>
                  <a:cubicBezTo>
                    <a:pt x="14193" y="2506"/>
                    <a:pt x="14174" y="2504"/>
                    <a:pt x="14157" y="2501"/>
                  </a:cubicBezTo>
                  <a:cubicBezTo>
                    <a:pt x="13907" y="2465"/>
                    <a:pt x="13669" y="2465"/>
                    <a:pt x="13407" y="2453"/>
                  </a:cubicBezTo>
                  <a:cubicBezTo>
                    <a:pt x="13157" y="2429"/>
                    <a:pt x="12907" y="2370"/>
                    <a:pt x="12680" y="2251"/>
                  </a:cubicBezTo>
                  <a:lnTo>
                    <a:pt x="12645" y="2251"/>
                  </a:lnTo>
                  <a:cubicBezTo>
                    <a:pt x="12561" y="2227"/>
                    <a:pt x="12478" y="2203"/>
                    <a:pt x="12395" y="2155"/>
                  </a:cubicBezTo>
                  <a:lnTo>
                    <a:pt x="12371" y="2143"/>
                  </a:lnTo>
                  <a:lnTo>
                    <a:pt x="12323" y="2132"/>
                  </a:lnTo>
                  <a:lnTo>
                    <a:pt x="12311" y="2120"/>
                  </a:lnTo>
                  <a:cubicBezTo>
                    <a:pt x="12180" y="2024"/>
                    <a:pt x="12026" y="1965"/>
                    <a:pt x="11859" y="1941"/>
                  </a:cubicBezTo>
                  <a:cubicBezTo>
                    <a:pt x="11848" y="1943"/>
                    <a:pt x="11837" y="1943"/>
                    <a:pt x="11826" y="1943"/>
                  </a:cubicBezTo>
                  <a:cubicBezTo>
                    <a:pt x="11751" y="1943"/>
                    <a:pt x="11673" y="1910"/>
                    <a:pt x="11621" y="1858"/>
                  </a:cubicBezTo>
                  <a:cubicBezTo>
                    <a:pt x="11525" y="1798"/>
                    <a:pt x="11430" y="1739"/>
                    <a:pt x="11335" y="1691"/>
                  </a:cubicBezTo>
                  <a:cubicBezTo>
                    <a:pt x="11228" y="1643"/>
                    <a:pt x="11121" y="1608"/>
                    <a:pt x="11014" y="1584"/>
                  </a:cubicBezTo>
                  <a:cubicBezTo>
                    <a:pt x="10918" y="1560"/>
                    <a:pt x="10835" y="1548"/>
                    <a:pt x="10740" y="1524"/>
                  </a:cubicBezTo>
                  <a:cubicBezTo>
                    <a:pt x="10656" y="1501"/>
                    <a:pt x="10561" y="1477"/>
                    <a:pt x="10478" y="1465"/>
                  </a:cubicBezTo>
                  <a:cubicBezTo>
                    <a:pt x="10299" y="1453"/>
                    <a:pt x="10121" y="1405"/>
                    <a:pt x="9942" y="1346"/>
                  </a:cubicBezTo>
                  <a:cubicBezTo>
                    <a:pt x="9924" y="1340"/>
                    <a:pt x="9903" y="1337"/>
                    <a:pt x="9881" y="1337"/>
                  </a:cubicBezTo>
                  <a:cubicBezTo>
                    <a:pt x="9859" y="1337"/>
                    <a:pt x="9835" y="1340"/>
                    <a:pt x="9811" y="1346"/>
                  </a:cubicBezTo>
                  <a:cubicBezTo>
                    <a:pt x="9728" y="1358"/>
                    <a:pt x="9632" y="1358"/>
                    <a:pt x="9549" y="1358"/>
                  </a:cubicBezTo>
                  <a:cubicBezTo>
                    <a:pt x="9327" y="1358"/>
                    <a:pt x="9110" y="1352"/>
                    <a:pt x="8895" y="1352"/>
                  </a:cubicBezTo>
                  <a:cubicBezTo>
                    <a:pt x="8787" y="1352"/>
                    <a:pt x="8680" y="1354"/>
                    <a:pt x="8573" y="1358"/>
                  </a:cubicBezTo>
                  <a:cubicBezTo>
                    <a:pt x="8531" y="1361"/>
                    <a:pt x="8489" y="1362"/>
                    <a:pt x="8448" y="1362"/>
                  </a:cubicBezTo>
                  <a:cubicBezTo>
                    <a:pt x="8323" y="1362"/>
                    <a:pt x="8201" y="1349"/>
                    <a:pt x="8085" y="1322"/>
                  </a:cubicBezTo>
                  <a:cubicBezTo>
                    <a:pt x="8065" y="1319"/>
                    <a:pt x="8046" y="1317"/>
                    <a:pt x="8027" y="1317"/>
                  </a:cubicBezTo>
                  <a:cubicBezTo>
                    <a:pt x="7976" y="1317"/>
                    <a:pt x="7926" y="1328"/>
                    <a:pt x="7882" y="1346"/>
                  </a:cubicBezTo>
                  <a:cubicBezTo>
                    <a:pt x="7787" y="1381"/>
                    <a:pt x="7692" y="1381"/>
                    <a:pt x="7608" y="1417"/>
                  </a:cubicBezTo>
                  <a:cubicBezTo>
                    <a:pt x="7519" y="1453"/>
                    <a:pt x="7427" y="1471"/>
                    <a:pt x="7336" y="1471"/>
                  </a:cubicBezTo>
                  <a:cubicBezTo>
                    <a:pt x="7245" y="1471"/>
                    <a:pt x="7156" y="1453"/>
                    <a:pt x="7073" y="1417"/>
                  </a:cubicBezTo>
                  <a:cubicBezTo>
                    <a:pt x="7025" y="1405"/>
                    <a:pt x="6977" y="1393"/>
                    <a:pt x="6930" y="1381"/>
                  </a:cubicBezTo>
                  <a:cubicBezTo>
                    <a:pt x="6906" y="1381"/>
                    <a:pt x="6894" y="1393"/>
                    <a:pt x="6870" y="1405"/>
                  </a:cubicBezTo>
                  <a:cubicBezTo>
                    <a:pt x="6811" y="1429"/>
                    <a:pt x="6751" y="1441"/>
                    <a:pt x="6703" y="1453"/>
                  </a:cubicBezTo>
                  <a:lnTo>
                    <a:pt x="6561" y="1453"/>
                  </a:lnTo>
                  <a:cubicBezTo>
                    <a:pt x="6311" y="1453"/>
                    <a:pt x="6096" y="1584"/>
                    <a:pt x="5965" y="1786"/>
                  </a:cubicBezTo>
                  <a:cubicBezTo>
                    <a:pt x="5918" y="1834"/>
                    <a:pt x="5870" y="1882"/>
                    <a:pt x="5810" y="1905"/>
                  </a:cubicBezTo>
                  <a:cubicBezTo>
                    <a:pt x="5703" y="1965"/>
                    <a:pt x="5632" y="2060"/>
                    <a:pt x="5596" y="2167"/>
                  </a:cubicBezTo>
                  <a:cubicBezTo>
                    <a:pt x="5560" y="2239"/>
                    <a:pt x="5501" y="2298"/>
                    <a:pt x="5429" y="2334"/>
                  </a:cubicBezTo>
                  <a:cubicBezTo>
                    <a:pt x="5322" y="2394"/>
                    <a:pt x="5215" y="2429"/>
                    <a:pt x="5108" y="2501"/>
                  </a:cubicBezTo>
                  <a:cubicBezTo>
                    <a:pt x="4918" y="2620"/>
                    <a:pt x="4751" y="2775"/>
                    <a:pt x="4620" y="2953"/>
                  </a:cubicBezTo>
                  <a:lnTo>
                    <a:pt x="4596" y="2977"/>
                  </a:lnTo>
                  <a:cubicBezTo>
                    <a:pt x="4584" y="3001"/>
                    <a:pt x="4548" y="3013"/>
                    <a:pt x="4525" y="3013"/>
                  </a:cubicBezTo>
                  <a:lnTo>
                    <a:pt x="4417" y="3072"/>
                  </a:lnTo>
                  <a:cubicBezTo>
                    <a:pt x="4394" y="3096"/>
                    <a:pt x="4370" y="3144"/>
                    <a:pt x="4358" y="3179"/>
                  </a:cubicBezTo>
                  <a:cubicBezTo>
                    <a:pt x="4298" y="3286"/>
                    <a:pt x="4263" y="3406"/>
                    <a:pt x="4239" y="3537"/>
                  </a:cubicBezTo>
                  <a:lnTo>
                    <a:pt x="4239" y="3548"/>
                  </a:lnTo>
                  <a:cubicBezTo>
                    <a:pt x="4263" y="3632"/>
                    <a:pt x="4298" y="3703"/>
                    <a:pt x="4334" y="3787"/>
                  </a:cubicBezTo>
                  <a:cubicBezTo>
                    <a:pt x="4406" y="3858"/>
                    <a:pt x="4477" y="3941"/>
                    <a:pt x="4548" y="4025"/>
                  </a:cubicBezTo>
                  <a:lnTo>
                    <a:pt x="4560" y="4025"/>
                  </a:lnTo>
                  <a:cubicBezTo>
                    <a:pt x="4596" y="4025"/>
                    <a:pt x="4620" y="4025"/>
                    <a:pt x="4656" y="4013"/>
                  </a:cubicBezTo>
                  <a:cubicBezTo>
                    <a:pt x="4667" y="4013"/>
                    <a:pt x="4632" y="4037"/>
                    <a:pt x="4584" y="4060"/>
                  </a:cubicBezTo>
                  <a:lnTo>
                    <a:pt x="4572" y="4072"/>
                  </a:lnTo>
                  <a:lnTo>
                    <a:pt x="4572" y="4084"/>
                  </a:lnTo>
                  <a:lnTo>
                    <a:pt x="4572" y="4108"/>
                  </a:lnTo>
                  <a:cubicBezTo>
                    <a:pt x="4580" y="4104"/>
                    <a:pt x="4585" y="4103"/>
                    <a:pt x="4589" y="4103"/>
                  </a:cubicBezTo>
                  <a:cubicBezTo>
                    <a:pt x="4591" y="4103"/>
                    <a:pt x="4592" y="4103"/>
                    <a:pt x="4592" y="4104"/>
                  </a:cubicBezTo>
                  <a:lnTo>
                    <a:pt x="4592" y="4104"/>
                  </a:lnTo>
                  <a:lnTo>
                    <a:pt x="4608" y="4096"/>
                  </a:lnTo>
                  <a:cubicBezTo>
                    <a:pt x="4608" y="4096"/>
                    <a:pt x="4620" y="4108"/>
                    <a:pt x="4620" y="4108"/>
                  </a:cubicBezTo>
                  <a:cubicBezTo>
                    <a:pt x="4632" y="4132"/>
                    <a:pt x="4667" y="4132"/>
                    <a:pt x="4584" y="4156"/>
                  </a:cubicBezTo>
                  <a:lnTo>
                    <a:pt x="4632" y="4144"/>
                  </a:lnTo>
                  <a:cubicBezTo>
                    <a:pt x="4635" y="4140"/>
                    <a:pt x="4638" y="4139"/>
                    <a:pt x="4639" y="4139"/>
                  </a:cubicBezTo>
                  <a:cubicBezTo>
                    <a:pt x="4643" y="4139"/>
                    <a:pt x="4640" y="4147"/>
                    <a:pt x="4632" y="4156"/>
                  </a:cubicBezTo>
                  <a:cubicBezTo>
                    <a:pt x="4644" y="4156"/>
                    <a:pt x="4667" y="4156"/>
                    <a:pt x="4656" y="4168"/>
                  </a:cubicBezTo>
                  <a:cubicBezTo>
                    <a:pt x="4644" y="4179"/>
                    <a:pt x="4632" y="4191"/>
                    <a:pt x="4620" y="4203"/>
                  </a:cubicBezTo>
                  <a:lnTo>
                    <a:pt x="4644" y="4191"/>
                  </a:lnTo>
                  <a:cubicBezTo>
                    <a:pt x="4667" y="4179"/>
                    <a:pt x="4691" y="4168"/>
                    <a:pt x="4691" y="4168"/>
                  </a:cubicBezTo>
                  <a:cubicBezTo>
                    <a:pt x="4691" y="4203"/>
                    <a:pt x="4787" y="4179"/>
                    <a:pt x="4703" y="4275"/>
                  </a:cubicBezTo>
                  <a:cubicBezTo>
                    <a:pt x="4715" y="4275"/>
                    <a:pt x="4703" y="4287"/>
                    <a:pt x="4715" y="4287"/>
                  </a:cubicBezTo>
                  <a:cubicBezTo>
                    <a:pt x="4715" y="4287"/>
                    <a:pt x="4715" y="4294"/>
                    <a:pt x="4728" y="4294"/>
                  </a:cubicBezTo>
                  <a:cubicBezTo>
                    <a:pt x="4738" y="4294"/>
                    <a:pt x="4756" y="4290"/>
                    <a:pt x="4787" y="4275"/>
                  </a:cubicBezTo>
                  <a:cubicBezTo>
                    <a:pt x="4810" y="4263"/>
                    <a:pt x="4825" y="4257"/>
                    <a:pt x="4833" y="4257"/>
                  </a:cubicBezTo>
                  <a:cubicBezTo>
                    <a:pt x="4840" y="4257"/>
                    <a:pt x="4840" y="4263"/>
                    <a:pt x="4834" y="4275"/>
                  </a:cubicBezTo>
                  <a:cubicBezTo>
                    <a:pt x="4810" y="4287"/>
                    <a:pt x="4787" y="4334"/>
                    <a:pt x="4810" y="4334"/>
                  </a:cubicBezTo>
                  <a:cubicBezTo>
                    <a:pt x="4834" y="4334"/>
                    <a:pt x="4834" y="4346"/>
                    <a:pt x="4834" y="4358"/>
                  </a:cubicBezTo>
                  <a:cubicBezTo>
                    <a:pt x="4846" y="4370"/>
                    <a:pt x="4870" y="4370"/>
                    <a:pt x="4810" y="4406"/>
                  </a:cubicBezTo>
                  <a:cubicBezTo>
                    <a:pt x="4810" y="4410"/>
                    <a:pt x="4810" y="4411"/>
                    <a:pt x="4811" y="4411"/>
                  </a:cubicBezTo>
                  <a:cubicBezTo>
                    <a:pt x="4812" y="4411"/>
                    <a:pt x="4814" y="4406"/>
                    <a:pt x="4822" y="4406"/>
                  </a:cubicBezTo>
                  <a:lnTo>
                    <a:pt x="4870" y="4406"/>
                  </a:lnTo>
                  <a:cubicBezTo>
                    <a:pt x="4882" y="4429"/>
                    <a:pt x="4894" y="4441"/>
                    <a:pt x="4906" y="4465"/>
                  </a:cubicBezTo>
                  <a:cubicBezTo>
                    <a:pt x="4906" y="4477"/>
                    <a:pt x="4906" y="4489"/>
                    <a:pt x="4870" y="4525"/>
                  </a:cubicBezTo>
                  <a:cubicBezTo>
                    <a:pt x="4858" y="4531"/>
                    <a:pt x="4858" y="4534"/>
                    <a:pt x="4862" y="4534"/>
                  </a:cubicBezTo>
                  <a:cubicBezTo>
                    <a:pt x="4867" y="4534"/>
                    <a:pt x="4876" y="4531"/>
                    <a:pt x="4882" y="4525"/>
                  </a:cubicBezTo>
                  <a:cubicBezTo>
                    <a:pt x="4906" y="4513"/>
                    <a:pt x="4918" y="4513"/>
                    <a:pt x="4941" y="4501"/>
                  </a:cubicBezTo>
                  <a:cubicBezTo>
                    <a:pt x="4960" y="4496"/>
                    <a:pt x="4972" y="4493"/>
                    <a:pt x="4979" y="4493"/>
                  </a:cubicBezTo>
                  <a:cubicBezTo>
                    <a:pt x="5004" y="4493"/>
                    <a:pt x="4969" y="4521"/>
                    <a:pt x="4941" y="4549"/>
                  </a:cubicBezTo>
                  <a:lnTo>
                    <a:pt x="4918" y="4572"/>
                  </a:lnTo>
                  <a:lnTo>
                    <a:pt x="4929" y="4572"/>
                  </a:lnTo>
                  <a:cubicBezTo>
                    <a:pt x="4950" y="4562"/>
                    <a:pt x="4961" y="4559"/>
                    <a:pt x="4968" y="4559"/>
                  </a:cubicBezTo>
                  <a:cubicBezTo>
                    <a:pt x="4977" y="4559"/>
                    <a:pt x="4977" y="4565"/>
                    <a:pt x="4977" y="4572"/>
                  </a:cubicBezTo>
                  <a:cubicBezTo>
                    <a:pt x="4966" y="4583"/>
                    <a:pt x="4946" y="4622"/>
                    <a:pt x="4976" y="4622"/>
                  </a:cubicBezTo>
                  <a:cubicBezTo>
                    <a:pt x="4979" y="4622"/>
                    <a:pt x="4984" y="4621"/>
                    <a:pt x="4989" y="4620"/>
                  </a:cubicBezTo>
                  <a:cubicBezTo>
                    <a:pt x="5001" y="4620"/>
                    <a:pt x="4989" y="4632"/>
                    <a:pt x="4977" y="4644"/>
                  </a:cubicBezTo>
                  <a:cubicBezTo>
                    <a:pt x="4967" y="4653"/>
                    <a:pt x="4950" y="4671"/>
                    <a:pt x="4969" y="4671"/>
                  </a:cubicBezTo>
                  <a:cubicBezTo>
                    <a:pt x="4973" y="4671"/>
                    <a:pt x="4980" y="4670"/>
                    <a:pt x="4989" y="4668"/>
                  </a:cubicBezTo>
                  <a:cubicBezTo>
                    <a:pt x="5001" y="4664"/>
                    <a:pt x="5007" y="4662"/>
                    <a:pt x="5011" y="4662"/>
                  </a:cubicBezTo>
                  <a:cubicBezTo>
                    <a:pt x="5017" y="4662"/>
                    <a:pt x="5009" y="4668"/>
                    <a:pt x="5001" y="4668"/>
                  </a:cubicBezTo>
                  <a:cubicBezTo>
                    <a:pt x="4989" y="4668"/>
                    <a:pt x="4953" y="4703"/>
                    <a:pt x="4953" y="4715"/>
                  </a:cubicBezTo>
                  <a:cubicBezTo>
                    <a:pt x="4953" y="4715"/>
                    <a:pt x="4989" y="4739"/>
                    <a:pt x="4941" y="4787"/>
                  </a:cubicBezTo>
                  <a:lnTo>
                    <a:pt x="4965" y="4787"/>
                  </a:lnTo>
                  <a:cubicBezTo>
                    <a:pt x="5001" y="4787"/>
                    <a:pt x="5001" y="4787"/>
                    <a:pt x="4965" y="4810"/>
                  </a:cubicBezTo>
                  <a:cubicBezTo>
                    <a:pt x="4965" y="4810"/>
                    <a:pt x="4953" y="4822"/>
                    <a:pt x="4953" y="4834"/>
                  </a:cubicBezTo>
                  <a:cubicBezTo>
                    <a:pt x="4970" y="4826"/>
                    <a:pt x="4978" y="4823"/>
                    <a:pt x="4980" y="4823"/>
                  </a:cubicBezTo>
                  <a:cubicBezTo>
                    <a:pt x="4987" y="4823"/>
                    <a:pt x="4951" y="4848"/>
                    <a:pt x="4967" y="4848"/>
                  </a:cubicBezTo>
                  <a:cubicBezTo>
                    <a:pt x="4969" y="4848"/>
                    <a:pt x="4973" y="4847"/>
                    <a:pt x="4977" y="4846"/>
                  </a:cubicBezTo>
                  <a:lnTo>
                    <a:pt x="5001" y="4846"/>
                  </a:lnTo>
                  <a:lnTo>
                    <a:pt x="4977" y="4882"/>
                  </a:lnTo>
                  <a:cubicBezTo>
                    <a:pt x="4977" y="4882"/>
                    <a:pt x="4977" y="4882"/>
                    <a:pt x="4977" y="4894"/>
                  </a:cubicBezTo>
                  <a:lnTo>
                    <a:pt x="4977" y="4906"/>
                  </a:lnTo>
                  <a:cubicBezTo>
                    <a:pt x="5001" y="4898"/>
                    <a:pt x="5018" y="4894"/>
                    <a:pt x="5028" y="4894"/>
                  </a:cubicBezTo>
                  <a:lnTo>
                    <a:pt x="5028" y="4894"/>
                  </a:lnTo>
                  <a:cubicBezTo>
                    <a:pt x="5048" y="4894"/>
                    <a:pt x="5041" y="4910"/>
                    <a:pt x="5001" y="4941"/>
                  </a:cubicBezTo>
                  <a:cubicBezTo>
                    <a:pt x="5013" y="4953"/>
                    <a:pt x="5013" y="4953"/>
                    <a:pt x="5025" y="4965"/>
                  </a:cubicBezTo>
                  <a:lnTo>
                    <a:pt x="5037" y="4965"/>
                  </a:lnTo>
                  <a:cubicBezTo>
                    <a:pt x="5056" y="4965"/>
                    <a:pt x="5044" y="4981"/>
                    <a:pt x="5057" y="4981"/>
                  </a:cubicBezTo>
                  <a:cubicBezTo>
                    <a:pt x="5060" y="4981"/>
                    <a:pt x="5065" y="4980"/>
                    <a:pt x="5072" y="4977"/>
                  </a:cubicBezTo>
                  <a:cubicBezTo>
                    <a:pt x="5079" y="4975"/>
                    <a:pt x="5083" y="4974"/>
                    <a:pt x="5086" y="4974"/>
                  </a:cubicBezTo>
                  <a:cubicBezTo>
                    <a:pt x="5095" y="4974"/>
                    <a:pt x="5070" y="4991"/>
                    <a:pt x="5060" y="5001"/>
                  </a:cubicBezTo>
                  <a:lnTo>
                    <a:pt x="5048" y="5013"/>
                  </a:lnTo>
                  <a:lnTo>
                    <a:pt x="5060" y="5049"/>
                  </a:lnTo>
                  <a:lnTo>
                    <a:pt x="5084" y="5049"/>
                  </a:lnTo>
                  <a:cubicBezTo>
                    <a:pt x="5072" y="5061"/>
                    <a:pt x="5072" y="5061"/>
                    <a:pt x="5072" y="5061"/>
                  </a:cubicBezTo>
                  <a:cubicBezTo>
                    <a:pt x="5084" y="5084"/>
                    <a:pt x="5084" y="5096"/>
                    <a:pt x="5096" y="5120"/>
                  </a:cubicBezTo>
                  <a:lnTo>
                    <a:pt x="5132" y="5120"/>
                  </a:lnTo>
                  <a:cubicBezTo>
                    <a:pt x="5156" y="5120"/>
                    <a:pt x="5168" y="5120"/>
                    <a:pt x="5144" y="5132"/>
                  </a:cubicBezTo>
                  <a:cubicBezTo>
                    <a:pt x="5132" y="5144"/>
                    <a:pt x="5120" y="5144"/>
                    <a:pt x="5108" y="5156"/>
                  </a:cubicBezTo>
                  <a:cubicBezTo>
                    <a:pt x="5191" y="5322"/>
                    <a:pt x="5251" y="5501"/>
                    <a:pt x="5299" y="5692"/>
                  </a:cubicBezTo>
                  <a:cubicBezTo>
                    <a:pt x="5299" y="5703"/>
                    <a:pt x="5310" y="5715"/>
                    <a:pt x="5310" y="5727"/>
                  </a:cubicBezTo>
                  <a:cubicBezTo>
                    <a:pt x="5322" y="5799"/>
                    <a:pt x="5334" y="5870"/>
                    <a:pt x="5346" y="5953"/>
                  </a:cubicBezTo>
                  <a:cubicBezTo>
                    <a:pt x="5370" y="5942"/>
                    <a:pt x="5394" y="5930"/>
                    <a:pt x="5394" y="5930"/>
                  </a:cubicBezTo>
                  <a:lnTo>
                    <a:pt x="5418" y="5977"/>
                  </a:lnTo>
                  <a:lnTo>
                    <a:pt x="5406" y="5989"/>
                  </a:lnTo>
                  <a:lnTo>
                    <a:pt x="5418" y="6001"/>
                  </a:lnTo>
                  <a:lnTo>
                    <a:pt x="5346" y="6001"/>
                  </a:lnTo>
                  <a:cubicBezTo>
                    <a:pt x="5358" y="6001"/>
                    <a:pt x="5346" y="6001"/>
                    <a:pt x="5334" y="6025"/>
                  </a:cubicBezTo>
                  <a:cubicBezTo>
                    <a:pt x="5334" y="6037"/>
                    <a:pt x="5334" y="6037"/>
                    <a:pt x="5334" y="6049"/>
                  </a:cubicBezTo>
                  <a:cubicBezTo>
                    <a:pt x="5346" y="6046"/>
                    <a:pt x="5355" y="6044"/>
                    <a:pt x="5361" y="6044"/>
                  </a:cubicBezTo>
                  <a:cubicBezTo>
                    <a:pt x="5379" y="6044"/>
                    <a:pt x="5370" y="6058"/>
                    <a:pt x="5334" y="6084"/>
                  </a:cubicBezTo>
                  <a:lnTo>
                    <a:pt x="5322" y="6096"/>
                  </a:lnTo>
                  <a:cubicBezTo>
                    <a:pt x="5322" y="6100"/>
                    <a:pt x="5321" y="6102"/>
                    <a:pt x="5320" y="6102"/>
                  </a:cubicBezTo>
                  <a:cubicBezTo>
                    <a:pt x="5317" y="6102"/>
                    <a:pt x="5314" y="6096"/>
                    <a:pt x="5322" y="6096"/>
                  </a:cubicBezTo>
                  <a:cubicBezTo>
                    <a:pt x="5334" y="6073"/>
                    <a:pt x="5334" y="6061"/>
                    <a:pt x="5334" y="6049"/>
                  </a:cubicBezTo>
                  <a:lnTo>
                    <a:pt x="5299" y="6049"/>
                  </a:lnTo>
                  <a:cubicBezTo>
                    <a:pt x="5275" y="6049"/>
                    <a:pt x="5287" y="6049"/>
                    <a:pt x="5310" y="6037"/>
                  </a:cubicBezTo>
                  <a:lnTo>
                    <a:pt x="5334" y="6025"/>
                  </a:lnTo>
                  <a:lnTo>
                    <a:pt x="5322" y="6001"/>
                  </a:lnTo>
                  <a:cubicBezTo>
                    <a:pt x="5310" y="6001"/>
                    <a:pt x="5299" y="6001"/>
                    <a:pt x="5310" y="5989"/>
                  </a:cubicBezTo>
                  <a:cubicBezTo>
                    <a:pt x="5299" y="5989"/>
                    <a:pt x="5299" y="5977"/>
                    <a:pt x="5287" y="5977"/>
                  </a:cubicBezTo>
                  <a:cubicBezTo>
                    <a:pt x="5275" y="5965"/>
                    <a:pt x="5263" y="5953"/>
                    <a:pt x="5251" y="5953"/>
                  </a:cubicBezTo>
                  <a:lnTo>
                    <a:pt x="5251" y="5977"/>
                  </a:lnTo>
                  <a:lnTo>
                    <a:pt x="5251" y="6001"/>
                  </a:lnTo>
                  <a:lnTo>
                    <a:pt x="5263" y="6025"/>
                  </a:lnTo>
                  <a:lnTo>
                    <a:pt x="5287" y="6025"/>
                  </a:lnTo>
                  <a:cubicBezTo>
                    <a:pt x="5287" y="6025"/>
                    <a:pt x="5287" y="6037"/>
                    <a:pt x="5275" y="6049"/>
                  </a:cubicBezTo>
                  <a:cubicBezTo>
                    <a:pt x="5275" y="6049"/>
                    <a:pt x="5287" y="6061"/>
                    <a:pt x="5299" y="6073"/>
                  </a:cubicBezTo>
                  <a:cubicBezTo>
                    <a:pt x="5299" y="6084"/>
                    <a:pt x="5322" y="6096"/>
                    <a:pt x="5310" y="6108"/>
                  </a:cubicBezTo>
                  <a:lnTo>
                    <a:pt x="5346" y="6168"/>
                  </a:lnTo>
                  <a:cubicBezTo>
                    <a:pt x="5358" y="6192"/>
                    <a:pt x="5370" y="6215"/>
                    <a:pt x="5358" y="6239"/>
                  </a:cubicBezTo>
                  <a:lnTo>
                    <a:pt x="5358" y="6275"/>
                  </a:lnTo>
                  <a:cubicBezTo>
                    <a:pt x="5358" y="6442"/>
                    <a:pt x="5334" y="6596"/>
                    <a:pt x="5287" y="6739"/>
                  </a:cubicBezTo>
                  <a:cubicBezTo>
                    <a:pt x="5275" y="6775"/>
                    <a:pt x="5257" y="6790"/>
                    <a:pt x="5239" y="6790"/>
                  </a:cubicBezTo>
                  <a:cubicBezTo>
                    <a:pt x="5221" y="6790"/>
                    <a:pt x="5203" y="6775"/>
                    <a:pt x="5191" y="6751"/>
                  </a:cubicBezTo>
                  <a:cubicBezTo>
                    <a:pt x="5183" y="6738"/>
                    <a:pt x="5171" y="6732"/>
                    <a:pt x="5159" y="6732"/>
                  </a:cubicBezTo>
                  <a:cubicBezTo>
                    <a:pt x="5136" y="6732"/>
                    <a:pt x="5111" y="6753"/>
                    <a:pt x="5096" y="6799"/>
                  </a:cubicBezTo>
                  <a:cubicBezTo>
                    <a:pt x="5001" y="6930"/>
                    <a:pt x="4929" y="7073"/>
                    <a:pt x="4870" y="7227"/>
                  </a:cubicBezTo>
                  <a:cubicBezTo>
                    <a:pt x="4834" y="7347"/>
                    <a:pt x="4751" y="7442"/>
                    <a:pt x="4632" y="7501"/>
                  </a:cubicBezTo>
                  <a:cubicBezTo>
                    <a:pt x="4453" y="7787"/>
                    <a:pt x="4227" y="8049"/>
                    <a:pt x="3965" y="8263"/>
                  </a:cubicBezTo>
                  <a:cubicBezTo>
                    <a:pt x="3929" y="8335"/>
                    <a:pt x="3870" y="8394"/>
                    <a:pt x="3798" y="8418"/>
                  </a:cubicBezTo>
                  <a:lnTo>
                    <a:pt x="3775" y="8430"/>
                  </a:lnTo>
                  <a:cubicBezTo>
                    <a:pt x="3524" y="8716"/>
                    <a:pt x="3263" y="8978"/>
                    <a:pt x="2989" y="9228"/>
                  </a:cubicBezTo>
                  <a:cubicBezTo>
                    <a:pt x="2715" y="9513"/>
                    <a:pt x="2465" y="9799"/>
                    <a:pt x="2179" y="10061"/>
                  </a:cubicBezTo>
                  <a:cubicBezTo>
                    <a:pt x="2131" y="10097"/>
                    <a:pt x="2096" y="10144"/>
                    <a:pt x="2060" y="10192"/>
                  </a:cubicBezTo>
                  <a:lnTo>
                    <a:pt x="2024" y="10228"/>
                  </a:lnTo>
                  <a:cubicBezTo>
                    <a:pt x="1989" y="10275"/>
                    <a:pt x="1953" y="10323"/>
                    <a:pt x="1917" y="10371"/>
                  </a:cubicBezTo>
                  <a:cubicBezTo>
                    <a:pt x="1917" y="10383"/>
                    <a:pt x="1905" y="10406"/>
                    <a:pt x="1893" y="10418"/>
                  </a:cubicBezTo>
                  <a:cubicBezTo>
                    <a:pt x="1870" y="10478"/>
                    <a:pt x="1846" y="10525"/>
                    <a:pt x="1822" y="10585"/>
                  </a:cubicBezTo>
                  <a:lnTo>
                    <a:pt x="1739" y="10776"/>
                  </a:lnTo>
                  <a:lnTo>
                    <a:pt x="1727" y="10811"/>
                  </a:lnTo>
                  <a:cubicBezTo>
                    <a:pt x="1715" y="10847"/>
                    <a:pt x="1715" y="10883"/>
                    <a:pt x="1727" y="10906"/>
                  </a:cubicBezTo>
                  <a:cubicBezTo>
                    <a:pt x="1727" y="11002"/>
                    <a:pt x="1703" y="11097"/>
                    <a:pt x="1655" y="11180"/>
                  </a:cubicBezTo>
                  <a:cubicBezTo>
                    <a:pt x="1596" y="11276"/>
                    <a:pt x="1548" y="11383"/>
                    <a:pt x="1524" y="11502"/>
                  </a:cubicBezTo>
                  <a:cubicBezTo>
                    <a:pt x="1512" y="11561"/>
                    <a:pt x="1500" y="11621"/>
                    <a:pt x="1489" y="11680"/>
                  </a:cubicBezTo>
                  <a:cubicBezTo>
                    <a:pt x="1477" y="11740"/>
                    <a:pt x="1489" y="11799"/>
                    <a:pt x="1489" y="11859"/>
                  </a:cubicBezTo>
                  <a:cubicBezTo>
                    <a:pt x="1477" y="12061"/>
                    <a:pt x="1489" y="12252"/>
                    <a:pt x="1500" y="12454"/>
                  </a:cubicBezTo>
                  <a:cubicBezTo>
                    <a:pt x="1512" y="12550"/>
                    <a:pt x="1536" y="12645"/>
                    <a:pt x="1548" y="12752"/>
                  </a:cubicBezTo>
                  <a:lnTo>
                    <a:pt x="1548" y="12823"/>
                  </a:lnTo>
                  <a:lnTo>
                    <a:pt x="1548" y="12835"/>
                  </a:lnTo>
                  <a:lnTo>
                    <a:pt x="1548" y="12847"/>
                  </a:lnTo>
                  <a:cubicBezTo>
                    <a:pt x="1548" y="12859"/>
                    <a:pt x="1548" y="12871"/>
                    <a:pt x="1548" y="12883"/>
                  </a:cubicBezTo>
                  <a:cubicBezTo>
                    <a:pt x="1548" y="12895"/>
                    <a:pt x="1548" y="12919"/>
                    <a:pt x="1548" y="12942"/>
                  </a:cubicBezTo>
                  <a:cubicBezTo>
                    <a:pt x="1536" y="12978"/>
                    <a:pt x="1524" y="13026"/>
                    <a:pt x="1489" y="13050"/>
                  </a:cubicBezTo>
                  <a:cubicBezTo>
                    <a:pt x="1453" y="13109"/>
                    <a:pt x="1405" y="13145"/>
                    <a:pt x="1346" y="13169"/>
                  </a:cubicBezTo>
                  <a:cubicBezTo>
                    <a:pt x="1334" y="13181"/>
                    <a:pt x="1322" y="13181"/>
                    <a:pt x="1322" y="13192"/>
                  </a:cubicBezTo>
                  <a:cubicBezTo>
                    <a:pt x="1310" y="13216"/>
                    <a:pt x="1286" y="13240"/>
                    <a:pt x="1250" y="13252"/>
                  </a:cubicBezTo>
                  <a:lnTo>
                    <a:pt x="1238" y="13252"/>
                  </a:lnTo>
                  <a:cubicBezTo>
                    <a:pt x="1203" y="13264"/>
                    <a:pt x="1179" y="13276"/>
                    <a:pt x="1155" y="13288"/>
                  </a:cubicBezTo>
                  <a:cubicBezTo>
                    <a:pt x="1072" y="13335"/>
                    <a:pt x="1000" y="13395"/>
                    <a:pt x="929" y="13431"/>
                  </a:cubicBezTo>
                  <a:cubicBezTo>
                    <a:pt x="822" y="13502"/>
                    <a:pt x="715" y="13573"/>
                    <a:pt x="631" y="13645"/>
                  </a:cubicBezTo>
                  <a:cubicBezTo>
                    <a:pt x="596" y="13669"/>
                    <a:pt x="572" y="13693"/>
                    <a:pt x="536" y="13693"/>
                  </a:cubicBezTo>
                  <a:lnTo>
                    <a:pt x="476" y="13764"/>
                  </a:lnTo>
                  <a:cubicBezTo>
                    <a:pt x="465" y="13824"/>
                    <a:pt x="417" y="13883"/>
                    <a:pt x="357" y="13907"/>
                  </a:cubicBezTo>
                  <a:cubicBezTo>
                    <a:pt x="334" y="13943"/>
                    <a:pt x="310" y="13966"/>
                    <a:pt x="298" y="14002"/>
                  </a:cubicBezTo>
                  <a:cubicBezTo>
                    <a:pt x="274" y="14038"/>
                    <a:pt x="250" y="14062"/>
                    <a:pt x="226" y="14097"/>
                  </a:cubicBezTo>
                  <a:lnTo>
                    <a:pt x="119" y="14181"/>
                  </a:lnTo>
                  <a:lnTo>
                    <a:pt x="119" y="14193"/>
                  </a:lnTo>
                  <a:cubicBezTo>
                    <a:pt x="107" y="14252"/>
                    <a:pt x="72" y="14312"/>
                    <a:pt x="24" y="14347"/>
                  </a:cubicBezTo>
                  <a:cubicBezTo>
                    <a:pt x="24" y="14419"/>
                    <a:pt x="36" y="14502"/>
                    <a:pt x="48" y="14574"/>
                  </a:cubicBezTo>
                  <a:cubicBezTo>
                    <a:pt x="24" y="14621"/>
                    <a:pt x="12" y="14669"/>
                    <a:pt x="0" y="14716"/>
                  </a:cubicBezTo>
                  <a:cubicBezTo>
                    <a:pt x="0" y="14752"/>
                    <a:pt x="12" y="14788"/>
                    <a:pt x="36" y="14824"/>
                  </a:cubicBezTo>
                  <a:cubicBezTo>
                    <a:pt x="60" y="14967"/>
                    <a:pt x="95" y="15097"/>
                    <a:pt x="12" y="15228"/>
                  </a:cubicBezTo>
                  <a:cubicBezTo>
                    <a:pt x="12" y="15240"/>
                    <a:pt x="12" y="15240"/>
                    <a:pt x="12" y="15240"/>
                  </a:cubicBezTo>
                  <a:cubicBezTo>
                    <a:pt x="24" y="15300"/>
                    <a:pt x="36" y="15348"/>
                    <a:pt x="48" y="15395"/>
                  </a:cubicBezTo>
                  <a:cubicBezTo>
                    <a:pt x="72" y="15526"/>
                    <a:pt x="119" y="15657"/>
                    <a:pt x="179" y="15776"/>
                  </a:cubicBezTo>
                  <a:cubicBezTo>
                    <a:pt x="179" y="15776"/>
                    <a:pt x="179" y="15788"/>
                    <a:pt x="191" y="15800"/>
                  </a:cubicBezTo>
                  <a:lnTo>
                    <a:pt x="203" y="15800"/>
                  </a:lnTo>
                  <a:cubicBezTo>
                    <a:pt x="238" y="15812"/>
                    <a:pt x="238" y="15848"/>
                    <a:pt x="238" y="15883"/>
                  </a:cubicBezTo>
                  <a:lnTo>
                    <a:pt x="286" y="15943"/>
                  </a:lnTo>
                  <a:cubicBezTo>
                    <a:pt x="286" y="15955"/>
                    <a:pt x="298" y="15955"/>
                    <a:pt x="298" y="15967"/>
                  </a:cubicBezTo>
                  <a:cubicBezTo>
                    <a:pt x="322" y="15990"/>
                    <a:pt x="346" y="16026"/>
                    <a:pt x="369" y="16050"/>
                  </a:cubicBezTo>
                  <a:cubicBezTo>
                    <a:pt x="369" y="16062"/>
                    <a:pt x="381" y="16062"/>
                    <a:pt x="381" y="16074"/>
                  </a:cubicBezTo>
                  <a:cubicBezTo>
                    <a:pt x="393" y="16086"/>
                    <a:pt x="393" y="16098"/>
                    <a:pt x="405" y="16098"/>
                  </a:cubicBezTo>
                  <a:cubicBezTo>
                    <a:pt x="441" y="16145"/>
                    <a:pt x="488" y="16193"/>
                    <a:pt x="536" y="16229"/>
                  </a:cubicBezTo>
                  <a:cubicBezTo>
                    <a:pt x="596" y="16229"/>
                    <a:pt x="643" y="16276"/>
                    <a:pt x="655" y="16336"/>
                  </a:cubicBezTo>
                  <a:cubicBezTo>
                    <a:pt x="798" y="16443"/>
                    <a:pt x="953" y="16538"/>
                    <a:pt x="1108" y="16633"/>
                  </a:cubicBezTo>
                  <a:cubicBezTo>
                    <a:pt x="1131" y="16633"/>
                    <a:pt x="1155" y="16633"/>
                    <a:pt x="1167" y="16621"/>
                  </a:cubicBezTo>
                  <a:cubicBezTo>
                    <a:pt x="1298" y="16681"/>
                    <a:pt x="1441" y="16729"/>
                    <a:pt x="1572" y="16776"/>
                  </a:cubicBezTo>
                  <a:cubicBezTo>
                    <a:pt x="1596" y="16776"/>
                    <a:pt x="1608" y="16788"/>
                    <a:pt x="1619" y="16800"/>
                  </a:cubicBezTo>
                  <a:lnTo>
                    <a:pt x="1655" y="16860"/>
                  </a:lnTo>
                  <a:cubicBezTo>
                    <a:pt x="1748" y="16851"/>
                    <a:pt x="1834" y="16843"/>
                    <a:pt x="1924" y="16843"/>
                  </a:cubicBezTo>
                  <a:cubicBezTo>
                    <a:pt x="1960" y="16843"/>
                    <a:pt x="1998" y="16844"/>
                    <a:pt x="2036" y="16848"/>
                  </a:cubicBezTo>
                  <a:cubicBezTo>
                    <a:pt x="2111" y="16823"/>
                    <a:pt x="2185" y="16810"/>
                    <a:pt x="2259" y="16810"/>
                  </a:cubicBezTo>
                  <a:cubicBezTo>
                    <a:pt x="2362" y="16810"/>
                    <a:pt x="2463" y="16835"/>
                    <a:pt x="2560" y="16883"/>
                  </a:cubicBezTo>
                  <a:lnTo>
                    <a:pt x="2584" y="16895"/>
                  </a:lnTo>
                  <a:lnTo>
                    <a:pt x="2762" y="16919"/>
                  </a:lnTo>
                  <a:cubicBezTo>
                    <a:pt x="2816" y="16901"/>
                    <a:pt x="2870" y="16892"/>
                    <a:pt x="2923" y="16892"/>
                  </a:cubicBezTo>
                  <a:cubicBezTo>
                    <a:pt x="2977" y="16892"/>
                    <a:pt x="3030" y="16901"/>
                    <a:pt x="3084" y="16919"/>
                  </a:cubicBezTo>
                  <a:lnTo>
                    <a:pt x="3227" y="16943"/>
                  </a:lnTo>
                  <a:cubicBezTo>
                    <a:pt x="3572" y="16943"/>
                    <a:pt x="3929" y="17014"/>
                    <a:pt x="4251" y="17157"/>
                  </a:cubicBezTo>
                  <a:cubicBezTo>
                    <a:pt x="4346" y="17145"/>
                    <a:pt x="4453" y="17133"/>
                    <a:pt x="4548" y="17122"/>
                  </a:cubicBezTo>
                  <a:cubicBezTo>
                    <a:pt x="4679" y="17181"/>
                    <a:pt x="4822" y="17241"/>
                    <a:pt x="4965" y="17288"/>
                  </a:cubicBezTo>
                  <a:lnTo>
                    <a:pt x="4989" y="17288"/>
                  </a:lnTo>
                  <a:cubicBezTo>
                    <a:pt x="5124" y="17351"/>
                    <a:pt x="5259" y="17386"/>
                    <a:pt x="5402" y="17386"/>
                  </a:cubicBezTo>
                  <a:cubicBezTo>
                    <a:pt x="5423" y="17386"/>
                    <a:pt x="5444" y="17385"/>
                    <a:pt x="5465" y="17383"/>
                  </a:cubicBezTo>
                  <a:cubicBezTo>
                    <a:pt x="5584" y="17383"/>
                    <a:pt x="5714" y="17378"/>
                    <a:pt x="5851" y="17378"/>
                  </a:cubicBezTo>
                  <a:cubicBezTo>
                    <a:pt x="5919" y="17378"/>
                    <a:pt x="5989" y="17379"/>
                    <a:pt x="6061" y="17383"/>
                  </a:cubicBezTo>
                  <a:lnTo>
                    <a:pt x="6072" y="17383"/>
                  </a:lnTo>
                  <a:cubicBezTo>
                    <a:pt x="6096" y="17383"/>
                    <a:pt x="6120" y="17395"/>
                    <a:pt x="6132" y="17395"/>
                  </a:cubicBezTo>
                  <a:lnTo>
                    <a:pt x="6227" y="17431"/>
                  </a:lnTo>
                  <a:cubicBezTo>
                    <a:pt x="6525" y="17550"/>
                    <a:pt x="6787" y="17681"/>
                    <a:pt x="7061" y="17788"/>
                  </a:cubicBezTo>
                  <a:cubicBezTo>
                    <a:pt x="7240" y="17845"/>
                    <a:pt x="7426" y="17879"/>
                    <a:pt x="7614" y="17879"/>
                  </a:cubicBezTo>
                  <a:cubicBezTo>
                    <a:pt x="7664" y="17879"/>
                    <a:pt x="7713" y="17877"/>
                    <a:pt x="7763" y="17872"/>
                  </a:cubicBezTo>
                  <a:cubicBezTo>
                    <a:pt x="8025" y="17872"/>
                    <a:pt x="8251" y="17741"/>
                    <a:pt x="8501" y="17622"/>
                  </a:cubicBezTo>
                  <a:cubicBezTo>
                    <a:pt x="8549" y="17598"/>
                    <a:pt x="8597" y="17574"/>
                    <a:pt x="8644" y="17538"/>
                  </a:cubicBezTo>
                  <a:lnTo>
                    <a:pt x="8668" y="17526"/>
                  </a:lnTo>
                  <a:cubicBezTo>
                    <a:pt x="8680" y="17514"/>
                    <a:pt x="8704" y="17503"/>
                    <a:pt x="8716" y="17503"/>
                  </a:cubicBezTo>
                  <a:cubicBezTo>
                    <a:pt x="8847" y="17491"/>
                    <a:pt x="8978" y="17479"/>
                    <a:pt x="9097" y="17479"/>
                  </a:cubicBezTo>
                  <a:cubicBezTo>
                    <a:pt x="9170" y="17482"/>
                    <a:pt x="9244" y="17483"/>
                    <a:pt x="9319" y="17483"/>
                  </a:cubicBezTo>
                  <a:cubicBezTo>
                    <a:pt x="9523" y="17483"/>
                    <a:pt x="9730" y="17472"/>
                    <a:pt x="9930" y="17455"/>
                  </a:cubicBezTo>
                  <a:cubicBezTo>
                    <a:pt x="10204" y="17395"/>
                    <a:pt x="10454" y="17288"/>
                    <a:pt x="10680" y="17145"/>
                  </a:cubicBezTo>
                  <a:cubicBezTo>
                    <a:pt x="11085" y="16883"/>
                    <a:pt x="11442" y="16538"/>
                    <a:pt x="11728" y="16145"/>
                  </a:cubicBezTo>
                  <a:cubicBezTo>
                    <a:pt x="11740" y="16133"/>
                    <a:pt x="11764" y="16121"/>
                    <a:pt x="11776" y="16110"/>
                  </a:cubicBezTo>
                  <a:lnTo>
                    <a:pt x="12323" y="15800"/>
                  </a:lnTo>
                  <a:cubicBezTo>
                    <a:pt x="12335" y="15740"/>
                    <a:pt x="12383" y="15693"/>
                    <a:pt x="12430" y="15669"/>
                  </a:cubicBezTo>
                  <a:lnTo>
                    <a:pt x="12454" y="15669"/>
                  </a:lnTo>
                  <a:cubicBezTo>
                    <a:pt x="12490" y="15657"/>
                    <a:pt x="12514" y="15657"/>
                    <a:pt x="12549" y="15657"/>
                  </a:cubicBezTo>
                  <a:lnTo>
                    <a:pt x="12526" y="15598"/>
                  </a:lnTo>
                  <a:cubicBezTo>
                    <a:pt x="12573" y="15586"/>
                    <a:pt x="12621" y="15574"/>
                    <a:pt x="12668" y="15574"/>
                  </a:cubicBezTo>
                  <a:lnTo>
                    <a:pt x="12680" y="15562"/>
                  </a:lnTo>
                  <a:cubicBezTo>
                    <a:pt x="12680" y="15550"/>
                    <a:pt x="12692" y="15550"/>
                    <a:pt x="12704" y="15550"/>
                  </a:cubicBezTo>
                  <a:cubicBezTo>
                    <a:pt x="12740" y="15550"/>
                    <a:pt x="12776" y="15538"/>
                    <a:pt x="12811" y="15538"/>
                  </a:cubicBezTo>
                  <a:cubicBezTo>
                    <a:pt x="12907" y="15478"/>
                    <a:pt x="13014" y="15431"/>
                    <a:pt x="13109" y="15383"/>
                  </a:cubicBezTo>
                  <a:cubicBezTo>
                    <a:pt x="13323" y="15288"/>
                    <a:pt x="13538" y="15205"/>
                    <a:pt x="13752" y="15133"/>
                  </a:cubicBezTo>
                  <a:cubicBezTo>
                    <a:pt x="13764" y="15121"/>
                    <a:pt x="13776" y="15109"/>
                    <a:pt x="13788" y="15097"/>
                  </a:cubicBezTo>
                  <a:cubicBezTo>
                    <a:pt x="13829" y="15048"/>
                    <a:pt x="13893" y="15022"/>
                    <a:pt x="13956" y="15022"/>
                  </a:cubicBezTo>
                  <a:cubicBezTo>
                    <a:pt x="13984" y="15022"/>
                    <a:pt x="14012" y="15027"/>
                    <a:pt x="14038" y="15038"/>
                  </a:cubicBezTo>
                  <a:cubicBezTo>
                    <a:pt x="14050" y="15038"/>
                    <a:pt x="14062" y="15050"/>
                    <a:pt x="14073" y="15050"/>
                  </a:cubicBezTo>
                  <a:lnTo>
                    <a:pt x="14121" y="15038"/>
                  </a:lnTo>
                  <a:cubicBezTo>
                    <a:pt x="14146" y="15021"/>
                    <a:pt x="14166" y="15004"/>
                    <a:pt x="14187" y="15004"/>
                  </a:cubicBezTo>
                  <a:cubicBezTo>
                    <a:pt x="14196" y="15004"/>
                    <a:pt x="14206" y="15007"/>
                    <a:pt x="14216" y="15014"/>
                  </a:cubicBezTo>
                  <a:lnTo>
                    <a:pt x="14228" y="15014"/>
                  </a:lnTo>
                  <a:cubicBezTo>
                    <a:pt x="14347" y="14990"/>
                    <a:pt x="14478" y="14978"/>
                    <a:pt x="14609" y="14967"/>
                  </a:cubicBezTo>
                  <a:cubicBezTo>
                    <a:pt x="14663" y="14961"/>
                    <a:pt x="14719" y="14958"/>
                    <a:pt x="14777" y="14958"/>
                  </a:cubicBezTo>
                  <a:cubicBezTo>
                    <a:pt x="14835" y="14958"/>
                    <a:pt x="14895" y="14961"/>
                    <a:pt x="14954" y="14967"/>
                  </a:cubicBezTo>
                  <a:cubicBezTo>
                    <a:pt x="14966" y="14955"/>
                    <a:pt x="14978" y="14955"/>
                    <a:pt x="15002" y="14943"/>
                  </a:cubicBezTo>
                  <a:cubicBezTo>
                    <a:pt x="15074" y="14931"/>
                    <a:pt x="15145" y="14919"/>
                    <a:pt x="15216" y="14919"/>
                  </a:cubicBezTo>
                  <a:cubicBezTo>
                    <a:pt x="15288" y="14931"/>
                    <a:pt x="15359" y="14967"/>
                    <a:pt x="15407" y="15026"/>
                  </a:cubicBezTo>
                  <a:cubicBezTo>
                    <a:pt x="15431" y="15038"/>
                    <a:pt x="15443" y="15050"/>
                    <a:pt x="15466" y="15062"/>
                  </a:cubicBezTo>
                  <a:lnTo>
                    <a:pt x="15526" y="15086"/>
                  </a:lnTo>
                  <a:lnTo>
                    <a:pt x="15562" y="15086"/>
                  </a:lnTo>
                  <a:cubicBezTo>
                    <a:pt x="15582" y="15086"/>
                    <a:pt x="15602" y="15085"/>
                    <a:pt x="15620" y="15085"/>
                  </a:cubicBezTo>
                  <a:cubicBezTo>
                    <a:pt x="15666" y="15085"/>
                    <a:pt x="15706" y="15091"/>
                    <a:pt x="15740" y="15133"/>
                  </a:cubicBezTo>
                  <a:cubicBezTo>
                    <a:pt x="15758" y="15151"/>
                    <a:pt x="15782" y="15162"/>
                    <a:pt x="15807" y="15162"/>
                  </a:cubicBezTo>
                  <a:cubicBezTo>
                    <a:pt x="15816" y="15162"/>
                    <a:pt x="15826" y="15160"/>
                    <a:pt x="15836" y="15157"/>
                  </a:cubicBezTo>
                  <a:cubicBezTo>
                    <a:pt x="15845" y="15154"/>
                    <a:pt x="15854" y="15153"/>
                    <a:pt x="15862" y="15153"/>
                  </a:cubicBezTo>
                  <a:cubicBezTo>
                    <a:pt x="15917" y="15153"/>
                    <a:pt x="15945" y="15208"/>
                    <a:pt x="16000" y="15208"/>
                  </a:cubicBezTo>
                  <a:cubicBezTo>
                    <a:pt x="16008" y="15208"/>
                    <a:pt x="16017" y="15207"/>
                    <a:pt x="16026" y="15205"/>
                  </a:cubicBezTo>
                  <a:cubicBezTo>
                    <a:pt x="16031" y="15204"/>
                    <a:pt x="16036" y="15203"/>
                    <a:pt x="16041" y="15203"/>
                  </a:cubicBezTo>
                  <a:cubicBezTo>
                    <a:pt x="16099" y="15203"/>
                    <a:pt x="16113" y="15267"/>
                    <a:pt x="16157" y="15300"/>
                  </a:cubicBezTo>
                  <a:cubicBezTo>
                    <a:pt x="16164" y="15297"/>
                    <a:pt x="16171" y="15296"/>
                    <a:pt x="16177" y="15296"/>
                  </a:cubicBezTo>
                  <a:cubicBezTo>
                    <a:pt x="16226" y="15296"/>
                    <a:pt x="16234" y="15372"/>
                    <a:pt x="16279" y="15372"/>
                  </a:cubicBezTo>
                  <a:cubicBezTo>
                    <a:pt x="16282" y="15372"/>
                    <a:pt x="16285" y="15372"/>
                    <a:pt x="16288" y="15371"/>
                  </a:cubicBezTo>
                  <a:cubicBezTo>
                    <a:pt x="16312" y="15371"/>
                    <a:pt x="16336" y="15383"/>
                    <a:pt x="16348" y="15407"/>
                  </a:cubicBezTo>
                  <a:cubicBezTo>
                    <a:pt x="16419" y="15431"/>
                    <a:pt x="16478" y="15467"/>
                    <a:pt x="16550" y="15514"/>
                  </a:cubicBezTo>
                  <a:cubicBezTo>
                    <a:pt x="16609" y="15526"/>
                    <a:pt x="16657" y="15574"/>
                    <a:pt x="16681" y="15633"/>
                  </a:cubicBezTo>
                  <a:lnTo>
                    <a:pt x="16705" y="15669"/>
                  </a:lnTo>
                  <a:cubicBezTo>
                    <a:pt x="16752" y="15740"/>
                    <a:pt x="16812" y="15800"/>
                    <a:pt x="16871" y="15859"/>
                  </a:cubicBezTo>
                  <a:cubicBezTo>
                    <a:pt x="16883" y="15871"/>
                    <a:pt x="16895" y="15883"/>
                    <a:pt x="16907" y="15895"/>
                  </a:cubicBezTo>
                  <a:cubicBezTo>
                    <a:pt x="16942" y="15930"/>
                    <a:pt x="16990" y="15952"/>
                    <a:pt x="17041" y="15952"/>
                  </a:cubicBezTo>
                  <a:cubicBezTo>
                    <a:pt x="17059" y="15952"/>
                    <a:pt x="17078" y="15949"/>
                    <a:pt x="17098" y="15943"/>
                  </a:cubicBezTo>
                  <a:cubicBezTo>
                    <a:pt x="17193" y="16002"/>
                    <a:pt x="17300" y="16050"/>
                    <a:pt x="17407" y="16086"/>
                  </a:cubicBezTo>
                  <a:cubicBezTo>
                    <a:pt x="17443" y="16098"/>
                    <a:pt x="17455" y="16157"/>
                    <a:pt x="17479" y="16193"/>
                  </a:cubicBezTo>
                  <a:cubicBezTo>
                    <a:pt x="17479" y="16217"/>
                    <a:pt x="17502" y="16229"/>
                    <a:pt x="17514" y="16240"/>
                  </a:cubicBezTo>
                  <a:cubicBezTo>
                    <a:pt x="17514" y="16240"/>
                    <a:pt x="17538" y="16240"/>
                    <a:pt x="17538" y="16252"/>
                  </a:cubicBezTo>
                  <a:cubicBezTo>
                    <a:pt x="17543" y="16254"/>
                    <a:pt x="17547" y="16254"/>
                    <a:pt x="17552" y="16254"/>
                  </a:cubicBezTo>
                  <a:cubicBezTo>
                    <a:pt x="17581" y="16254"/>
                    <a:pt x="17616" y="16237"/>
                    <a:pt x="17646" y="16237"/>
                  </a:cubicBezTo>
                  <a:cubicBezTo>
                    <a:pt x="17664" y="16237"/>
                    <a:pt x="17681" y="16244"/>
                    <a:pt x="17693" y="16264"/>
                  </a:cubicBezTo>
                  <a:cubicBezTo>
                    <a:pt x="17706" y="16287"/>
                    <a:pt x="17723" y="16292"/>
                    <a:pt x="17741" y="16292"/>
                  </a:cubicBezTo>
                  <a:cubicBezTo>
                    <a:pt x="17758" y="16292"/>
                    <a:pt x="17775" y="16288"/>
                    <a:pt x="17791" y="16288"/>
                  </a:cubicBezTo>
                  <a:cubicBezTo>
                    <a:pt x="17803" y="16288"/>
                    <a:pt x="17814" y="16290"/>
                    <a:pt x="17824" y="16300"/>
                  </a:cubicBezTo>
                  <a:cubicBezTo>
                    <a:pt x="17872" y="16336"/>
                    <a:pt x="17931" y="16300"/>
                    <a:pt x="17979" y="16348"/>
                  </a:cubicBezTo>
                  <a:cubicBezTo>
                    <a:pt x="17999" y="16363"/>
                    <a:pt x="18013" y="16367"/>
                    <a:pt x="18025" y="16367"/>
                  </a:cubicBezTo>
                  <a:cubicBezTo>
                    <a:pt x="18041" y="16367"/>
                    <a:pt x="18054" y="16360"/>
                    <a:pt x="18074" y="16360"/>
                  </a:cubicBezTo>
                  <a:cubicBezTo>
                    <a:pt x="18097" y="16353"/>
                    <a:pt x="18120" y="16350"/>
                    <a:pt x="18143" y="16350"/>
                  </a:cubicBezTo>
                  <a:cubicBezTo>
                    <a:pt x="18202" y="16350"/>
                    <a:pt x="18257" y="16370"/>
                    <a:pt x="18300" y="16395"/>
                  </a:cubicBezTo>
                  <a:cubicBezTo>
                    <a:pt x="18360" y="16431"/>
                    <a:pt x="18383" y="16490"/>
                    <a:pt x="18431" y="16514"/>
                  </a:cubicBezTo>
                  <a:cubicBezTo>
                    <a:pt x="18479" y="16538"/>
                    <a:pt x="18526" y="16526"/>
                    <a:pt x="18574" y="16550"/>
                  </a:cubicBezTo>
                  <a:cubicBezTo>
                    <a:pt x="18598" y="16562"/>
                    <a:pt x="18622" y="16586"/>
                    <a:pt x="18645" y="16621"/>
                  </a:cubicBezTo>
                  <a:cubicBezTo>
                    <a:pt x="18705" y="16741"/>
                    <a:pt x="18836" y="16836"/>
                    <a:pt x="18979" y="16848"/>
                  </a:cubicBezTo>
                  <a:cubicBezTo>
                    <a:pt x="19003" y="16860"/>
                    <a:pt x="19038" y="16883"/>
                    <a:pt x="19050" y="16907"/>
                  </a:cubicBezTo>
                  <a:cubicBezTo>
                    <a:pt x="19074" y="16955"/>
                    <a:pt x="19098" y="17002"/>
                    <a:pt x="19098" y="17050"/>
                  </a:cubicBezTo>
                  <a:cubicBezTo>
                    <a:pt x="19110" y="17098"/>
                    <a:pt x="19205" y="17074"/>
                    <a:pt x="19205" y="17122"/>
                  </a:cubicBezTo>
                  <a:cubicBezTo>
                    <a:pt x="19217" y="17133"/>
                    <a:pt x="19217" y="17157"/>
                    <a:pt x="19229" y="17181"/>
                  </a:cubicBezTo>
                  <a:cubicBezTo>
                    <a:pt x="19253" y="17217"/>
                    <a:pt x="19288" y="17241"/>
                    <a:pt x="19312" y="17276"/>
                  </a:cubicBezTo>
                  <a:lnTo>
                    <a:pt x="19348" y="17300"/>
                  </a:lnTo>
                  <a:cubicBezTo>
                    <a:pt x="19443" y="17324"/>
                    <a:pt x="19503" y="17407"/>
                    <a:pt x="19526" y="17503"/>
                  </a:cubicBezTo>
                  <a:cubicBezTo>
                    <a:pt x="19538" y="17562"/>
                    <a:pt x="19562" y="17610"/>
                    <a:pt x="19586" y="17669"/>
                  </a:cubicBezTo>
                  <a:cubicBezTo>
                    <a:pt x="19598" y="17729"/>
                    <a:pt x="19622" y="17741"/>
                    <a:pt x="19634" y="17776"/>
                  </a:cubicBezTo>
                  <a:cubicBezTo>
                    <a:pt x="19646" y="17788"/>
                    <a:pt x="19657" y="17812"/>
                    <a:pt x="19681" y="17812"/>
                  </a:cubicBezTo>
                  <a:cubicBezTo>
                    <a:pt x="19717" y="17836"/>
                    <a:pt x="19717" y="17872"/>
                    <a:pt x="19705" y="17907"/>
                  </a:cubicBezTo>
                  <a:cubicBezTo>
                    <a:pt x="19705" y="17919"/>
                    <a:pt x="19705" y="17943"/>
                    <a:pt x="19705" y="17955"/>
                  </a:cubicBezTo>
                  <a:cubicBezTo>
                    <a:pt x="19705" y="17979"/>
                    <a:pt x="19729" y="17991"/>
                    <a:pt x="19729" y="18014"/>
                  </a:cubicBezTo>
                  <a:cubicBezTo>
                    <a:pt x="19729" y="18014"/>
                    <a:pt x="19741" y="18026"/>
                    <a:pt x="19753" y="18026"/>
                  </a:cubicBezTo>
                  <a:cubicBezTo>
                    <a:pt x="19872" y="18134"/>
                    <a:pt x="19955" y="18288"/>
                    <a:pt x="19967" y="18455"/>
                  </a:cubicBezTo>
                  <a:cubicBezTo>
                    <a:pt x="19967" y="18491"/>
                    <a:pt x="19979" y="18526"/>
                    <a:pt x="20003" y="18562"/>
                  </a:cubicBezTo>
                  <a:cubicBezTo>
                    <a:pt x="20027" y="18598"/>
                    <a:pt x="20015" y="18634"/>
                    <a:pt x="20050" y="18657"/>
                  </a:cubicBezTo>
                  <a:cubicBezTo>
                    <a:pt x="20110" y="18705"/>
                    <a:pt x="20146" y="18776"/>
                    <a:pt x="20134" y="18848"/>
                  </a:cubicBezTo>
                  <a:cubicBezTo>
                    <a:pt x="20241" y="19062"/>
                    <a:pt x="20324" y="19277"/>
                    <a:pt x="20408" y="19503"/>
                  </a:cubicBezTo>
                  <a:lnTo>
                    <a:pt x="20408" y="19515"/>
                  </a:lnTo>
                  <a:cubicBezTo>
                    <a:pt x="20455" y="19574"/>
                    <a:pt x="20503" y="19646"/>
                    <a:pt x="20527" y="19717"/>
                  </a:cubicBezTo>
                  <a:cubicBezTo>
                    <a:pt x="20693" y="19908"/>
                    <a:pt x="20836" y="20122"/>
                    <a:pt x="20943" y="20348"/>
                  </a:cubicBezTo>
                  <a:cubicBezTo>
                    <a:pt x="21003" y="20455"/>
                    <a:pt x="21086" y="20562"/>
                    <a:pt x="21170" y="20646"/>
                  </a:cubicBezTo>
                  <a:cubicBezTo>
                    <a:pt x="21265" y="20741"/>
                    <a:pt x="21336" y="20836"/>
                    <a:pt x="21420" y="20932"/>
                  </a:cubicBezTo>
                  <a:cubicBezTo>
                    <a:pt x="21443" y="20967"/>
                    <a:pt x="21467" y="21015"/>
                    <a:pt x="21491" y="21051"/>
                  </a:cubicBezTo>
                  <a:cubicBezTo>
                    <a:pt x="21527" y="21086"/>
                    <a:pt x="21551" y="21122"/>
                    <a:pt x="21574" y="21170"/>
                  </a:cubicBezTo>
                  <a:cubicBezTo>
                    <a:pt x="21634" y="21253"/>
                    <a:pt x="21705" y="21348"/>
                    <a:pt x="21777" y="21432"/>
                  </a:cubicBezTo>
                  <a:lnTo>
                    <a:pt x="21848" y="21455"/>
                  </a:lnTo>
                  <a:cubicBezTo>
                    <a:pt x="21896" y="21467"/>
                    <a:pt x="21932" y="21515"/>
                    <a:pt x="21943" y="21563"/>
                  </a:cubicBezTo>
                  <a:lnTo>
                    <a:pt x="21943" y="21574"/>
                  </a:lnTo>
                  <a:lnTo>
                    <a:pt x="21979" y="21622"/>
                  </a:lnTo>
                  <a:cubicBezTo>
                    <a:pt x="21979" y="21670"/>
                    <a:pt x="22003" y="21705"/>
                    <a:pt x="22051" y="21729"/>
                  </a:cubicBezTo>
                  <a:cubicBezTo>
                    <a:pt x="22074" y="21741"/>
                    <a:pt x="22098" y="21777"/>
                    <a:pt x="22098" y="21801"/>
                  </a:cubicBezTo>
                  <a:cubicBezTo>
                    <a:pt x="22098" y="21836"/>
                    <a:pt x="22110" y="21872"/>
                    <a:pt x="22122" y="21896"/>
                  </a:cubicBezTo>
                  <a:cubicBezTo>
                    <a:pt x="22134" y="21944"/>
                    <a:pt x="22146" y="21991"/>
                    <a:pt x="22158" y="22027"/>
                  </a:cubicBezTo>
                  <a:cubicBezTo>
                    <a:pt x="22158" y="22075"/>
                    <a:pt x="22158" y="22122"/>
                    <a:pt x="22146" y="22170"/>
                  </a:cubicBezTo>
                  <a:cubicBezTo>
                    <a:pt x="22134" y="22217"/>
                    <a:pt x="22134" y="22253"/>
                    <a:pt x="22146" y="22301"/>
                  </a:cubicBezTo>
                  <a:cubicBezTo>
                    <a:pt x="22170" y="22336"/>
                    <a:pt x="22170" y="22384"/>
                    <a:pt x="22146" y="22432"/>
                  </a:cubicBezTo>
                  <a:cubicBezTo>
                    <a:pt x="22086" y="22515"/>
                    <a:pt x="22086" y="22610"/>
                    <a:pt x="22027" y="22682"/>
                  </a:cubicBezTo>
                  <a:cubicBezTo>
                    <a:pt x="21991" y="22729"/>
                    <a:pt x="21955" y="22777"/>
                    <a:pt x="21932" y="22825"/>
                  </a:cubicBezTo>
                  <a:cubicBezTo>
                    <a:pt x="21908" y="22884"/>
                    <a:pt x="21896" y="22956"/>
                    <a:pt x="21908" y="23015"/>
                  </a:cubicBezTo>
                  <a:cubicBezTo>
                    <a:pt x="21908" y="23051"/>
                    <a:pt x="21848" y="23051"/>
                    <a:pt x="21836" y="23075"/>
                  </a:cubicBezTo>
                  <a:cubicBezTo>
                    <a:pt x="21812" y="23194"/>
                    <a:pt x="21741" y="23289"/>
                    <a:pt x="21634" y="23337"/>
                  </a:cubicBezTo>
                  <a:lnTo>
                    <a:pt x="21586" y="23444"/>
                  </a:lnTo>
                  <a:cubicBezTo>
                    <a:pt x="21586" y="23479"/>
                    <a:pt x="21562" y="23527"/>
                    <a:pt x="21539" y="23551"/>
                  </a:cubicBezTo>
                  <a:cubicBezTo>
                    <a:pt x="21420" y="23801"/>
                    <a:pt x="21301" y="24051"/>
                    <a:pt x="21181" y="24301"/>
                  </a:cubicBezTo>
                  <a:lnTo>
                    <a:pt x="21062" y="24575"/>
                  </a:lnTo>
                  <a:lnTo>
                    <a:pt x="20943" y="24861"/>
                  </a:lnTo>
                  <a:lnTo>
                    <a:pt x="20824" y="25134"/>
                  </a:lnTo>
                  <a:cubicBezTo>
                    <a:pt x="20800" y="25206"/>
                    <a:pt x="20777" y="25265"/>
                    <a:pt x="20765" y="25337"/>
                  </a:cubicBezTo>
                  <a:cubicBezTo>
                    <a:pt x="20753" y="25408"/>
                    <a:pt x="20753" y="25480"/>
                    <a:pt x="20741" y="25563"/>
                  </a:cubicBezTo>
                  <a:cubicBezTo>
                    <a:pt x="20741" y="25572"/>
                    <a:pt x="20734" y="25576"/>
                    <a:pt x="20723" y="25576"/>
                  </a:cubicBezTo>
                  <a:cubicBezTo>
                    <a:pt x="20706" y="25576"/>
                    <a:pt x="20680" y="25566"/>
                    <a:pt x="20658" y="25551"/>
                  </a:cubicBezTo>
                  <a:cubicBezTo>
                    <a:pt x="20646" y="25539"/>
                    <a:pt x="20634" y="25539"/>
                    <a:pt x="20622" y="25527"/>
                  </a:cubicBezTo>
                  <a:cubicBezTo>
                    <a:pt x="20586" y="25587"/>
                    <a:pt x="20550" y="25646"/>
                    <a:pt x="20515" y="25706"/>
                  </a:cubicBezTo>
                  <a:cubicBezTo>
                    <a:pt x="20515" y="25706"/>
                    <a:pt x="20515" y="25718"/>
                    <a:pt x="20515" y="25718"/>
                  </a:cubicBezTo>
                  <a:cubicBezTo>
                    <a:pt x="20539" y="25789"/>
                    <a:pt x="20503" y="25825"/>
                    <a:pt x="20431" y="25849"/>
                  </a:cubicBezTo>
                  <a:lnTo>
                    <a:pt x="20419" y="25849"/>
                  </a:lnTo>
                  <a:cubicBezTo>
                    <a:pt x="20372" y="25932"/>
                    <a:pt x="20312" y="26015"/>
                    <a:pt x="20253" y="26099"/>
                  </a:cubicBezTo>
                  <a:cubicBezTo>
                    <a:pt x="20241" y="26135"/>
                    <a:pt x="20241" y="26158"/>
                    <a:pt x="20253" y="26194"/>
                  </a:cubicBezTo>
                  <a:cubicBezTo>
                    <a:pt x="20253" y="26230"/>
                    <a:pt x="20229" y="26254"/>
                    <a:pt x="20181" y="26254"/>
                  </a:cubicBezTo>
                  <a:cubicBezTo>
                    <a:pt x="20169" y="26266"/>
                    <a:pt x="20146" y="26277"/>
                    <a:pt x="20122" y="26277"/>
                  </a:cubicBezTo>
                  <a:cubicBezTo>
                    <a:pt x="20098" y="26313"/>
                    <a:pt x="20074" y="26349"/>
                    <a:pt x="20050" y="26385"/>
                  </a:cubicBezTo>
                  <a:cubicBezTo>
                    <a:pt x="20038" y="26408"/>
                    <a:pt x="20038" y="26432"/>
                    <a:pt x="20050" y="26444"/>
                  </a:cubicBezTo>
                  <a:cubicBezTo>
                    <a:pt x="20050" y="26480"/>
                    <a:pt x="20038" y="26516"/>
                    <a:pt x="20027" y="26539"/>
                  </a:cubicBezTo>
                  <a:cubicBezTo>
                    <a:pt x="19919" y="26658"/>
                    <a:pt x="19860" y="26801"/>
                    <a:pt x="19753" y="26908"/>
                  </a:cubicBezTo>
                  <a:cubicBezTo>
                    <a:pt x="19788" y="26920"/>
                    <a:pt x="19777" y="26956"/>
                    <a:pt x="19693" y="26968"/>
                  </a:cubicBezTo>
                  <a:cubicBezTo>
                    <a:pt x="19669" y="26968"/>
                    <a:pt x="19681" y="26980"/>
                    <a:pt x="19717" y="26992"/>
                  </a:cubicBezTo>
                  <a:cubicBezTo>
                    <a:pt x="19741" y="27004"/>
                    <a:pt x="19741" y="27004"/>
                    <a:pt x="19717" y="27004"/>
                  </a:cubicBezTo>
                  <a:cubicBezTo>
                    <a:pt x="19681" y="27004"/>
                    <a:pt x="19669" y="27004"/>
                    <a:pt x="19681" y="27016"/>
                  </a:cubicBezTo>
                  <a:cubicBezTo>
                    <a:pt x="19693" y="27039"/>
                    <a:pt x="19681" y="27039"/>
                    <a:pt x="19693" y="27063"/>
                  </a:cubicBezTo>
                  <a:cubicBezTo>
                    <a:pt x="19702" y="27072"/>
                    <a:pt x="19704" y="27095"/>
                    <a:pt x="19684" y="27095"/>
                  </a:cubicBezTo>
                  <a:cubicBezTo>
                    <a:pt x="19678" y="27095"/>
                    <a:pt x="19669" y="27093"/>
                    <a:pt x="19657" y="27087"/>
                  </a:cubicBezTo>
                  <a:lnTo>
                    <a:pt x="19657" y="27087"/>
                  </a:lnTo>
                  <a:cubicBezTo>
                    <a:pt x="19681" y="27182"/>
                    <a:pt x="19729" y="27266"/>
                    <a:pt x="19800" y="27337"/>
                  </a:cubicBezTo>
                  <a:cubicBezTo>
                    <a:pt x="19827" y="27364"/>
                    <a:pt x="19861" y="27377"/>
                    <a:pt x="19896" y="27377"/>
                  </a:cubicBezTo>
                  <a:cubicBezTo>
                    <a:pt x="19907" y="27377"/>
                    <a:pt x="19919" y="27376"/>
                    <a:pt x="19931" y="27373"/>
                  </a:cubicBezTo>
                  <a:lnTo>
                    <a:pt x="20122" y="27325"/>
                  </a:lnTo>
                  <a:cubicBezTo>
                    <a:pt x="20193" y="27266"/>
                    <a:pt x="20265" y="27206"/>
                    <a:pt x="20348" y="27170"/>
                  </a:cubicBezTo>
                  <a:cubicBezTo>
                    <a:pt x="20371" y="27163"/>
                    <a:pt x="20393" y="27159"/>
                    <a:pt x="20415" y="27159"/>
                  </a:cubicBezTo>
                  <a:cubicBezTo>
                    <a:pt x="20463" y="27159"/>
                    <a:pt x="20510" y="27177"/>
                    <a:pt x="20550" y="27218"/>
                  </a:cubicBezTo>
                  <a:lnTo>
                    <a:pt x="20610" y="27206"/>
                  </a:lnTo>
                  <a:cubicBezTo>
                    <a:pt x="21027" y="27111"/>
                    <a:pt x="21443" y="27063"/>
                    <a:pt x="21836" y="26980"/>
                  </a:cubicBezTo>
                  <a:cubicBezTo>
                    <a:pt x="22229" y="26908"/>
                    <a:pt x="22598" y="26766"/>
                    <a:pt x="22932" y="26539"/>
                  </a:cubicBezTo>
                  <a:cubicBezTo>
                    <a:pt x="23372" y="25944"/>
                    <a:pt x="23968" y="25515"/>
                    <a:pt x="24468" y="25027"/>
                  </a:cubicBezTo>
                  <a:cubicBezTo>
                    <a:pt x="24622" y="24884"/>
                    <a:pt x="24753" y="24718"/>
                    <a:pt x="24872" y="24539"/>
                  </a:cubicBezTo>
                  <a:cubicBezTo>
                    <a:pt x="24968" y="24384"/>
                    <a:pt x="25063" y="24277"/>
                    <a:pt x="25158" y="24146"/>
                  </a:cubicBezTo>
                  <a:cubicBezTo>
                    <a:pt x="25277" y="23968"/>
                    <a:pt x="25384" y="23765"/>
                    <a:pt x="25492" y="23575"/>
                  </a:cubicBezTo>
                  <a:cubicBezTo>
                    <a:pt x="25658" y="23277"/>
                    <a:pt x="25789" y="22956"/>
                    <a:pt x="26063" y="22694"/>
                  </a:cubicBezTo>
                  <a:cubicBezTo>
                    <a:pt x="26170" y="22515"/>
                    <a:pt x="26301" y="22325"/>
                    <a:pt x="26444" y="22158"/>
                  </a:cubicBezTo>
                  <a:cubicBezTo>
                    <a:pt x="26575" y="22051"/>
                    <a:pt x="26718" y="21944"/>
                    <a:pt x="26861" y="21848"/>
                  </a:cubicBezTo>
                  <a:cubicBezTo>
                    <a:pt x="27027" y="21694"/>
                    <a:pt x="27206" y="21563"/>
                    <a:pt x="27397" y="21432"/>
                  </a:cubicBezTo>
                  <a:lnTo>
                    <a:pt x="27408" y="21420"/>
                  </a:lnTo>
                  <a:cubicBezTo>
                    <a:pt x="27426" y="21414"/>
                    <a:pt x="27444" y="21411"/>
                    <a:pt x="27462" y="21411"/>
                  </a:cubicBezTo>
                  <a:cubicBezTo>
                    <a:pt x="27480" y="21411"/>
                    <a:pt x="27498" y="21414"/>
                    <a:pt x="27516" y="21420"/>
                  </a:cubicBezTo>
                  <a:cubicBezTo>
                    <a:pt x="27599" y="21455"/>
                    <a:pt x="27670" y="21515"/>
                    <a:pt x="27754" y="21551"/>
                  </a:cubicBezTo>
                  <a:lnTo>
                    <a:pt x="27730" y="21551"/>
                  </a:lnTo>
                  <a:cubicBezTo>
                    <a:pt x="27813" y="21586"/>
                    <a:pt x="27885" y="21622"/>
                    <a:pt x="27968" y="21646"/>
                  </a:cubicBezTo>
                  <a:cubicBezTo>
                    <a:pt x="28206" y="21694"/>
                    <a:pt x="28468" y="21741"/>
                    <a:pt x="28718" y="21765"/>
                  </a:cubicBezTo>
                  <a:lnTo>
                    <a:pt x="28742" y="21765"/>
                  </a:lnTo>
                  <a:cubicBezTo>
                    <a:pt x="28754" y="21765"/>
                    <a:pt x="28778" y="21777"/>
                    <a:pt x="28801" y="21801"/>
                  </a:cubicBezTo>
                  <a:lnTo>
                    <a:pt x="28825" y="21836"/>
                  </a:lnTo>
                  <a:cubicBezTo>
                    <a:pt x="28921" y="21944"/>
                    <a:pt x="28992" y="22051"/>
                    <a:pt x="29040" y="22182"/>
                  </a:cubicBezTo>
                  <a:cubicBezTo>
                    <a:pt x="29099" y="22313"/>
                    <a:pt x="29123" y="22467"/>
                    <a:pt x="29111" y="22622"/>
                  </a:cubicBezTo>
                  <a:cubicBezTo>
                    <a:pt x="29087" y="22860"/>
                    <a:pt x="29004" y="23087"/>
                    <a:pt x="28849" y="23289"/>
                  </a:cubicBezTo>
                  <a:cubicBezTo>
                    <a:pt x="28944" y="23456"/>
                    <a:pt x="29087" y="23575"/>
                    <a:pt x="29278" y="23610"/>
                  </a:cubicBezTo>
                  <a:cubicBezTo>
                    <a:pt x="29480" y="23670"/>
                    <a:pt x="29683" y="23694"/>
                    <a:pt x="29897" y="23706"/>
                  </a:cubicBezTo>
                  <a:cubicBezTo>
                    <a:pt x="30053" y="23714"/>
                    <a:pt x="30209" y="23718"/>
                    <a:pt x="30364" y="23718"/>
                  </a:cubicBezTo>
                  <a:cubicBezTo>
                    <a:pt x="30648" y="23718"/>
                    <a:pt x="30930" y="23705"/>
                    <a:pt x="31207" y="23682"/>
                  </a:cubicBezTo>
                  <a:cubicBezTo>
                    <a:pt x="31552" y="23646"/>
                    <a:pt x="31897" y="23599"/>
                    <a:pt x="32242" y="23515"/>
                  </a:cubicBezTo>
                  <a:cubicBezTo>
                    <a:pt x="32504" y="23444"/>
                    <a:pt x="32838" y="23479"/>
                    <a:pt x="33135" y="23396"/>
                  </a:cubicBezTo>
                  <a:cubicBezTo>
                    <a:pt x="33171" y="23396"/>
                    <a:pt x="33195" y="23408"/>
                    <a:pt x="33231" y="23420"/>
                  </a:cubicBezTo>
                  <a:cubicBezTo>
                    <a:pt x="33289" y="23455"/>
                    <a:pt x="33336" y="23468"/>
                    <a:pt x="33376" y="23468"/>
                  </a:cubicBezTo>
                  <a:cubicBezTo>
                    <a:pt x="33457" y="23468"/>
                    <a:pt x="33508" y="23412"/>
                    <a:pt x="33564" y="23372"/>
                  </a:cubicBezTo>
                  <a:cubicBezTo>
                    <a:pt x="33600" y="23348"/>
                    <a:pt x="33635" y="23348"/>
                    <a:pt x="33671" y="23337"/>
                  </a:cubicBezTo>
                  <a:cubicBezTo>
                    <a:pt x="33731" y="23348"/>
                    <a:pt x="33787" y="23354"/>
                    <a:pt x="33842" y="23354"/>
                  </a:cubicBezTo>
                  <a:cubicBezTo>
                    <a:pt x="33897" y="23354"/>
                    <a:pt x="33951" y="23348"/>
                    <a:pt x="34004" y="23337"/>
                  </a:cubicBezTo>
                  <a:cubicBezTo>
                    <a:pt x="34112" y="23337"/>
                    <a:pt x="34219" y="23313"/>
                    <a:pt x="34338" y="23313"/>
                  </a:cubicBezTo>
                  <a:cubicBezTo>
                    <a:pt x="34369" y="23309"/>
                    <a:pt x="34401" y="23308"/>
                    <a:pt x="34432" y="23308"/>
                  </a:cubicBezTo>
                  <a:cubicBezTo>
                    <a:pt x="34508" y="23308"/>
                    <a:pt x="34584" y="23316"/>
                    <a:pt x="34659" y="23325"/>
                  </a:cubicBezTo>
                  <a:cubicBezTo>
                    <a:pt x="34755" y="23348"/>
                    <a:pt x="34838" y="23384"/>
                    <a:pt x="34921" y="23432"/>
                  </a:cubicBezTo>
                  <a:cubicBezTo>
                    <a:pt x="35017" y="23503"/>
                    <a:pt x="35136" y="23527"/>
                    <a:pt x="35255" y="23527"/>
                  </a:cubicBezTo>
                  <a:cubicBezTo>
                    <a:pt x="35299" y="23524"/>
                    <a:pt x="35343" y="23523"/>
                    <a:pt x="35387" y="23523"/>
                  </a:cubicBezTo>
                  <a:cubicBezTo>
                    <a:pt x="35517" y="23523"/>
                    <a:pt x="35642" y="23536"/>
                    <a:pt x="35767" y="23563"/>
                  </a:cubicBezTo>
                  <a:cubicBezTo>
                    <a:pt x="35850" y="23587"/>
                    <a:pt x="35933" y="23610"/>
                    <a:pt x="36017" y="23634"/>
                  </a:cubicBezTo>
                  <a:cubicBezTo>
                    <a:pt x="36041" y="23639"/>
                    <a:pt x="36064" y="23642"/>
                    <a:pt x="36085" y="23642"/>
                  </a:cubicBezTo>
                  <a:cubicBezTo>
                    <a:pt x="36116" y="23642"/>
                    <a:pt x="36144" y="23636"/>
                    <a:pt x="36171" y="23622"/>
                  </a:cubicBezTo>
                  <a:cubicBezTo>
                    <a:pt x="36195" y="23622"/>
                    <a:pt x="36219" y="23599"/>
                    <a:pt x="36231" y="23575"/>
                  </a:cubicBezTo>
                  <a:cubicBezTo>
                    <a:pt x="36243" y="23551"/>
                    <a:pt x="36255" y="23515"/>
                    <a:pt x="36267" y="23491"/>
                  </a:cubicBezTo>
                  <a:cubicBezTo>
                    <a:pt x="36279" y="23420"/>
                    <a:pt x="36326" y="23360"/>
                    <a:pt x="36374" y="23301"/>
                  </a:cubicBezTo>
                  <a:cubicBezTo>
                    <a:pt x="36481" y="23182"/>
                    <a:pt x="36600" y="23075"/>
                    <a:pt x="36743" y="22979"/>
                  </a:cubicBezTo>
                  <a:cubicBezTo>
                    <a:pt x="36862" y="22896"/>
                    <a:pt x="37005" y="22837"/>
                    <a:pt x="37160" y="22801"/>
                  </a:cubicBezTo>
                  <a:cubicBezTo>
                    <a:pt x="37398" y="22753"/>
                    <a:pt x="37636" y="22658"/>
                    <a:pt x="37838" y="22515"/>
                  </a:cubicBezTo>
                  <a:cubicBezTo>
                    <a:pt x="37957" y="22467"/>
                    <a:pt x="38088" y="22420"/>
                    <a:pt x="38219" y="22396"/>
                  </a:cubicBezTo>
                  <a:cubicBezTo>
                    <a:pt x="38279" y="22384"/>
                    <a:pt x="38350" y="22348"/>
                    <a:pt x="38386" y="22289"/>
                  </a:cubicBezTo>
                  <a:cubicBezTo>
                    <a:pt x="38434" y="22229"/>
                    <a:pt x="38493" y="22194"/>
                    <a:pt x="38565" y="22182"/>
                  </a:cubicBezTo>
                  <a:cubicBezTo>
                    <a:pt x="38743" y="22170"/>
                    <a:pt x="38910" y="22134"/>
                    <a:pt x="39065" y="22063"/>
                  </a:cubicBezTo>
                  <a:cubicBezTo>
                    <a:pt x="39338" y="21932"/>
                    <a:pt x="39612" y="21824"/>
                    <a:pt x="39910" y="21753"/>
                  </a:cubicBezTo>
                  <a:cubicBezTo>
                    <a:pt x="40160" y="21682"/>
                    <a:pt x="40410" y="21622"/>
                    <a:pt x="40660" y="21563"/>
                  </a:cubicBezTo>
                  <a:cubicBezTo>
                    <a:pt x="40886" y="21539"/>
                    <a:pt x="41053" y="21372"/>
                    <a:pt x="41243" y="21336"/>
                  </a:cubicBezTo>
                  <a:cubicBezTo>
                    <a:pt x="41505" y="21301"/>
                    <a:pt x="41732" y="21146"/>
                    <a:pt x="41982" y="21110"/>
                  </a:cubicBezTo>
                  <a:cubicBezTo>
                    <a:pt x="42244" y="21062"/>
                    <a:pt x="42494" y="20991"/>
                    <a:pt x="42732" y="20884"/>
                  </a:cubicBezTo>
                  <a:cubicBezTo>
                    <a:pt x="42922" y="20801"/>
                    <a:pt x="43089" y="20681"/>
                    <a:pt x="43279" y="20598"/>
                  </a:cubicBezTo>
                  <a:cubicBezTo>
                    <a:pt x="43458" y="20515"/>
                    <a:pt x="43649" y="20443"/>
                    <a:pt x="43815" y="20336"/>
                  </a:cubicBezTo>
                  <a:cubicBezTo>
                    <a:pt x="43910" y="20229"/>
                    <a:pt x="44006" y="20134"/>
                    <a:pt x="44113" y="20050"/>
                  </a:cubicBezTo>
                  <a:cubicBezTo>
                    <a:pt x="44220" y="19967"/>
                    <a:pt x="44303" y="19860"/>
                    <a:pt x="44387" y="19753"/>
                  </a:cubicBezTo>
                  <a:cubicBezTo>
                    <a:pt x="44506" y="19562"/>
                    <a:pt x="44613" y="19372"/>
                    <a:pt x="44696" y="19157"/>
                  </a:cubicBezTo>
                  <a:lnTo>
                    <a:pt x="44756" y="19038"/>
                  </a:lnTo>
                  <a:cubicBezTo>
                    <a:pt x="44780" y="18967"/>
                    <a:pt x="44827" y="18907"/>
                    <a:pt x="44887" y="18872"/>
                  </a:cubicBezTo>
                  <a:cubicBezTo>
                    <a:pt x="45018" y="18788"/>
                    <a:pt x="45149" y="18729"/>
                    <a:pt x="45280" y="18693"/>
                  </a:cubicBezTo>
                  <a:cubicBezTo>
                    <a:pt x="45339" y="18681"/>
                    <a:pt x="45399" y="18646"/>
                    <a:pt x="45446" y="18610"/>
                  </a:cubicBezTo>
                  <a:cubicBezTo>
                    <a:pt x="45506" y="18550"/>
                    <a:pt x="45530" y="18479"/>
                    <a:pt x="45542" y="18407"/>
                  </a:cubicBezTo>
                  <a:cubicBezTo>
                    <a:pt x="45565" y="18300"/>
                    <a:pt x="45625" y="18205"/>
                    <a:pt x="45708" y="18134"/>
                  </a:cubicBezTo>
                  <a:cubicBezTo>
                    <a:pt x="46077" y="17753"/>
                    <a:pt x="46482" y="17348"/>
                    <a:pt x="47006" y="17086"/>
                  </a:cubicBezTo>
                  <a:cubicBezTo>
                    <a:pt x="47280" y="16979"/>
                    <a:pt x="47554" y="16907"/>
                    <a:pt x="47840" y="16836"/>
                  </a:cubicBezTo>
                  <a:cubicBezTo>
                    <a:pt x="47887" y="16830"/>
                    <a:pt x="47938" y="16827"/>
                    <a:pt x="47988" y="16827"/>
                  </a:cubicBezTo>
                  <a:cubicBezTo>
                    <a:pt x="48039" y="16827"/>
                    <a:pt x="48090" y="16830"/>
                    <a:pt x="48137" y="16836"/>
                  </a:cubicBezTo>
                  <a:cubicBezTo>
                    <a:pt x="48232" y="16848"/>
                    <a:pt x="48328" y="16871"/>
                    <a:pt x="48411" y="16907"/>
                  </a:cubicBezTo>
                  <a:cubicBezTo>
                    <a:pt x="48471" y="16931"/>
                    <a:pt x="48542" y="16967"/>
                    <a:pt x="48613" y="16979"/>
                  </a:cubicBezTo>
                  <a:cubicBezTo>
                    <a:pt x="48661" y="17002"/>
                    <a:pt x="48733" y="17014"/>
                    <a:pt x="48792" y="17014"/>
                  </a:cubicBezTo>
                  <a:cubicBezTo>
                    <a:pt x="48810" y="17016"/>
                    <a:pt x="48829" y="17017"/>
                    <a:pt x="48848" y="17017"/>
                  </a:cubicBezTo>
                  <a:cubicBezTo>
                    <a:pt x="48975" y="17017"/>
                    <a:pt x="49107" y="16983"/>
                    <a:pt x="49221" y="16931"/>
                  </a:cubicBezTo>
                  <a:cubicBezTo>
                    <a:pt x="49268" y="16907"/>
                    <a:pt x="49316" y="16871"/>
                    <a:pt x="49352" y="16824"/>
                  </a:cubicBezTo>
                  <a:cubicBezTo>
                    <a:pt x="49375" y="16812"/>
                    <a:pt x="49387" y="16776"/>
                    <a:pt x="49411" y="16741"/>
                  </a:cubicBezTo>
                  <a:cubicBezTo>
                    <a:pt x="49447" y="16717"/>
                    <a:pt x="49459" y="16681"/>
                    <a:pt x="49471" y="16633"/>
                  </a:cubicBezTo>
                  <a:cubicBezTo>
                    <a:pt x="49530" y="16502"/>
                    <a:pt x="49542" y="16348"/>
                    <a:pt x="49495" y="16205"/>
                  </a:cubicBezTo>
                  <a:cubicBezTo>
                    <a:pt x="49459" y="16086"/>
                    <a:pt x="49411" y="15967"/>
                    <a:pt x="49364" y="15848"/>
                  </a:cubicBezTo>
                  <a:cubicBezTo>
                    <a:pt x="49352" y="15788"/>
                    <a:pt x="49316" y="15705"/>
                    <a:pt x="49292" y="15633"/>
                  </a:cubicBezTo>
                  <a:cubicBezTo>
                    <a:pt x="49268" y="15562"/>
                    <a:pt x="49244" y="15490"/>
                    <a:pt x="49233" y="15407"/>
                  </a:cubicBezTo>
                  <a:cubicBezTo>
                    <a:pt x="49173" y="15086"/>
                    <a:pt x="49173" y="14764"/>
                    <a:pt x="49233" y="14443"/>
                  </a:cubicBezTo>
                  <a:cubicBezTo>
                    <a:pt x="49256" y="14359"/>
                    <a:pt x="49280" y="14276"/>
                    <a:pt x="49328" y="14205"/>
                  </a:cubicBezTo>
                  <a:cubicBezTo>
                    <a:pt x="49328" y="14288"/>
                    <a:pt x="49328" y="14359"/>
                    <a:pt x="49340" y="14431"/>
                  </a:cubicBezTo>
                  <a:cubicBezTo>
                    <a:pt x="49345" y="14493"/>
                    <a:pt x="49348" y="14523"/>
                    <a:pt x="49364" y="14523"/>
                  </a:cubicBezTo>
                  <a:cubicBezTo>
                    <a:pt x="49381" y="14523"/>
                    <a:pt x="49414" y="14487"/>
                    <a:pt x="49483" y="14419"/>
                  </a:cubicBezTo>
                  <a:cubicBezTo>
                    <a:pt x="49537" y="14356"/>
                    <a:pt x="49577" y="14327"/>
                    <a:pt x="49604" y="14327"/>
                  </a:cubicBezTo>
                  <a:cubicBezTo>
                    <a:pt x="49613" y="14327"/>
                    <a:pt x="49620" y="14330"/>
                    <a:pt x="49625" y="14335"/>
                  </a:cubicBezTo>
                  <a:cubicBezTo>
                    <a:pt x="49649" y="14347"/>
                    <a:pt x="49649" y="14407"/>
                    <a:pt x="49661" y="14526"/>
                  </a:cubicBezTo>
                  <a:cubicBezTo>
                    <a:pt x="49693" y="14494"/>
                    <a:pt x="49620" y="14215"/>
                    <a:pt x="49639" y="14130"/>
                  </a:cubicBezTo>
                  <a:lnTo>
                    <a:pt x="49639" y="14130"/>
                  </a:lnTo>
                  <a:cubicBezTo>
                    <a:pt x="49585" y="14234"/>
                    <a:pt x="49551" y="14278"/>
                    <a:pt x="49506" y="14312"/>
                  </a:cubicBezTo>
                  <a:cubicBezTo>
                    <a:pt x="49498" y="14320"/>
                    <a:pt x="49484" y="14328"/>
                    <a:pt x="49472" y="14328"/>
                  </a:cubicBezTo>
                  <a:cubicBezTo>
                    <a:pt x="49467" y="14328"/>
                    <a:pt x="49462" y="14327"/>
                    <a:pt x="49459" y="14324"/>
                  </a:cubicBezTo>
                  <a:cubicBezTo>
                    <a:pt x="49459" y="14276"/>
                    <a:pt x="49459" y="14240"/>
                    <a:pt x="49471" y="14205"/>
                  </a:cubicBezTo>
                  <a:cubicBezTo>
                    <a:pt x="49602" y="13788"/>
                    <a:pt x="49697" y="13359"/>
                    <a:pt x="49768" y="12919"/>
                  </a:cubicBezTo>
                  <a:cubicBezTo>
                    <a:pt x="49804" y="12716"/>
                    <a:pt x="49804" y="12502"/>
                    <a:pt x="49792" y="12300"/>
                  </a:cubicBezTo>
                  <a:cubicBezTo>
                    <a:pt x="49768" y="12097"/>
                    <a:pt x="49685" y="11919"/>
                    <a:pt x="49554" y="11776"/>
                  </a:cubicBezTo>
                  <a:lnTo>
                    <a:pt x="49542" y="11776"/>
                  </a:lnTo>
                  <a:cubicBezTo>
                    <a:pt x="49304" y="11526"/>
                    <a:pt x="48935" y="11383"/>
                    <a:pt x="48566" y="11264"/>
                  </a:cubicBezTo>
                  <a:cubicBezTo>
                    <a:pt x="48197" y="11145"/>
                    <a:pt x="47804" y="11037"/>
                    <a:pt x="47435" y="10966"/>
                  </a:cubicBezTo>
                  <a:cubicBezTo>
                    <a:pt x="47268" y="10918"/>
                    <a:pt x="47101" y="10906"/>
                    <a:pt x="46923" y="10895"/>
                  </a:cubicBezTo>
                  <a:cubicBezTo>
                    <a:pt x="46865" y="10899"/>
                    <a:pt x="46807" y="10901"/>
                    <a:pt x="46749" y="10901"/>
                  </a:cubicBezTo>
                  <a:cubicBezTo>
                    <a:pt x="46459" y="10901"/>
                    <a:pt x="46165" y="10851"/>
                    <a:pt x="45887" y="10752"/>
                  </a:cubicBezTo>
                  <a:cubicBezTo>
                    <a:pt x="45625" y="10668"/>
                    <a:pt x="45363" y="10597"/>
                    <a:pt x="45101" y="10561"/>
                  </a:cubicBezTo>
                  <a:cubicBezTo>
                    <a:pt x="44589" y="10454"/>
                    <a:pt x="44113" y="10240"/>
                    <a:pt x="43720" y="9906"/>
                  </a:cubicBezTo>
                  <a:cubicBezTo>
                    <a:pt x="43482" y="9716"/>
                    <a:pt x="43256" y="9490"/>
                    <a:pt x="43077" y="9240"/>
                  </a:cubicBezTo>
                  <a:cubicBezTo>
                    <a:pt x="43029" y="9180"/>
                    <a:pt x="42982" y="9121"/>
                    <a:pt x="42934" y="9061"/>
                  </a:cubicBezTo>
                  <a:lnTo>
                    <a:pt x="42815" y="8871"/>
                  </a:lnTo>
                  <a:cubicBezTo>
                    <a:pt x="42779" y="8799"/>
                    <a:pt x="42708" y="8740"/>
                    <a:pt x="42637" y="8704"/>
                  </a:cubicBezTo>
                  <a:cubicBezTo>
                    <a:pt x="42607" y="8695"/>
                    <a:pt x="42576" y="8691"/>
                    <a:pt x="42545" y="8691"/>
                  </a:cubicBezTo>
                  <a:cubicBezTo>
                    <a:pt x="42489" y="8691"/>
                    <a:pt x="42433" y="8705"/>
                    <a:pt x="42386" y="8728"/>
                  </a:cubicBezTo>
                  <a:cubicBezTo>
                    <a:pt x="42256" y="8763"/>
                    <a:pt x="42136" y="8823"/>
                    <a:pt x="42029" y="8871"/>
                  </a:cubicBezTo>
                  <a:cubicBezTo>
                    <a:pt x="41744" y="9013"/>
                    <a:pt x="41446" y="9121"/>
                    <a:pt x="41136" y="9180"/>
                  </a:cubicBezTo>
                  <a:cubicBezTo>
                    <a:pt x="41013" y="9211"/>
                    <a:pt x="40886" y="9225"/>
                    <a:pt x="40759" y="9225"/>
                  </a:cubicBezTo>
                  <a:cubicBezTo>
                    <a:pt x="40543" y="9225"/>
                    <a:pt x="40327" y="9184"/>
                    <a:pt x="40124" y="9109"/>
                  </a:cubicBezTo>
                  <a:cubicBezTo>
                    <a:pt x="39827" y="8978"/>
                    <a:pt x="39565" y="8775"/>
                    <a:pt x="39374" y="8513"/>
                  </a:cubicBezTo>
                  <a:cubicBezTo>
                    <a:pt x="39142" y="8392"/>
                    <a:pt x="38890" y="8322"/>
                    <a:pt x="38636" y="8322"/>
                  </a:cubicBezTo>
                  <a:cubicBezTo>
                    <a:pt x="38616" y="8322"/>
                    <a:pt x="38596" y="8322"/>
                    <a:pt x="38576" y="8323"/>
                  </a:cubicBezTo>
                  <a:cubicBezTo>
                    <a:pt x="38279" y="8299"/>
                    <a:pt x="37838" y="8382"/>
                    <a:pt x="37422" y="8073"/>
                  </a:cubicBezTo>
                  <a:cubicBezTo>
                    <a:pt x="37219" y="7918"/>
                    <a:pt x="37100" y="7680"/>
                    <a:pt x="37100" y="7430"/>
                  </a:cubicBezTo>
                  <a:lnTo>
                    <a:pt x="37100" y="7287"/>
                  </a:lnTo>
                  <a:cubicBezTo>
                    <a:pt x="37100" y="7251"/>
                    <a:pt x="37100" y="7216"/>
                    <a:pt x="37100" y="7180"/>
                  </a:cubicBezTo>
                  <a:cubicBezTo>
                    <a:pt x="37088" y="7108"/>
                    <a:pt x="37076" y="7037"/>
                    <a:pt x="37052" y="6966"/>
                  </a:cubicBezTo>
                  <a:cubicBezTo>
                    <a:pt x="36993" y="6668"/>
                    <a:pt x="36850" y="6370"/>
                    <a:pt x="36731" y="6013"/>
                  </a:cubicBezTo>
                  <a:cubicBezTo>
                    <a:pt x="36660" y="5823"/>
                    <a:pt x="36612" y="5608"/>
                    <a:pt x="36600" y="5394"/>
                  </a:cubicBezTo>
                  <a:cubicBezTo>
                    <a:pt x="36552" y="5322"/>
                    <a:pt x="36505" y="5263"/>
                    <a:pt x="36433" y="5203"/>
                  </a:cubicBezTo>
                  <a:cubicBezTo>
                    <a:pt x="36255" y="5084"/>
                    <a:pt x="36040" y="5001"/>
                    <a:pt x="35826" y="4977"/>
                  </a:cubicBezTo>
                  <a:cubicBezTo>
                    <a:pt x="35552" y="4918"/>
                    <a:pt x="35290" y="4870"/>
                    <a:pt x="35028" y="4787"/>
                  </a:cubicBezTo>
                  <a:cubicBezTo>
                    <a:pt x="34814" y="4727"/>
                    <a:pt x="34612" y="4656"/>
                    <a:pt x="34421" y="4560"/>
                  </a:cubicBezTo>
                  <a:cubicBezTo>
                    <a:pt x="34207" y="4453"/>
                    <a:pt x="34016" y="4310"/>
                    <a:pt x="33862" y="4144"/>
                  </a:cubicBezTo>
                  <a:cubicBezTo>
                    <a:pt x="33612" y="3822"/>
                    <a:pt x="33433" y="3453"/>
                    <a:pt x="33373" y="3048"/>
                  </a:cubicBezTo>
                  <a:cubicBezTo>
                    <a:pt x="33350" y="2917"/>
                    <a:pt x="33338" y="2775"/>
                    <a:pt x="33350" y="2632"/>
                  </a:cubicBezTo>
                  <a:cubicBezTo>
                    <a:pt x="33350" y="2501"/>
                    <a:pt x="33338" y="2370"/>
                    <a:pt x="33326" y="2239"/>
                  </a:cubicBezTo>
                  <a:cubicBezTo>
                    <a:pt x="33302" y="2060"/>
                    <a:pt x="33278" y="1882"/>
                    <a:pt x="33278" y="1703"/>
                  </a:cubicBezTo>
                  <a:cubicBezTo>
                    <a:pt x="33278" y="1620"/>
                    <a:pt x="33278" y="1536"/>
                    <a:pt x="33266" y="1453"/>
                  </a:cubicBezTo>
                  <a:lnTo>
                    <a:pt x="33242" y="1215"/>
                  </a:lnTo>
                  <a:cubicBezTo>
                    <a:pt x="33231" y="1000"/>
                    <a:pt x="33171" y="786"/>
                    <a:pt x="33088" y="596"/>
                  </a:cubicBezTo>
                  <a:cubicBezTo>
                    <a:pt x="33016" y="429"/>
                    <a:pt x="32897" y="274"/>
                    <a:pt x="32742" y="155"/>
                  </a:cubicBezTo>
                  <a:cubicBezTo>
                    <a:pt x="32600" y="60"/>
                    <a:pt x="32421" y="12"/>
                    <a:pt x="32254" y="12"/>
                  </a:cubicBezTo>
                  <a:cubicBezTo>
                    <a:pt x="32159" y="6"/>
                    <a:pt x="32061" y="6"/>
                    <a:pt x="31961" y="6"/>
                  </a:cubicBezTo>
                  <a:cubicBezTo>
                    <a:pt x="31861" y="6"/>
                    <a:pt x="31760" y="6"/>
                    <a:pt x="316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00"/>
            <p:cNvSpPr/>
            <p:nvPr/>
          </p:nvSpPr>
          <p:spPr>
            <a:xfrm>
              <a:off x="3257550" y="2548050"/>
              <a:ext cx="503950" cy="240850"/>
            </a:xfrm>
            <a:custGeom>
              <a:rect b="b" l="l" r="r" t="t"/>
              <a:pathLst>
                <a:path extrusionOk="0" h="9634" w="20158">
                  <a:moveTo>
                    <a:pt x="17361" y="8999"/>
                  </a:moveTo>
                  <a:cubicBezTo>
                    <a:pt x="17360" y="8999"/>
                    <a:pt x="17359" y="9000"/>
                    <a:pt x="17359" y="9002"/>
                  </a:cubicBezTo>
                  <a:cubicBezTo>
                    <a:pt x="17362" y="9005"/>
                    <a:pt x="17363" y="9006"/>
                    <a:pt x="17364" y="9006"/>
                  </a:cubicBezTo>
                  <a:cubicBezTo>
                    <a:pt x="17366" y="9006"/>
                    <a:pt x="17363" y="8999"/>
                    <a:pt x="17361" y="8999"/>
                  </a:cubicBezTo>
                  <a:close/>
                  <a:moveTo>
                    <a:pt x="17306" y="9002"/>
                  </a:moveTo>
                  <a:lnTo>
                    <a:pt x="17306" y="9002"/>
                  </a:lnTo>
                  <a:cubicBezTo>
                    <a:pt x="17307" y="9002"/>
                    <a:pt x="17312" y="9018"/>
                    <a:pt x="17312" y="9026"/>
                  </a:cubicBezTo>
                  <a:cubicBezTo>
                    <a:pt x="17307" y="9008"/>
                    <a:pt x="17306" y="9002"/>
                    <a:pt x="17306" y="9002"/>
                  </a:cubicBezTo>
                  <a:close/>
                  <a:moveTo>
                    <a:pt x="17622" y="9016"/>
                  </a:moveTo>
                  <a:cubicBezTo>
                    <a:pt x="17623" y="9028"/>
                    <a:pt x="17626" y="9036"/>
                    <a:pt x="17626" y="9036"/>
                  </a:cubicBezTo>
                  <a:cubicBezTo>
                    <a:pt x="17627" y="9036"/>
                    <a:pt x="17626" y="9030"/>
                    <a:pt x="17622" y="9016"/>
                  </a:cubicBezTo>
                  <a:close/>
                  <a:moveTo>
                    <a:pt x="11240" y="1"/>
                  </a:moveTo>
                  <a:cubicBezTo>
                    <a:pt x="11192" y="37"/>
                    <a:pt x="11144" y="61"/>
                    <a:pt x="11085" y="72"/>
                  </a:cubicBezTo>
                  <a:cubicBezTo>
                    <a:pt x="11013" y="72"/>
                    <a:pt x="10942" y="72"/>
                    <a:pt x="10870" y="49"/>
                  </a:cubicBezTo>
                  <a:cubicBezTo>
                    <a:pt x="10418" y="156"/>
                    <a:pt x="10013" y="382"/>
                    <a:pt x="9668" y="692"/>
                  </a:cubicBezTo>
                  <a:lnTo>
                    <a:pt x="9632" y="763"/>
                  </a:lnTo>
                  <a:cubicBezTo>
                    <a:pt x="9573" y="882"/>
                    <a:pt x="9561" y="1001"/>
                    <a:pt x="9454" y="1120"/>
                  </a:cubicBezTo>
                  <a:cubicBezTo>
                    <a:pt x="9465" y="1168"/>
                    <a:pt x="9489" y="1204"/>
                    <a:pt x="9513" y="1239"/>
                  </a:cubicBezTo>
                  <a:cubicBezTo>
                    <a:pt x="9573" y="1311"/>
                    <a:pt x="9608" y="1358"/>
                    <a:pt x="9561" y="1442"/>
                  </a:cubicBezTo>
                  <a:cubicBezTo>
                    <a:pt x="9537" y="1501"/>
                    <a:pt x="9525" y="1573"/>
                    <a:pt x="9537" y="1632"/>
                  </a:cubicBezTo>
                  <a:cubicBezTo>
                    <a:pt x="9585" y="1846"/>
                    <a:pt x="9632" y="2061"/>
                    <a:pt x="9668" y="2287"/>
                  </a:cubicBezTo>
                  <a:cubicBezTo>
                    <a:pt x="9680" y="2323"/>
                    <a:pt x="9680" y="2358"/>
                    <a:pt x="9692" y="2394"/>
                  </a:cubicBezTo>
                  <a:cubicBezTo>
                    <a:pt x="9727" y="2501"/>
                    <a:pt x="9751" y="2597"/>
                    <a:pt x="9775" y="2704"/>
                  </a:cubicBezTo>
                  <a:cubicBezTo>
                    <a:pt x="9775" y="2811"/>
                    <a:pt x="9763" y="2918"/>
                    <a:pt x="9751" y="3025"/>
                  </a:cubicBezTo>
                  <a:cubicBezTo>
                    <a:pt x="9787" y="3239"/>
                    <a:pt x="9727" y="3454"/>
                    <a:pt x="9585" y="3620"/>
                  </a:cubicBezTo>
                  <a:cubicBezTo>
                    <a:pt x="9561" y="3656"/>
                    <a:pt x="9549" y="3692"/>
                    <a:pt x="9549" y="3728"/>
                  </a:cubicBezTo>
                  <a:cubicBezTo>
                    <a:pt x="9537" y="3859"/>
                    <a:pt x="9454" y="3966"/>
                    <a:pt x="9346" y="4025"/>
                  </a:cubicBezTo>
                  <a:cubicBezTo>
                    <a:pt x="9299" y="4061"/>
                    <a:pt x="9263" y="4121"/>
                    <a:pt x="9215" y="4156"/>
                  </a:cubicBezTo>
                  <a:cubicBezTo>
                    <a:pt x="9180" y="4192"/>
                    <a:pt x="9132" y="4263"/>
                    <a:pt x="9084" y="4275"/>
                  </a:cubicBezTo>
                  <a:cubicBezTo>
                    <a:pt x="8906" y="4323"/>
                    <a:pt x="8739" y="4359"/>
                    <a:pt x="8584" y="4406"/>
                  </a:cubicBezTo>
                  <a:cubicBezTo>
                    <a:pt x="8543" y="4418"/>
                    <a:pt x="8498" y="4424"/>
                    <a:pt x="8453" y="4424"/>
                  </a:cubicBezTo>
                  <a:cubicBezTo>
                    <a:pt x="8409" y="4424"/>
                    <a:pt x="8364" y="4418"/>
                    <a:pt x="8322" y="4406"/>
                  </a:cubicBezTo>
                  <a:cubicBezTo>
                    <a:pt x="8297" y="4398"/>
                    <a:pt x="8272" y="4394"/>
                    <a:pt x="8247" y="4394"/>
                  </a:cubicBezTo>
                  <a:cubicBezTo>
                    <a:pt x="8200" y="4394"/>
                    <a:pt x="8154" y="4407"/>
                    <a:pt x="8108" y="4430"/>
                  </a:cubicBezTo>
                  <a:cubicBezTo>
                    <a:pt x="7948" y="4506"/>
                    <a:pt x="7770" y="4546"/>
                    <a:pt x="7591" y="4546"/>
                  </a:cubicBezTo>
                  <a:cubicBezTo>
                    <a:pt x="7517" y="4546"/>
                    <a:pt x="7443" y="4539"/>
                    <a:pt x="7370" y="4525"/>
                  </a:cubicBezTo>
                  <a:cubicBezTo>
                    <a:pt x="7275" y="4513"/>
                    <a:pt x="7191" y="4490"/>
                    <a:pt x="7120" y="4454"/>
                  </a:cubicBezTo>
                  <a:cubicBezTo>
                    <a:pt x="7060" y="4430"/>
                    <a:pt x="7001" y="4418"/>
                    <a:pt x="6953" y="4394"/>
                  </a:cubicBezTo>
                  <a:cubicBezTo>
                    <a:pt x="6894" y="4371"/>
                    <a:pt x="6846" y="4347"/>
                    <a:pt x="6787" y="4335"/>
                  </a:cubicBezTo>
                  <a:cubicBezTo>
                    <a:pt x="6679" y="4299"/>
                    <a:pt x="6584" y="4252"/>
                    <a:pt x="6465" y="4216"/>
                  </a:cubicBezTo>
                  <a:cubicBezTo>
                    <a:pt x="6370" y="4180"/>
                    <a:pt x="6287" y="4132"/>
                    <a:pt x="6203" y="4085"/>
                  </a:cubicBezTo>
                  <a:cubicBezTo>
                    <a:pt x="6132" y="4025"/>
                    <a:pt x="6060" y="3954"/>
                    <a:pt x="5989" y="3882"/>
                  </a:cubicBezTo>
                  <a:cubicBezTo>
                    <a:pt x="5965" y="3847"/>
                    <a:pt x="5929" y="3799"/>
                    <a:pt x="5894" y="3763"/>
                  </a:cubicBezTo>
                  <a:cubicBezTo>
                    <a:pt x="5465" y="3311"/>
                    <a:pt x="5191" y="2775"/>
                    <a:pt x="4882" y="2275"/>
                  </a:cubicBezTo>
                  <a:cubicBezTo>
                    <a:pt x="4834" y="2192"/>
                    <a:pt x="4786" y="2132"/>
                    <a:pt x="4727" y="2073"/>
                  </a:cubicBezTo>
                  <a:cubicBezTo>
                    <a:pt x="4691" y="2037"/>
                    <a:pt x="4667" y="1989"/>
                    <a:pt x="4667" y="1942"/>
                  </a:cubicBezTo>
                  <a:lnTo>
                    <a:pt x="4667" y="1930"/>
                  </a:lnTo>
                  <a:cubicBezTo>
                    <a:pt x="4655" y="1918"/>
                    <a:pt x="4655" y="1906"/>
                    <a:pt x="4655" y="1882"/>
                  </a:cubicBezTo>
                  <a:cubicBezTo>
                    <a:pt x="4632" y="1811"/>
                    <a:pt x="4596" y="1739"/>
                    <a:pt x="4548" y="1668"/>
                  </a:cubicBezTo>
                  <a:cubicBezTo>
                    <a:pt x="4501" y="1632"/>
                    <a:pt x="4465" y="1585"/>
                    <a:pt x="4417" y="1549"/>
                  </a:cubicBezTo>
                  <a:cubicBezTo>
                    <a:pt x="4370" y="1513"/>
                    <a:pt x="4322" y="1465"/>
                    <a:pt x="4310" y="1418"/>
                  </a:cubicBezTo>
                  <a:cubicBezTo>
                    <a:pt x="4274" y="1406"/>
                    <a:pt x="4239" y="1394"/>
                    <a:pt x="4215" y="1382"/>
                  </a:cubicBezTo>
                  <a:cubicBezTo>
                    <a:pt x="4179" y="1382"/>
                    <a:pt x="4155" y="1370"/>
                    <a:pt x="4120" y="1358"/>
                  </a:cubicBezTo>
                  <a:cubicBezTo>
                    <a:pt x="4096" y="1346"/>
                    <a:pt x="4084" y="1334"/>
                    <a:pt x="4072" y="1323"/>
                  </a:cubicBezTo>
                  <a:cubicBezTo>
                    <a:pt x="4048" y="1299"/>
                    <a:pt x="4024" y="1287"/>
                    <a:pt x="4001" y="1275"/>
                  </a:cubicBezTo>
                  <a:lnTo>
                    <a:pt x="3893" y="1275"/>
                  </a:lnTo>
                  <a:cubicBezTo>
                    <a:pt x="3870" y="1287"/>
                    <a:pt x="3834" y="1287"/>
                    <a:pt x="3798" y="1299"/>
                  </a:cubicBezTo>
                  <a:cubicBezTo>
                    <a:pt x="3793" y="1301"/>
                    <a:pt x="3786" y="1301"/>
                    <a:pt x="3778" y="1301"/>
                  </a:cubicBezTo>
                  <a:cubicBezTo>
                    <a:pt x="3752" y="1301"/>
                    <a:pt x="3716" y="1294"/>
                    <a:pt x="3680" y="1294"/>
                  </a:cubicBezTo>
                  <a:cubicBezTo>
                    <a:pt x="3654" y="1294"/>
                    <a:pt x="3629" y="1298"/>
                    <a:pt x="3608" y="1311"/>
                  </a:cubicBezTo>
                  <a:cubicBezTo>
                    <a:pt x="3524" y="1358"/>
                    <a:pt x="3465" y="1430"/>
                    <a:pt x="3405" y="1525"/>
                  </a:cubicBezTo>
                  <a:cubicBezTo>
                    <a:pt x="3358" y="1608"/>
                    <a:pt x="3274" y="1668"/>
                    <a:pt x="3179" y="1692"/>
                  </a:cubicBezTo>
                  <a:cubicBezTo>
                    <a:pt x="3084" y="1727"/>
                    <a:pt x="3000" y="1775"/>
                    <a:pt x="2905" y="1835"/>
                  </a:cubicBezTo>
                  <a:lnTo>
                    <a:pt x="2822" y="1894"/>
                  </a:lnTo>
                  <a:lnTo>
                    <a:pt x="2810" y="1894"/>
                  </a:lnTo>
                  <a:cubicBezTo>
                    <a:pt x="2536" y="2025"/>
                    <a:pt x="2286" y="2168"/>
                    <a:pt x="2036" y="2347"/>
                  </a:cubicBezTo>
                  <a:cubicBezTo>
                    <a:pt x="1929" y="2418"/>
                    <a:pt x="1845" y="2513"/>
                    <a:pt x="1774" y="2632"/>
                  </a:cubicBezTo>
                  <a:cubicBezTo>
                    <a:pt x="1750" y="2668"/>
                    <a:pt x="1703" y="2704"/>
                    <a:pt x="1667" y="2739"/>
                  </a:cubicBezTo>
                  <a:cubicBezTo>
                    <a:pt x="1619" y="2763"/>
                    <a:pt x="1584" y="2811"/>
                    <a:pt x="1560" y="2858"/>
                  </a:cubicBezTo>
                  <a:cubicBezTo>
                    <a:pt x="1560" y="2864"/>
                    <a:pt x="1551" y="2867"/>
                    <a:pt x="1540" y="2867"/>
                  </a:cubicBezTo>
                  <a:cubicBezTo>
                    <a:pt x="1530" y="2867"/>
                    <a:pt x="1518" y="2864"/>
                    <a:pt x="1512" y="2858"/>
                  </a:cubicBezTo>
                  <a:cubicBezTo>
                    <a:pt x="1494" y="2855"/>
                    <a:pt x="1480" y="2854"/>
                    <a:pt x="1468" y="2854"/>
                  </a:cubicBezTo>
                  <a:cubicBezTo>
                    <a:pt x="1394" y="2854"/>
                    <a:pt x="1432" y="2914"/>
                    <a:pt x="1453" y="2966"/>
                  </a:cubicBezTo>
                  <a:lnTo>
                    <a:pt x="1453" y="3013"/>
                  </a:lnTo>
                  <a:cubicBezTo>
                    <a:pt x="1369" y="3049"/>
                    <a:pt x="1381" y="3144"/>
                    <a:pt x="1345" y="3204"/>
                  </a:cubicBezTo>
                  <a:cubicBezTo>
                    <a:pt x="1322" y="3287"/>
                    <a:pt x="1250" y="3335"/>
                    <a:pt x="1167" y="3347"/>
                  </a:cubicBezTo>
                  <a:cubicBezTo>
                    <a:pt x="1119" y="3347"/>
                    <a:pt x="1072" y="3382"/>
                    <a:pt x="1072" y="3442"/>
                  </a:cubicBezTo>
                  <a:cubicBezTo>
                    <a:pt x="1083" y="3501"/>
                    <a:pt x="1083" y="3561"/>
                    <a:pt x="1072" y="3632"/>
                  </a:cubicBezTo>
                  <a:cubicBezTo>
                    <a:pt x="1060" y="3692"/>
                    <a:pt x="1036" y="3751"/>
                    <a:pt x="988" y="3799"/>
                  </a:cubicBezTo>
                  <a:cubicBezTo>
                    <a:pt x="976" y="3823"/>
                    <a:pt x="988" y="3847"/>
                    <a:pt x="1024" y="3882"/>
                  </a:cubicBezTo>
                  <a:cubicBezTo>
                    <a:pt x="1060" y="3906"/>
                    <a:pt x="1072" y="3930"/>
                    <a:pt x="1083" y="3954"/>
                  </a:cubicBezTo>
                  <a:cubicBezTo>
                    <a:pt x="1083" y="4013"/>
                    <a:pt x="1083" y="4061"/>
                    <a:pt x="1083" y="4121"/>
                  </a:cubicBezTo>
                  <a:cubicBezTo>
                    <a:pt x="1072" y="4192"/>
                    <a:pt x="1036" y="4263"/>
                    <a:pt x="988" y="4311"/>
                  </a:cubicBezTo>
                  <a:cubicBezTo>
                    <a:pt x="893" y="4371"/>
                    <a:pt x="822" y="4466"/>
                    <a:pt x="810" y="4585"/>
                  </a:cubicBezTo>
                  <a:cubicBezTo>
                    <a:pt x="798" y="4633"/>
                    <a:pt x="738" y="4656"/>
                    <a:pt x="691" y="4704"/>
                  </a:cubicBezTo>
                  <a:cubicBezTo>
                    <a:pt x="667" y="4728"/>
                    <a:pt x="667" y="4763"/>
                    <a:pt x="691" y="4799"/>
                  </a:cubicBezTo>
                  <a:cubicBezTo>
                    <a:pt x="702" y="4835"/>
                    <a:pt x="702" y="4871"/>
                    <a:pt x="667" y="4883"/>
                  </a:cubicBezTo>
                  <a:cubicBezTo>
                    <a:pt x="607" y="4918"/>
                    <a:pt x="524" y="4942"/>
                    <a:pt x="524" y="5014"/>
                  </a:cubicBezTo>
                  <a:cubicBezTo>
                    <a:pt x="500" y="5133"/>
                    <a:pt x="452" y="5228"/>
                    <a:pt x="369" y="5323"/>
                  </a:cubicBezTo>
                  <a:cubicBezTo>
                    <a:pt x="345" y="5359"/>
                    <a:pt x="321" y="5395"/>
                    <a:pt x="298" y="5430"/>
                  </a:cubicBezTo>
                  <a:cubicBezTo>
                    <a:pt x="274" y="5466"/>
                    <a:pt x="250" y="5502"/>
                    <a:pt x="214" y="5525"/>
                  </a:cubicBezTo>
                  <a:cubicBezTo>
                    <a:pt x="143" y="5585"/>
                    <a:pt x="202" y="5680"/>
                    <a:pt x="143" y="5728"/>
                  </a:cubicBezTo>
                  <a:cubicBezTo>
                    <a:pt x="48" y="5787"/>
                    <a:pt x="107" y="5895"/>
                    <a:pt x="48" y="5966"/>
                  </a:cubicBezTo>
                  <a:cubicBezTo>
                    <a:pt x="12" y="6049"/>
                    <a:pt x="0" y="6145"/>
                    <a:pt x="24" y="6240"/>
                  </a:cubicBezTo>
                  <a:cubicBezTo>
                    <a:pt x="48" y="6311"/>
                    <a:pt x="95" y="6383"/>
                    <a:pt x="107" y="6442"/>
                  </a:cubicBezTo>
                  <a:cubicBezTo>
                    <a:pt x="119" y="6526"/>
                    <a:pt x="119" y="6597"/>
                    <a:pt x="107" y="6680"/>
                  </a:cubicBezTo>
                  <a:cubicBezTo>
                    <a:pt x="191" y="6764"/>
                    <a:pt x="155" y="6883"/>
                    <a:pt x="191" y="6990"/>
                  </a:cubicBezTo>
                  <a:cubicBezTo>
                    <a:pt x="225" y="7083"/>
                    <a:pt x="260" y="7176"/>
                    <a:pt x="295" y="7281"/>
                  </a:cubicBezTo>
                  <a:lnTo>
                    <a:pt x="295" y="7281"/>
                  </a:lnTo>
                  <a:cubicBezTo>
                    <a:pt x="277" y="7259"/>
                    <a:pt x="264" y="7242"/>
                    <a:pt x="250" y="7228"/>
                  </a:cubicBezTo>
                  <a:lnTo>
                    <a:pt x="250" y="7228"/>
                  </a:lnTo>
                  <a:lnTo>
                    <a:pt x="298" y="7288"/>
                  </a:lnTo>
                  <a:cubicBezTo>
                    <a:pt x="297" y="7285"/>
                    <a:pt x="296" y="7283"/>
                    <a:pt x="295" y="7281"/>
                  </a:cubicBezTo>
                  <a:lnTo>
                    <a:pt x="295" y="7281"/>
                  </a:lnTo>
                  <a:cubicBezTo>
                    <a:pt x="309" y="7297"/>
                    <a:pt x="325" y="7315"/>
                    <a:pt x="345" y="7335"/>
                  </a:cubicBezTo>
                  <a:cubicBezTo>
                    <a:pt x="367" y="7362"/>
                    <a:pt x="398" y="7374"/>
                    <a:pt x="428" y="7374"/>
                  </a:cubicBezTo>
                  <a:cubicBezTo>
                    <a:pt x="464" y="7374"/>
                    <a:pt x="499" y="7356"/>
                    <a:pt x="512" y="7323"/>
                  </a:cubicBezTo>
                  <a:cubicBezTo>
                    <a:pt x="548" y="7276"/>
                    <a:pt x="595" y="7264"/>
                    <a:pt x="643" y="7264"/>
                  </a:cubicBezTo>
                  <a:cubicBezTo>
                    <a:pt x="702" y="7276"/>
                    <a:pt x="774" y="7288"/>
                    <a:pt x="833" y="7299"/>
                  </a:cubicBezTo>
                  <a:cubicBezTo>
                    <a:pt x="941" y="7276"/>
                    <a:pt x="1036" y="7240"/>
                    <a:pt x="1107" y="7228"/>
                  </a:cubicBezTo>
                  <a:cubicBezTo>
                    <a:pt x="1125" y="7235"/>
                    <a:pt x="1143" y="7238"/>
                    <a:pt x="1160" y="7238"/>
                  </a:cubicBezTo>
                  <a:cubicBezTo>
                    <a:pt x="1234" y="7238"/>
                    <a:pt x="1302" y="7183"/>
                    <a:pt x="1369" y="7145"/>
                  </a:cubicBezTo>
                  <a:cubicBezTo>
                    <a:pt x="1413" y="7127"/>
                    <a:pt x="1456" y="7116"/>
                    <a:pt x="1505" y="7116"/>
                  </a:cubicBezTo>
                  <a:cubicBezTo>
                    <a:pt x="1522" y="7116"/>
                    <a:pt x="1541" y="7118"/>
                    <a:pt x="1560" y="7121"/>
                  </a:cubicBezTo>
                  <a:lnTo>
                    <a:pt x="1572" y="7121"/>
                  </a:lnTo>
                  <a:lnTo>
                    <a:pt x="1726" y="7073"/>
                  </a:lnTo>
                  <a:cubicBezTo>
                    <a:pt x="1825" y="6964"/>
                    <a:pt x="1963" y="6905"/>
                    <a:pt x="2104" y="6905"/>
                  </a:cubicBezTo>
                  <a:cubicBezTo>
                    <a:pt x="2117" y="6905"/>
                    <a:pt x="2130" y="6906"/>
                    <a:pt x="2143" y="6907"/>
                  </a:cubicBezTo>
                  <a:cubicBezTo>
                    <a:pt x="2215" y="6907"/>
                    <a:pt x="2274" y="6895"/>
                    <a:pt x="2334" y="6847"/>
                  </a:cubicBezTo>
                  <a:cubicBezTo>
                    <a:pt x="2512" y="6704"/>
                    <a:pt x="2727" y="6597"/>
                    <a:pt x="2953" y="6549"/>
                  </a:cubicBezTo>
                  <a:cubicBezTo>
                    <a:pt x="2988" y="6549"/>
                    <a:pt x="3024" y="6549"/>
                    <a:pt x="3060" y="6561"/>
                  </a:cubicBezTo>
                  <a:lnTo>
                    <a:pt x="3036" y="6585"/>
                  </a:lnTo>
                  <a:lnTo>
                    <a:pt x="3084" y="6585"/>
                  </a:lnTo>
                  <a:cubicBezTo>
                    <a:pt x="3113" y="6579"/>
                    <a:pt x="3146" y="6576"/>
                    <a:pt x="3179" y="6576"/>
                  </a:cubicBezTo>
                  <a:cubicBezTo>
                    <a:pt x="3212" y="6576"/>
                    <a:pt x="3244" y="6579"/>
                    <a:pt x="3274" y="6585"/>
                  </a:cubicBezTo>
                  <a:cubicBezTo>
                    <a:pt x="3290" y="6591"/>
                    <a:pt x="3305" y="6593"/>
                    <a:pt x="3319" y="6593"/>
                  </a:cubicBezTo>
                  <a:cubicBezTo>
                    <a:pt x="3386" y="6593"/>
                    <a:pt x="3449" y="6546"/>
                    <a:pt x="3516" y="6546"/>
                  </a:cubicBezTo>
                  <a:cubicBezTo>
                    <a:pt x="3527" y="6546"/>
                    <a:pt x="3537" y="6547"/>
                    <a:pt x="3548" y="6549"/>
                  </a:cubicBezTo>
                  <a:cubicBezTo>
                    <a:pt x="3631" y="6585"/>
                    <a:pt x="3750" y="6561"/>
                    <a:pt x="3846" y="6597"/>
                  </a:cubicBezTo>
                  <a:cubicBezTo>
                    <a:pt x="3905" y="6618"/>
                    <a:pt x="3968" y="6630"/>
                    <a:pt x="4032" y="6630"/>
                  </a:cubicBezTo>
                  <a:cubicBezTo>
                    <a:pt x="4111" y="6630"/>
                    <a:pt x="4190" y="6613"/>
                    <a:pt x="4262" y="6573"/>
                  </a:cubicBezTo>
                  <a:cubicBezTo>
                    <a:pt x="4269" y="6569"/>
                    <a:pt x="4275" y="6568"/>
                    <a:pt x="4281" y="6568"/>
                  </a:cubicBezTo>
                  <a:cubicBezTo>
                    <a:pt x="4307" y="6568"/>
                    <a:pt x="4333" y="6599"/>
                    <a:pt x="4360" y="6599"/>
                  </a:cubicBezTo>
                  <a:cubicBezTo>
                    <a:pt x="4363" y="6599"/>
                    <a:pt x="4366" y="6598"/>
                    <a:pt x="4370" y="6597"/>
                  </a:cubicBezTo>
                  <a:cubicBezTo>
                    <a:pt x="4414" y="6586"/>
                    <a:pt x="4459" y="6585"/>
                    <a:pt x="4514" y="6585"/>
                  </a:cubicBezTo>
                  <a:lnTo>
                    <a:pt x="4514" y="6585"/>
                  </a:lnTo>
                  <a:cubicBezTo>
                    <a:pt x="4585" y="6585"/>
                    <a:pt x="4656" y="6597"/>
                    <a:pt x="4715" y="6633"/>
                  </a:cubicBezTo>
                  <a:cubicBezTo>
                    <a:pt x="4846" y="6633"/>
                    <a:pt x="4977" y="6645"/>
                    <a:pt x="5108" y="6668"/>
                  </a:cubicBezTo>
                  <a:cubicBezTo>
                    <a:pt x="5167" y="6680"/>
                    <a:pt x="5239" y="6692"/>
                    <a:pt x="5310" y="6692"/>
                  </a:cubicBezTo>
                  <a:cubicBezTo>
                    <a:pt x="5348" y="6681"/>
                    <a:pt x="5388" y="6675"/>
                    <a:pt x="5427" y="6675"/>
                  </a:cubicBezTo>
                  <a:cubicBezTo>
                    <a:pt x="5511" y="6675"/>
                    <a:pt x="5595" y="6699"/>
                    <a:pt x="5667" y="6740"/>
                  </a:cubicBezTo>
                  <a:cubicBezTo>
                    <a:pt x="5691" y="6752"/>
                    <a:pt x="5715" y="6752"/>
                    <a:pt x="5739" y="6764"/>
                  </a:cubicBezTo>
                  <a:lnTo>
                    <a:pt x="5798" y="6764"/>
                  </a:lnTo>
                  <a:cubicBezTo>
                    <a:pt x="5843" y="6791"/>
                    <a:pt x="5894" y="6804"/>
                    <a:pt x="5942" y="6804"/>
                  </a:cubicBezTo>
                  <a:cubicBezTo>
                    <a:pt x="5958" y="6804"/>
                    <a:pt x="5974" y="6802"/>
                    <a:pt x="5989" y="6799"/>
                  </a:cubicBezTo>
                  <a:cubicBezTo>
                    <a:pt x="6167" y="6776"/>
                    <a:pt x="6334" y="6776"/>
                    <a:pt x="6513" y="6776"/>
                  </a:cubicBezTo>
                  <a:cubicBezTo>
                    <a:pt x="6648" y="6776"/>
                    <a:pt x="6793" y="6770"/>
                    <a:pt x="6946" y="6770"/>
                  </a:cubicBezTo>
                  <a:cubicBezTo>
                    <a:pt x="7022" y="6770"/>
                    <a:pt x="7100" y="6772"/>
                    <a:pt x="7179" y="6776"/>
                  </a:cubicBezTo>
                  <a:lnTo>
                    <a:pt x="7215" y="6776"/>
                  </a:lnTo>
                  <a:cubicBezTo>
                    <a:pt x="7430" y="6811"/>
                    <a:pt x="7632" y="6835"/>
                    <a:pt x="7846" y="6859"/>
                  </a:cubicBezTo>
                  <a:cubicBezTo>
                    <a:pt x="8055" y="6873"/>
                    <a:pt x="8269" y="6879"/>
                    <a:pt x="8481" y="6879"/>
                  </a:cubicBezTo>
                  <a:cubicBezTo>
                    <a:pt x="8632" y="6879"/>
                    <a:pt x="8782" y="6876"/>
                    <a:pt x="8930" y="6871"/>
                  </a:cubicBezTo>
                  <a:cubicBezTo>
                    <a:pt x="9299" y="6871"/>
                    <a:pt x="9656" y="6847"/>
                    <a:pt x="10061" y="6835"/>
                  </a:cubicBezTo>
                  <a:cubicBezTo>
                    <a:pt x="10180" y="6847"/>
                    <a:pt x="10311" y="6859"/>
                    <a:pt x="10442" y="6871"/>
                  </a:cubicBezTo>
                  <a:cubicBezTo>
                    <a:pt x="10489" y="6871"/>
                    <a:pt x="10537" y="6871"/>
                    <a:pt x="10597" y="6859"/>
                  </a:cubicBezTo>
                  <a:cubicBezTo>
                    <a:pt x="10597" y="6859"/>
                    <a:pt x="10597" y="6847"/>
                    <a:pt x="10608" y="6835"/>
                  </a:cubicBezTo>
                  <a:cubicBezTo>
                    <a:pt x="10608" y="6847"/>
                    <a:pt x="10608" y="6859"/>
                    <a:pt x="10608" y="6871"/>
                  </a:cubicBezTo>
                  <a:lnTo>
                    <a:pt x="10632" y="6871"/>
                  </a:lnTo>
                  <a:cubicBezTo>
                    <a:pt x="10632" y="6844"/>
                    <a:pt x="10632" y="6831"/>
                    <a:pt x="10637" y="6831"/>
                  </a:cubicBezTo>
                  <a:cubicBezTo>
                    <a:pt x="10639" y="6831"/>
                    <a:pt x="10641" y="6832"/>
                    <a:pt x="10644" y="6835"/>
                  </a:cubicBezTo>
                  <a:cubicBezTo>
                    <a:pt x="10656" y="6847"/>
                    <a:pt x="10644" y="6859"/>
                    <a:pt x="10644" y="6871"/>
                  </a:cubicBezTo>
                  <a:lnTo>
                    <a:pt x="10680" y="6871"/>
                  </a:lnTo>
                  <a:cubicBezTo>
                    <a:pt x="10680" y="6843"/>
                    <a:pt x="10684" y="6831"/>
                    <a:pt x="10687" y="6831"/>
                  </a:cubicBezTo>
                  <a:cubicBezTo>
                    <a:pt x="10690" y="6831"/>
                    <a:pt x="10692" y="6837"/>
                    <a:pt x="10692" y="6847"/>
                  </a:cubicBezTo>
                  <a:cubicBezTo>
                    <a:pt x="10692" y="6859"/>
                    <a:pt x="10692" y="6871"/>
                    <a:pt x="10692" y="6871"/>
                  </a:cubicBezTo>
                  <a:cubicBezTo>
                    <a:pt x="10704" y="6829"/>
                    <a:pt x="10710" y="6814"/>
                    <a:pt x="10713" y="6814"/>
                  </a:cubicBezTo>
                  <a:cubicBezTo>
                    <a:pt x="10716" y="6814"/>
                    <a:pt x="10716" y="6829"/>
                    <a:pt x="10716" y="6847"/>
                  </a:cubicBezTo>
                  <a:lnTo>
                    <a:pt x="10716" y="6859"/>
                  </a:lnTo>
                  <a:cubicBezTo>
                    <a:pt x="10716" y="6859"/>
                    <a:pt x="10716" y="6864"/>
                    <a:pt x="10719" y="6864"/>
                  </a:cubicBezTo>
                  <a:cubicBezTo>
                    <a:pt x="10721" y="6864"/>
                    <a:pt x="10724" y="6863"/>
                    <a:pt x="10728" y="6859"/>
                  </a:cubicBezTo>
                  <a:cubicBezTo>
                    <a:pt x="10728" y="6854"/>
                    <a:pt x="10730" y="6848"/>
                    <a:pt x="10731" y="6848"/>
                  </a:cubicBezTo>
                  <a:lnTo>
                    <a:pt x="10731" y="6848"/>
                  </a:lnTo>
                  <a:cubicBezTo>
                    <a:pt x="10733" y="6848"/>
                    <a:pt x="10734" y="6856"/>
                    <a:pt x="10728" y="6883"/>
                  </a:cubicBezTo>
                  <a:lnTo>
                    <a:pt x="10751" y="6883"/>
                  </a:lnTo>
                  <a:cubicBezTo>
                    <a:pt x="10799" y="6895"/>
                    <a:pt x="10859" y="6907"/>
                    <a:pt x="10906" y="6930"/>
                  </a:cubicBezTo>
                  <a:lnTo>
                    <a:pt x="10966" y="6954"/>
                  </a:lnTo>
                  <a:lnTo>
                    <a:pt x="11037" y="6966"/>
                  </a:lnTo>
                  <a:cubicBezTo>
                    <a:pt x="11192" y="6990"/>
                    <a:pt x="11347" y="7038"/>
                    <a:pt x="11501" y="7097"/>
                  </a:cubicBezTo>
                  <a:cubicBezTo>
                    <a:pt x="11632" y="7157"/>
                    <a:pt x="11763" y="7204"/>
                    <a:pt x="11894" y="7228"/>
                  </a:cubicBezTo>
                  <a:cubicBezTo>
                    <a:pt x="11942" y="7252"/>
                    <a:pt x="11990" y="7276"/>
                    <a:pt x="12025" y="7311"/>
                  </a:cubicBezTo>
                  <a:cubicBezTo>
                    <a:pt x="12073" y="7347"/>
                    <a:pt x="12121" y="7371"/>
                    <a:pt x="12168" y="7383"/>
                  </a:cubicBezTo>
                  <a:cubicBezTo>
                    <a:pt x="12311" y="7395"/>
                    <a:pt x="12442" y="7442"/>
                    <a:pt x="12561" y="7514"/>
                  </a:cubicBezTo>
                  <a:cubicBezTo>
                    <a:pt x="12740" y="7585"/>
                    <a:pt x="12906" y="7680"/>
                    <a:pt x="13061" y="7776"/>
                  </a:cubicBezTo>
                  <a:cubicBezTo>
                    <a:pt x="13204" y="7871"/>
                    <a:pt x="13395" y="7883"/>
                    <a:pt x="13514" y="8014"/>
                  </a:cubicBezTo>
                  <a:cubicBezTo>
                    <a:pt x="13537" y="8038"/>
                    <a:pt x="13561" y="8061"/>
                    <a:pt x="13597" y="8061"/>
                  </a:cubicBezTo>
                  <a:cubicBezTo>
                    <a:pt x="13918" y="8157"/>
                    <a:pt x="14192" y="8359"/>
                    <a:pt x="14466" y="8550"/>
                  </a:cubicBezTo>
                  <a:cubicBezTo>
                    <a:pt x="14549" y="8585"/>
                    <a:pt x="14609" y="8645"/>
                    <a:pt x="14669" y="8704"/>
                  </a:cubicBezTo>
                  <a:cubicBezTo>
                    <a:pt x="14895" y="8931"/>
                    <a:pt x="15121" y="9133"/>
                    <a:pt x="15359" y="9335"/>
                  </a:cubicBezTo>
                  <a:cubicBezTo>
                    <a:pt x="15419" y="9371"/>
                    <a:pt x="15466" y="9419"/>
                    <a:pt x="15502" y="9478"/>
                  </a:cubicBezTo>
                  <a:cubicBezTo>
                    <a:pt x="15526" y="9514"/>
                    <a:pt x="15561" y="9550"/>
                    <a:pt x="15585" y="9585"/>
                  </a:cubicBezTo>
                  <a:lnTo>
                    <a:pt x="15609" y="9597"/>
                  </a:lnTo>
                  <a:lnTo>
                    <a:pt x="15633" y="9538"/>
                  </a:lnTo>
                  <a:cubicBezTo>
                    <a:pt x="15633" y="9538"/>
                    <a:pt x="15633" y="9538"/>
                    <a:pt x="15633" y="9550"/>
                  </a:cubicBezTo>
                  <a:cubicBezTo>
                    <a:pt x="15633" y="9559"/>
                    <a:pt x="15620" y="9587"/>
                    <a:pt x="15623" y="9587"/>
                  </a:cubicBezTo>
                  <a:cubicBezTo>
                    <a:pt x="15624" y="9587"/>
                    <a:pt x="15627" y="9583"/>
                    <a:pt x="15633" y="9574"/>
                  </a:cubicBezTo>
                  <a:cubicBezTo>
                    <a:pt x="15642" y="9564"/>
                    <a:pt x="15647" y="9561"/>
                    <a:pt x="15648" y="9561"/>
                  </a:cubicBezTo>
                  <a:lnTo>
                    <a:pt x="15648" y="9561"/>
                  </a:lnTo>
                  <a:cubicBezTo>
                    <a:pt x="15652" y="9561"/>
                    <a:pt x="15633" y="9589"/>
                    <a:pt x="15633" y="9597"/>
                  </a:cubicBezTo>
                  <a:lnTo>
                    <a:pt x="15657" y="9597"/>
                  </a:lnTo>
                  <a:cubicBezTo>
                    <a:pt x="15657" y="9591"/>
                    <a:pt x="15661" y="9584"/>
                    <a:pt x="15662" y="9584"/>
                  </a:cubicBezTo>
                  <a:lnTo>
                    <a:pt x="15662" y="9584"/>
                  </a:lnTo>
                  <a:cubicBezTo>
                    <a:pt x="15663" y="9584"/>
                    <a:pt x="15662" y="9587"/>
                    <a:pt x="15657" y="9597"/>
                  </a:cubicBezTo>
                  <a:cubicBezTo>
                    <a:pt x="15669" y="9597"/>
                    <a:pt x="15681" y="9585"/>
                    <a:pt x="15681" y="9585"/>
                  </a:cubicBezTo>
                  <a:lnTo>
                    <a:pt x="15681" y="9609"/>
                  </a:lnTo>
                  <a:cubicBezTo>
                    <a:pt x="15764" y="9621"/>
                    <a:pt x="15847" y="9633"/>
                    <a:pt x="15931" y="9633"/>
                  </a:cubicBezTo>
                  <a:lnTo>
                    <a:pt x="16026" y="9621"/>
                  </a:lnTo>
                  <a:lnTo>
                    <a:pt x="16085" y="9597"/>
                  </a:lnTo>
                  <a:cubicBezTo>
                    <a:pt x="16085" y="9585"/>
                    <a:pt x="16085" y="9585"/>
                    <a:pt x="16085" y="9574"/>
                  </a:cubicBezTo>
                  <a:cubicBezTo>
                    <a:pt x="16085" y="9574"/>
                    <a:pt x="16085" y="9574"/>
                    <a:pt x="16073" y="9562"/>
                  </a:cubicBezTo>
                  <a:cubicBezTo>
                    <a:pt x="16085" y="9550"/>
                    <a:pt x="16097" y="9550"/>
                    <a:pt x="16097" y="9538"/>
                  </a:cubicBezTo>
                  <a:cubicBezTo>
                    <a:pt x="16097" y="9526"/>
                    <a:pt x="16109" y="9526"/>
                    <a:pt x="16109" y="9514"/>
                  </a:cubicBezTo>
                  <a:lnTo>
                    <a:pt x="16121" y="9514"/>
                  </a:lnTo>
                  <a:cubicBezTo>
                    <a:pt x="16133" y="9514"/>
                    <a:pt x="16133" y="9502"/>
                    <a:pt x="16145" y="9502"/>
                  </a:cubicBezTo>
                  <a:cubicBezTo>
                    <a:pt x="16131" y="9488"/>
                    <a:pt x="16133" y="9482"/>
                    <a:pt x="16140" y="9482"/>
                  </a:cubicBezTo>
                  <a:cubicBezTo>
                    <a:pt x="16145" y="9482"/>
                    <a:pt x="16152" y="9485"/>
                    <a:pt x="16157" y="9490"/>
                  </a:cubicBezTo>
                  <a:cubicBezTo>
                    <a:pt x="16163" y="9485"/>
                    <a:pt x="16167" y="9482"/>
                    <a:pt x="16170" y="9482"/>
                  </a:cubicBezTo>
                  <a:cubicBezTo>
                    <a:pt x="16182" y="9482"/>
                    <a:pt x="16186" y="9505"/>
                    <a:pt x="16204" y="9514"/>
                  </a:cubicBezTo>
                  <a:cubicBezTo>
                    <a:pt x="16210" y="9520"/>
                    <a:pt x="16210" y="9523"/>
                    <a:pt x="16206" y="9523"/>
                  </a:cubicBezTo>
                  <a:cubicBezTo>
                    <a:pt x="16201" y="9523"/>
                    <a:pt x="16193" y="9520"/>
                    <a:pt x="16181" y="9514"/>
                  </a:cubicBezTo>
                  <a:lnTo>
                    <a:pt x="16145" y="9502"/>
                  </a:lnTo>
                  <a:lnTo>
                    <a:pt x="16133" y="9514"/>
                  </a:lnTo>
                  <a:lnTo>
                    <a:pt x="16169" y="9550"/>
                  </a:lnTo>
                  <a:cubicBezTo>
                    <a:pt x="16174" y="9560"/>
                    <a:pt x="16175" y="9564"/>
                    <a:pt x="16172" y="9564"/>
                  </a:cubicBezTo>
                  <a:cubicBezTo>
                    <a:pt x="16168" y="9564"/>
                    <a:pt x="16159" y="9557"/>
                    <a:pt x="16145" y="9550"/>
                  </a:cubicBezTo>
                  <a:lnTo>
                    <a:pt x="16121" y="9538"/>
                  </a:lnTo>
                  <a:lnTo>
                    <a:pt x="16121" y="9550"/>
                  </a:lnTo>
                  <a:cubicBezTo>
                    <a:pt x="16129" y="9558"/>
                    <a:pt x="16137" y="9572"/>
                    <a:pt x="16130" y="9572"/>
                  </a:cubicBezTo>
                  <a:cubicBezTo>
                    <a:pt x="16127" y="9572"/>
                    <a:pt x="16120" y="9569"/>
                    <a:pt x="16109" y="9562"/>
                  </a:cubicBezTo>
                  <a:lnTo>
                    <a:pt x="16109" y="9574"/>
                  </a:lnTo>
                  <a:cubicBezTo>
                    <a:pt x="16097" y="9585"/>
                    <a:pt x="16097" y="9597"/>
                    <a:pt x="16097" y="9609"/>
                  </a:cubicBezTo>
                  <a:lnTo>
                    <a:pt x="16109" y="9621"/>
                  </a:lnTo>
                  <a:cubicBezTo>
                    <a:pt x="16145" y="9609"/>
                    <a:pt x="16181" y="9597"/>
                    <a:pt x="16216" y="9585"/>
                  </a:cubicBezTo>
                  <a:lnTo>
                    <a:pt x="16228" y="9574"/>
                  </a:lnTo>
                  <a:cubicBezTo>
                    <a:pt x="16228" y="9556"/>
                    <a:pt x="16228" y="9545"/>
                    <a:pt x="16233" y="9545"/>
                  </a:cubicBezTo>
                  <a:cubicBezTo>
                    <a:pt x="16235" y="9545"/>
                    <a:pt x="16237" y="9547"/>
                    <a:pt x="16240" y="9550"/>
                  </a:cubicBezTo>
                  <a:cubicBezTo>
                    <a:pt x="16249" y="9550"/>
                    <a:pt x="16258" y="9530"/>
                    <a:pt x="16272" y="9530"/>
                  </a:cubicBezTo>
                  <a:cubicBezTo>
                    <a:pt x="16277" y="9530"/>
                    <a:pt x="16282" y="9532"/>
                    <a:pt x="16288" y="9538"/>
                  </a:cubicBezTo>
                  <a:cubicBezTo>
                    <a:pt x="16300" y="9526"/>
                    <a:pt x="16312" y="9514"/>
                    <a:pt x="16323" y="9514"/>
                  </a:cubicBezTo>
                  <a:lnTo>
                    <a:pt x="16335" y="9514"/>
                  </a:lnTo>
                  <a:cubicBezTo>
                    <a:pt x="16466" y="9455"/>
                    <a:pt x="16597" y="9395"/>
                    <a:pt x="16728" y="9347"/>
                  </a:cubicBezTo>
                  <a:lnTo>
                    <a:pt x="16764" y="9324"/>
                  </a:lnTo>
                  <a:lnTo>
                    <a:pt x="16800" y="9312"/>
                  </a:lnTo>
                  <a:cubicBezTo>
                    <a:pt x="16800" y="9312"/>
                    <a:pt x="16800" y="9300"/>
                    <a:pt x="16800" y="9288"/>
                  </a:cubicBezTo>
                  <a:cubicBezTo>
                    <a:pt x="16806" y="9282"/>
                    <a:pt x="16815" y="9279"/>
                    <a:pt x="16824" y="9279"/>
                  </a:cubicBezTo>
                  <a:cubicBezTo>
                    <a:pt x="16832" y="9279"/>
                    <a:pt x="16841" y="9282"/>
                    <a:pt x="16847" y="9288"/>
                  </a:cubicBezTo>
                  <a:cubicBezTo>
                    <a:pt x="16883" y="9264"/>
                    <a:pt x="16919" y="9228"/>
                    <a:pt x="16943" y="9204"/>
                  </a:cubicBezTo>
                  <a:cubicBezTo>
                    <a:pt x="16937" y="9181"/>
                    <a:pt x="16937" y="9169"/>
                    <a:pt x="16941" y="9169"/>
                  </a:cubicBezTo>
                  <a:lnTo>
                    <a:pt x="16941" y="9169"/>
                  </a:lnTo>
                  <a:cubicBezTo>
                    <a:pt x="16946" y="9169"/>
                    <a:pt x="16955" y="9181"/>
                    <a:pt x="16966" y="9204"/>
                  </a:cubicBezTo>
                  <a:cubicBezTo>
                    <a:pt x="16978" y="9193"/>
                    <a:pt x="16990" y="9181"/>
                    <a:pt x="17014" y="9169"/>
                  </a:cubicBezTo>
                  <a:cubicBezTo>
                    <a:pt x="17022" y="9154"/>
                    <a:pt x="17015" y="9133"/>
                    <a:pt x="17015" y="9133"/>
                  </a:cubicBezTo>
                  <a:lnTo>
                    <a:pt x="17015" y="9133"/>
                  </a:lnTo>
                  <a:cubicBezTo>
                    <a:pt x="17015" y="9133"/>
                    <a:pt x="17017" y="9140"/>
                    <a:pt x="17026" y="9157"/>
                  </a:cubicBezTo>
                  <a:cubicBezTo>
                    <a:pt x="17038" y="9145"/>
                    <a:pt x="17050" y="9133"/>
                    <a:pt x="17062" y="9133"/>
                  </a:cubicBezTo>
                  <a:lnTo>
                    <a:pt x="17097" y="9133"/>
                  </a:lnTo>
                  <a:cubicBezTo>
                    <a:pt x="17085" y="9109"/>
                    <a:pt x="17083" y="9097"/>
                    <a:pt x="17084" y="9097"/>
                  </a:cubicBezTo>
                  <a:lnTo>
                    <a:pt x="17084" y="9097"/>
                  </a:lnTo>
                  <a:cubicBezTo>
                    <a:pt x="17085" y="9097"/>
                    <a:pt x="17091" y="9109"/>
                    <a:pt x="17097" y="9133"/>
                  </a:cubicBezTo>
                  <a:lnTo>
                    <a:pt x="17133" y="9121"/>
                  </a:lnTo>
                  <a:cubicBezTo>
                    <a:pt x="17133" y="9109"/>
                    <a:pt x="17133" y="9097"/>
                    <a:pt x="17121" y="9085"/>
                  </a:cubicBezTo>
                  <a:cubicBezTo>
                    <a:pt x="17133" y="9074"/>
                    <a:pt x="17133" y="9062"/>
                    <a:pt x="17145" y="9050"/>
                  </a:cubicBezTo>
                  <a:cubicBezTo>
                    <a:pt x="17145" y="9062"/>
                    <a:pt x="17157" y="9085"/>
                    <a:pt x="17169" y="9109"/>
                  </a:cubicBezTo>
                  <a:lnTo>
                    <a:pt x="17181" y="9109"/>
                  </a:lnTo>
                  <a:cubicBezTo>
                    <a:pt x="17181" y="9105"/>
                    <a:pt x="17181" y="9100"/>
                    <a:pt x="17181" y="9097"/>
                  </a:cubicBezTo>
                  <a:cubicBezTo>
                    <a:pt x="17181" y="9097"/>
                    <a:pt x="17181" y="9081"/>
                    <a:pt x="17184" y="9081"/>
                  </a:cubicBezTo>
                  <a:cubicBezTo>
                    <a:pt x="17186" y="9081"/>
                    <a:pt x="17189" y="9085"/>
                    <a:pt x="17193" y="9097"/>
                  </a:cubicBezTo>
                  <a:cubicBezTo>
                    <a:pt x="17196" y="9105"/>
                    <a:pt x="17198" y="9108"/>
                    <a:pt x="17198" y="9108"/>
                  </a:cubicBezTo>
                  <a:cubicBezTo>
                    <a:pt x="17198" y="9108"/>
                    <a:pt x="17193" y="9094"/>
                    <a:pt x="17193" y="9085"/>
                  </a:cubicBezTo>
                  <a:cubicBezTo>
                    <a:pt x="17184" y="9049"/>
                    <a:pt x="17181" y="9034"/>
                    <a:pt x="17186" y="9034"/>
                  </a:cubicBezTo>
                  <a:cubicBezTo>
                    <a:pt x="17188" y="9034"/>
                    <a:pt x="17190" y="9035"/>
                    <a:pt x="17193" y="9038"/>
                  </a:cubicBezTo>
                  <a:cubicBezTo>
                    <a:pt x="17205" y="9050"/>
                    <a:pt x="17216" y="9074"/>
                    <a:pt x="17216" y="9085"/>
                  </a:cubicBezTo>
                  <a:cubicBezTo>
                    <a:pt x="17216" y="9085"/>
                    <a:pt x="17216" y="9050"/>
                    <a:pt x="17216" y="9050"/>
                  </a:cubicBezTo>
                  <a:cubicBezTo>
                    <a:pt x="17216" y="9046"/>
                    <a:pt x="17216" y="9045"/>
                    <a:pt x="17217" y="9045"/>
                  </a:cubicBezTo>
                  <a:cubicBezTo>
                    <a:pt x="17217" y="9045"/>
                    <a:pt x="17220" y="9053"/>
                    <a:pt x="17228" y="9062"/>
                  </a:cubicBezTo>
                  <a:cubicBezTo>
                    <a:pt x="17228" y="9074"/>
                    <a:pt x="17240" y="9085"/>
                    <a:pt x="17240" y="9085"/>
                  </a:cubicBezTo>
                  <a:lnTo>
                    <a:pt x="17252" y="9085"/>
                  </a:lnTo>
                  <a:cubicBezTo>
                    <a:pt x="17252" y="9074"/>
                    <a:pt x="17252" y="9062"/>
                    <a:pt x="17252" y="9050"/>
                  </a:cubicBezTo>
                  <a:cubicBezTo>
                    <a:pt x="17244" y="9041"/>
                    <a:pt x="17247" y="9033"/>
                    <a:pt x="17250" y="9033"/>
                  </a:cubicBezTo>
                  <a:lnTo>
                    <a:pt x="17250" y="9033"/>
                  </a:lnTo>
                  <a:cubicBezTo>
                    <a:pt x="17251" y="9033"/>
                    <a:pt x="17252" y="9034"/>
                    <a:pt x="17252" y="9038"/>
                  </a:cubicBezTo>
                  <a:cubicBezTo>
                    <a:pt x="17252" y="9050"/>
                    <a:pt x="17264" y="9062"/>
                    <a:pt x="17264" y="9085"/>
                  </a:cubicBezTo>
                  <a:cubicBezTo>
                    <a:pt x="17264" y="9075"/>
                    <a:pt x="17264" y="9066"/>
                    <a:pt x="17264" y="9062"/>
                  </a:cubicBezTo>
                  <a:cubicBezTo>
                    <a:pt x="17276" y="9074"/>
                    <a:pt x="17264" y="9074"/>
                    <a:pt x="17264" y="9085"/>
                  </a:cubicBezTo>
                  <a:lnTo>
                    <a:pt x="17276" y="9085"/>
                  </a:lnTo>
                  <a:cubicBezTo>
                    <a:pt x="17276" y="9074"/>
                    <a:pt x="17276" y="9062"/>
                    <a:pt x="17276" y="9062"/>
                  </a:cubicBezTo>
                  <a:cubicBezTo>
                    <a:pt x="17269" y="9021"/>
                    <a:pt x="17270" y="9007"/>
                    <a:pt x="17274" y="9007"/>
                  </a:cubicBezTo>
                  <a:cubicBezTo>
                    <a:pt x="17278" y="9007"/>
                    <a:pt x="17283" y="9016"/>
                    <a:pt x="17288" y="9026"/>
                  </a:cubicBezTo>
                  <a:cubicBezTo>
                    <a:pt x="17300" y="9050"/>
                    <a:pt x="17300" y="9038"/>
                    <a:pt x="17312" y="9050"/>
                  </a:cubicBezTo>
                  <a:cubicBezTo>
                    <a:pt x="17312" y="9054"/>
                    <a:pt x="17313" y="9057"/>
                    <a:pt x="17315" y="9057"/>
                  </a:cubicBezTo>
                  <a:cubicBezTo>
                    <a:pt x="17317" y="9057"/>
                    <a:pt x="17319" y="9049"/>
                    <a:pt x="17312" y="9026"/>
                  </a:cubicBezTo>
                  <a:lnTo>
                    <a:pt x="17312" y="9026"/>
                  </a:lnTo>
                  <a:cubicBezTo>
                    <a:pt x="17316" y="9035"/>
                    <a:pt x="17320" y="9043"/>
                    <a:pt x="17324" y="9050"/>
                  </a:cubicBezTo>
                  <a:cubicBezTo>
                    <a:pt x="17317" y="8994"/>
                    <a:pt x="17318" y="8971"/>
                    <a:pt x="17325" y="8971"/>
                  </a:cubicBezTo>
                  <a:cubicBezTo>
                    <a:pt x="17330" y="8971"/>
                    <a:pt x="17338" y="8982"/>
                    <a:pt x="17347" y="9002"/>
                  </a:cubicBezTo>
                  <a:cubicBezTo>
                    <a:pt x="17347" y="9008"/>
                    <a:pt x="17350" y="9011"/>
                    <a:pt x="17353" y="9011"/>
                  </a:cubicBezTo>
                  <a:cubicBezTo>
                    <a:pt x="17356" y="9011"/>
                    <a:pt x="17359" y="9008"/>
                    <a:pt x="17359" y="9002"/>
                  </a:cubicBezTo>
                  <a:cubicBezTo>
                    <a:pt x="17359" y="8990"/>
                    <a:pt x="17359" y="8981"/>
                    <a:pt x="17362" y="8981"/>
                  </a:cubicBezTo>
                  <a:cubicBezTo>
                    <a:pt x="17365" y="8981"/>
                    <a:pt x="17371" y="8990"/>
                    <a:pt x="17383" y="9014"/>
                  </a:cubicBezTo>
                  <a:cubicBezTo>
                    <a:pt x="17383" y="9026"/>
                    <a:pt x="17395" y="9038"/>
                    <a:pt x="17395" y="9050"/>
                  </a:cubicBezTo>
                  <a:lnTo>
                    <a:pt x="17443" y="9050"/>
                  </a:lnTo>
                  <a:cubicBezTo>
                    <a:pt x="17443" y="9038"/>
                    <a:pt x="17446" y="9032"/>
                    <a:pt x="17450" y="9032"/>
                  </a:cubicBezTo>
                  <a:cubicBezTo>
                    <a:pt x="17455" y="9032"/>
                    <a:pt x="17461" y="9038"/>
                    <a:pt x="17466" y="9050"/>
                  </a:cubicBezTo>
                  <a:lnTo>
                    <a:pt x="17526" y="9050"/>
                  </a:lnTo>
                  <a:cubicBezTo>
                    <a:pt x="17526" y="9038"/>
                    <a:pt x="17526" y="9026"/>
                    <a:pt x="17538" y="9026"/>
                  </a:cubicBezTo>
                  <a:cubicBezTo>
                    <a:pt x="17550" y="9026"/>
                    <a:pt x="17562" y="9014"/>
                    <a:pt x="17574" y="9002"/>
                  </a:cubicBezTo>
                  <a:cubicBezTo>
                    <a:pt x="17574" y="9002"/>
                    <a:pt x="17586" y="9002"/>
                    <a:pt x="17597" y="9050"/>
                  </a:cubicBezTo>
                  <a:lnTo>
                    <a:pt x="17609" y="9050"/>
                  </a:lnTo>
                  <a:lnTo>
                    <a:pt x="17609" y="9002"/>
                  </a:lnTo>
                  <a:cubicBezTo>
                    <a:pt x="17609" y="8996"/>
                    <a:pt x="17609" y="8990"/>
                    <a:pt x="17611" y="8990"/>
                  </a:cubicBezTo>
                  <a:cubicBezTo>
                    <a:pt x="17612" y="8990"/>
                    <a:pt x="17615" y="8996"/>
                    <a:pt x="17621" y="9014"/>
                  </a:cubicBezTo>
                  <a:cubicBezTo>
                    <a:pt x="17621" y="9015"/>
                    <a:pt x="17622" y="9015"/>
                    <a:pt x="17622" y="9016"/>
                  </a:cubicBezTo>
                  <a:lnTo>
                    <a:pt x="17622" y="9016"/>
                  </a:lnTo>
                  <a:cubicBezTo>
                    <a:pt x="17622" y="9012"/>
                    <a:pt x="17621" y="9007"/>
                    <a:pt x="17621" y="9002"/>
                  </a:cubicBezTo>
                  <a:cubicBezTo>
                    <a:pt x="17621" y="8990"/>
                    <a:pt x="17621" y="8987"/>
                    <a:pt x="17623" y="8987"/>
                  </a:cubicBezTo>
                  <a:cubicBezTo>
                    <a:pt x="17624" y="8987"/>
                    <a:pt x="17627" y="8990"/>
                    <a:pt x="17633" y="8990"/>
                  </a:cubicBezTo>
                  <a:cubicBezTo>
                    <a:pt x="17638" y="8990"/>
                    <a:pt x="17641" y="8988"/>
                    <a:pt x="17643" y="8988"/>
                  </a:cubicBezTo>
                  <a:cubicBezTo>
                    <a:pt x="17647" y="8988"/>
                    <a:pt x="17650" y="8993"/>
                    <a:pt x="17657" y="9014"/>
                  </a:cubicBezTo>
                  <a:cubicBezTo>
                    <a:pt x="17657" y="9020"/>
                    <a:pt x="17657" y="9023"/>
                    <a:pt x="17657" y="9023"/>
                  </a:cubicBezTo>
                  <a:cubicBezTo>
                    <a:pt x="17657" y="9023"/>
                    <a:pt x="17659" y="8986"/>
                    <a:pt x="17665" y="8986"/>
                  </a:cubicBezTo>
                  <a:cubicBezTo>
                    <a:pt x="17666" y="8986"/>
                    <a:pt x="17667" y="8987"/>
                    <a:pt x="17669" y="8990"/>
                  </a:cubicBezTo>
                  <a:cubicBezTo>
                    <a:pt x="17681" y="9026"/>
                    <a:pt x="17681" y="9002"/>
                    <a:pt x="17681" y="9038"/>
                  </a:cubicBezTo>
                  <a:cubicBezTo>
                    <a:pt x="17681" y="9038"/>
                    <a:pt x="17681" y="9038"/>
                    <a:pt x="17681" y="9050"/>
                  </a:cubicBezTo>
                  <a:lnTo>
                    <a:pt x="17705" y="9050"/>
                  </a:lnTo>
                  <a:cubicBezTo>
                    <a:pt x="17705" y="9038"/>
                    <a:pt x="17705" y="9026"/>
                    <a:pt x="17705" y="9014"/>
                  </a:cubicBezTo>
                  <a:cubicBezTo>
                    <a:pt x="17705" y="9010"/>
                    <a:pt x="17705" y="9008"/>
                    <a:pt x="17705" y="9008"/>
                  </a:cubicBezTo>
                  <a:cubicBezTo>
                    <a:pt x="17705" y="9008"/>
                    <a:pt x="17706" y="9039"/>
                    <a:pt x="17713" y="9039"/>
                  </a:cubicBezTo>
                  <a:cubicBezTo>
                    <a:pt x="17714" y="9039"/>
                    <a:pt x="17715" y="9039"/>
                    <a:pt x="17717" y="9038"/>
                  </a:cubicBezTo>
                  <a:cubicBezTo>
                    <a:pt x="17717" y="9038"/>
                    <a:pt x="17717" y="9033"/>
                    <a:pt x="17720" y="9033"/>
                  </a:cubicBezTo>
                  <a:cubicBezTo>
                    <a:pt x="17722" y="9033"/>
                    <a:pt x="17724" y="9034"/>
                    <a:pt x="17728" y="9038"/>
                  </a:cubicBezTo>
                  <a:cubicBezTo>
                    <a:pt x="17764" y="9026"/>
                    <a:pt x="17812" y="9014"/>
                    <a:pt x="17859" y="9014"/>
                  </a:cubicBezTo>
                  <a:lnTo>
                    <a:pt x="17895" y="9014"/>
                  </a:lnTo>
                  <a:lnTo>
                    <a:pt x="17931" y="8871"/>
                  </a:lnTo>
                  <a:lnTo>
                    <a:pt x="17931" y="9002"/>
                  </a:lnTo>
                  <a:lnTo>
                    <a:pt x="18181" y="9002"/>
                  </a:lnTo>
                  <a:lnTo>
                    <a:pt x="18264" y="9014"/>
                  </a:lnTo>
                  <a:cubicBezTo>
                    <a:pt x="18288" y="9014"/>
                    <a:pt x="18324" y="9002"/>
                    <a:pt x="18348" y="8990"/>
                  </a:cubicBezTo>
                  <a:cubicBezTo>
                    <a:pt x="18490" y="8954"/>
                    <a:pt x="18633" y="8907"/>
                    <a:pt x="18776" y="8835"/>
                  </a:cubicBezTo>
                  <a:cubicBezTo>
                    <a:pt x="18824" y="8812"/>
                    <a:pt x="18883" y="8800"/>
                    <a:pt x="18943" y="8776"/>
                  </a:cubicBezTo>
                  <a:cubicBezTo>
                    <a:pt x="18967" y="8740"/>
                    <a:pt x="19002" y="8704"/>
                    <a:pt x="19038" y="8669"/>
                  </a:cubicBezTo>
                  <a:cubicBezTo>
                    <a:pt x="19074" y="8645"/>
                    <a:pt x="19110" y="8633"/>
                    <a:pt x="19157" y="8609"/>
                  </a:cubicBezTo>
                  <a:lnTo>
                    <a:pt x="19193" y="8573"/>
                  </a:lnTo>
                  <a:cubicBezTo>
                    <a:pt x="19217" y="8550"/>
                    <a:pt x="19229" y="8538"/>
                    <a:pt x="19252" y="8526"/>
                  </a:cubicBezTo>
                  <a:cubicBezTo>
                    <a:pt x="19300" y="8490"/>
                    <a:pt x="19348" y="8466"/>
                    <a:pt x="19395" y="8431"/>
                  </a:cubicBezTo>
                  <a:lnTo>
                    <a:pt x="19419" y="8407"/>
                  </a:lnTo>
                  <a:lnTo>
                    <a:pt x="19479" y="8383"/>
                  </a:lnTo>
                  <a:cubicBezTo>
                    <a:pt x="19502" y="8335"/>
                    <a:pt x="19538" y="8288"/>
                    <a:pt x="19586" y="8252"/>
                  </a:cubicBezTo>
                  <a:cubicBezTo>
                    <a:pt x="19788" y="8002"/>
                    <a:pt x="19955" y="7728"/>
                    <a:pt x="20062" y="7419"/>
                  </a:cubicBezTo>
                  <a:cubicBezTo>
                    <a:pt x="20098" y="7323"/>
                    <a:pt x="20133" y="7228"/>
                    <a:pt x="20157" y="7133"/>
                  </a:cubicBezTo>
                  <a:cubicBezTo>
                    <a:pt x="20133" y="7073"/>
                    <a:pt x="20122" y="7002"/>
                    <a:pt x="20110" y="6942"/>
                  </a:cubicBezTo>
                  <a:cubicBezTo>
                    <a:pt x="20086" y="6823"/>
                    <a:pt x="20038" y="6716"/>
                    <a:pt x="19979" y="6621"/>
                  </a:cubicBezTo>
                  <a:cubicBezTo>
                    <a:pt x="19955" y="6585"/>
                    <a:pt x="19931" y="6538"/>
                    <a:pt x="19919" y="6490"/>
                  </a:cubicBezTo>
                  <a:cubicBezTo>
                    <a:pt x="19860" y="6252"/>
                    <a:pt x="19752" y="6014"/>
                    <a:pt x="19598" y="5811"/>
                  </a:cubicBezTo>
                  <a:cubicBezTo>
                    <a:pt x="19360" y="5454"/>
                    <a:pt x="19169" y="5073"/>
                    <a:pt x="19038" y="4656"/>
                  </a:cubicBezTo>
                  <a:cubicBezTo>
                    <a:pt x="19014" y="4573"/>
                    <a:pt x="19002" y="4490"/>
                    <a:pt x="19026" y="4394"/>
                  </a:cubicBezTo>
                  <a:cubicBezTo>
                    <a:pt x="19038" y="4347"/>
                    <a:pt x="19026" y="4287"/>
                    <a:pt x="18990" y="4252"/>
                  </a:cubicBezTo>
                  <a:cubicBezTo>
                    <a:pt x="18967" y="4216"/>
                    <a:pt x="18955" y="4192"/>
                    <a:pt x="18943" y="4156"/>
                  </a:cubicBezTo>
                  <a:cubicBezTo>
                    <a:pt x="18931" y="4121"/>
                    <a:pt x="18931" y="4085"/>
                    <a:pt x="18943" y="4049"/>
                  </a:cubicBezTo>
                  <a:cubicBezTo>
                    <a:pt x="18967" y="4001"/>
                    <a:pt x="18979" y="3942"/>
                    <a:pt x="18979" y="3882"/>
                  </a:cubicBezTo>
                  <a:cubicBezTo>
                    <a:pt x="18931" y="3871"/>
                    <a:pt x="18895" y="3835"/>
                    <a:pt x="18871" y="3811"/>
                  </a:cubicBezTo>
                  <a:lnTo>
                    <a:pt x="18860" y="3799"/>
                  </a:lnTo>
                  <a:lnTo>
                    <a:pt x="18955" y="3763"/>
                  </a:lnTo>
                  <a:cubicBezTo>
                    <a:pt x="18955" y="3728"/>
                    <a:pt x="18955" y="3692"/>
                    <a:pt x="18955" y="3656"/>
                  </a:cubicBezTo>
                  <a:cubicBezTo>
                    <a:pt x="18871" y="3382"/>
                    <a:pt x="18752" y="3132"/>
                    <a:pt x="18598" y="2906"/>
                  </a:cubicBezTo>
                  <a:cubicBezTo>
                    <a:pt x="18574" y="2847"/>
                    <a:pt x="18526" y="2799"/>
                    <a:pt x="18479" y="2763"/>
                  </a:cubicBezTo>
                  <a:cubicBezTo>
                    <a:pt x="18312" y="2680"/>
                    <a:pt x="18181" y="2549"/>
                    <a:pt x="18109" y="2382"/>
                  </a:cubicBezTo>
                  <a:cubicBezTo>
                    <a:pt x="18062" y="2358"/>
                    <a:pt x="18014" y="2323"/>
                    <a:pt x="17967" y="2299"/>
                  </a:cubicBezTo>
                  <a:lnTo>
                    <a:pt x="17859" y="2216"/>
                  </a:lnTo>
                  <a:cubicBezTo>
                    <a:pt x="17788" y="2168"/>
                    <a:pt x="17705" y="2120"/>
                    <a:pt x="17621" y="2085"/>
                  </a:cubicBezTo>
                  <a:lnTo>
                    <a:pt x="17562" y="2061"/>
                  </a:lnTo>
                  <a:lnTo>
                    <a:pt x="17395" y="2049"/>
                  </a:lnTo>
                  <a:cubicBezTo>
                    <a:pt x="17366" y="2049"/>
                    <a:pt x="17338" y="2034"/>
                    <a:pt x="17309" y="2034"/>
                  </a:cubicBezTo>
                  <a:cubicBezTo>
                    <a:pt x="17302" y="2034"/>
                    <a:pt x="17295" y="2035"/>
                    <a:pt x="17288" y="2037"/>
                  </a:cubicBezTo>
                  <a:cubicBezTo>
                    <a:pt x="17200" y="2066"/>
                    <a:pt x="17095" y="2088"/>
                    <a:pt x="16995" y="2088"/>
                  </a:cubicBezTo>
                  <a:cubicBezTo>
                    <a:pt x="16973" y="2088"/>
                    <a:pt x="16952" y="2087"/>
                    <a:pt x="16931" y="2085"/>
                  </a:cubicBezTo>
                  <a:cubicBezTo>
                    <a:pt x="16812" y="2061"/>
                    <a:pt x="16693" y="2061"/>
                    <a:pt x="16574" y="2061"/>
                  </a:cubicBezTo>
                  <a:cubicBezTo>
                    <a:pt x="16443" y="2049"/>
                    <a:pt x="16323" y="2025"/>
                    <a:pt x="16216" y="1989"/>
                  </a:cubicBezTo>
                  <a:cubicBezTo>
                    <a:pt x="16118" y="1960"/>
                    <a:pt x="16020" y="1939"/>
                    <a:pt x="15929" y="1939"/>
                  </a:cubicBezTo>
                  <a:cubicBezTo>
                    <a:pt x="15909" y="1939"/>
                    <a:pt x="15890" y="1940"/>
                    <a:pt x="15871" y="1942"/>
                  </a:cubicBezTo>
                  <a:cubicBezTo>
                    <a:pt x="15776" y="1942"/>
                    <a:pt x="15692" y="1930"/>
                    <a:pt x="15609" y="1894"/>
                  </a:cubicBezTo>
                  <a:cubicBezTo>
                    <a:pt x="15597" y="1894"/>
                    <a:pt x="15573" y="1882"/>
                    <a:pt x="15573" y="1870"/>
                  </a:cubicBezTo>
                  <a:cubicBezTo>
                    <a:pt x="15538" y="1835"/>
                    <a:pt x="15514" y="1787"/>
                    <a:pt x="15490" y="1739"/>
                  </a:cubicBezTo>
                  <a:lnTo>
                    <a:pt x="15359" y="1811"/>
                  </a:lnTo>
                  <a:cubicBezTo>
                    <a:pt x="15304" y="1749"/>
                    <a:pt x="15238" y="1739"/>
                    <a:pt x="15168" y="1739"/>
                  </a:cubicBezTo>
                  <a:cubicBezTo>
                    <a:pt x="15133" y="1739"/>
                    <a:pt x="15097" y="1741"/>
                    <a:pt x="15061" y="1741"/>
                  </a:cubicBezTo>
                  <a:cubicBezTo>
                    <a:pt x="15045" y="1741"/>
                    <a:pt x="15029" y="1741"/>
                    <a:pt x="15014" y="1739"/>
                  </a:cubicBezTo>
                  <a:cubicBezTo>
                    <a:pt x="14895" y="1715"/>
                    <a:pt x="14776" y="1680"/>
                    <a:pt x="14669" y="1644"/>
                  </a:cubicBezTo>
                  <a:cubicBezTo>
                    <a:pt x="14502" y="1596"/>
                    <a:pt x="14323" y="1561"/>
                    <a:pt x="14204" y="1418"/>
                  </a:cubicBezTo>
                  <a:cubicBezTo>
                    <a:pt x="14192" y="1394"/>
                    <a:pt x="14145" y="1394"/>
                    <a:pt x="14109" y="1394"/>
                  </a:cubicBezTo>
                  <a:cubicBezTo>
                    <a:pt x="14037" y="1394"/>
                    <a:pt x="13966" y="1382"/>
                    <a:pt x="13907" y="1346"/>
                  </a:cubicBezTo>
                  <a:cubicBezTo>
                    <a:pt x="13859" y="1263"/>
                    <a:pt x="13811" y="1180"/>
                    <a:pt x="13764" y="1096"/>
                  </a:cubicBezTo>
                  <a:cubicBezTo>
                    <a:pt x="13740" y="1073"/>
                    <a:pt x="13704" y="1049"/>
                    <a:pt x="13680" y="1049"/>
                  </a:cubicBezTo>
                  <a:cubicBezTo>
                    <a:pt x="13514" y="1037"/>
                    <a:pt x="13371" y="953"/>
                    <a:pt x="13287" y="811"/>
                  </a:cubicBezTo>
                  <a:lnTo>
                    <a:pt x="13133" y="846"/>
                  </a:lnTo>
                  <a:cubicBezTo>
                    <a:pt x="13061" y="751"/>
                    <a:pt x="12978" y="680"/>
                    <a:pt x="12883" y="632"/>
                  </a:cubicBezTo>
                  <a:cubicBezTo>
                    <a:pt x="12787" y="572"/>
                    <a:pt x="12680" y="513"/>
                    <a:pt x="12609" y="453"/>
                  </a:cubicBezTo>
                  <a:cubicBezTo>
                    <a:pt x="12537" y="406"/>
                    <a:pt x="12430" y="334"/>
                    <a:pt x="12347" y="263"/>
                  </a:cubicBezTo>
                  <a:cubicBezTo>
                    <a:pt x="12263" y="227"/>
                    <a:pt x="12180" y="191"/>
                    <a:pt x="12085" y="168"/>
                  </a:cubicBezTo>
                  <a:cubicBezTo>
                    <a:pt x="11990" y="132"/>
                    <a:pt x="11882" y="144"/>
                    <a:pt x="11787" y="72"/>
                  </a:cubicBezTo>
                  <a:cubicBezTo>
                    <a:pt x="11740" y="37"/>
                    <a:pt x="11680" y="13"/>
                    <a:pt x="11609" y="13"/>
                  </a:cubicBezTo>
                  <a:cubicBezTo>
                    <a:pt x="11513" y="1"/>
                    <a:pt x="11406" y="1"/>
                    <a:pt x="11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00"/>
            <p:cNvSpPr/>
            <p:nvPr/>
          </p:nvSpPr>
          <p:spPr>
            <a:xfrm>
              <a:off x="3440900" y="2392975"/>
              <a:ext cx="310175" cy="189975"/>
            </a:xfrm>
            <a:custGeom>
              <a:rect b="b" l="l" r="r" t="t"/>
              <a:pathLst>
                <a:path extrusionOk="0" h="7599" w="12407">
                  <a:moveTo>
                    <a:pt x="5906" y="1"/>
                  </a:moveTo>
                  <a:cubicBezTo>
                    <a:pt x="5870" y="25"/>
                    <a:pt x="5846" y="48"/>
                    <a:pt x="5822" y="72"/>
                  </a:cubicBezTo>
                  <a:cubicBezTo>
                    <a:pt x="5798" y="121"/>
                    <a:pt x="5773" y="153"/>
                    <a:pt x="5741" y="153"/>
                  </a:cubicBezTo>
                  <a:cubicBezTo>
                    <a:pt x="5726" y="153"/>
                    <a:pt x="5710" y="147"/>
                    <a:pt x="5691" y="132"/>
                  </a:cubicBezTo>
                  <a:cubicBezTo>
                    <a:pt x="5656" y="108"/>
                    <a:pt x="5608" y="96"/>
                    <a:pt x="5560" y="96"/>
                  </a:cubicBezTo>
                  <a:cubicBezTo>
                    <a:pt x="5430" y="108"/>
                    <a:pt x="5287" y="132"/>
                    <a:pt x="5156" y="156"/>
                  </a:cubicBezTo>
                  <a:cubicBezTo>
                    <a:pt x="5132" y="156"/>
                    <a:pt x="5108" y="156"/>
                    <a:pt x="5096" y="168"/>
                  </a:cubicBezTo>
                  <a:cubicBezTo>
                    <a:pt x="5037" y="191"/>
                    <a:pt x="4977" y="227"/>
                    <a:pt x="4918" y="263"/>
                  </a:cubicBezTo>
                  <a:cubicBezTo>
                    <a:pt x="4896" y="272"/>
                    <a:pt x="4872" y="274"/>
                    <a:pt x="4848" y="274"/>
                  </a:cubicBezTo>
                  <a:cubicBezTo>
                    <a:pt x="4822" y="274"/>
                    <a:pt x="4795" y="271"/>
                    <a:pt x="4769" y="271"/>
                  </a:cubicBezTo>
                  <a:cubicBezTo>
                    <a:pt x="4755" y="271"/>
                    <a:pt x="4741" y="272"/>
                    <a:pt x="4727" y="275"/>
                  </a:cubicBezTo>
                  <a:cubicBezTo>
                    <a:pt x="4668" y="314"/>
                    <a:pt x="4605" y="332"/>
                    <a:pt x="4541" y="332"/>
                  </a:cubicBezTo>
                  <a:cubicBezTo>
                    <a:pt x="4489" y="332"/>
                    <a:pt x="4435" y="320"/>
                    <a:pt x="4382" y="298"/>
                  </a:cubicBezTo>
                  <a:cubicBezTo>
                    <a:pt x="4375" y="295"/>
                    <a:pt x="4369" y="294"/>
                    <a:pt x="4363" y="294"/>
                  </a:cubicBezTo>
                  <a:cubicBezTo>
                    <a:pt x="4346" y="294"/>
                    <a:pt x="4331" y="305"/>
                    <a:pt x="4322" y="322"/>
                  </a:cubicBezTo>
                  <a:cubicBezTo>
                    <a:pt x="4293" y="351"/>
                    <a:pt x="4256" y="367"/>
                    <a:pt x="4217" y="367"/>
                  </a:cubicBezTo>
                  <a:cubicBezTo>
                    <a:pt x="4192" y="367"/>
                    <a:pt x="4167" y="360"/>
                    <a:pt x="4144" y="346"/>
                  </a:cubicBezTo>
                  <a:cubicBezTo>
                    <a:pt x="4120" y="346"/>
                    <a:pt x="4084" y="370"/>
                    <a:pt x="4060" y="382"/>
                  </a:cubicBezTo>
                  <a:cubicBezTo>
                    <a:pt x="4031" y="391"/>
                    <a:pt x="4010" y="409"/>
                    <a:pt x="3984" y="409"/>
                  </a:cubicBezTo>
                  <a:cubicBezTo>
                    <a:pt x="3978" y="409"/>
                    <a:pt x="3972" y="408"/>
                    <a:pt x="3965" y="406"/>
                  </a:cubicBezTo>
                  <a:cubicBezTo>
                    <a:pt x="3906" y="391"/>
                    <a:pt x="3847" y="381"/>
                    <a:pt x="3788" y="381"/>
                  </a:cubicBezTo>
                  <a:cubicBezTo>
                    <a:pt x="3752" y="381"/>
                    <a:pt x="3716" y="385"/>
                    <a:pt x="3679" y="394"/>
                  </a:cubicBezTo>
                  <a:cubicBezTo>
                    <a:pt x="3663" y="397"/>
                    <a:pt x="3647" y="398"/>
                    <a:pt x="3632" y="398"/>
                  </a:cubicBezTo>
                  <a:cubicBezTo>
                    <a:pt x="3589" y="398"/>
                    <a:pt x="3547" y="387"/>
                    <a:pt x="3513" y="370"/>
                  </a:cubicBezTo>
                  <a:cubicBezTo>
                    <a:pt x="3497" y="359"/>
                    <a:pt x="3478" y="353"/>
                    <a:pt x="3459" y="353"/>
                  </a:cubicBezTo>
                  <a:cubicBezTo>
                    <a:pt x="3436" y="353"/>
                    <a:pt x="3413" y="362"/>
                    <a:pt x="3394" y="382"/>
                  </a:cubicBezTo>
                  <a:cubicBezTo>
                    <a:pt x="3259" y="488"/>
                    <a:pt x="3101" y="547"/>
                    <a:pt x="2932" y="547"/>
                  </a:cubicBezTo>
                  <a:cubicBezTo>
                    <a:pt x="2892" y="547"/>
                    <a:pt x="2851" y="543"/>
                    <a:pt x="2810" y="537"/>
                  </a:cubicBezTo>
                  <a:cubicBezTo>
                    <a:pt x="2786" y="535"/>
                    <a:pt x="2763" y="534"/>
                    <a:pt x="2740" y="534"/>
                  </a:cubicBezTo>
                  <a:cubicBezTo>
                    <a:pt x="2624" y="534"/>
                    <a:pt x="2514" y="558"/>
                    <a:pt x="2405" y="608"/>
                  </a:cubicBezTo>
                  <a:cubicBezTo>
                    <a:pt x="2310" y="668"/>
                    <a:pt x="2191" y="691"/>
                    <a:pt x="2084" y="691"/>
                  </a:cubicBezTo>
                  <a:cubicBezTo>
                    <a:pt x="2066" y="685"/>
                    <a:pt x="2048" y="682"/>
                    <a:pt x="2030" y="682"/>
                  </a:cubicBezTo>
                  <a:cubicBezTo>
                    <a:pt x="2012" y="682"/>
                    <a:pt x="1995" y="685"/>
                    <a:pt x="1977" y="691"/>
                  </a:cubicBezTo>
                  <a:cubicBezTo>
                    <a:pt x="1620" y="763"/>
                    <a:pt x="1286" y="894"/>
                    <a:pt x="977" y="1084"/>
                  </a:cubicBezTo>
                  <a:cubicBezTo>
                    <a:pt x="929" y="1120"/>
                    <a:pt x="893" y="1156"/>
                    <a:pt x="869" y="1203"/>
                  </a:cubicBezTo>
                  <a:cubicBezTo>
                    <a:pt x="846" y="1239"/>
                    <a:pt x="798" y="1227"/>
                    <a:pt x="762" y="1251"/>
                  </a:cubicBezTo>
                  <a:cubicBezTo>
                    <a:pt x="715" y="1263"/>
                    <a:pt x="667" y="1299"/>
                    <a:pt x="631" y="1334"/>
                  </a:cubicBezTo>
                  <a:cubicBezTo>
                    <a:pt x="572" y="1394"/>
                    <a:pt x="584" y="1501"/>
                    <a:pt x="488" y="1513"/>
                  </a:cubicBezTo>
                  <a:cubicBezTo>
                    <a:pt x="465" y="1561"/>
                    <a:pt x="453" y="1608"/>
                    <a:pt x="429" y="1644"/>
                  </a:cubicBezTo>
                  <a:cubicBezTo>
                    <a:pt x="405" y="1680"/>
                    <a:pt x="346" y="1680"/>
                    <a:pt x="322" y="1703"/>
                  </a:cubicBezTo>
                  <a:cubicBezTo>
                    <a:pt x="286" y="1727"/>
                    <a:pt x="274" y="1787"/>
                    <a:pt x="238" y="1822"/>
                  </a:cubicBezTo>
                  <a:cubicBezTo>
                    <a:pt x="203" y="1858"/>
                    <a:pt x="143" y="1858"/>
                    <a:pt x="131" y="1894"/>
                  </a:cubicBezTo>
                  <a:cubicBezTo>
                    <a:pt x="119" y="1953"/>
                    <a:pt x="119" y="2025"/>
                    <a:pt x="143" y="2084"/>
                  </a:cubicBezTo>
                  <a:cubicBezTo>
                    <a:pt x="167" y="2144"/>
                    <a:pt x="155" y="2203"/>
                    <a:pt x="107" y="2251"/>
                  </a:cubicBezTo>
                  <a:cubicBezTo>
                    <a:pt x="84" y="2275"/>
                    <a:pt x="72" y="2299"/>
                    <a:pt x="60" y="2323"/>
                  </a:cubicBezTo>
                  <a:cubicBezTo>
                    <a:pt x="48" y="2358"/>
                    <a:pt x="36" y="2382"/>
                    <a:pt x="36" y="2418"/>
                  </a:cubicBezTo>
                  <a:cubicBezTo>
                    <a:pt x="0" y="2608"/>
                    <a:pt x="0" y="2811"/>
                    <a:pt x="36" y="3013"/>
                  </a:cubicBezTo>
                  <a:cubicBezTo>
                    <a:pt x="48" y="3096"/>
                    <a:pt x="72" y="3180"/>
                    <a:pt x="131" y="3239"/>
                  </a:cubicBezTo>
                  <a:cubicBezTo>
                    <a:pt x="179" y="3299"/>
                    <a:pt x="131" y="3382"/>
                    <a:pt x="191" y="3442"/>
                  </a:cubicBezTo>
                  <a:cubicBezTo>
                    <a:pt x="191" y="3442"/>
                    <a:pt x="179" y="3454"/>
                    <a:pt x="167" y="3466"/>
                  </a:cubicBezTo>
                  <a:cubicBezTo>
                    <a:pt x="60" y="3537"/>
                    <a:pt x="143" y="3537"/>
                    <a:pt x="203" y="3537"/>
                  </a:cubicBezTo>
                  <a:cubicBezTo>
                    <a:pt x="215" y="3537"/>
                    <a:pt x="238" y="3549"/>
                    <a:pt x="238" y="3549"/>
                  </a:cubicBezTo>
                  <a:cubicBezTo>
                    <a:pt x="215" y="3620"/>
                    <a:pt x="274" y="3644"/>
                    <a:pt x="298" y="3692"/>
                  </a:cubicBezTo>
                  <a:cubicBezTo>
                    <a:pt x="322" y="3727"/>
                    <a:pt x="322" y="3775"/>
                    <a:pt x="250" y="3847"/>
                  </a:cubicBezTo>
                  <a:cubicBezTo>
                    <a:pt x="215" y="3882"/>
                    <a:pt x="203" y="3918"/>
                    <a:pt x="238" y="3930"/>
                  </a:cubicBezTo>
                  <a:cubicBezTo>
                    <a:pt x="334" y="3978"/>
                    <a:pt x="393" y="4037"/>
                    <a:pt x="369" y="4132"/>
                  </a:cubicBezTo>
                  <a:cubicBezTo>
                    <a:pt x="369" y="4146"/>
                    <a:pt x="378" y="4152"/>
                    <a:pt x="391" y="4152"/>
                  </a:cubicBezTo>
                  <a:cubicBezTo>
                    <a:pt x="401" y="4152"/>
                    <a:pt x="414" y="4149"/>
                    <a:pt x="429" y="4144"/>
                  </a:cubicBezTo>
                  <a:lnTo>
                    <a:pt x="512" y="4144"/>
                  </a:lnTo>
                  <a:cubicBezTo>
                    <a:pt x="572" y="4192"/>
                    <a:pt x="619" y="4239"/>
                    <a:pt x="584" y="4335"/>
                  </a:cubicBezTo>
                  <a:cubicBezTo>
                    <a:pt x="548" y="4430"/>
                    <a:pt x="572" y="4478"/>
                    <a:pt x="643" y="4478"/>
                  </a:cubicBezTo>
                  <a:cubicBezTo>
                    <a:pt x="679" y="4478"/>
                    <a:pt x="679" y="4537"/>
                    <a:pt x="691" y="4561"/>
                  </a:cubicBezTo>
                  <a:cubicBezTo>
                    <a:pt x="696" y="4571"/>
                    <a:pt x="703" y="4575"/>
                    <a:pt x="712" y="4575"/>
                  </a:cubicBezTo>
                  <a:cubicBezTo>
                    <a:pt x="725" y="4575"/>
                    <a:pt x="742" y="4568"/>
                    <a:pt x="762" y="4561"/>
                  </a:cubicBezTo>
                  <a:cubicBezTo>
                    <a:pt x="779" y="4553"/>
                    <a:pt x="795" y="4539"/>
                    <a:pt x="808" y="4539"/>
                  </a:cubicBezTo>
                  <a:cubicBezTo>
                    <a:pt x="813" y="4539"/>
                    <a:pt x="818" y="4542"/>
                    <a:pt x="822" y="4549"/>
                  </a:cubicBezTo>
                  <a:cubicBezTo>
                    <a:pt x="822" y="4571"/>
                    <a:pt x="832" y="4634"/>
                    <a:pt x="871" y="4634"/>
                  </a:cubicBezTo>
                  <a:cubicBezTo>
                    <a:pt x="874" y="4634"/>
                    <a:pt x="878" y="4633"/>
                    <a:pt x="881" y="4632"/>
                  </a:cubicBezTo>
                  <a:cubicBezTo>
                    <a:pt x="899" y="4629"/>
                    <a:pt x="917" y="4628"/>
                    <a:pt x="935" y="4628"/>
                  </a:cubicBezTo>
                  <a:cubicBezTo>
                    <a:pt x="988" y="4628"/>
                    <a:pt x="1039" y="4641"/>
                    <a:pt x="1084" y="4668"/>
                  </a:cubicBezTo>
                  <a:cubicBezTo>
                    <a:pt x="1119" y="4692"/>
                    <a:pt x="1179" y="4692"/>
                    <a:pt x="1215" y="4751"/>
                  </a:cubicBezTo>
                  <a:cubicBezTo>
                    <a:pt x="1222" y="4769"/>
                    <a:pt x="1232" y="4774"/>
                    <a:pt x="1245" y="4774"/>
                  </a:cubicBezTo>
                  <a:cubicBezTo>
                    <a:pt x="1265" y="4774"/>
                    <a:pt x="1290" y="4760"/>
                    <a:pt x="1309" y="4760"/>
                  </a:cubicBezTo>
                  <a:cubicBezTo>
                    <a:pt x="1319" y="4760"/>
                    <a:pt x="1328" y="4764"/>
                    <a:pt x="1334" y="4775"/>
                  </a:cubicBezTo>
                  <a:cubicBezTo>
                    <a:pt x="1358" y="4835"/>
                    <a:pt x="1441" y="4799"/>
                    <a:pt x="1489" y="4835"/>
                  </a:cubicBezTo>
                  <a:cubicBezTo>
                    <a:pt x="1519" y="4858"/>
                    <a:pt x="1555" y="4871"/>
                    <a:pt x="1592" y="4871"/>
                  </a:cubicBezTo>
                  <a:cubicBezTo>
                    <a:pt x="1613" y="4871"/>
                    <a:pt x="1634" y="4867"/>
                    <a:pt x="1655" y="4859"/>
                  </a:cubicBezTo>
                  <a:cubicBezTo>
                    <a:pt x="1703" y="4847"/>
                    <a:pt x="1739" y="4799"/>
                    <a:pt x="1798" y="4799"/>
                  </a:cubicBezTo>
                  <a:cubicBezTo>
                    <a:pt x="1846" y="4799"/>
                    <a:pt x="1905" y="4811"/>
                    <a:pt x="1953" y="4835"/>
                  </a:cubicBezTo>
                  <a:cubicBezTo>
                    <a:pt x="1978" y="4813"/>
                    <a:pt x="2003" y="4806"/>
                    <a:pt x="2028" y="4806"/>
                  </a:cubicBezTo>
                  <a:cubicBezTo>
                    <a:pt x="2085" y="4806"/>
                    <a:pt x="2141" y="4847"/>
                    <a:pt x="2191" y="4847"/>
                  </a:cubicBezTo>
                  <a:cubicBezTo>
                    <a:pt x="2262" y="4859"/>
                    <a:pt x="2334" y="4870"/>
                    <a:pt x="2393" y="4894"/>
                  </a:cubicBezTo>
                  <a:cubicBezTo>
                    <a:pt x="2453" y="4930"/>
                    <a:pt x="2512" y="4978"/>
                    <a:pt x="2548" y="5037"/>
                  </a:cubicBezTo>
                  <a:cubicBezTo>
                    <a:pt x="2566" y="5061"/>
                    <a:pt x="2584" y="5073"/>
                    <a:pt x="2606" y="5073"/>
                  </a:cubicBezTo>
                  <a:cubicBezTo>
                    <a:pt x="2629" y="5073"/>
                    <a:pt x="2655" y="5061"/>
                    <a:pt x="2691" y="5037"/>
                  </a:cubicBezTo>
                  <a:cubicBezTo>
                    <a:pt x="2709" y="5019"/>
                    <a:pt x="2733" y="5010"/>
                    <a:pt x="2757" y="5010"/>
                  </a:cubicBezTo>
                  <a:cubicBezTo>
                    <a:pt x="2780" y="5010"/>
                    <a:pt x="2804" y="5019"/>
                    <a:pt x="2822" y="5037"/>
                  </a:cubicBezTo>
                  <a:cubicBezTo>
                    <a:pt x="2858" y="5061"/>
                    <a:pt x="2882" y="5097"/>
                    <a:pt x="2905" y="5121"/>
                  </a:cubicBezTo>
                  <a:cubicBezTo>
                    <a:pt x="2917" y="5132"/>
                    <a:pt x="2929" y="5144"/>
                    <a:pt x="2941" y="5168"/>
                  </a:cubicBezTo>
                  <a:lnTo>
                    <a:pt x="2941" y="5180"/>
                  </a:lnTo>
                  <a:cubicBezTo>
                    <a:pt x="2977" y="5251"/>
                    <a:pt x="3013" y="5323"/>
                    <a:pt x="3060" y="5394"/>
                  </a:cubicBezTo>
                  <a:cubicBezTo>
                    <a:pt x="3060" y="5478"/>
                    <a:pt x="3120" y="5490"/>
                    <a:pt x="3167" y="5513"/>
                  </a:cubicBezTo>
                  <a:cubicBezTo>
                    <a:pt x="3203" y="5537"/>
                    <a:pt x="3215" y="5561"/>
                    <a:pt x="3215" y="5609"/>
                  </a:cubicBezTo>
                  <a:cubicBezTo>
                    <a:pt x="3215" y="5648"/>
                    <a:pt x="3215" y="5671"/>
                    <a:pt x="3235" y="5671"/>
                  </a:cubicBezTo>
                  <a:cubicBezTo>
                    <a:pt x="3239" y="5671"/>
                    <a:pt x="3245" y="5670"/>
                    <a:pt x="3251" y="5668"/>
                  </a:cubicBezTo>
                  <a:cubicBezTo>
                    <a:pt x="3274" y="5666"/>
                    <a:pt x="3294" y="5664"/>
                    <a:pt x="3312" y="5664"/>
                  </a:cubicBezTo>
                  <a:cubicBezTo>
                    <a:pt x="3388" y="5664"/>
                    <a:pt x="3427" y="5689"/>
                    <a:pt x="3465" y="5775"/>
                  </a:cubicBezTo>
                  <a:cubicBezTo>
                    <a:pt x="3485" y="5805"/>
                    <a:pt x="3504" y="5826"/>
                    <a:pt x="3530" y="5826"/>
                  </a:cubicBezTo>
                  <a:cubicBezTo>
                    <a:pt x="3536" y="5826"/>
                    <a:pt x="3542" y="5825"/>
                    <a:pt x="3548" y="5823"/>
                  </a:cubicBezTo>
                  <a:cubicBezTo>
                    <a:pt x="3637" y="5784"/>
                    <a:pt x="3726" y="5760"/>
                    <a:pt x="3821" y="5760"/>
                  </a:cubicBezTo>
                  <a:cubicBezTo>
                    <a:pt x="3841" y="5760"/>
                    <a:pt x="3861" y="5761"/>
                    <a:pt x="3882" y="5763"/>
                  </a:cubicBezTo>
                  <a:cubicBezTo>
                    <a:pt x="3894" y="5763"/>
                    <a:pt x="3906" y="5775"/>
                    <a:pt x="3929" y="5799"/>
                  </a:cubicBezTo>
                  <a:cubicBezTo>
                    <a:pt x="3917" y="5811"/>
                    <a:pt x="3917" y="5823"/>
                    <a:pt x="3906" y="5835"/>
                  </a:cubicBezTo>
                  <a:lnTo>
                    <a:pt x="3953" y="5835"/>
                  </a:lnTo>
                  <a:cubicBezTo>
                    <a:pt x="3995" y="5835"/>
                    <a:pt x="4038" y="5873"/>
                    <a:pt x="4080" y="5873"/>
                  </a:cubicBezTo>
                  <a:cubicBezTo>
                    <a:pt x="4085" y="5873"/>
                    <a:pt x="4091" y="5872"/>
                    <a:pt x="4096" y="5871"/>
                  </a:cubicBezTo>
                  <a:cubicBezTo>
                    <a:pt x="4135" y="5866"/>
                    <a:pt x="4177" y="5863"/>
                    <a:pt x="4219" y="5863"/>
                  </a:cubicBezTo>
                  <a:cubicBezTo>
                    <a:pt x="4278" y="5863"/>
                    <a:pt x="4338" y="5869"/>
                    <a:pt x="4394" y="5883"/>
                  </a:cubicBezTo>
                  <a:lnTo>
                    <a:pt x="4632" y="5883"/>
                  </a:lnTo>
                  <a:lnTo>
                    <a:pt x="4632" y="5871"/>
                  </a:lnTo>
                  <a:cubicBezTo>
                    <a:pt x="4834" y="5871"/>
                    <a:pt x="5049" y="5894"/>
                    <a:pt x="5239" y="5942"/>
                  </a:cubicBezTo>
                  <a:cubicBezTo>
                    <a:pt x="5287" y="5954"/>
                    <a:pt x="5334" y="5966"/>
                    <a:pt x="5382" y="5966"/>
                  </a:cubicBezTo>
                  <a:cubicBezTo>
                    <a:pt x="5407" y="5957"/>
                    <a:pt x="5432" y="5952"/>
                    <a:pt x="5456" y="5952"/>
                  </a:cubicBezTo>
                  <a:cubicBezTo>
                    <a:pt x="5524" y="5952"/>
                    <a:pt x="5588" y="5988"/>
                    <a:pt x="5632" y="6049"/>
                  </a:cubicBezTo>
                  <a:cubicBezTo>
                    <a:pt x="5680" y="6109"/>
                    <a:pt x="5739" y="6133"/>
                    <a:pt x="5811" y="6133"/>
                  </a:cubicBezTo>
                  <a:cubicBezTo>
                    <a:pt x="5941" y="6133"/>
                    <a:pt x="6072" y="6180"/>
                    <a:pt x="6168" y="6252"/>
                  </a:cubicBezTo>
                  <a:cubicBezTo>
                    <a:pt x="6430" y="6394"/>
                    <a:pt x="6668" y="6573"/>
                    <a:pt x="6894" y="6764"/>
                  </a:cubicBezTo>
                  <a:cubicBezTo>
                    <a:pt x="7215" y="7049"/>
                    <a:pt x="7585" y="7276"/>
                    <a:pt x="8001" y="7418"/>
                  </a:cubicBezTo>
                  <a:cubicBezTo>
                    <a:pt x="8073" y="7442"/>
                    <a:pt x="8144" y="7466"/>
                    <a:pt x="8216" y="7490"/>
                  </a:cubicBezTo>
                  <a:cubicBezTo>
                    <a:pt x="8275" y="7514"/>
                    <a:pt x="8323" y="7526"/>
                    <a:pt x="8382" y="7537"/>
                  </a:cubicBezTo>
                  <a:lnTo>
                    <a:pt x="8561" y="7537"/>
                  </a:lnTo>
                  <a:cubicBezTo>
                    <a:pt x="8656" y="7537"/>
                    <a:pt x="8739" y="7549"/>
                    <a:pt x="8823" y="7561"/>
                  </a:cubicBezTo>
                  <a:cubicBezTo>
                    <a:pt x="8864" y="7567"/>
                    <a:pt x="8906" y="7570"/>
                    <a:pt x="8946" y="7570"/>
                  </a:cubicBezTo>
                  <a:cubicBezTo>
                    <a:pt x="8987" y="7570"/>
                    <a:pt x="9025" y="7567"/>
                    <a:pt x="9061" y="7561"/>
                  </a:cubicBezTo>
                  <a:cubicBezTo>
                    <a:pt x="9097" y="7561"/>
                    <a:pt x="9120" y="7573"/>
                    <a:pt x="9156" y="7585"/>
                  </a:cubicBezTo>
                  <a:cubicBezTo>
                    <a:pt x="9170" y="7592"/>
                    <a:pt x="9188" y="7599"/>
                    <a:pt x="9205" y="7599"/>
                  </a:cubicBezTo>
                  <a:cubicBezTo>
                    <a:pt x="9217" y="7599"/>
                    <a:pt x="9229" y="7595"/>
                    <a:pt x="9240" y="7585"/>
                  </a:cubicBezTo>
                  <a:cubicBezTo>
                    <a:pt x="9299" y="7546"/>
                    <a:pt x="9366" y="7523"/>
                    <a:pt x="9435" y="7523"/>
                  </a:cubicBezTo>
                  <a:cubicBezTo>
                    <a:pt x="9449" y="7523"/>
                    <a:pt x="9463" y="7524"/>
                    <a:pt x="9478" y="7526"/>
                  </a:cubicBezTo>
                  <a:cubicBezTo>
                    <a:pt x="9585" y="7502"/>
                    <a:pt x="9692" y="7490"/>
                    <a:pt x="9811" y="7490"/>
                  </a:cubicBezTo>
                  <a:cubicBezTo>
                    <a:pt x="9891" y="7490"/>
                    <a:pt x="9963" y="7422"/>
                    <a:pt x="10055" y="7422"/>
                  </a:cubicBezTo>
                  <a:cubicBezTo>
                    <a:pt x="10072" y="7422"/>
                    <a:pt x="10090" y="7425"/>
                    <a:pt x="10109" y="7430"/>
                  </a:cubicBezTo>
                  <a:cubicBezTo>
                    <a:pt x="10112" y="7434"/>
                    <a:pt x="10117" y="7435"/>
                    <a:pt x="10122" y="7435"/>
                  </a:cubicBezTo>
                  <a:cubicBezTo>
                    <a:pt x="10135" y="7435"/>
                    <a:pt x="10151" y="7427"/>
                    <a:pt x="10168" y="7418"/>
                  </a:cubicBezTo>
                  <a:cubicBezTo>
                    <a:pt x="10335" y="7335"/>
                    <a:pt x="10513" y="7276"/>
                    <a:pt x="10692" y="7240"/>
                  </a:cubicBezTo>
                  <a:cubicBezTo>
                    <a:pt x="10716" y="7228"/>
                    <a:pt x="10752" y="7204"/>
                    <a:pt x="10775" y="7204"/>
                  </a:cubicBezTo>
                  <a:cubicBezTo>
                    <a:pt x="10930" y="7168"/>
                    <a:pt x="11073" y="7073"/>
                    <a:pt x="11168" y="6942"/>
                  </a:cubicBezTo>
                  <a:cubicBezTo>
                    <a:pt x="11192" y="6918"/>
                    <a:pt x="11204" y="6883"/>
                    <a:pt x="11240" y="6859"/>
                  </a:cubicBezTo>
                  <a:cubicBezTo>
                    <a:pt x="11335" y="6775"/>
                    <a:pt x="11383" y="6645"/>
                    <a:pt x="11359" y="6514"/>
                  </a:cubicBezTo>
                  <a:cubicBezTo>
                    <a:pt x="11347" y="6371"/>
                    <a:pt x="11311" y="6240"/>
                    <a:pt x="11252" y="6109"/>
                  </a:cubicBezTo>
                  <a:cubicBezTo>
                    <a:pt x="11240" y="6037"/>
                    <a:pt x="11192" y="5978"/>
                    <a:pt x="11133" y="5930"/>
                  </a:cubicBezTo>
                  <a:cubicBezTo>
                    <a:pt x="11085" y="5906"/>
                    <a:pt x="11061" y="5859"/>
                    <a:pt x="11037" y="5799"/>
                  </a:cubicBezTo>
                  <a:cubicBezTo>
                    <a:pt x="10990" y="5716"/>
                    <a:pt x="10966" y="5609"/>
                    <a:pt x="10990" y="5502"/>
                  </a:cubicBezTo>
                  <a:cubicBezTo>
                    <a:pt x="10930" y="5430"/>
                    <a:pt x="10859" y="5371"/>
                    <a:pt x="10847" y="5275"/>
                  </a:cubicBezTo>
                  <a:cubicBezTo>
                    <a:pt x="10847" y="5240"/>
                    <a:pt x="10835" y="5216"/>
                    <a:pt x="10835" y="5180"/>
                  </a:cubicBezTo>
                  <a:cubicBezTo>
                    <a:pt x="10835" y="5109"/>
                    <a:pt x="10871" y="5037"/>
                    <a:pt x="10799" y="4990"/>
                  </a:cubicBezTo>
                  <a:cubicBezTo>
                    <a:pt x="10740" y="4930"/>
                    <a:pt x="10811" y="4847"/>
                    <a:pt x="10799" y="4787"/>
                  </a:cubicBezTo>
                  <a:cubicBezTo>
                    <a:pt x="10787" y="4728"/>
                    <a:pt x="10787" y="4680"/>
                    <a:pt x="10764" y="4620"/>
                  </a:cubicBezTo>
                  <a:cubicBezTo>
                    <a:pt x="10752" y="4573"/>
                    <a:pt x="10704" y="4549"/>
                    <a:pt x="10704" y="4501"/>
                  </a:cubicBezTo>
                  <a:cubicBezTo>
                    <a:pt x="10692" y="4442"/>
                    <a:pt x="10716" y="4394"/>
                    <a:pt x="10740" y="4335"/>
                  </a:cubicBezTo>
                  <a:cubicBezTo>
                    <a:pt x="10775" y="4275"/>
                    <a:pt x="10799" y="4216"/>
                    <a:pt x="10740" y="4144"/>
                  </a:cubicBezTo>
                  <a:cubicBezTo>
                    <a:pt x="10716" y="4108"/>
                    <a:pt x="10704" y="4061"/>
                    <a:pt x="10716" y="4013"/>
                  </a:cubicBezTo>
                  <a:cubicBezTo>
                    <a:pt x="10704" y="3787"/>
                    <a:pt x="10728" y="3573"/>
                    <a:pt x="10775" y="3346"/>
                  </a:cubicBezTo>
                  <a:cubicBezTo>
                    <a:pt x="10787" y="3275"/>
                    <a:pt x="10799" y="3216"/>
                    <a:pt x="10835" y="3156"/>
                  </a:cubicBezTo>
                  <a:cubicBezTo>
                    <a:pt x="10847" y="3085"/>
                    <a:pt x="10871" y="3025"/>
                    <a:pt x="10906" y="2965"/>
                  </a:cubicBezTo>
                  <a:cubicBezTo>
                    <a:pt x="10942" y="2894"/>
                    <a:pt x="10978" y="2823"/>
                    <a:pt x="10990" y="2751"/>
                  </a:cubicBezTo>
                  <a:cubicBezTo>
                    <a:pt x="11002" y="2715"/>
                    <a:pt x="11014" y="2692"/>
                    <a:pt x="11037" y="2656"/>
                  </a:cubicBezTo>
                  <a:cubicBezTo>
                    <a:pt x="11156" y="2549"/>
                    <a:pt x="11264" y="2418"/>
                    <a:pt x="11335" y="2263"/>
                  </a:cubicBezTo>
                  <a:cubicBezTo>
                    <a:pt x="11466" y="2025"/>
                    <a:pt x="11680" y="1834"/>
                    <a:pt x="11823" y="1632"/>
                  </a:cubicBezTo>
                  <a:cubicBezTo>
                    <a:pt x="11859" y="1584"/>
                    <a:pt x="11895" y="1549"/>
                    <a:pt x="11954" y="1537"/>
                  </a:cubicBezTo>
                  <a:cubicBezTo>
                    <a:pt x="11990" y="1513"/>
                    <a:pt x="11990" y="1489"/>
                    <a:pt x="11990" y="1453"/>
                  </a:cubicBezTo>
                  <a:cubicBezTo>
                    <a:pt x="11966" y="1406"/>
                    <a:pt x="11990" y="1358"/>
                    <a:pt x="12026" y="1334"/>
                  </a:cubicBezTo>
                  <a:cubicBezTo>
                    <a:pt x="12085" y="1299"/>
                    <a:pt x="12121" y="1275"/>
                    <a:pt x="12121" y="1203"/>
                  </a:cubicBezTo>
                  <a:cubicBezTo>
                    <a:pt x="12121" y="1168"/>
                    <a:pt x="12145" y="1120"/>
                    <a:pt x="12168" y="1084"/>
                  </a:cubicBezTo>
                  <a:cubicBezTo>
                    <a:pt x="12228" y="1001"/>
                    <a:pt x="12264" y="930"/>
                    <a:pt x="12311" y="858"/>
                  </a:cubicBezTo>
                  <a:cubicBezTo>
                    <a:pt x="12359" y="799"/>
                    <a:pt x="12383" y="715"/>
                    <a:pt x="12395" y="644"/>
                  </a:cubicBezTo>
                  <a:cubicBezTo>
                    <a:pt x="12407" y="632"/>
                    <a:pt x="12407" y="620"/>
                    <a:pt x="12395" y="596"/>
                  </a:cubicBezTo>
                  <a:cubicBezTo>
                    <a:pt x="12407" y="584"/>
                    <a:pt x="12395" y="572"/>
                    <a:pt x="12383" y="572"/>
                  </a:cubicBezTo>
                  <a:cubicBezTo>
                    <a:pt x="12335" y="572"/>
                    <a:pt x="12323" y="596"/>
                    <a:pt x="12299" y="596"/>
                  </a:cubicBezTo>
                  <a:cubicBezTo>
                    <a:pt x="12264" y="584"/>
                    <a:pt x="12228" y="560"/>
                    <a:pt x="12204" y="537"/>
                  </a:cubicBezTo>
                  <a:cubicBezTo>
                    <a:pt x="12085" y="596"/>
                    <a:pt x="11954" y="620"/>
                    <a:pt x="11823" y="620"/>
                  </a:cubicBezTo>
                  <a:cubicBezTo>
                    <a:pt x="11787" y="626"/>
                    <a:pt x="11755" y="629"/>
                    <a:pt x="11722" y="629"/>
                  </a:cubicBezTo>
                  <a:cubicBezTo>
                    <a:pt x="11689" y="629"/>
                    <a:pt x="11656" y="626"/>
                    <a:pt x="11621" y="620"/>
                  </a:cubicBezTo>
                  <a:cubicBezTo>
                    <a:pt x="11602" y="620"/>
                    <a:pt x="11583" y="605"/>
                    <a:pt x="11570" y="605"/>
                  </a:cubicBezTo>
                  <a:cubicBezTo>
                    <a:pt x="11566" y="605"/>
                    <a:pt x="11564" y="606"/>
                    <a:pt x="11561" y="608"/>
                  </a:cubicBezTo>
                  <a:cubicBezTo>
                    <a:pt x="11492" y="661"/>
                    <a:pt x="11423" y="674"/>
                    <a:pt x="11354" y="674"/>
                  </a:cubicBezTo>
                  <a:cubicBezTo>
                    <a:pt x="11290" y="674"/>
                    <a:pt x="11226" y="663"/>
                    <a:pt x="11161" y="663"/>
                  </a:cubicBezTo>
                  <a:cubicBezTo>
                    <a:pt x="11140" y="663"/>
                    <a:pt x="11118" y="664"/>
                    <a:pt x="11097" y="668"/>
                  </a:cubicBezTo>
                  <a:cubicBezTo>
                    <a:pt x="11076" y="671"/>
                    <a:pt x="11055" y="672"/>
                    <a:pt x="11035" y="672"/>
                  </a:cubicBezTo>
                  <a:cubicBezTo>
                    <a:pt x="10973" y="672"/>
                    <a:pt x="10912" y="659"/>
                    <a:pt x="10859" y="632"/>
                  </a:cubicBezTo>
                  <a:cubicBezTo>
                    <a:pt x="10819" y="612"/>
                    <a:pt x="10780" y="603"/>
                    <a:pt x="10741" y="603"/>
                  </a:cubicBezTo>
                  <a:cubicBezTo>
                    <a:pt x="10709" y="603"/>
                    <a:pt x="10677" y="609"/>
                    <a:pt x="10644" y="620"/>
                  </a:cubicBezTo>
                  <a:cubicBezTo>
                    <a:pt x="10627" y="623"/>
                    <a:pt x="10610" y="625"/>
                    <a:pt x="10592" y="625"/>
                  </a:cubicBezTo>
                  <a:cubicBezTo>
                    <a:pt x="10551" y="625"/>
                    <a:pt x="10511" y="616"/>
                    <a:pt x="10478" y="608"/>
                  </a:cubicBezTo>
                  <a:cubicBezTo>
                    <a:pt x="10466" y="596"/>
                    <a:pt x="10454" y="596"/>
                    <a:pt x="10454" y="584"/>
                  </a:cubicBezTo>
                  <a:cubicBezTo>
                    <a:pt x="10430" y="549"/>
                    <a:pt x="10418" y="501"/>
                    <a:pt x="10406" y="465"/>
                  </a:cubicBezTo>
                  <a:lnTo>
                    <a:pt x="10311" y="549"/>
                  </a:lnTo>
                  <a:cubicBezTo>
                    <a:pt x="10287" y="515"/>
                    <a:pt x="10260" y="505"/>
                    <a:pt x="10231" y="505"/>
                  </a:cubicBezTo>
                  <a:cubicBezTo>
                    <a:pt x="10187" y="505"/>
                    <a:pt x="10140" y="529"/>
                    <a:pt x="10097" y="537"/>
                  </a:cubicBezTo>
                  <a:cubicBezTo>
                    <a:pt x="10013" y="537"/>
                    <a:pt x="9930" y="525"/>
                    <a:pt x="9859" y="513"/>
                  </a:cubicBezTo>
                  <a:cubicBezTo>
                    <a:pt x="9751" y="489"/>
                    <a:pt x="9632" y="501"/>
                    <a:pt x="9561" y="394"/>
                  </a:cubicBezTo>
                  <a:cubicBezTo>
                    <a:pt x="9557" y="386"/>
                    <a:pt x="9550" y="383"/>
                    <a:pt x="9542" y="383"/>
                  </a:cubicBezTo>
                  <a:cubicBezTo>
                    <a:pt x="9527" y="383"/>
                    <a:pt x="9505" y="394"/>
                    <a:pt x="9490" y="394"/>
                  </a:cubicBezTo>
                  <a:cubicBezTo>
                    <a:pt x="9469" y="408"/>
                    <a:pt x="9444" y="413"/>
                    <a:pt x="9419" y="413"/>
                  </a:cubicBezTo>
                  <a:cubicBezTo>
                    <a:pt x="9402" y="413"/>
                    <a:pt x="9385" y="411"/>
                    <a:pt x="9370" y="406"/>
                  </a:cubicBezTo>
                  <a:cubicBezTo>
                    <a:pt x="9311" y="382"/>
                    <a:pt x="9251" y="346"/>
                    <a:pt x="9192" y="310"/>
                  </a:cubicBezTo>
                  <a:cubicBezTo>
                    <a:pt x="9180" y="298"/>
                    <a:pt x="9156" y="298"/>
                    <a:pt x="9132" y="298"/>
                  </a:cubicBezTo>
                  <a:cubicBezTo>
                    <a:pt x="9100" y="315"/>
                    <a:pt x="9066" y="323"/>
                    <a:pt x="9032" y="323"/>
                  </a:cubicBezTo>
                  <a:cubicBezTo>
                    <a:pt x="8969" y="323"/>
                    <a:pt x="8910" y="294"/>
                    <a:pt x="8870" y="239"/>
                  </a:cubicBezTo>
                  <a:lnTo>
                    <a:pt x="8787" y="322"/>
                  </a:lnTo>
                  <a:cubicBezTo>
                    <a:pt x="8668" y="215"/>
                    <a:pt x="8525" y="251"/>
                    <a:pt x="8394" y="227"/>
                  </a:cubicBezTo>
                  <a:cubicBezTo>
                    <a:pt x="8323" y="203"/>
                    <a:pt x="8251" y="179"/>
                    <a:pt x="8192" y="144"/>
                  </a:cubicBezTo>
                  <a:cubicBezTo>
                    <a:pt x="8170" y="135"/>
                    <a:pt x="8148" y="133"/>
                    <a:pt x="8125" y="133"/>
                  </a:cubicBezTo>
                  <a:cubicBezTo>
                    <a:pt x="8100" y="133"/>
                    <a:pt x="8075" y="135"/>
                    <a:pt x="8048" y="135"/>
                  </a:cubicBezTo>
                  <a:cubicBezTo>
                    <a:pt x="8033" y="135"/>
                    <a:pt x="8017" y="135"/>
                    <a:pt x="8001" y="132"/>
                  </a:cubicBezTo>
                  <a:cubicBezTo>
                    <a:pt x="7986" y="126"/>
                    <a:pt x="7970" y="124"/>
                    <a:pt x="7953" y="124"/>
                  </a:cubicBezTo>
                  <a:cubicBezTo>
                    <a:pt x="7936" y="124"/>
                    <a:pt x="7918" y="126"/>
                    <a:pt x="7900" y="126"/>
                  </a:cubicBezTo>
                  <a:cubicBezTo>
                    <a:pt x="7864" y="126"/>
                    <a:pt x="7829" y="120"/>
                    <a:pt x="7799" y="84"/>
                  </a:cubicBezTo>
                  <a:cubicBezTo>
                    <a:pt x="7763" y="60"/>
                    <a:pt x="7716" y="48"/>
                    <a:pt x="7668" y="48"/>
                  </a:cubicBezTo>
                  <a:cubicBezTo>
                    <a:pt x="7537" y="37"/>
                    <a:pt x="7406" y="25"/>
                    <a:pt x="7263" y="25"/>
                  </a:cubicBezTo>
                  <a:lnTo>
                    <a:pt x="6727" y="25"/>
                  </a:lnTo>
                  <a:cubicBezTo>
                    <a:pt x="6549" y="25"/>
                    <a:pt x="6370" y="37"/>
                    <a:pt x="6192" y="48"/>
                  </a:cubicBezTo>
                  <a:cubicBezTo>
                    <a:pt x="6147" y="54"/>
                    <a:pt x="6102" y="65"/>
                    <a:pt x="6057" y="65"/>
                  </a:cubicBezTo>
                  <a:cubicBezTo>
                    <a:pt x="6007" y="65"/>
                    <a:pt x="5956" y="51"/>
                    <a:pt x="5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00"/>
            <p:cNvSpPr/>
            <p:nvPr/>
          </p:nvSpPr>
          <p:spPr>
            <a:xfrm>
              <a:off x="2293125" y="3637950"/>
              <a:ext cx="785850" cy="767575"/>
            </a:xfrm>
            <a:custGeom>
              <a:rect b="b" l="l" r="r" t="t"/>
              <a:pathLst>
                <a:path extrusionOk="0" h="30703" w="31434">
                  <a:moveTo>
                    <a:pt x="15181" y="315"/>
                  </a:moveTo>
                  <a:lnTo>
                    <a:pt x="15181" y="315"/>
                  </a:lnTo>
                  <a:cubicBezTo>
                    <a:pt x="15191" y="345"/>
                    <a:pt x="15210" y="367"/>
                    <a:pt x="15237" y="394"/>
                  </a:cubicBezTo>
                  <a:lnTo>
                    <a:pt x="15237" y="394"/>
                  </a:lnTo>
                  <a:lnTo>
                    <a:pt x="15181" y="315"/>
                  </a:lnTo>
                  <a:close/>
                  <a:moveTo>
                    <a:pt x="13928" y="0"/>
                  </a:moveTo>
                  <a:cubicBezTo>
                    <a:pt x="13863" y="0"/>
                    <a:pt x="13795" y="16"/>
                    <a:pt x="13724" y="16"/>
                  </a:cubicBezTo>
                  <a:cubicBezTo>
                    <a:pt x="13695" y="16"/>
                    <a:pt x="13664" y="13"/>
                    <a:pt x="13633" y="6"/>
                  </a:cubicBezTo>
                  <a:cubicBezTo>
                    <a:pt x="13586" y="17"/>
                    <a:pt x="13526" y="41"/>
                    <a:pt x="13479" y="65"/>
                  </a:cubicBezTo>
                  <a:cubicBezTo>
                    <a:pt x="13312" y="172"/>
                    <a:pt x="13133" y="256"/>
                    <a:pt x="12943" y="327"/>
                  </a:cubicBezTo>
                  <a:cubicBezTo>
                    <a:pt x="12776" y="446"/>
                    <a:pt x="12586" y="529"/>
                    <a:pt x="12371" y="565"/>
                  </a:cubicBezTo>
                  <a:lnTo>
                    <a:pt x="12252" y="637"/>
                  </a:lnTo>
                  <a:cubicBezTo>
                    <a:pt x="11952" y="819"/>
                    <a:pt x="11604" y="914"/>
                    <a:pt x="11252" y="914"/>
                  </a:cubicBezTo>
                  <a:cubicBezTo>
                    <a:pt x="11212" y="914"/>
                    <a:pt x="11173" y="913"/>
                    <a:pt x="11133" y="910"/>
                  </a:cubicBezTo>
                  <a:cubicBezTo>
                    <a:pt x="11062" y="910"/>
                    <a:pt x="11002" y="922"/>
                    <a:pt x="10943" y="946"/>
                  </a:cubicBezTo>
                  <a:cubicBezTo>
                    <a:pt x="10919" y="958"/>
                    <a:pt x="10907" y="970"/>
                    <a:pt x="10895" y="982"/>
                  </a:cubicBezTo>
                  <a:cubicBezTo>
                    <a:pt x="10907" y="1006"/>
                    <a:pt x="10931" y="1018"/>
                    <a:pt x="10943" y="1041"/>
                  </a:cubicBezTo>
                  <a:cubicBezTo>
                    <a:pt x="10966" y="1065"/>
                    <a:pt x="11002" y="1101"/>
                    <a:pt x="11026" y="1137"/>
                  </a:cubicBezTo>
                  <a:cubicBezTo>
                    <a:pt x="11038" y="1160"/>
                    <a:pt x="11050" y="1184"/>
                    <a:pt x="11062" y="1208"/>
                  </a:cubicBezTo>
                  <a:cubicBezTo>
                    <a:pt x="11074" y="1232"/>
                    <a:pt x="11074" y="1232"/>
                    <a:pt x="11085" y="1256"/>
                  </a:cubicBezTo>
                  <a:cubicBezTo>
                    <a:pt x="11097" y="1280"/>
                    <a:pt x="11097" y="1303"/>
                    <a:pt x="11097" y="1327"/>
                  </a:cubicBezTo>
                  <a:cubicBezTo>
                    <a:pt x="11109" y="1363"/>
                    <a:pt x="11109" y="1399"/>
                    <a:pt x="11097" y="1434"/>
                  </a:cubicBezTo>
                  <a:cubicBezTo>
                    <a:pt x="11097" y="1494"/>
                    <a:pt x="11074" y="1541"/>
                    <a:pt x="11050" y="1589"/>
                  </a:cubicBezTo>
                  <a:cubicBezTo>
                    <a:pt x="11014" y="1625"/>
                    <a:pt x="10978" y="1661"/>
                    <a:pt x="10931" y="1684"/>
                  </a:cubicBezTo>
                  <a:cubicBezTo>
                    <a:pt x="10907" y="1696"/>
                    <a:pt x="10883" y="1708"/>
                    <a:pt x="10847" y="1708"/>
                  </a:cubicBezTo>
                  <a:cubicBezTo>
                    <a:pt x="10812" y="1722"/>
                    <a:pt x="10774" y="1728"/>
                    <a:pt x="10735" y="1728"/>
                  </a:cubicBezTo>
                  <a:cubicBezTo>
                    <a:pt x="10708" y="1728"/>
                    <a:pt x="10682" y="1725"/>
                    <a:pt x="10657" y="1720"/>
                  </a:cubicBezTo>
                  <a:cubicBezTo>
                    <a:pt x="10597" y="1708"/>
                    <a:pt x="10538" y="1708"/>
                    <a:pt x="10490" y="1684"/>
                  </a:cubicBezTo>
                  <a:cubicBezTo>
                    <a:pt x="10181" y="1720"/>
                    <a:pt x="9895" y="1815"/>
                    <a:pt x="9633" y="1970"/>
                  </a:cubicBezTo>
                  <a:cubicBezTo>
                    <a:pt x="9311" y="2125"/>
                    <a:pt x="9002" y="2327"/>
                    <a:pt x="8645" y="2494"/>
                  </a:cubicBezTo>
                  <a:cubicBezTo>
                    <a:pt x="8299" y="2661"/>
                    <a:pt x="7918" y="2744"/>
                    <a:pt x="7537" y="2744"/>
                  </a:cubicBezTo>
                  <a:lnTo>
                    <a:pt x="7383" y="2744"/>
                  </a:lnTo>
                  <a:cubicBezTo>
                    <a:pt x="7395" y="2732"/>
                    <a:pt x="7395" y="2732"/>
                    <a:pt x="7383" y="2732"/>
                  </a:cubicBezTo>
                  <a:cubicBezTo>
                    <a:pt x="7383" y="2732"/>
                    <a:pt x="7383" y="2732"/>
                    <a:pt x="7371" y="2744"/>
                  </a:cubicBezTo>
                  <a:cubicBezTo>
                    <a:pt x="7323" y="2780"/>
                    <a:pt x="7287" y="2827"/>
                    <a:pt x="7252" y="2875"/>
                  </a:cubicBezTo>
                  <a:cubicBezTo>
                    <a:pt x="7204" y="2946"/>
                    <a:pt x="7156" y="3030"/>
                    <a:pt x="7109" y="3101"/>
                  </a:cubicBezTo>
                  <a:cubicBezTo>
                    <a:pt x="7097" y="3149"/>
                    <a:pt x="7073" y="3196"/>
                    <a:pt x="7037" y="3232"/>
                  </a:cubicBezTo>
                  <a:lnTo>
                    <a:pt x="7014" y="3256"/>
                  </a:lnTo>
                  <a:cubicBezTo>
                    <a:pt x="7002" y="3280"/>
                    <a:pt x="6978" y="3304"/>
                    <a:pt x="6966" y="3327"/>
                  </a:cubicBezTo>
                  <a:cubicBezTo>
                    <a:pt x="6871" y="3506"/>
                    <a:pt x="6752" y="3673"/>
                    <a:pt x="6633" y="3827"/>
                  </a:cubicBezTo>
                  <a:cubicBezTo>
                    <a:pt x="6621" y="3839"/>
                    <a:pt x="6609" y="3863"/>
                    <a:pt x="6585" y="3875"/>
                  </a:cubicBezTo>
                  <a:lnTo>
                    <a:pt x="6513" y="3947"/>
                  </a:lnTo>
                  <a:cubicBezTo>
                    <a:pt x="6430" y="4018"/>
                    <a:pt x="6347" y="4054"/>
                    <a:pt x="6252" y="4066"/>
                  </a:cubicBezTo>
                  <a:cubicBezTo>
                    <a:pt x="6228" y="4072"/>
                    <a:pt x="6201" y="4075"/>
                    <a:pt x="6173" y="4075"/>
                  </a:cubicBezTo>
                  <a:cubicBezTo>
                    <a:pt x="6144" y="4075"/>
                    <a:pt x="6115" y="4072"/>
                    <a:pt x="6085" y="4066"/>
                  </a:cubicBezTo>
                  <a:lnTo>
                    <a:pt x="6049" y="4066"/>
                  </a:lnTo>
                  <a:lnTo>
                    <a:pt x="6013" y="4054"/>
                  </a:lnTo>
                  <a:lnTo>
                    <a:pt x="5954" y="4030"/>
                  </a:lnTo>
                  <a:cubicBezTo>
                    <a:pt x="5918" y="4006"/>
                    <a:pt x="5882" y="3994"/>
                    <a:pt x="5859" y="3970"/>
                  </a:cubicBezTo>
                  <a:cubicBezTo>
                    <a:pt x="5835" y="3947"/>
                    <a:pt x="5799" y="3935"/>
                    <a:pt x="5775" y="3911"/>
                  </a:cubicBezTo>
                  <a:lnTo>
                    <a:pt x="5763" y="3887"/>
                  </a:lnTo>
                  <a:cubicBezTo>
                    <a:pt x="5728" y="3887"/>
                    <a:pt x="5704" y="3863"/>
                    <a:pt x="5680" y="3851"/>
                  </a:cubicBezTo>
                  <a:cubicBezTo>
                    <a:pt x="5644" y="3816"/>
                    <a:pt x="5621" y="3780"/>
                    <a:pt x="5597" y="3732"/>
                  </a:cubicBezTo>
                  <a:lnTo>
                    <a:pt x="5585" y="3720"/>
                  </a:lnTo>
                  <a:lnTo>
                    <a:pt x="5478" y="3589"/>
                  </a:lnTo>
                  <a:lnTo>
                    <a:pt x="5406" y="3494"/>
                  </a:lnTo>
                  <a:lnTo>
                    <a:pt x="5394" y="3494"/>
                  </a:lnTo>
                  <a:cubicBezTo>
                    <a:pt x="5359" y="3494"/>
                    <a:pt x="5347" y="3458"/>
                    <a:pt x="5347" y="3423"/>
                  </a:cubicBezTo>
                  <a:lnTo>
                    <a:pt x="5251" y="3304"/>
                  </a:lnTo>
                  <a:cubicBezTo>
                    <a:pt x="5120" y="3244"/>
                    <a:pt x="5025" y="3137"/>
                    <a:pt x="4978" y="3006"/>
                  </a:cubicBezTo>
                  <a:cubicBezTo>
                    <a:pt x="4954" y="2970"/>
                    <a:pt x="4930" y="2946"/>
                    <a:pt x="4906" y="2923"/>
                  </a:cubicBezTo>
                  <a:cubicBezTo>
                    <a:pt x="4882" y="2899"/>
                    <a:pt x="4870" y="2875"/>
                    <a:pt x="4823" y="2863"/>
                  </a:cubicBezTo>
                  <a:cubicBezTo>
                    <a:pt x="4799" y="2863"/>
                    <a:pt x="4763" y="2851"/>
                    <a:pt x="4739" y="2827"/>
                  </a:cubicBezTo>
                  <a:cubicBezTo>
                    <a:pt x="4728" y="2804"/>
                    <a:pt x="4716" y="2792"/>
                    <a:pt x="4704" y="2768"/>
                  </a:cubicBezTo>
                  <a:cubicBezTo>
                    <a:pt x="4665" y="2738"/>
                    <a:pt x="4617" y="2717"/>
                    <a:pt x="4569" y="2717"/>
                  </a:cubicBezTo>
                  <a:cubicBezTo>
                    <a:pt x="4558" y="2717"/>
                    <a:pt x="4548" y="2718"/>
                    <a:pt x="4537" y="2720"/>
                  </a:cubicBezTo>
                  <a:cubicBezTo>
                    <a:pt x="4454" y="2744"/>
                    <a:pt x="4382" y="2780"/>
                    <a:pt x="4323" y="2851"/>
                  </a:cubicBezTo>
                  <a:cubicBezTo>
                    <a:pt x="4239" y="2946"/>
                    <a:pt x="4156" y="3042"/>
                    <a:pt x="4073" y="3149"/>
                  </a:cubicBezTo>
                  <a:cubicBezTo>
                    <a:pt x="4001" y="3232"/>
                    <a:pt x="3918" y="3375"/>
                    <a:pt x="3823" y="3482"/>
                  </a:cubicBezTo>
                  <a:cubicBezTo>
                    <a:pt x="3739" y="3601"/>
                    <a:pt x="3632" y="3708"/>
                    <a:pt x="3525" y="3816"/>
                  </a:cubicBezTo>
                  <a:cubicBezTo>
                    <a:pt x="3442" y="3887"/>
                    <a:pt x="3335" y="3947"/>
                    <a:pt x="3227" y="3982"/>
                  </a:cubicBezTo>
                  <a:cubicBezTo>
                    <a:pt x="3132" y="4042"/>
                    <a:pt x="3001" y="4078"/>
                    <a:pt x="2918" y="4113"/>
                  </a:cubicBezTo>
                  <a:cubicBezTo>
                    <a:pt x="2702" y="4226"/>
                    <a:pt x="2463" y="4279"/>
                    <a:pt x="2226" y="4279"/>
                  </a:cubicBezTo>
                  <a:cubicBezTo>
                    <a:pt x="2163" y="4279"/>
                    <a:pt x="2100" y="4276"/>
                    <a:pt x="2037" y="4268"/>
                  </a:cubicBezTo>
                  <a:lnTo>
                    <a:pt x="2025" y="4268"/>
                  </a:lnTo>
                  <a:lnTo>
                    <a:pt x="1525" y="4292"/>
                  </a:lnTo>
                  <a:cubicBezTo>
                    <a:pt x="1382" y="4304"/>
                    <a:pt x="1227" y="4328"/>
                    <a:pt x="1096" y="4375"/>
                  </a:cubicBezTo>
                  <a:lnTo>
                    <a:pt x="1072" y="4387"/>
                  </a:lnTo>
                  <a:cubicBezTo>
                    <a:pt x="977" y="4447"/>
                    <a:pt x="894" y="4530"/>
                    <a:pt x="846" y="4625"/>
                  </a:cubicBezTo>
                  <a:cubicBezTo>
                    <a:pt x="798" y="4697"/>
                    <a:pt x="775" y="4780"/>
                    <a:pt x="763" y="4863"/>
                  </a:cubicBezTo>
                  <a:cubicBezTo>
                    <a:pt x="763" y="4899"/>
                    <a:pt x="775" y="4947"/>
                    <a:pt x="798" y="4970"/>
                  </a:cubicBezTo>
                  <a:lnTo>
                    <a:pt x="822" y="5006"/>
                  </a:lnTo>
                  <a:cubicBezTo>
                    <a:pt x="834" y="5018"/>
                    <a:pt x="846" y="5042"/>
                    <a:pt x="846" y="5054"/>
                  </a:cubicBezTo>
                  <a:lnTo>
                    <a:pt x="918" y="5161"/>
                  </a:lnTo>
                  <a:cubicBezTo>
                    <a:pt x="965" y="5256"/>
                    <a:pt x="1013" y="5340"/>
                    <a:pt x="1037" y="5423"/>
                  </a:cubicBezTo>
                  <a:cubicBezTo>
                    <a:pt x="1108" y="5625"/>
                    <a:pt x="1120" y="5852"/>
                    <a:pt x="1072" y="6054"/>
                  </a:cubicBezTo>
                  <a:cubicBezTo>
                    <a:pt x="1025" y="6256"/>
                    <a:pt x="929" y="6447"/>
                    <a:pt x="787" y="6602"/>
                  </a:cubicBezTo>
                  <a:cubicBezTo>
                    <a:pt x="668" y="6745"/>
                    <a:pt x="537" y="6864"/>
                    <a:pt x="382" y="6971"/>
                  </a:cubicBezTo>
                  <a:lnTo>
                    <a:pt x="275" y="7054"/>
                  </a:lnTo>
                  <a:cubicBezTo>
                    <a:pt x="239" y="7078"/>
                    <a:pt x="227" y="7090"/>
                    <a:pt x="203" y="7114"/>
                  </a:cubicBezTo>
                  <a:cubicBezTo>
                    <a:pt x="179" y="7126"/>
                    <a:pt x="120" y="7185"/>
                    <a:pt x="84" y="7221"/>
                  </a:cubicBezTo>
                  <a:cubicBezTo>
                    <a:pt x="36" y="7256"/>
                    <a:pt x="1" y="7316"/>
                    <a:pt x="1" y="7387"/>
                  </a:cubicBezTo>
                  <a:cubicBezTo>
                    <a:pt x="1" y="7387"/>
                    <a:pt x="1" y="7399"/>
                    <a:pt x="1" y="7399"/>
                  </a:cubicBezTo>
                  <a:cubicBezTo>
                    <a:pt x="1" y="7399"/>
                    <a:pt x="1" y="7411"/>
                    <a:pt x="13" y="7423"/>
                  </a:cubicBezTo>
                  <a:cubicBezTo>
                    <a:pt x="13" y="7423"/>
                    <a:pt x="13" y="7423"/>
                    <a:pt x="25" y="7435"/>
                  </a:cubicBezTo>
                  <a:lnTo>
                    <a:pt x="48" y="7447"/>
                  </a:lnTo>
                  <a:cubicBezTo>
                    <a:pt x="108" y="7507"/>
                    <a:pt x="167" y="7566"/>
                    <a:pt x="227" y="7626"/>
                  </a:cubicBezTo>
                  <a:cubicBezTo>
                    <a:pt x="465" y="7888"/>
                    <a:pt x="608" y="8209"/>
                    <a:pt x="656" y="8554"/>
                  </a:cubicBezTo>
                  <a:cubicBezTo>
                    <a:pt x="679" y="8685"/>
                    <a:pt x="691" y="8828"/>
                    <a:pt x="679" y="8971"/>
                  </a:cubicBezTo>
                  <a:cubicBezTo>
                    <a:pt x="668" y="9078"/>
                    <a:pt x="656" y="9173"/>
                    <a:pt x="656" y="9281"/>
                  </a:cubicBezTo>
                  <a:cubicBezTo>
                    <a:pt x="656" y="9435"/>
                    <a:pt x="668" y="9590"/>
                    <a:pt x="668" y="9745"/>
                  </a:cubicBezTo>
                  <a:cubicBezTo>
                    <a:pt x="751" y="9864"/>
                    <a:pt x="858" y="9959"/>
                    <a:pt x="965" y="10043"/>
                  </a:cubicBezTo>
                  <a:cubicBezTo>
                    <a:pt x="1191" y="10066"/>
                    <a:pt x="1418" y="10114"/>
                    <a:pt x="1644" y="10173"/>
                  </a:cubicBezTo>
                  <a:cubicBezTo>
                    <a:pt x="1894" y="10233"/>
                    <a:pt x="2120" y="10352"/>
                    <a:pt x="2311" y="10531"/>
                  </a:cubicBezTo>
                  <a:cubicBezTo>
                    <a:pt x="2346" y="10554"/>
                    <a:pt x="2370" y="10590"/>
                    <a:pt x="2406" y="10626"/>
                  </a:cubicBezTo>
                  <a:cubicBezTo>
                    <a:pt x="2453" y="10685"/>
                    <a:pt x="2501" y="10757"/>
                    <a:pt x="2549" y="10828"/>
                  </a:cubicBezTo>
                  <a:lnTo>
                    <a:pt x="2644" y="10995"/>
                  </a:lnTo>
                  <a:lnTo>
                    <a:pt x="2692" y="11078"/>
                  </a:lnTo>
                  <a:cubicBezTo>
                    <a:pt x="2702" y="11100"/>
                    <a:pt x="2722" y="11140"/>
                    <a:pt x="2726" y="11140"/>
                  </a:cubicBezTo>
                  <a:cubicBezTo>
                    <a:pt x="2727" y="11140"/>
                    <a:pt x="2727" y="11139"/>
                    <a:pt x="2727" y="11138"/>
                  </a:cubicBezTo>
                  <a:lnTo>
                    <a:pt x="2799" y="11138"/>
                  </a:lnTo>
                  <a:cubicBezTo>
                    <a:pt x="2828" y="11144"/>
                    <a:pt x="2861" y="11147"/>
                    <a:pt x="2895" y="11147"/>
                  </a:cubicBezTo>
                  <a:cubicBezTo>
                    <a:pt x="2930" y="11147"/>
                    <a:pt x="2965" y="11144"/>
                    <a:pt x="3001" y="11138"/>
                  </a:cubicBezTo>
                  <a:lnTo>
                    <a:pt x="3073" y="11138"/>
                  </a:lnTo>
                  <a:cubicBezTo>
                    <a:pt x="3287" y="11102"/>
                    <a:pt x="3489" y="11031"/>
                    <a:pt x="3680" y="10912"/>
                  </a:cubicBezTo>
                  <a:cubicBezTo>
                    <a:pt x="3751" y="10816"/>
                    <a:pt x="3823" y="10709"/>
                    <a:pt x="3882" y="10614"/>
                  </a:cubicBezTo>
                  <a:cubicBezTo>
                    <a:pt x="3942" y="10495"/>
                    <a:pt x="4025" y="10388"/>
                    <a:pt x="4108" y="10293"/>
                  </a:cubicBezTo>
                  <a:cubicBezTo>
                    <a:pt x="4180" y="10197"/>
                    <a:pt x="4251" y="10126"/>
                    <a:pt x="4335" y="10054"/>
                  </a:cubicBezTo>
                  <a:cubicBezTo>
                    <a:pt x="4489" y="9912"/>
                    <a:pt x="4656" y="9828"/>
                    <a:pt x="4835" y="9673"/>
                  </a:cubicBezTo>
                  <a:cubicBezTo>
                    <a:pt x="5001" y="9507"/>
                    <a:pt x="5228" y="9519"/>
                    <a:pt x="5430" y="9459"/>
                  </a:cubicBezTo>
                  <a:cubicBezTo>
                    <a:pt x="5597" y="9411"/>
                    <a:pt x="5775" y="9388"/>
                    <a:pt x="5954" y="9376"/>
                  </a:cubicBezTo>
                  <a:cubicBezTo>
                    <a:pt x="6025" y="9376"/>
                    <a:pt x="6085" y="9352"/>
                    <a:pt x="6156" y="9340"/>
                  </a:cubicBezTo>
                  <a:lnTo>
                    <a:pt x="6359" y="9340"/>
                  </a:lnTo>
                  <a:cubicBezTo>
                    <a:pt x="6537" y="9364"/>
                    <a:pt x="6704" y="9411"/>
                    <a:pt x="6859" y="9495"/>
                  </a:cubicBezTo>
                  <a:cubicBezTo>
                    <a:pt x="6942" y="9531"/>
                    <a:pt x="7025" y="9566"/>
                    <a:pt x="7121" y="9602"/>
                  </a:cubicBezTo>
                  <a:cubicBezTo>
                    <a:pt x="7216" y="9638"/>
                    <a:pt x="7311" y="9650"/>
                    <a:pt x="7406" y="9662"/>
                  </a:cubicBezTo>
                  <a:cubicBezTo>
                    <a:pt x="7537" y="9685"/>
                    <a:pt x="7668" y="9733"/>
                    <a:pt x="7787" y="9792"/>
                  </a:cubicBezTo>
                  <a:cubicBezTo>
                    <a:pt x="8430" y="10043"/>
                    <a:pt x="9014" y="10447"/>
                    <a:pt x="9490" y="10947"/>
                  </a:cubicBezTo>
                  <a:cubicBezTo>
                    <a:pt x="9764" y="11257"/>
                    <a:pt x="10002" y="11602"/>
                    <a:pt x="10169" y="11971"/>
                  </a:cubicBezTo>
                  <a:cubicBezTo>
                    <a:pt x="10228" y="12078"/>
                    <a:pt x="10264" y="12186"/>
                    <a:pt x="10312" y="12293"/>
                  </a:cubicBezTo>
                  <a:cubicBezTo>
                    <a:pt x="10359" y="12400"/>
                    <a:pt x="10395" y="12507"/>
                    <a:pt x="10443" y="12614"/>
                  </a:cubicBezTo>
                  <a:cubicBezTo>
                    <a:pt x="10478" y="12710"/>
                    <a:pt x="10514" y="12805"/>
                    <a:pt x="10538" y="12900"/>
                  </a:cubicBezTo>
                  <a:cubicBezTo>
                    <a:pt x="10574" y="13376"/>
                    <a:pt x="10835" y="13793"/>
                    <a:pt x="11097" y="14186"/>
                  </a:cubicBezTo>
                  <a:lnTo>
                    <a:pt x="11121" y="14222"/>
                  </a:lnTo>
                  <a:cubicBezTo>
                    <a:pt x="11383" y="14543"/>
                    <a:pt x="11633" y="14876"/>
                    <a:pt x="11931" y="15162"/>
                  </a:cubicBezTo>
                  <a:cubicBezTo>
                    <a:pt x="12074" y="15317"/>
                    <a:pt x="12228" y="15448"/>
                    <a:pt x="12395" y="15555"/>
                  </a:cubicBezTo>
                  <a:cubicBezTo>
                    <a:pt x="12550" y="15674"/>
                    <a:pt x="12740" y="15781"/>
                    <a:pt x="12907" y="15888"/>
                  </a:cubicBezTo>
                  <a:cubicBezTo>
                    <a:pt x="13050" y="15972"/>
                    <a:pt x="13193" y="16067"/>
                    <a:pt x="13312" y="16186"/>
                  </a:cubicBezTo>
                  <a:cubicBezTo>
                    <a:pt x="13371" y="16258"/>
                    <a:pt x="13455" y="16305"/>
                    <a:pt x="13550" y="16341"/>
                  </a:cubicBezTo>
                  <a:cubicBezTo>
                    <a:pt x="13669" y="16377"/>
                    <a:pt x="13788" y="16448"/>
                    <a:pt x="13872" y="16543"/>
                  </a:cubicBezTo>
                  <a:cubicBezTo>
                    <a:pt x="13979" y="16674"/>
                    <a:pt x="14098" y="16770"/>
                    <a:pt x="14241" y="16853"/>
                  </a:cubicBezTo>
                  <a:cubicBezTo>
                    <a:pt x="14348" y="16924"/>
                    <a:pt x="14455" y="16996"/>
                    <a:pt x="14562" y="17079"/>
                  </a:cubicBezTo>
                  <a:cubicBezTo>
                    <a:pt x="14991" y="17460"/>
                    <a:pt x="15396" y="17853"/>
                    <a:pt x="15812" y="18234"/>
                  </a:cubicBezTo>
                  <a:cubicBezTo>
                    <a:pt x="15908" y="18329"/>
                    <a:pt x="16003" y="18413"/>
                    <a:pt x="16110" y="18484"/>
                  </a:cubicBezTo>
                  <a:cubicBezTo>
                    <a:pt x="16431" y="18663"/>
                    <a:pt x="16705" y="18877"/>
                    <a:pt x="16955" y="19139"/>
                  </a:cubicBezTo>
                  <a:cubicBezTo>
                    <a:pt x="17039" y="19187"/>
                    <a:pt x="17134" y="19246"/>
                    <a:pt x="17217" y="19294"/>
                  </a:cubicBezTo>
                  <a:cubicBezTo>
                    <a:pt x="17312" y="19353"/>
                    <a:pt x="17408" y="19401"/>
                    <a:pt x="17491" y="19460"/>
                  </a:cubicBezTo>
                  <a:cubicBezTo>
                    <a:pt x="17670" y="19579"/>
                    <a:pt x="17848" y="19675"/>
                    <a:pt x="18027" y="19782"/>
                  </a:cubicBezTo>
                  <a:cubicBezTo>
                    <a:pt x="18205" y="19889"/>
                    <a:pt x="18372" y="19960"/>
                    <a:pt x="18539" y="20044"/>
                  </a:cubicBezTo>
                  <a:cubicBezTo>
                    <a:pt x="18598" y="20079"/>
                    <a:pt x="18646" y="20103"/>
                    <a:pt x="18705" y="20115"/>
                  </a:cubicBezTo>
                  <a:cubicBezTo>
                    <a:pt x="18967" y="20163"/>
                    <a:pt x="19229" y="20210"/>
                    <a:pt x="19491" y="20282"/>
                  </a:cubicBezTo>
                  <a:lnTo>
                    <a:pt x="19503" y="20282"/>
                  </a:lnTo>
                  <a:cubicBezTo>
                    <a:pt x="19539" y="20294"/>
                    <a:pt x="19575" y="20318"/>
                    <a:pt x="19598" y="20341"/>
                  </a:cubicBezTo>
                  <a:cubicBezTo>
                    <a:pt x="19718" y="20484"/>
                    <a:pt x="19848" y="20615"/>
                    <a:pt x="19991" y="20722"/>
                  </a:cubicBezTo>
                  <a:cubicBezTo>
                    <a:pt x="20158" y="20865"/>
                    <a:pt x="20325" y="21020"/>
                    <a:pt x="20491" y="21175"/>
                  </a:cubicBezTo>
                  <a:cubicBezTo>
                    <a:pt x="20646" y="21330"/>
                    <a:pt x="20837" y="21449"/>
                    <a:pt x="21039" y="21544"/>
                  </a:cubicBezTo>
                  <a:cubicBezTo>
                    <a:pt x="21182" y="21627"/>
                    <a:pt x="21325" y="21711"/>
                    <a:pt x="21456" y="21818"/>
                  </a:cubicBezTo>
                  <a:cubicBezTo>
                    <a:pt x="21480" y="21830"/>
                    <a:pt x="21503" y="21854"/>
                    <a:pt x="21515" y="21877"/>
                  </a:cubicBezTo>
                  <a:cubicBezTo>
                    <a:pt x="21563" y="21949"/>
                    <a:pt x="21587" y="22020"/>
                    <a:pt x="21623" y="22092"/>
                  </a:cubicBezTo>
                  <a:lnTo>
                    <a:pt x="21861" y="22115"/>
                  </a:lnTo>
                  <a:cubicBezTo>
                    <a:pt x="22015" y="22306"/>
                    <a:pt x="22242" y="22377"/>
                    <a:pt x="22432" y="22485"/>
                  </a:cubicBezTo>
                  <a:cubicBezTo>
                    <a:pt x="22611" y="22592"/>
                    <a:pt x="22825" y="22723"/>
                    <a:pt x="23027" y="22842"/>
                  </a:cubicBezTo>
                  <a:cubicBezTo>
                    <a:pt x="23301" y="23020"/>
                    <a:pt x="23611" y="23175"/>
                    <a:pt x="23825" y="23437"/>
                  </a:cubicBezTo>
                  <a:cubicBezTo>
                    <a:pt x="23873" y="23485"/>
                    <a:pt x="23920" y="23520"/>
                    <a:pt x="23980" y="23532"/>
                  </a:cubicBezTo>
                  <a:cubicBezTo>
                    <a:pt x="24099" y="23592"/>
                    <a:pt x="24218" y="23663"/>
                    <a:pt x="24313" y="23747"/>
                  </a:cubicBezTo>
                  <a:cubicBezTo>
                    <a:pt x="24468" y="23889"/>
                    <a:pt x="24611" y="24044"/>
                    <a:pt x="24730" y="24211"/>
                  </a:cubicBezTo>
                  <a:cubicBezTo>
                    <a:pt x="24766" y="24270"/>
                    <a:pt x="24813" y="24318"/>
                    <a:pt x="24861" y="24354"/>
                  </a:cubicBezTo>
                  <a:cubicBezTo>
                    <a:pt x="25111" y="24556"/>
                    <a:pt x="25290" y="24830"/>
                    <a:pt x="25361" y="25140"/>
                  </a:cubicBezTo>
                  <a:cubicBezTo>
                    <a:pt x="25421" y="25187"/>
                    <a:pt x="25480" y="25247"/>
                    <a:pt x="25540" y="25306"/>
                  </a:cubicBezTo>
                  <a:cubicBezTo>
                    <a:pt x="25563" y="25413"/>
                    <a:pt x="25599" y="25533"/>
                    <a:pt x="25611" y="25640"/>
                  </a:cubicBezTo>
                  <a:cubicBezTo>
                    <a:pt x="25635" y="25699"/>
                    <a:pt x="25647" y="25747"/>
                    <a:pt x="25659" y="25806"/>
                  </a:cubicBezTo>
                  <a:lnTo>
                    <a:pt x="25671" y="25878"/>
                  </a:lnTo>
                  <a:cubicBezTo>
                    <a:pt x="25683" y="25890"/>
                    <a:pt x="25683" y="25902"/>
                    <a:pt x="25694" y="25925"/>
                  </a:cubicBezTo>
                  <a:cubicBezTo>
                    <a:pt x="25802" y="26092"/>
                    <a:pt x="25909" y="26259"/>
                    <a:pt x="26028" y="26414"/>
                  </a:cubicBezTo>
                  <a:lnTo>
                    <a:pt x="26087" y="26497"/>
                  </a:lnTo>
                  <a:lnTo>
                    <a:pt x="26099" y="26509"/>
                  </a:lnTo>
                  <a:cubicBezTo>
                    <a:pt x="26099" y="26521"/>
                    <a:pt x="26111" y="26533"/>
                    <a:pt x="26111" y="26556"/>
                  </a:cubicBezTo>
                  <a:cubicBezTo>
                    <a:pt x="26171" y="26759"/>
                    <a:pt x="26218" y="26961"/>
                    <a:pt x="26230" y="27176"/>
                  </a:cubicBezTo>
                  <a:cubicBezTo>
                    <a:pt x="26254" y="27378"/>
                    <a:pt x="26278" y="27580"/>
                    <a:pt x="26290" y="27795"/>
                  </a:cubicBezTo>
                  <a:cubicBezTo>
                    <a:pt x="26278" y="28021"/>
                    <a:pt x="26302" y="28271"/>
                    <a:pt x="26206" y="28497"/>
                  </a:cubicBezTo>
                  <a:cubicBezTo>
                    <a:pt x="26159" y="28628"/>
                    <a:pt x="26123" y="28759"/>
                    <a:pt x="26099" y="28890"/>
                  </a:cubicBezTo>
                  <a:cubicBezTo>
                    <a:pt x="26075" y="28973"/>
                    <a:pt x="26052" y="29045"/>
                    <a:pt x="26028" y="29128"/>
                  </a:cubicBezTo>
                  <a:cubicBezTo>
                    <a:pt x="26028" y="29128"/>
                    <a:pt x="26028" y="29140"/>
                    <a:pt x="26028" y="29152"/>
                  </a:cubicBezTo>
                  <a:cubicBezTo>
                    <a:pt x="25849" y="29450"/>
                    <a:pt x="25718" y="29771"/>
                    <a:pt x="25635" y="30105"/>
                  </a:cubicBezTo>
                  <a:cubicBezTo>
                    <a:pt x="25599" y="30212"/>
                    <a:pt x="25563" y="30319"/>
                    <a:pt x="25552" y="30402"/>
                  </a:cubicBezTo>
                  <a:cubicBezTo>
                    <a:pt x="25540" y="30474"/>
                    <a:pt x="25552" y="30545"/>
                    <a:pt x="25587" y="30593"/>
                  </a:cubicBezTo>
                  <a:cubicBezTo>
                    <a:pt x="25647" y="30652"/>
                    <a:pt x="25706" y="30688"/>
                    <a:pt x="25790" y="30700"/>
                  </a:cubicBezTo>
                  <a:cubicBezTo>
                    <a:pt x="25798" y="30702"/>
                    <a:pt x="25806" y="30703"/>
                    <a:pt x="25815" y="30703"/>
                  </a:cubicBezTo>
                  <a:cubicBezTo>
                    <a:pt x="25857" y="30703"/>
                    <a:pt x="25903" y="30680"/>
                    <a:pt x="25933" y="30640"/>
                  </a:cubicBezTo>
                  <a:cubicBezTo>
                    <a:pt x="26004" y="30569"/>
                    <a:pt x="26064" y="30486"/>
                    <a:pt x="26111" y="30390"/>
                  </a:cubicBezTo>
                  <a:lnTo>
                    <a:pt x="26135" y="30355"/>
                  </a:lnTo>
                  <a:lnTo>
                    <a:pt x="26159" y="30331"/>
                  </a:lnTo>
                  <a:cubicBezTo>
                    <a:pt x="26171" y="30319"/>
                    <a:pt x="26183" y="30295"/>
                    <a:pt x="26195" y="30271"/>
                  </a:cubicBezTo>
                  <a:cubicBezTo>
                    <a:pt x="26206" y="30235"/>
                    <a:pt x="26230" y="30188"/>
                    <a:pt x="26242" y="30140"/>
                  </a:cubicBezTo>
                  <a:cubicBezTo>
                    <a:pt x="26278" y="30045"/>
                    <a:pt x="26314" y="29938"/>
                    <a:pt x="26361" y="29819"/>
                  </a:cubicBezTo>
                  <a:cubicBezTo>
                    <a:pt x="26397" y="29712"/>
                    <a:pt x="26468" y="29604"/>
                    <a:pt x="26552" y="29521"/>
                  </a:cubicBezTo>
                  <a:cubicBezTo>
                    <a:pt x="26647" y="29307"/>
                    <a:pt x="26718" y="29092"/>
                    <a:pt x="26826" y="28866"/>
                  </a:cubicBezTo>
                  <a:cubicBezTo>
                    <a:pt x="26897" y="28711"/>
                    <a:pt x="26980" y="28569"/>
                    <a:pt x="27076" y="28438"/>
                  </a:cubicBezTo>
                  <a:cubicBezTo>
                    <a:pt x="27183" y="28319"/>
                    <a:pt x="27314" y="28223"/>
                    <a:pt x="27468" y="28176"/>
                  </a:cubicBezTo>
                  <a:cubicBezTo>
                    <a:pt x="27528" y="28116"/>
                    <a:pt x="27588" y="28045"/>
                    <a:pt x="27647" y="27973"/>
                  </a:cubicBezTo>
                  <a:cubicBezTo>
                    <a:pt x="27730" y="27842"/>
                    <a:pt x="27849" y="27747"/>
                    <a:pt x="27992" y="27688"/>
                  </a:cubicBezTo>
                  <a:cubicBezTo>
                    <a:pt x="28100" y="27652"/>
                    <a:pt x="28195" y="27592"/>
                    <a:pt x="28254" y="27497"/>
                  </a:cubicBezTo>
                  <a:cubicBezTo>
                    <a:pt x="28469" y="27223"/>
                    <a:pt x="28290" y="26830"/>
                    <a:pt x="28028" y="26533"/>
                  </a:cubicBezTo>
                  <a:cubicBezTo>
                    <a:pt x="27992" y="26473"/>
                    <a:pt x="27957" y="26425"/>
                    <a:pt x="27909" y="26390"/>
                  </a:cubicBezTo>
                  <a:cubicBezTo>
                    <a:pt x="27766" y="26259"/>
                    <a:pt x="27611" y="26152"/>
                    <a:pt x="27457" y="26021"/>
                  </a:cubicBezTo>
                  <a:cubicBezTo>
                    <a:pt x="27314" y="25902"/>
                    <a:pt x="27195" y="25723"/>
                    <a:pt x="27040" y="25580"/>
                  </a:cubicBezTo>
                  <a:lnTo>
                    <a:pt x="27004" y="25533"/>
                  </a:lnTo>
                  <a:cubicBezTo>
                    <a:pt x="26992" y="25521"/>
                    <a:pt x="26980" y="25497"/>
                    <a:pt x="26968" y="25485"/>
                  </a:cubicBezTo>
                  <a:lnTo>
                    <a:pt x="26957" y="25449"/>
                  </a:lnTo>
                  <a:cubicBezTo>
                    <a:pt x="26885" y="25271"/>
                    <a:pt x="26837" y="25080"/>
                    <a:pt x="26826" y="24890"/>
                  </a:cubicBezTo>
                  <a:cubicBezTo>
                    <a:pt x="26814" y="24675"/>
                    <a:pt x="26861" y="24473"/>
                    <a:pt x="26980" y="24294"/>
                  </a:cubicBezTo>
                  <a:cubicBezTo>
                    <a:pt x="27016" y="24223"/>
                    <a:pt x="27040" y="24151"/>
                    <a:pt x="27076" y="24080"/>
                  </a:cubicBezTo>
                  <a:cubicBezTo>
                    <a:pt x="27159" y="23866"/>
                    <a:pt x="27326" y="23687"/>
                    <a:pt x="27540" y="23604"/>
                  </a:cubicBezTo>
                  <a:cubicBezTo>
                    <a:pt x="27588" y="23580"/>
                    <a:pt x="27623" y="23544"/>
                    <a:pt x="27671" y="23520"/>
                  </a:cubicBezTo>
                  <a:cubicBezTo>
                    <a:pt x="27719" y="23485"/>
                    <a:pt x="27766" y="23461"/>
                    <a:pt x="27802" y="23425"/>
                  </a:cubicBezTo>
                  <a:cubicBezTo>
                    <a:pt x="27885" y="23366"/>
                    <a:pt x="27980" y="23318"/>
                    <a:pt x="28076" y="23282"/>
                  </a:cubicBezTo>
                  <a:cubicBezTo>
                    <a:pt x="28171" y="23258"/>
                    <a:pt x="28254" y="23247"/>
                    <a:pt x="28338" y="23223"/>
                  </a:cubicBezTo>
                  <a:lnTo>
                    <a:pt x="28385" y="23211"/>
                  </a:lnTo>
                  <a:lnTo>
                    <a:pt x="28397" y="23211"/>
                  </a:lnTo>
                  <a:cubicBezTo>
                    <a:pt x="28576" y="23139"/>
                    <a:pt x="28766" y="23092"/>
                    <a:pt x="28969" y="23080"/>
                  </a:cubicBezTo>
                  <a:cubicBezTo>
                    <a:pt x="29005" y="23075"/>
                    <a:pt x="29042" y="23073"/>
                    <a:pt x="29078" y="23073"/>
                  </a:cubicBezTo>
                  <a:cubicBezTo>
                    <a:pt x="29220" y="23073"/>
                    <a:pt x="29360" y="23109"/>
                    <a:pt x="29493" y="23175"/>
                  </a:cubicBezTo>
                  <a:cubicBezTo>
                    <a:pt x="29612" y="23235"/>
                    <a:pt x="29743" y="23282"/>
                    <a:pt x="29885" y="23318"/>
                  </a:cubicBezTo>
                  <a:cubicBezTo>
                    <a:pt x="30147" y="23401"/>
                    <a:pt x="30397" y="23532"/>
                    <a:pt x="30612" y="23699"/>
                  </a:cubicBezTo>
                  <a:lnTo>
                    <a:pt x="30612" y="23687"/>
                  </a:lnTo>
                  <a:cubicBezTo>
                    <a:pt x="30617" y="23659"/>
                    <a:pt x="30620" y="23650"/>
                    <a:pt x="30622" y="23650"/>
                  </a:cubicBezTo>
                  <a:cubicBezTo>
                    <a:pt x="30624" y="23650"/>
                    <a:pt x="30624" y="23662"/>
                    <a:pt x="30624" y="23675"/>
                  </a:cubicBezTo>
                  <a:lnTo>
                    <a:pt x="30624" y="23699"/>
                  </a:lnTo>
                  <a:cubicBezTo>
                    <a:pt x="30624" y="23688"/>
                    <a:pt x="30624" y="23677"/>
                    <a:pt x="30634" y="23665"/>
                  </a:cubicBezTo>
                  <a:lnTo>
                    <a:pt x="30634" y="23665"/>
                  </a:lnTo>
                  <a:cubicBezTo>
                    <a:pt x="30632" y="23672"/>
                    <a:pt x="30629" y="23683"/>
                    <a:pt x="30624" y="23699"/>
                  </a:cubicBezTo>
                  <a:lnTo>
                    <a:pt x="30636" y="23699"/>
                  </a:lnTo>
                  <a:lnTo>
                    <a:pt x="30671" y="23711"/>
                  </a:lnTo>
                  <a:cubicBezTo>
                    <a:pt x="30671" y="23702"/>
                    <a:pt x="30678" y="23700"/>
                    <a:pt x="30681" y="23694"/>
                  </a:cubicBezTo>
                  <a:lnTo>
                    <a:pt x="30681" y="23694"/>
                  </a:lnTo>
                  <a:cubicBezTo>
                    <a:pt x="30681" y="23697"/>
                    <a:pt x="30682" y="23699"/>
                    <a:pt x="30683" y="23699"/>
                  </a:cubicBezTo>
                  <a:cubicBezTo>
                    <a:pt x="30686" y="23699"/>
                    <a:pt x="30693" y="23691"/>
                    <a:pt x="30707" y="23663"/>
                  </a:cubicBezTo>
                  <a:lnTo>
                    <a:pt x="30707" y="23663"/>
                  </a:lnTo>
                  <a:lnTo>
                    <a:pt x="30683" y="23711"/>
                  </a:lnTo>
                  <a:lnTo>
                    <a:pt x="30683" y="23723"/>
                  </a:lnTo>
                  <a:lnTo>
                    <a:pt x="30707" y="23735"/>
                  </a:lnTo>
                  <a:lnTo>
                    <a:pt x="30719" y="23711"/>
                  </a:lnTo>
                  <a:cubicBezTo>
                    <a:pt x="30739" y="23690"/>
                    <a:pt x="30749" y="23683"/>
                    <a:pt x="30750" y="23683"/>
                  </a:cubicBezTo>
                  <a:cubicBezTo>
                    <a:pt x="30754" y="23683"/>
                    <a:pt x="30730" y="23711"/>
                    <a:pt x="30707" y="23735"/>
                  </a:cubicBezTo>
                  <a:cubicBezTo>
                    <a:pt x="30767" y="23758"/>
                    <a:pt x="30826" y="23782"/>
                    <a:pt x="30874" y="23818"/>
                  </a:cubicBezTo>
                  <a:cubicBezTo>
                    <a:pt x="30945" y="23866"/>
                    <a:pt x="31005" y="23901"/>
                    <a:pt x="31052" y="23925"/>
                  </a:cubicBezTo>
                  <a:cubicBezTo>
                    <a:pt x="31088" y="23949"/>
                    <a:pt x="31124" y="23961"/>
                    <a:pt x="31159" y="23961"/>
                  </a:cubicBezTo>
                  <a:cubicBezTo>
                    <a:pt x="31207" y="23949"/>
                    <a:pt x="31243" y="23925"/>
                    <a:pt x="31278" y="23889"/>
                  </a:cubicBezTo>
                  <a:cubicBezTo>
                    <a:pt x="31398" y="23770"/>
                    <a:pt x="31433" y="23580"/>
                    <a:pt x="31350" y="23437"/>
                  </a:cubicBezTo>
                  <a:cubicBezTo>
                    <a:pt x="31314" y="23342"/>
                    <a:pt x="31267" y="23258"/>
                    <a:pt x="31207" y="23175"/>
                  </a:cubicBezTo>
                  <a:cubicBezTo>
                    <a:pt x="31148" y="23092"/>
                    <a:pt x="31088" y="23020"/>
                    <a:pt x="31005" y="22949"/>
                  </a:cubicBezTo>
                  <a:cubicBezTo>
                    <a:pt x="30921" y="22877"/>
                    <a:pt x="30814" y="22794"/>
                    <a:pt x="30707" y="22711"/>
                  </a:cubicBezTo>
                  <a:cubicBezTo>
                    <a:pt x="30624" y="22639"/>
                    <a:pt x="30552" y="22556"/>
                    <a:pt x="30481" y="22485"/>
                  </a:cubicBezTo>
                  <a:cubicBezTo>
                    <a:pt x="30445" y="22449"/>
                    <a:pt x="30397" y="22413"/>
                    <a:pt x="30362" y="22377"/>
                  </a:cubicBezTo>
                  <a:cubicBezTo>
                    <a:pt x="30326" y="22354"/>
                    <a:pt x="30290" y="22318"/>
                    <a:pt x="30243" y="22282"/>
                  </a:cubicBezTo>
                  <a:cubicBezTo>
                    <a:pt x="30171" y="22223"/>
                    <a:pt x="30088" y="22163"/>
                    <a:pt x="30005" y="22115"/>
                  </a:cubicBezTo>
                  <a:cubicBezTo>
                    <a:pt x="29516" y="21842"/>
                    <a:pt x="28969" y="21603"/>
                    <a:pt x="28457" y="21318"/>
                  </a:cubicBezTo>
                  <a:cubicBezTo>
                    <a:pt x="27945" y="21032"/>
                    <a:pt x="27397" y="20853"/>
                    <a:pt x="26873" y="20580"/>
                  </a:cubicBezTo>
                  <a:lnTo>
                    <a:pt x="26421" y="20330"/>
                  </a:lnTo>
                  <a:cubicBezTo>
                    <a:pt x="26314" y="20270"/>
                    <a:pt x="26206" y="20175"/>
                    <a:pt x="26123" y="20068"/>
                  </a:cubicBezTo>
                  <a:cubicBezTo>
                    <a:pt x="26016" y="19937"/>
                    <a:pt x="25897" y="19806"/>
                    <a:pt x="25790" y="19675"/>
                  </a:cubicBezTo>
                  <a:lnTo>
                    <a:pt x="25730" y="19591"/>
                  </a:lnTo>
                  <a:lnTo>
                    <a:pt x="25671" y="19520"/>
                  </a:lnTo>
                  <a:cubicBezTo>
                    <a:pt x="25623" y="19484"/>
                    <a:pt x="25575" y="19437"/>
                    <a:pt x="25540" y="19389"/>
                  </a:cubicBezTo>
                  <a:cubicBezTo>
                    <a:pt x="25444" y="19306"/>
                    <a:pt x="25373" y="19222"/>
                    <a:pt x="25290" y="19115"/>
                  </a:cubicBezTo>
                  <a:cubicBezTo>
                    <a:pt x="25171" y="19044"/>
                    <a:pt x="25040" y="18972"/>
                    <a:pt x="24897" y="18913"/>
                  </a:cubicBezTo>
                  <a:cubicBezTo>
                    <a:pt x="24801" y="18853"/>
                    <a:pt x="24718" y="18758"/>
                    <a:pt x="24599" y="18722"/>
                  </a:cubicBezTo>
                  <a:cubicBezTo>
                    <a:pt x="24456" y="18663"/>
                    <a:pt x="24301" y="18627"/>
                    <a:pt x="24147" y="18603"/>
                  </a:cubicBezTo>
                  <a:cubicBezTo>
                    <a:pt x="24016" y="18567"/>
                    <a:pt x="23897" y="18496"/>
                    <a:pt x="23778" y="18472"/>
                  </a:cubicBezTo>
                  <a:lnTo>
                    <a:pt x="23182" y="18389"/>
                  </a:lnTo>
                  <a:cubicBezTo>
                    <a:pt x="22980" y="18353"/>
                    <a:pt x="22789" y="18270"/>
                    <a:pt x="22635" y="18139"/>
                  </a:cubicBezTo>
                  <a:cubicBezTo>
                    <a:pt x="22480" y="18008"/>
                    <a:pt x="22313" y="17877"/>
                    <a:pt x="22158" y="17746"/>
                  </a:cubicBezTo>
                  <a:cubicBezTo>
                    <a:pt x="21873" y="17496"/>
                    <a:pt x="21611" y="17222"/>
                    <a:pt x="21396" y="16912"/>
                  </a:cubicBezTo>
                  <a:cubicBezTo>
                    <a:pt x="21361" y="16841"/>
                    <a:pt x="21325" y="16781"/>
                    <a:pt x="21277" y="16734"/>
                  </a:cubicBezTo>
                  <a:cubicBezTo>
                    <a:pt x="21242" y="16674"/>
                    <a:pt x="21194" y="16615"/>
                    <a:pt x="21146" y="16567"/>
                  </a:cubicBezTo>
                  <a:cubicBezTo>
                    <a:pt x="21039" y="16448"/>
                    <a:pt x="20944" y="16329"/>
                    <a:pt x="20849" y="16210"/>
                  </a:cubicBezTo>
                  <a:cubicBezTo>
                    <a:pt x="20682" y="15996"/>
                    <a:pt x="20527" y="15781"/>
                    <a:pt x="20360" y="15555"/>
                  </a:cubicBezTo>
                  <a:cubicBezTo>
                    <a:pt x="20229" y="15365"/>
                    <a:pt x="20218" y="15103"/>
                    <a:pt x="20099" y="14888"/>
                  </a:cubicBezTo>
                  <a:cubicBezTo>
                    <a:pt x="20099" y="14853"/>
                    <a:pt x="20099" y="14829"/>
                    <a:pt x="20110" y="14805"/>
                  </a:cubicBezTo>
                  <a:cubicBezTo>
                    <a:pt x="20206" y="14650"/>
                    <a:pt x="20110" y="14615"/>
                    <a:pt x="20051" y="14543"/>
                  </a:cubicBezTo>
                  <a:cubicBezTo>
                    <a:pt x="20027" y="14519"/>
                    <a:pt x="20015" y="14495"/>
                    <a:pt x="20015" y="14460"/>
                  </a:cubicBezTo>
                  <a:cubicBezTo>
                    <a:pt x="20015" y="14424"/>
                    <a:pt x="20015" y="14376"/>
                    <a:pt x="20015" y="14341"/>
                  </a:cubicBezTo>
                  <a:cubicBezTo>
                    <a:pt x="19979" y="14234"/>
                    <a:pt x="19932" y="14138"/>
                    <a:pt x="19896" y="14031"/>
                  </a:cubicBezTo>
                  <a:cubicBezTo>
                    <a:pt x="19837" y="13888"/>
                    <a:pt x="19825" y="13733"/>
                    <a:pt x="19872" y="13602"/>
                  </a:cubicBezTo>
                  <a:cubicBezTo>
                    <a:pt x="19896" y="13507"/>
                    <a:pt x="19884" y="13412"/>
                    <a:pt x="19837" y="13341"/>
                  </a:cubicBezTo>
                  <a:cubicBezTo>
                    <a:pt x="19682" y="13150"/>
                    <a:pt x="19551" y="12948"/>
                    <a:pt x="19444" y="12721"/>
                  </a:cubicBezTo>
                  <a:cubicBezTo>
                    <a:pt x="19424" y="12682"/>
                    <a:pt x="19388" y="12659"/>
                    <a:pt x="19349" y="12659"/>
                  </a:cubicBezTo>
                  <a:cubicBezTo>
                    <a:pt x="19341" y="12659"/>
                    <a:pt x="19333" y="12660"/>
                    <a:pt x="19325" y="12662"/>
                  </a:cubicBezTo>
                  <a:cubicBezTo>
                    <a:pt x="19277" y="12650"/>
                    <a:pt x="19229" y="12638"/>
                    <a:pt x="19182" y="12614"/>
                  </a:cubicBezTo>
                  <a:cubicBezTo>
                    <a:pt x="19122" y="12567"/>
                    <a:pt x="19051" y="12531"/>
                    <a:pt x="18979" y="12495"/>
                  </a:cubicBezTo>
                  <a:cubicBezTo>
                    <a:pt x="18872" y="12448"/>
                    <a:pt x="18765" y="12376"/>
                    <a:pt x="18682" y="12293"/>
                  </a:cubicBezTo>
                  <a:cubicBezTo>
                    <a:pt x="18575" y="12162"/>
                    <a:pt x="18420" y="12067"/>
                    <a:pt x="18265" y="12031"/>
                  </a:cubicBezTo>
                  <a:cubicBezTo>
                    <a:pt x="18170" y="11983"/>
                    <a:pt x="18086" y="11936"/>
                    <a:pt x="18015" y="11864"/>
                  </a:cubicBezTo>
                  <a:cubicBezTo>
                    <a:pt x="17980" y="11847"/>
                    <a:pt x="17939" y="11836"/>
                    <a:pt x="17901" y="11836"/>
                  </a:cubicBezTo>
                  <a:cubicBezTo>
                    <a:pt x="17887" y="11836"/>
                    <a:pt x="17873" y="11837"/>
                    <a:pt x="17860" y="11840"/>
                  </a:cubicBezTo>
                  <a:cubicBezTo>
                    <a:pt x="17845" y="11843"/>
                    <a:pt x="17830" y="11845"/>
                    <a:pt x="17816" y="11845"/>
                  </a:cubicBezTo>
                  <a:cubicBezTo>
                    <a:pt x="17772" y="11845"/>
                    <a:pt x="17729" y="11831"/>
                    <a:pt x="17693" y="11805"/>
                  </a:cubicBezTo>
                  <a:cubicBezTo>
                    <a:pt x="17610" y="11709"/>
                    <a:pt x="17503" y="11626"/>
                    <a:pt x="17384" y="11578"/>
                  </a:cubicBezTo>
                  <a:cubicBezTo>
                    <a:pt x="17158" y="11507"/>
                    <a:pt x="16943" y="11388"/>
                    <a:pt x="16777" y="11233"/>
                  </a:cubicBezTo>
                  <a:lnTo>
                    <a:pt x="16539" y="11031"/>
                  </a:lnTo>
                  <a:cubicBezTo>
                    <a:pt x="16455" y="10959"/>
                    <a:pt x="16384" y="10888"/>
                    <a:pt x="16336" y="10793"/>
                  </a:cubicBezTo>
                  <a:cubicBezTo>
                    <a:pt x="16277" y="10721"/>
                    <a:pt x="16217" y="10662"/>
                    <a:pt x="16146" y="10614"/>
                  </a:cubicBezTo>
                  <a:cubicBezTo>
                    <a:pt x="16074" y="10566"/>
                    <a:pt x="16027" y="10507"/>
                    <a:pt x="15991" y="10435"/>
                  </a:cubicBezTo>
                  <a:cubicBezTo>
                    <a:pt x="15908" y="10233"/>
                    <a:pt x="15741" y="10114"/>
                    <a:pt x="15657" y="9935"/>
                  </a:cubicBezTo>
                  <a:cubicBezTo>
                    <a:pt x="15622" y="9840"/>
                    <a:pt x="15574" y="9745"/>
                    <a:pt x="15527" y="9662"/>
                  </a:cubicBezTo>
                  <a:cubicBezTo>
                    <a:pt x="15479" y="9566"/>
                    <a:pt x="15419" y="9483"/>
                    <a:pt x="15360" y="9388"/>
                  </a:cubicBezTo>
                  <a:cubicBezTo>
                    <a:pt x="15312" y="9304"/>
                    <a:pt x="15253" y="9209"/>
                    <a:pt x="15193" y="9126"/>
                  </a:cubicBezTo>
                  <a:cubicBezTo>
                    <a:pt x="15169" y="9090"/>
                    <a:pt x="15134" y="9054"/>
                    <a:pt x="15110" y="9019"/>
                  </a:cubicBezTo>
                  <a:cubicBezTo>
                    <a:pt x="15038" y="8923"/>
                    <a:pt x="15003" y="8804"/>
                    <a:pt x="14991" y="8685"/>
                  </a:cubicBezTo>
                  <a:cubicBezTo>
                    <a:pt x="14991" y="8566"/>
                    <a:pt x="15015" y="8447"/>
                    <a:pt x="15074" y="8352"/>
                  </a:cubicBezTo>
                  <a:cubicBezTo>
                    <a:pt x="15086" y="8221"/>
                    <a:pt x="15134" y="8114"/>
                    <a:pt x="15205" y="8007"/>
                  </a:cubicBezTo>
                  <a:cubicBezTo>
                    <a:pt x="15241" y="7959"/>
                    <a:pt x="15265" y="7935"/>
                    <a:pt x="15288" y="7899"/>
                  </a:cubicBezTo>
                  <a:cubicBezTo>
                    <a:pt x="15300" y="7852"/>
                    <a:pt x="15324" y="7804"/>
                    <a:pt x="15336" y="7757"/>
                  </a:cubicBezTo>
                  <a:cubicBezTo>
                    <a:pt x="15348" y="7709"/>
                    <a:pt x="15360" y="7661"/>
                    <a:pt x="15360" y="7614"/>
                  </a:cubicBezTo>
                  <a:cubicBezTo>
                    <a:pt x="15360" y="7590"/>
                    <a:pt x="15360" y="7578"/>
                    <a:pt x="15372" y="7566"/>
                  </a:cubicBezTo>
                  <a:cubicBezTo>
                    <a:pt x="15467" y="7304"/>
                    <a:pt x="15598" y="7042"/>
                    <a:pt x="15741" y="6804"/>
                  </a:cubicBezTo>
                  <a:cubicBezTo>
                    <a:pt x="15812" y="6685"/>
                    <a:pt x="15800" y="6578"/>
                    <a:pt x="15717" y="6530"/>
                  </a:cubicBezTo>
                  <a:cubicBezTo>
                    <a:pt x="15669" y="6494"/>
                    <a:pt x="15634" y="6435"/>
                    <a:pt x="15610" y="6375"/>
                  </a:cubicBezTo>
                  <a:cubicBezTo>
                    <a:pt x="15598" y="6340"/>
                    <a:pt x="15586" y="6304"/>
                    <a:pt x="15562" y="6268"/>
                  </a:cubicBezTo>
                  <a:cubicBezTo>
                    <a:pt x="15550" y="6221"/>
                    <a:pt x="15538" y="6173"/>
                    <a:pt x="15538" y="6125"/>
                  </a:cubicBezTo>
                  <a:cubicBezTo>
                    <a:pt x="15538" y="5899"/>
                    <a:pt x="15622" y="5673"/>
                    <a:pt x="15765" y="5494"/>
                  </a:cubicBezTo>
                  <a:cubicBezTo>
                    <a:pt x="15896" y="5328"/>
                    <a:pt x="16050" y="5197"/>
                    <a:pt x="16229" y="5090"/>
                  </a:cubicBezTo>
                  <a:cubicBezTo>
                    <a:pt x="16360" y="5042"/>
                    <a:pt x="16467" y="4970"/>
                    <a:pt x="16574" y="4887"/>
                  </a:cubicBezTo>
                  <a:lnTo>
                    <a:pt x="16586" y="4851"/>
                  </a:lnTo>
                  <a:cubicBezTo>
                    <a:pt x="16622" y="4744"/>
                    <a:pt x="16681" y="4637"/>
                    <a:pt x="16753" y="4542"/>
                  </a:cubicBezTo>
                  <a:cubicBezTo>
                    <a:pt x="16789" y="4506"/>
                    <a:pt x="16812" y="4459"/>
                    <a:pt x="16836" y="4411"/>
                  </a:cubicBezTo>
                  <a:cubicBezTo>
                    <a:pt x="16824" y="4387"/>
                    <a:pt x="16812" y="4363"/>
                    <a:pt x="16800" y="4339"/>
                  </a:cubicBezTo>
                  <a:cubicBezTo>
                    <a:pt x="16789" y="4316"/>
                    <a:pt x="16789" y="4292"/>
                    <a:pt x="16800" y="4268"/>
                  </a:cubicBezTo>
                  <a:cubicBezTo>
                    <a:pt x="16812" y="4256"/>
                    <a:pt x="16836" y="4232"/>
                    <a:pt x="16848" y="4220"/>
                  </a:cubicBezTo>
                  <a:cubicBezTo>
                    <a:pt x="16848" y="4113"/>
                    <a:pt x="16848" y="4006"/>
                    <a:pt x="16860" y="3899"/>
                  </a:cubicBezTo>
                  <a:cubicBezTo>
                    <a:pt x="16848" y="3875"/>
                    <a:pt x="16848" y="3839"/>
                    <a:pt x="16860" y="3816"/>
                  </a:cubicBezTo>
                  <a:cubicBezTo>
                    <a:pt x="16872" y="3720"/>
                    <a:pt x="16884" y="3637"/>
                    <a:pt x="16896" y="3554"/>
                  </a:cubicBezTo>
                  <a:lnTo>
                    <a:pt x="16896" y="3542"/>
                  </a:lnTo>
                  <a:cubicBezTo>
                    <a:pt x="16872" y="3518"/>
                    <a:pt x="16884" y="3494"/>
                    <a:pt x="16908" y="3470"/>
                  </a:cubicBezTo>
                  <a:lnTo>
                    <a:pt x="16920" y="3458"/>
                  </a:lnTo>
                  <a:cubicBezTo>
                    <a:pt x="16920" y="3446"/>
                    <a:pt x="16920" y="3423"/>
                    <a:pt x="16931" y="3399"/>
                  </a:cubicBezTo>
                  <a:cubicBezTo>
                    <a:pt x="16931" y="3399"/>
                    <a:pt x="16931" y="3387"/>
                    <a:pt x="16931" y="3387"/>
                  </a:cubicBezTo>
                  <a:cubicBezTo>
                    <a:pt x="16848" y="3280"/>
                    <a:pt x="16836" y="3137"/>
                    <a:pt x="16896" y="3018"/>
                  </a:cubicBezTo>
                  <a:cubicBezTo>
                    <a:pt x="16896" y="2994"/>
                    <a:pt x="16896" y="2958"/>
                    <a:pt x="16896" y="2935"/>
                  </a:cubicBezTo>
                  <a:cubicBezTo>
                    <a:pt x="16884" y="2899"/>
                    <a:pt x="16896" y="2875"/>
                    <a:pt x="16872" y="2839"/>
                  </a:cubicBezTo>
                  <a:cubicBezTo>
                    <a:pt x="16848" y="2792"/>
                    <a:pt x="16848" y="2744"/>
                    <a:pt x="16872" y="2696"/>
                  </a:cubicBezTo>
                  <a:cubicBezTo>
                    <a:pt x="16860" y="2601"/>
                    <a:pt x="16848" y="2518"/>
                    <a:pt x="16836" y="2423"/>
                  </a:cubicBezTo>
                  <a:cubicBezTo>
                    <a:pt x="16800" y="2208"/>
                    <a:pt x="16789" y="1982"/>
                    <a:pt x="16765" y="1780"/>
                  </a:cubicBezTo>
                  <a:cubicBezTo>
                    <a:pt x="16765" y="1744"/>
                    <a:pt x="16777" y="1696"/>
                    <a:pt x="16789" y="1649"/>
                  </a:cubicBezTo>
                  <a:lnTo>
                    <a:pt x="16860" y="1756"/>
                  </a:lnTo>
                  <a:cubicBezTo>
                    <a:pt x="16872" y="1768"/>
                    <a:pt x="16884" y="1780"/>
                    <a:pt x="16896" y="1792"/>
                  </a:cubicBezTo>
                  <a:cubicBezTo>
                    <a:pt x="16908" y="1768"/>
                    <a:pt x="16908" y="1756"/>
                    <a:pt x="16896" y="1744"/>
                  </a:cubicBezTo>
                  <a:cubicBezTo>
                    <a:pt x="16836" y="1732"/>
                    <a:pt x="16824" y="1661"/>
                    <a:pt x="16848" y="1625"/>
                  </a:cubicBezTo>
                  <a:cubicBezTo>
                    <a:pt x="16812" y="1601"/>
                    <a:pt x="16824" y="1553"/>
                    <a:pt x="16812" y="1518"/>
                  </a:cubicBezTo>
                  <a:lnTo>
                    <a:pt x="16741" y="1530"/>
                  </a:lnTo>
                  <a:cubicBezTo>
                    <a:pt x="16681" y="1530"/>
                    <a:pt x="16646" y="1506"/>
                    <a:pt x="16622" y="1458"/>
                  </a:cubicBezTo>
                  <a:cubicBezTo>
                    <a:pt x="16574" y="1351"/>
                    <a:pt x="16479" y="1291"/>
                    <a:pt x="16372" y="1291"/>
                  </a:cubicBezTo>
                  <a:cubicBezTo>
                    <a:pt x="16229" y="1280"/>
                    <a:pt x="16098" y="1220"/>
                    <a:pt x="16003" y="1137"/>
                  </a:cubicBezTo>
                  <a:cubicBezTo>
                    <a:pt x="15908" y="1065"/>
                    <a:pt x="15812" y="1018"/>
                    <a:pt x="15729" y="946"/>
                  </a:cubicBezTo>
                  <a:cubicBezTo>
                    <a:pt x="15657" y="875"/>
                    <a:pt x="15574" y="815"/>
                    <a:pt x="15491" y="779"/>
                  </a:cubicBezTo>
                  <a:cubicBezTo>
                    <a:pt x="15419" y="744"/>
                    <a:pt x="15384" y="696"/>
                    <a:pt x="15372" y="625"/>
                  </a:cubicBezTo>
                  <a:cubicBezTo>
                    <a:pt x="15348" y="541"/>
                    <a:pt x="15300" y="470"/>
                    <a:pt x="15253" y="410"/>
                  </a:cubicBezTo>
                  <a:cubicBezTo>
                    <a:pt x="15247" y="405"/>
                    <a:pt x="15242" y="399"/>
                    <a:pt x="15237" y="394"/>
                  </a:cubicBezTo>
                  <a:lnTo>
                    <a:pt x="15237" y="394"/>
                  </a:lnTo>
                  <a:lnTo>
                    <a:pt x="15265" y="434"/>
                  </a:lnTo>
                  <a:cubicBezTo>
                    <a:pt x="15062" y="351"/>
                    <a:pt x="14884" y="244"/>
                    <a:pt x="14705" y="125"/>
                  </a:cubicBezTo>
                  <a:cubicBezTo>
                    <a:pt x="14657" y="101"/>
                    <a:pt x="14598" y="77"/>
                    <a:pt x="14550" y="77"/>
                  </a:cubicBezTo>
                  <a:cubicBezTo>
                    <a:pt x="14503" y="77"/>
                    <a:pt x="14463" y="47"/>
                    <a:pt x="14412" y="47"/>
                  </a:cubicBezTo>
                  <a:cubicBezTo>
                    <a:pt x="14399" y="47"/>
                    <a:pt x="14386" y="48"/>
                    <a:pt x="14372" y="53"/>
                  </a:cubicBezTo>
                  <a:cubicBezTo>
                    <a:pt x="14336" y="61"/>
                    <a:pt x="14298" y="65"/>
                    <a:pt x="14258" y="65"/>
                  </a:cubicBezTo>
                  <a:cubicBezTo>
                    <a:pt x="14180" y="65"/>
                    <a:pt x="14098" y="49"/>
                    <a:pt x="14026" y="17"/>
                  </a:cubicBezTo>
                  <a:cubicBezTo>
                    <a:pt x="13994" y="5"/>
                    <a:pt x="13962" y="0"/>
                    <a:pt x="13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00"/>
            <p:cNvSpPr/>
            <p:nvPr/>
          </p:nvSpPr>
          <p:spPr>
            <a:xfrm>
              <a:off x="1486475" y="3267200"/>
              <a:ext cx="901050" cy="781075"/>
            </a:xfrm>
            <a:custGeom>
              <a:rect b="b" l="l" r="r" t="t"/>
              <a:pathLst>
                <a:path extrusionOk="0" h="31243" w="36042">
                  <a:moveTo>
                    <a:pt x="20277" y="0"/>
                  </a:moveTo>
                  <a:cubicBezTo>
                    <a:pt x="20134" y="0"/>
                    <a:pt x="19991" y="12"/>
                    <a:pt x="19860" y="36"/>
                  </a:cubicBezTo>
                  <a:cubicBezTo>
                    <a:pt x="19587" y="48"/>
                    <a:pt x="19325" y="143"/>
                    <a:pt x="19098" y="310"/>
                  </a:cubicBezTo>
                  <a:cubicBezTo>
                    <a:pt x="18944" y="453"/>
                    <a:pt x="18825" y="631"/>
                    <a:pt x="18765" y="822"/>
                  </a:cubicBezTo>
                  <a:cubicBezTo>
                    <a:pt x="18694" y="1048"/>
                    <a:pt x="18646" y="1262"/>
                    <a:pt x="18610" y="1489"/>
                  </a:cubicBezTo>
                  <a:cubicBezTo>
                    <a:pt x="18575" y="1763"/>
                    <a:pt x="18527" y="2024"/>
                    <a:pt x="18491" y="2298"/>
                  </a:cubicBezTo>
                  <a:cubicBezTo>
                    <a:pt x="18479" y="2417"/>
                    <a:pt x="18467" y="2536"/>
                    <a:pt x="18432" y="2656"/>
                  </a:cubicBezTo>
                  <a:cubicBezTo>
                    <a:pt x="18348" y="2941"/>
                    <a:pt x="18217" y="3227"/>
                    <a:pt x="18063" y="3489"/>
                  </a:cubicBezTo>
                  <a:cubicBezTo>
                    <a:pt x="17872" y="3739"/>
                    <a:pt x="17610" y="3918"/>
                    <a:pt x="17313" y="4013"/>
                  </a:cubicBezTo>
                  <a:cubicBezTo>
                    <a:pt x="16836" y="4156"/>
                    <a:pt x="16336" y="4251"/>
                    <a:pt x="15848" y="4299"/>
                  </a:cubicBezTo>
                  <a:cubicBezTo>
                    <a:pt x="15598" y="4322"/>
                    <a:pt x="15360" y="4370"/>
                    <a:pt x="15122" y="4418"/>
                  </a:cubicBezTo>
                  <a:cubicBezTo>
                    <a:pt x="15003" y="4441"/>
                    <a:pt x="14896" y="4489"/>
                    <a:pt x="14788" y="4537"/>
                  </a:cubicBezTo>
                  <a:cubicBezTo>
                    <a:pt x="14681" y="4584"/>
                    <a:pt x="14586" y="4656"/>
                    <a:pt x="14503" y="4727"/>
                  </a:cubicBezTo>
                  <a:cubicBezTo>
                    <a:pt x="14372" y="4858"/>
                    <a:pt x="14253" y="5001"/>
                    <a:pt x="14145" y="5156"/>
                  </a:cubicBezTo>
                  <a:cubicBezTo>
                    <a:pt x="14110" y="5203"/>
                    <a:pt x="14086" y="5251"/>
                    <a:pt x="14062" y="5299"/>
                  </a:cubicBezTo>
                  <a:cubicBezTo>
                    <a:pt x="14050" y="5358"/>
                    <a:pt x="14038" y="5406"/>
                    <a:pt x="14038" y="5465"/>
                  </a:cubicBezTo>
                  <a:cubicBezTo>
                    <a:pt x="14038" y="5620"/>
                    <a:pt x="13979" y="5775"/>
                    <a:pt x="13884" y="5906"/>
                  </a:cubicBezTo>
                  <a:cubicBezTo>
                    <a:pt x="13753" y="6061"/>
                    <a:pt x="13610" y="6192"/>
                    <a:pt x="13455" y="6323"/>
                  </a:cubicBezTo>
                  <a:cubicBezTo>
                    <a:pt x="13336" y="6430"/>
                    <a:pt x="13181" y="6501"/>
                    <a:pt x="13014" y="6525"/>
                  </a:cubicBezTo>
                  <a:cubicBezTo>
                    <a:pt x="12884" y="6548"/>
                    <a:pt x="12752" y="6558"/>
                    <a:pt x="12620" y="6558"/>
                  </a:cubicBezTo>
                  <a:cubicBezTo>
                    <a:pt x="12401" y="6558"/>
                    <a:pt x="12182" y="6529"/>
                    <a:pt x="11967" y="6477"/>
                  </a:cubicBezTo>
                  <a:cubicBezTo>
                    <a:pt x="11633" y="6406"/>
                    <a:pt x="11312" y="6299"/>
                    <a:pt x="10990" y="6180"/>
                  </a:cubicBezTo>
                  <a:cubicBezTo>
                    <a:pt x="10836" y="6120"/>
                    <a:pt x="10681" y="6025"/>
                    <a:pt x="10538" y="5977"/>
                  </a:cubicBezTo>
                  <a:cubicBezTo>
                    <a:pt x="10335" y="5906"/>
                    <a:pt x="10133" y="5787"/>
                    <a:pt x="9966" y="5644"/>
                  </a:cubicBezTo>
                  <a:cubicBezTo>
                    <a:pt x="9871" y="5573"/>
                    <a:pt x="9788" y="5501"/>
                    <a:pt x="9716" y="5406"/>
                  </a:cubicBezTo>
                  <a:cubicBezTo>
                    <a:pt x="9693" y="5358"/>
                    <a:pt x="9645" y="5311"/>
                    <a:pt x="9621" y="5275"/>
                  </a:cubicBezTo>
                  <a:cubicBezTo>
                    <a:pt x="9597" y="5227"/>
                    <a:pt x="9562" y="5192"/>
                    <a:pt x="9538" y="5144"/>
                  </a:cubicBezTo>
                  <a:cubicBezTo>
                    <a:pt x="9396" y="5024"/>
                    <a:pt x="9214" y="4964"/>
                    <a:pt x="9038" y="4964"/>
                  </a:cubicBezTo>
                  <a:cubicBezTo>
                    <a:pt x="9022" y="4964"/>
                    <a:pt x="9006" y="4964"/>
                    <a:pt x="8990" y="4965"/>
                  </a:cubicBezTo>
                  <a:cubicBezTo>
                    <a:pt x="8883" y="4989"/>
                    <a:pt x="8776" y="5025"/>
                    <a:pt x="8692" y="5072"/>
                  </a:cubicBezTo>
                  <a:cubicBezTo>
                    <a:pt x="8597" y="5120"/>
                    <a:pt x="8502" y="5180"/>
                    <a:pt x="8430" y="5251"/>
                  </a:cubicBezTo>
                  <a:cubicBezTo>
                    <a:pt x="8371" y="5299"/>
                    <a:pt x="8335" y="5370"/>
                    <a:pt x="8335" y="5442"/>
                  </a:cubicBezTo>
                  <a:cubicBezTo>
                    <a:pt x="8323" y="5537"/>
                    <a:pt x="8335" y="5620"/>
                    <a:pt x="8383" y="5704"/>
                  </a:cubicBezTo>
                  <a:cubicBezTo>
                    <a:pt x="8395" y="5763"/>
                    <a:pt x="8430" y="5823"/>
                    <a:pt x="8466" y="5882"/>
                  </a:cubicBezTo>
                  <a:cubicBezTo>
                    <a:pt x="8514" y="5930"/>
                    <a:pt x="8561" y="5977"/>
                    <a:pt x="8609" y="6025"/>
                  </a:cubicBezTo>
                  <a:cubicBezTo>
                    <a:pt x="8657" y="6085"/>
                    <a:pt x="8704" y="6144"/>
                    <a:pt x="8740" y="6204"/>
                  </a:cubicBezTo>
                  <a:cubicBezTo>
                    <a:pt x="8823" y="6323"/>
                    <a:pt x="8895" y="6454"/>
                    <a:pt x="8954" y="6585"/>
                  </a:cubicBezTo>
                  <a:cubicBezTo>
                    <a:pt x="9061" y="6858"/>
                    <a:pt x="9145" y="7144"/>
                    <a:pt x="9216" y="7430"/>
                  </a:cubicBezTo>
                  <a:cubicBezTo>
                    <a:pt x="9276" y="7716"/>
                    <a:pt x="9288" y="8013"/>
                    <a:pt x="9252" y="8299"/>
                  </a:cubicBezTo>
                  <a:cubicBezTo>
                    <a:pt x="9228" y="8442"/>
                    <a:pt x="9192" y="8585"/>
                    <a:pt x="9145" y="8728"/>
                  </a:cubicBezTo>
                  <a:cubicBezTo>
                    <a:pt x="9085" y="8882"/>
                    <a:pt x="9002" y="9013"/>
                    <a:pt x="8907" y="9144"/>
                  </a:cubicBezTo>
                  <a:cubicBezTo>
                    <a:pt x="8859" y="9192"/>
                    <a:pt x="8823" y="9228"/>
                    <a:pt x="8776" y="9263"/>
                  </a:cubicBezTo>
                  <a:cubicBezTo>
                    <a:pt x="8728" y="9299"/>
                    <a:pt x="8669" y="9335"/>
                    <a:pt x="8621" y="9359"/>
                  </a:cubicBezTo>
                  <a:cubicBezTo>
                    <a:pt x="8561" y="9383"/>
                    <a:pt x="8502" y="9394"/>
                    <a:pt x="8442" y="9418"/>
                  </a:cubicBezTo>
                  <a:cubicBezTo>
                    <a:pt x="8383" y="9430"/>
                    <a:pt x="8323" y="9430"/>
                    <a:pt x="8276" y="9442"/>
                  </a:cubicBezTo>
                  <a:cubicBezTo>
                    <a:pt x="8252" y="9448"/>
                    <a:pt x="8231" y="9451"/>
                    <a:pt x="8210" y="9451"/>
                  </a:cubicBezTo>
                  <a:cubicBezTo>
                    <a:pt x="8189" y="9451"/>
                    <a:pt x="8169" y="9448"/>
                    <a:pt x="8145" y="9442"/>
                  </a:cubicBezTo>
                  <a:cubicBezTo>
                    <a:pt x="8049" y="9418"/>
                    <a:pt x="7966" y="9383"/>
                    <a:pt x="7883" y="9335"/>
                  </a:cubicBezTo>
                  <a:cubicBezTo>
                    <a:pt x="7799" y="9359"/>
                    <a:pt x="7704" y="9383"/>
                    <a:pt x="7609" y="9394"/>
                  </a:cubicBezTo>
                  <a:cubicBezTo>
                    <a:pt x="7537" y="9371"/>
                    <a:pt x="7478" y="9347"/>
                    <a:pt x="7407" y="9323"/>
                  </a:cubicBezTo>
                  <a:cubicBezTo>
                    <a:pt x="7347" y="9311"/>
                    <a:pt x="7287" y="9299"/>
                    <a:pt x="7216" y="9299"/>
                  </a:cubicBezTo>
                  <a:lnTo>
                    <a:pt x="6847" y="9299"/>
                  </a:lnTo>
                  <a:cubicBezTo>
                    <a:pt x="6585" y="9299"/>
                    <a:pt x="6299" y="9311"/>
                    <a:pt x="6025" y="9311"/>
                  </a:cubicBezTo>
                  <a:cubicBezTo>
                    <a:pt x="5811" y="9311"/>
                    <a:pt x="5609" y="9299"/>
                    <a:pt x="5406" y="9275"/>
                  </a:cubicBezTo>
                  <a:cubicBezTo>
                    <a:pt x="5192" y="9252"/>
                    <a:pt x="4990" y="9168"/>
                    <a:pt x="4811" y="9049"/>
                  </a:cubicBezTo>
                  <a:cubicBezTo>
                    <a:pt x="4740" y="9013"/>
                    <a:pt x="4668" y="8978"/>
                    <a:pt x="4585" y="8954"/>
                  </a:cubicBezTo>
                  <a:cubicBezTo>
                    <a:pt x="4513" y="8930"/>
                    <a:pt x="4430" y="8894"/>
                    <a:pt x="4359" y="8847"/>
                  </a:cubicBezTo>
                  <a:cubicBezTo>
                    <a:pt x="4287" y="8799"/>
                    <a:pt x="4216" y="8740"/>
                    <a:pt x="4156" y="8668"/>
                  </a:cubicBezTo>
                  <a:lnTo>
                    <a:pt x="4037" y="8525"/>
                  </a:lnTo>
                  <a:lnTo>
                    <a:pt x="4001" y="8490"/>
                  </a:lnTo>
                  <a:lnTo>
                    <a:pt x="3989" y="8478"/>
                  </a:lnTo>
                  <a:cubicBezTo>
                    <a:pt x="3918" y="8442"/>
                    <a:pt x="3823" y="8430"/>
                    <a:pt x="3739" y="8430"/>
                  </a:cubicBezTo>
                  <a:cubicBezTo>
                    <a:pt x="3668" y="8430"/>
                    <a:pt x="3597" y="8430"/>
                    <a:pt x="3537" y="8454"/>
                  </a:cubicBezTo>
                  <a:cubicBezTo>
                    <a:pt x="3466" y="8478"/>
                    <a:pt x="3382" y="8513"/>
                    <a:pt x="3311" y="8537"/>
                  </a:cubicBezTo>
                  <a:cubicBezTo>
                    <a:pt x="3227" y="8573"/>
                    <a:pt x="3144" y="8597"/>
                    <a:pt x="3061" y="8621"/>
                  </a:cubicBezTo>
                  <a:cubicBezTo>
                    <a:pt x="2924" y="8657"/>
                    <a:pt x="2788" y="8672"/>
                    <a:pt x="2646" y="8672"/>
                  </a:cubicBezTo>
                  <a:cubicBezTo>
                    <a:pt x="2602" y="8672"/>
                    <a:pt x="2558" y="8671"/>
                    <a:pt x="2513" y="8668"/>
                  </a:cubicBezTo>
                  <a:cubicBezTo>
                    <a:pt x="2442" y="8704"/>
                    <a:pt x="2358" y="8752"/>
                    <a:pt x="2275" y="8799"/>
                  </a:cubicBezTo>
                  <a:cubicBezTo>
                    <a:pt x="2188" y="8791"/>
                    <a:pt x="2100" y="8789"/>
                    <a:pt x="2013" y="8789"/>
                  </a:cubicBezTo>
                  <a:cubicBezTo>
                    <a:pt x="1838" y="8789"/>
                    <a:pt x="1664" y="8799"/>
                    <a:pt x="1489" y="8799"/>
                  </a:cubicBezTo>
                  <a:cubicBezTo>
                    <a:pt x="1227" y="8799"/>
                    <a:pt x="989" y="8823"/>
                    <a:pt x="751" y="8847"/>
                  </a:cubicBezTo>
                  <a:cubicBezTo>
                    <a:pt x="632" y="8859"/>
                    <a:pt x="513" y="8882"/>
                    <a:pt x="394" y="8906"/>
                  </a:cubicBezTo>
                  <a:cubicBezTo>
                    <a:pt x="287" y="8930"/>
                    <a:pt x="179" y="8966"/>
                    <a:pt x="96" y="9013"/>
                  </a:cubicBezTo>
                  <a:cubicBezTo>
                    <a:pt x="37" y="9049"/>
                    <a:pt x="1" y="9109"/>
                    <a:pt x="13" y="9168"/>
                  </a:cubicBezTo>
                  <a:cubicBezTo>
                    <a:pt x="13" y="9180"/>
                    <a:pt x="25" y="9204"/>
                    <a:pt x="25" y="9216"/>
                  </a:cubicBezTo>
                  <a:lnTo>
                    <a:pt x="48" y="9287"/>
                  </a:lnTo>
                  <a:cubicBezTo>
                    <a:pt x="60" y="9347"/>
                    <a:pt x="72" y="9418"/>
                    <a:pt x="84" y="9490"/>
                  </a:cubicBezTo>
                  <a:cubicBezTo>
                    <a:pt x="132" y="9764"/>
                    <a:pt x="132" y="10049"/>
                    <a:pt x="96" y="10323"/>
                  </a:cubicBezTo>
                  <a:cubicBezTo>
                    <a:pt x="72" y="10466"/>
                    <a:pt x="72" y="10621"/>
                    <a:pt x="96" y="10764"/>
                  </a:cubicBezTo>
                  <a:cubicBezTo>
                    <a:pt x="120" y="10990"/>
                    <a:pt x="215" y="11204"/>
                    <a:pt x="370" y="11359"/>
                  </a:cubicBezTo>
                  <a:cubicBezTo>
                    <a:pt x="453" y="11442"/>
                    <a:pt x="549" y="11490"/>
                    <a:pt x="656" y="11526"/>
                  </a:cubicBezTo>
                  <a:cubicBezTo>
                    <a:pt x="703" y="11549"/>
                    <a:pt x="763" y="11561"/>
                    <a:pt x="822" y="11573"/>
                  </a:cubicBezTo>
                  <a:cubicBezTo>
                    <a:pt x="882" y="11585"/>
                    <a:pt x="930" y="11597"/>
                    <a:pt x="1001" y="11609"/>
                  </a:cubicBezTo>
                  <a:cubicBezTo>
                    <a:pt x="2370" y="11835"/>
                    <a:pt x="3597" y="12442"/>
                    <a:pt x="4882" y="12776"/>
                  </a:cubicBezTo>
                  <a:cubicBezTo>
                    <a:pt x="5216" y="12871"/>
                    <a:pt x="5561" y="12895"/>
                    <a:pt x="5871" y="13038"/>
                  </a:cubicBezTo>
                  <a:cubicBezTo>
                    <a:pt x="5950" y="13038"/>
                    <a:pt x="6035" y="13043"/>
                    <a:pt x="6110" y="13043"/>
                  </a:cubicBezTo>
                  <a:cubicBezTo>
                    <a:pt x="6148" y="13043"/>
                    <a:pt x="6184" y="13042"/>
                    <a:pt x="6216" y="13038"/>
                  </a:cubicBezTo>
                  <a:cubicBezTo>
                    <a:pt x="6242" y="13035"/>
                    <a:pt x="6267" y="13033"/>
                    <a:pt x="6293" y="13033"/>
                  </a:cubicBezTo>
                  <a:cubicBezTo>
                    <a:pt x="6469" y="13033"/>
                    <a:pt x="6640" y="13104"/>
                    <a:pt x="6775" y="13228"/>
                  </a:cubicBezTo>
                  <a:cubicBezTo>
                    <a:pt x="6895" y="13335"/>
                    <a:pt x="7014" y="13454"/>
                    <a:pt x="7133" y="13585"/>
                  </a:cubicBezTo>
                  <a:cubicBezTo>
                    <a:pt x="7335" y="13788"/>
                    <a:pt x="7478" y="14038"/>
                    <a:pt x="7561" y="14312"/>
                  </a:cubicBezTo>
                  <a:cubicBezTo>
                    <a:pt x="7597" y="14443"/>
                    <a:pt x="7633" y="14574"/>
                    <a:pt x="7645" y="14717"/>
                  </a:cubicBezTo>
                  <a:cubicBezTo>
                    <a:pt x="7668" y="14847"/>
                    <a:pt x="7680" y="14955"/>
                    <a:pt x="7704" y="15074"/>
                  </a:cubicBezTo>
                  <a:cubicBezTo>
                    <a:pt x="7728" y="15145"/>
                    <a:pt x="7740" y="15217"/>
                    <a:pt x="7776" y="15288"/>
                  </a:cubicBezTo>
                  <a:cubicBezTo>
                    <a:pt x="7859" y="15479"/>
                    <a:pt x="7978" y="15657"/>
                    <a:pt x="8121" y="15812"/>
                  </a:cubicBezTo>
                  <a:cubicBezTo>
                    <a:pt x="8240" y="15990"/>
                    <a:pt x="8383" y="16145"/>
                    <a:pt x="8550" y="16276"/>
                  </a:cubicBezTo>
                  <a:cubicBezTo>
                    <a:pt x="8716" y="16383"/>
                    <a:pt x="8895" y="16479"/>
                    <a:pt x="9073" y="16562"/>
                  </a:cubicBezTo>
                  <a:cubicBezTo>
                    <a:pt x="9252" y="16645"/>
                    <a:pt x="9431" y="16729"/>
                    <a:pt x="9621" y="16836"/>
                  </a:cubicBezTo>
                  <a:cubicBezTo>
                    <a:pt x="9693" y="16872"/>
                    <a:pt x="9764" y="16907"/>
                    <a:pt x="9847" y="16919"/>
                  </a:cubicBezTo>
                  <a:cubicBezTo>
                    <a:pt x="9978" y="16943"/>
                    <a:pt x="10109" y="17003"/>
                    <a:pt x="10216" y="17086"/>
                  </a:cubicBezTo>
                  <a:cubicBezTo>
                    <a:pt x="10335" y="17181"/>
                    <a:pt x="10431" y="17300"/>
                    <a:pt x="10490" y="17443"/>
                  </a:cubicBezTo>
                  <a:cubicBezTo>
                    <a:pt x="10514" y="17514"/>
                    <a:pt x="10538" y="17574"/>
                    <a:pt x="10562" y="17645"/>
                  </a:cubicBezTo>
                  <a:cubicBezTo>
                    <a:pt x="10574" y="17681"/>
                    <a:pt x="10585" y="17717"/>
                    <a:pt x="10597" y="17753"/>
                  </a:cubicBezTo>
                  <a:lnTo>
                    <a:pt x="10609" y="17812"/>
                  </a:lnTo>
                  <a:lnTo>
                    <a:pt x="10609" y="17848"/>
                  </a:lnTo>
                  <a:cubicBezTo>
                    <a:pt x="10645" y="17967"/>
                    <a:pt x="10669" y="18074"/>
                    <a:pt x="10669" y="18181"/>
                  </a:cubicBezTo>
                  <a:cubicBezTo>
                    <a:pt x="10681" y="18538"/>
                    <a:pt x="10705" y="18896"/>
                    <a:pt x="10752" y="19253"/>
                  </a:cubicBezTo>
                  <a:cubicBezTo>
                    <a:pt x="10776" y="19455"/>
                    <a:pt x="10752" y="19646"/>
                    <a:pt x="10705" y="19848"/>
                  </a:cubicBezTo>
                  <a:cubicBezTo>
                    <a:pt x="10669" y="20003"/>
                    <a:pt x="10645" y="20146"/>
                    <a:pt x="10645" y="20312"/>
                  </a:cubicBezTo>
                  <a:cubicBezTo>
                    <a:pt x="10597" y="20693"/>
                    <a:pt x="10538" y="21039"/>
                    <a:pt x="10478" y="21408"/>
                  </a:cubicBezTo>
                  <a:cubicBezTo>
                    <a:pt x="10431" y="21765"/>
                    <a:pt x="10371" y="22122"/>
                    <a:pt x="10300" y="22491"/>
                  </a:cubicBezTo>
                  <a:cubicBezTo>
                    <a:pt x="10216" y="22991"/>
                    <a:pt x="10169" y="23503"/>
                    <a:pt x="10169" y="24003"/>
                  </a:cubicBezTo>
                  <a:cubicBezTo>
                    <a:pt x="10157" y="24432"/>
                    <a:pt x="10109" y="24861"/>
                    <a:pt x="10014" y="25277"/>
                  </a:cubicBezTo>
                  <a:cubicBezTo>
                    <a:pt x="9990" y="25396"/>
                    <a:pt x="9954" y="25504"/>
                    <a:pt x="9931" y="25623"/>
                  </a:cubicBezTo>
                  <a:cubicBezTo>
                    <a:pt x="9907" y="25789"/>
                    <a:pt x="9859" y="25968"/>
                    <a:pt x="9823" y="26135"/>
                  </a:cubicBezTo>
                  <a:cubicBezTo>
                    <a:pt x="9823" y="26218"/>
                    <a:pt x="9812" y="26301"/>
                    <a:pt x="9776" y="26385"/>
                  </a:cubicBezTo>
                  <a:cubicBezTo>
                    <a:pt x="9752" y="26456"/>
                    <a:pt x="9716" y="26527"/>
                    <a:pt x="9681" y="26599"/>
                  </a:cubicBezTo>
                  <a:cubicBezTo>
                    <a:pt x="9609" y="26742"/>
                    <a:pt x="9526" y="26873"/>
                    <a:pt x="9454" y="27004"/>
                  </a:cubicBezTo>
                  <a:lnTo>
                    <a:pt x="9395" y="27099"/>
                  </a:lnTo>
                  <a:cubicBezTo>
                    <a:pt x="9383" y="27111"/>
                    <a:pt x="9383" y="27123"/>
                    <a:pt x="9383" y="27135"/>
                  </a:cubicBezTo>
                  <a:lnTo>
                    <a:pt x="9359" y="27182"/>
                  </a:lnTo>
                  <a:cubicBezTo>
                    <a:pt x="9335" y="27254"/>
                    <a:pt x="9312" y="27325"/>
                    <a:pt x="9288" y="27397"/>
                  </a:cubicBezTo>
                  <a:cubicBezTo>
                    <a:pt x="9252" y="27528"/>
                    <a:pt x="9228" y="27670"/>
                    <a:pt x="9216" y="27813"/>
                  </a:cubicBezTo>
                  <a:cubicBezTo>
                    <a:pt x="9204" y="27968"/>
                    <a:pt x="9192" y="28111"/>
                    <a:pt x="9181" y="28266"/>
                  </a:cubicBezTo>
                  <a:cubicBezTo>
                    <a:pt x="9169" y="28409"/>
                    <a:pt x="9169" y="28552"/>
                    <a:pt x="9181" y="28706"/>
                  </a:cubicBezTo>
                  <a:cubicBezTo>
                    <a:pt x="9181" y="28718"/>
                    <a:pt x="9181" y="28730"/>
                    <a:pt x="9181" y="28742"/>
                  </a:cubicBezTo>
                  <a:cubicBezTo>
                    <a:pt x="9181" y="28742"/>
                    <a:pt x="9181" y="28754"/>
                    <a:pt x="9181" y="28754"/>
                  </a:cubicBezTo>
                  <a:lnTo>
                    <a:pt x="9192" y="28754"/>
                  </a:lnTo>
                  <a:lnTo>
                    <a:pt x="9240" y="28778"/>
                  </a:lnTo>
                  <a:cubicBezTo>
                    <a:pt x="9300" y="28813"/>
                    <a:pt x="9371" y="28849"/>
                    <a:pt x="9442" y="28873"/>
                  </a:cubicBezTo>
                  <a:cubicBezTo>
                    <a:pt x="9573" y="28944"/>
                    <a:pt x="9716" y="28992"/>
                    <a:pt x="9847" y="29040"/>
                  </a:cubicBezTo>
                  <a:cubicBezTo>
                    <a:pt x="10038" y="29099"/>
                    <a:pt x="10216" y="29135"/>
                    <a:pt x="10407" y="29159"/>
                  </a:cubicBezTo>
                  <a:cubicBezTo>
                    <a:pt x="10562" y="29183"/>
                    <a:pt x="10705" y="29230"/>
                    <a:pt x="10836" y="29278"/>
                  </a:cubicBezTo>
                  <a:cubicBezTo>
                    <a:pt x="10978" y="29314"/>
                    <a:pt x="11109" y="29349"/>
                    <a:pt x="11252" y="29361"/>
                  </a:cubicBezTo>
                  <a:cubicBezTo>
                    <a:pt x="11284" y="29257"/>
                    <a:pt x="11381" y="29196"/>
                    <a:pt x="11480" y="29196"/>
                  </a:cubicBezTo>
                  <a:cubicBezTo>
                    <a:pt x="11529" y="29196"/>
                    <a:pt x="11578" y="29211"/>
                    <a:pt x="11621" y="29242"/>
                  </a:cubicBezTo>
                  <a:cubicBezTo>
                    <a:pt x="11633" y="29254"/>
                    <a:pt x="11645" y="29266"/>
                    <a:pt x="11657" y="29290"/>
                  </a:cubicBezTo>
                  <a:cubicBezTo>
                    <a:pt x="11681" y="29361"/>
                    <a:pt x="11728" y="29302"/>
                    <a:pt x="11752" y="29409"/>
                  </a:cubicBezTo>
                  <a:lnTo>
                    <a:pt x="11776" y="29409"/>
                  </a:lnTo>
                  <a:cubicBezTo>
                    <a:pt x="11776" y="29397"/>
                    <a:pt x="11788" y="29397"/>
                    <a:pt x="11788" y="29397"/>
                  </a:cubicBezTo>
                  <a:cubicBezTo>
                    <a:pt x="11805" y="29380"/>
                    <a:pt x="11822" y="29363"/>
                    <a:pt x="11834" y="29363"/>
                  </a:cubicBezTo>
                  <a:cubicBezTo>
                    <a:pt x="11840" y="29363"/>
                    <a:pt x="11844" y="29366"/>
                    <a:pt x="11848" y="29373"/>
                  </a:cubicBezTo>
                  <a:cubicBezTo>
                    <a:pt x="11858" y="29389"/>
                    <a:pt x="11867" y="29396"/>
                    <a:pt x="11875" y="29396"/>
                  </a:cubicBezTo>
                  <a:cubicBezTo>
                    <a:pt x="11885" y="29396"/>
                    <a:pt x="11894" y="29386"/>
                    <a:pt x="11907" y="29373"/>
                  </a:cubicBezTo>
                  <a:cubicBezTo>
                    <a:pt x="11928" y="29356"/>
                    <a:pt x="11954" y="29348"/>
                    <a:pt x="11980" y="29348"/>
                  </a:cubicBezTo>
                  <a:cubicBezTo>
                    <a:pt x="12027" y="29348"/>
                    <a:pt x="12075" y="29375"/>
                    <a:pt x="12098" y="29421"/>
                  </a:cubicBezTo>
                  <a:lnTo>
                    <a:pt x="12121" y="29421"/>
                  </a:lnTo>
                  <a:cubicBezTo>
                    <a:pt x="12138" y="29392"/>
                    <a:pt x="12152" y="29381"/>
                    <a:pt x="12164" y="29381"/>
                  </a:cubicBezTo>
                  <a:cubicBezTo>
                    <a:pt x="12186" y="29381"/>
                    <a:pt x="12201" y="29417"/>
                    <a:pt x="12217" y="29433"/>
                  </a:cubicBezTo>
                  <a:cubicBezTo>
                    <a:pt x="12228" y="29414"/>
                    <a:pt x="12238" y="29407"/>
                    <a:pt x="12247" y="29407"/>
                  </a:cubicBezTo>
                  <a:cubicBezTo>
                    <a:pt x="12267" y="29407"/>
                    <a:pt x="12284" y="29440"/>
                    <a:pt x="12300" y="29456"/>
                  </a:cubicBezTo>
                  <a:lnTo>
                    <a:pt x="12360" y="29456"/>
                  </a:lnTo>
                  <a:cubicBezTo>
                    <a:pt x="12360" y="29445"/>
                    <a:pt x="12371" y="29445"/>
                    <a:pt x="12371" y="29445"/>
                  </a:cubicBezTo>
                  <a:cubicBezTo>
                    <a:pt x="12407" y="29409"/>
                    <a:pt x="12443" y="29385"/>
                    <a:pt x="12490" y="29385"/>
                  </a:cubicBezTo>
                  <a:lnTo>
                    <a:pt x="12717" y="29385"/>
                  </a:lnTo>
                  <a:cubicBezTo>
                    <a:pt x="12752" y="29385"/>
                    <a:pt x="12788" y="29409"/>
                    <a:pt x="12812" y="29433"/>
                  </a:cubicBezTo>
                  <a:cubicBezTo>
                    <a:pt x="12816" y="29429"/>
                    <a:pt x="12820" y="29427"/>
                    <a:pt x="12824" y="29427"/>
                  </a:cubicBezTo>
                  <a:cubicBezTo>
                    <a:pt x="12832" y="29427"/>
                    <a:pt x="12840" y="29433"/>
                    <a:pt x="12848" y="29433"/>
                  </a:cubicBezTo>
                  <a:lnTo>
                    <a:pt x="12919" y="29433"/>
                  </a:lnTo>
                  <a:cubicBezTo>
                    <a:pt x="12931" y="29421"/>
                    <a:pt x="12943" y="29409"/>
                    <a:pt x="12955" y="29397"/>
                  </a:cubicBezTo>
                  <a:cubicBezTo>
                    <a:pt x="12960" y="29392"/>
                    <a:pt x="12969" y="29389"/>
                    <a:pt x="12978" y="29389"/>
                  </a:cubicBezTo>
                  <a:cubicBezTo>
                    <a:pt x="12992" y="29389"/>
                    <a:pt x="13007" y="29395"/>
                    <a:pt x="13014" y="29409"/>
                  </a:cubicBezTo>
                  <a:cubicBezTo>
                    <a:pt x="13025" y="29425"/>
                    <a:pt x="13033" y="29431"/>
                    <a:pt x="13040" y="29431"/>
                  </a:cubicBezTo>
                  <a:cubicBezTo>
                    <a:pt x="13049" y="29431"/>
                    <a:pt x="13055" y="29422"/>
                    <a:pt x="13062" y="29409"/>
                  </a:cubicBezTo>
                  <a:cubicBezTo>
                    <a:pt x="13074" y="29403"/>
                    <a:pt x="13086" y="29400"/>
                    <a:pt x="13098" y="29400"/>
                  </a:cubicBezTo>
                  <a:cubicBezTo>
                    <a:pt x="13110" y="29400"/>
                    <a:pt x="13122" y="29403"/>
                    <a:pt x="13133" y="29409"/>
                  </a:cubicBezTo>
                  <a:cubicBezTo>
                    <a:pt x="13136" y="29412"/>
                    <a:pt x="13142" y="29413"/>
                    <a:pt x="13148" y="29413"/>
                  </a:cubicBezTo>
                  <a:cubicBezTo>
                    <a:pt x="13155" y="29413"/>
                    <a:pt x="13162" y="29412"/>
                    <a:pt x="13171" y="29412"/>
                  </a:cubicBezTo>
                  <a:cubicBezTo>
                    <a:pt x="13187" y="29412"/>
                    <a:pt x="13205" y="29415"/>
                    <a:pt x="13217" y="29433"/>
                  </a:cubicBezTo>
                  <a:cubicBezTo>
                    <a:pt x="13221" y="29439"/>
                    <a:pt x="13226" y="29442"/>
                    <a:pt x="13231" y="29442"/>
                  </a:cubicBezTo>
                  <a:cubicBezTo>
                    <a:pt x="13248" y="29442"/>
                    <a:pt x="13269" y="29412"/>
                    <a:pt x="13286" y="29412"/>
                  </a:cubicBezTo>
                  <a:cubicBezTo>
                    <a:pt x="13291" y="29412"/>
                    <a:pt x="13296" y="29414"/>
                    <a:pt x="13300" y="29421"/>
                  </a:cubicBezTo>
                  <a:cubicBezTo>
                    <a:pt x="13336" y="29456"/>
                    <a:pt x="13372" y="29445"/>
                    <a:pt x="13395" y="29468"/>
                  </a:cubicBezTo>
                  <a:cubicBezTo>
                    <a:pt x="13413" y="29486"/>
                    <a:pt x="13437" y="29501"/>
                    <a:pt x="13462" y="29501"/>
                  </a:cubicBezTo>
                  <a:cubicBezTo>
                    <a:pt x="13488" y="29501"/>
                    <a:pt x="13514" y="29486"/>
                    <a:pt x="13538" y="29445"/>
                  </a:cubicBezTo>
                  <a:cubicBezTo>
                    <a:pt x="13540" y="29440"/>
                    <a:pt x="13542" y="29439"/>
                    <a:pt x="13544" y="29439"/>
                  </a:cubicBezTo>
                  <a:cubicBezTo>
                    <a:pt x="13553" y="29439"/>
                    <a:pt x="13562" y="29470"/>
                    <a:pt x="13571" y="29470"/>
                  </a:cubicBezTo>
                  <a:cubicBezTo>
                    <a:pt x="13572" y="29470"/>
                    <a:pt x="13573" y="29469"/>
                    <a:pt x="13574" y="29468"/>
                  </a:cubicBezTo>
                  <a:cubicBezTo>
                    <a:pt x="13586" y="29462"/>
                    <a:pt x="13598" y="29459"/>
                    <a:pt x="13609" y="29459"/>
                  </a:cubicBezTo>
                  <a:cubicBezTo>
                    <a:pt x="13641" y="29459"/>
                    <a:pt x="13670" y="29484"/>
                    <a:pt x="13705" y="29528"/>
                  </a:cubicBezTo>
                  <a:lnTo>
                    <a:pt x="13764" y="29528"/>
                  </a:lnTo>
                  <a:cubicBezTo>
                    <a:pt x="13781" y="29512"/>
                    <a:pt x="13794" y="29505"/>
                    <a:pt x="13807" y="29505"/>
                  </a:cubicBezTo>
                  <a:cubicBezTo>
                    <a:pt x="13822" y="29505"/>
                    <a:pt x="13835" y="29515"/>
                    <a:pt x="13848" y="29528"/>
                  </a:cubicBezTo>
                  <a:lnTo>
                    <a:pt x="13895" y="29528"/>
                  </a:lnTo>
                  <a:lnTo>
                    <a:pt x="13907" y="29516"/>
                  </a:lnTo>
                  <a:cubicBezTo>
                    <a:pt x="13917" y="29506"/>
                    <a:pt x="13927" y="29500"/>
                    <a:pt x="13936" y="29500"/>
                  </a:cubicBezTo>
                  <a:cubicBezTo>
                    <a:pt x="13949" y="29500"/>
                    <a:pt x="13960" y="29512"/>
                    <a:pt x="13967" y="29540"/>
                  </a:cubicBezTo>
                  <a:lnTo>
                    <a:pt x="13991" y="29540"/>
                  </a:lnTo>
                  <a:cubicBezTo>
                    <a:pt x="14003" y="29534"/>
                    <a:pt x="14014" y="29531"/>
                    <a:pt x="14026" y="29531"/>
                  </a:cubicBezTo>
                  <a:cubicBezTo>
                    <a:pt x="14038" y="29531"/>
                    <a:pt x="14050" y="29534"/>
                    <a:pt x="14062" y="29540"/>
                  </a:cubicBezTo>
                  <a:cubicBezTo>
                    <a:pt x="14080" y="29540"/>
                    <a:pt x="14098" y="29580"/>
                    <a:pt x="14121" y="29580"/>
                  </a:cubicBezTo>
                  <a:cubicBezTo>
                    <a:pt x="14128" y="29580"/>
                    <a:pt x="14137" y="29575"/>
                    <a:pt x="14145" y="29564"/>
                  </a:cubicBezTo>
                  <a:cubicBezTo>
                    <a:pt x="14154" y="29594"/>
                    <a:pt x="14166" y="29602"/>
                    <a:pt x="14179" y="29602"/>
                  </a:cubicBezTo>
                  <a:cubicBezTo>
                    <a:pt x="14195" y="29602"/>
                    <a:pt x="14213" y="29590"/>
                    <a:pt x="14230" y="29590"/>
                  </a:cubicBezTo>
                  <a:cubicBezTo>
                    <a:pt x="14238" y="29590"/>
                    <a:pt x="14246" y="29592"/>
                    <a:pt x="14253" y="29599"/>
                  </a:cubicBezTo>
                  <a:cubicBezTo>
                    <a:pt x="14280" y="29572"/>
                    <a:pt x="14305" y="29557"/>
                    <a:pt x="14326" y="29557"/>
                  </a:cubicBezTo>
                  <a:cubicBezTo>
                    <a:pt x="14351" y="29557"/>
                    <a:pt x="14371" y="29578"/>
                    <a:pt x="14384" y="29623"/>
                  </a:cubicBezTo>
                  <a:lnTo>
                    <a:pt x="14443" y="29599"/>
                  </a:lnTo>
                  <a:cubicBezTo>
                    <a:pt x="14450" y="29642"/>
                    <a:pt x="14466" y="29664"/>
                    <a:pt x="14488" y="29664"/>
                  </a:cubicBezTo>
                  <a:cubicBezTo>
                    <a:pt x="14502" y="29664"/>
                    <a:pt x="14519" y="29654"/>
                    <a:pt x="14538" y="29635"/>
                  </a:cubicBezTo>
                  <a:cubicBezTo>
                    <a:pt x="14550" y="29611"/>
                    <a:pt x="14586" y="29611"/>
                    <a:pt x="14598" y="29611"/>
                  </a:cubicBezTo>
                  <a:cubicBezTo>
                    <a:pt x="14623" y="29620"/>
                    <a:pt x="14648" y="29624"/>
                    <a:pt x="14674" y="29624"/>
                  </a:cubicBezTo>
                  <a:cubicBezTo>
                    <a:pt x="14720" y="29624"/>
                    <a:pt x="14766" y="29610"/>
                    <a:pt x="14812" y="29587"/>
                  </a:cubicBezTo>
                  <a:cubicBezTo>
                    <a:pt x="14824" y="29587"/>
                    <a:pt x="14812" y="29623"/>
                    <a:pt x="14788" y="29671"/>
                  </a:cubicBezTo>
                  <a:cubicBezTo>
                    <a:pt x="14776" y="29695"/>
                    <a:pt x="14776" y="29718"/>
                    <a:pt x="14776" y="29742"/>
                  </a:cubicBezTo>
                  <a:lnTo>
                    <a:pt x="14800" y="29742"/>
                  </a:lnTo>
                  <a:cubicBezTo>
                    <a:pt x="14812" y="29730"/>
                    <a:pt x="14812" y="29718"/>
                    <a:pt x="14824" y="29706"/>
                  </a:cubicBezTo>
                  <a:cubicBezTo>
                    <a:pt x="14833" y="29688"/>
                    <a:pt x="14841" y="29680"/>
                    <a:pt x="14848" y="29680"/>
                  </a:cubicBezTo>
                  <a:cubicBezTo>
                    <a:pt x="14859" y="29680"/>
                    <a:pt x="14869" y="29701"/>
                    <a:pt x="14884" y="29730"/>
                  </a:cubicBezTo>
                  <a:lnTo>
                    <a:pt x="14884" y="29742"/>
                  </a:lnTo>
                  <a:lnTo>
                    <a:pt x="15015" y="29730"/>
                  </a:lnTo>
                  <a:cubicBezTo>
                    <a:pt x="15015" y="29718"/>
                    <a:pt x="15027" y="29718"/>
                    <a:pt x="15027" y="29706"/>
                  </a:cubicBezTo>
                  <a:cubicBezTo>
                    <a:pt x="15031" y="29697"/>
                    <a:pt x="15036" y="29693"/>
                    <a:pt x="15040" y="29693"/>
                  </a:cubicBezTo>
                  <a:cubicBezTo>
                    <a:pt x="15048" y="29693"/>
                    <a:pt x="15055" y="29704"/>
                    <a:pt x="15062" y="29718"/>
                  </a:cubicBezTo>
                  <a:lnTo>
                    <a:pt x="15181" y="29706"/>
                  </a:lnTo>
                  <a:cubicBezTo>
                    <a:pt x="15193" y="29695"/>
                    <a:pt x="15193" y="29695"/>
                    <a:pt x="15205" y="29695"/>
                  </a:cubicBezTo>
                  <a:lnTo>
                    <a:pt x="15360" y="29695"/>
                  </a:lnTo>
                  <a:cubicBezTo>
                    <a:pt x="15396" y="29695"/>
                    <a:pt x="15431" y="29706"/>
                    <a:pt x="15455" y="29742"/>
                  </a:cubicBezTo>
                  <a:cubicBezTo>
                    <a:pt x="15515" y="29754"/>
                    <a:pt x="15574" y="29766"/>
                    <a:pt x="15634" y="29802"/>
                  </a:cubicBezTo>
                  <a:cubicBezTo>
                    <a:pt x="15646" y="29790"/>
                    <a:pt x="15658" y="29778"/>
                    <a:pt x="15669" y="29766"/>
                  </a:cubicBezTo>
                  <a:cubicBezTo>
                    <a:pt x="15690" y="29745"/>
                    <a:pt x="15707" y="29733"/>
                    <a:pt x="15717" y="29733"/>
                  </a:cubicBezTo>
                  <a:cubicBezTo>
                    <a:pt x="15725" y="29733"/>
                    <a:pt x="15729" y="29739"/>
                    <a:pt x="15729" y="29754"/>
                  </a:cubicBezTo>
                  <a:cubicBezTo>
                    <a:pt x="15753" y="29802"/>
                    <a:pt x="15789" y="29837"/>
                    <a:pt x="15848" y="29849"/>
                  </a:cubicBezTo>
                  <a:cubicBezTo>
                    <a:pt x="15884" y="29849"/>
                    <a:pt x="15919" y="29873"/>
                    <a:pt x="15955" y="29885"/>
                  </a:cubicBezTo>
                  <a:cubicBezTo>
                    <a:pt x="15979" y="29909"/>
                    <a:pt x="16027" y="29909"/>
                    <a:pt x="16027" y="29980"/>
                  </a:cubicBezTo>
                  <a:cubicBezTo>
                    <a:pt x="16027" y="29984"/>
                    <a:pt x="16028" y="29986"/>
                    <a:pt x="16030" y="29986"/>
                  </a:cubicBezTo>
                  <a:cubicBezTo>
                    <a:pt x="16035" y="29986"/>
                    <a:pt x="16043" y="29980"/>
                    <a:pt x="16050" y="29980"/>
                  </a:cubicBezTo>
                  <a:cubicBezTo>
                    <a:pt x="16062" y="29980"/>
                    <a:pt x="16098" y="29968"/>
                    <a:pt x="16122" y="29968"/>
                  </a:cubicBezTo>
                  <a:cubicBezTo>
                    <a:pt x="16170" y="30004"/>
                    <a:pt x="16229" y="30040"/>
                    <a:pt x="16277" y="30076"/>
                  </a:cubicBezTo>
                  <a:cubicBezTo>
                    <a:pt x="16312" y="30087"/>
                    <a:pt x="16324" y="30135"/>
                    <a:pt x="16324" y="30171"/>
                  </a:cubicBezTo>
                  <a:cubicBezTo>
                    <a:pt x="16324" y="30185"/>
                    <a:pt x="16328" y="30191"/>
                    <a:pt x="16337" y="30191"/>
                  </a:cubicBezTo>
                  <a:cubicBezTo>
                    <a:pt x="16342" y="30191"/>
                    <a:pt x="16350" y="30188"/>
                    <a:pt x="16360" y="30183"/>
                  </a:cubicBezTo>
                  <a:cubicBezTo>
                    <a:pt x="16384" y="30171"/>
                    <a:pt x="16408" y="30183"/>
                    <a:pt x="16431" y="30159"/>
                  </a:cubicBezTo>
                  <a:cubicBezTo>
                    <a:pt x="16450" y="30143"/>
                    <a:pt x="16464" y="30136"/>
                    <a:pt x="16475" y="30136"/>
                  </a:cubicBezTo>
                  <a:cubicBezTo>
                    <a:pt x="16503" y="30136"/>
                    <a:pt x="16503" y="30187"/>
                    <a:pt x="16503" y="30230"/>
                  </a:cubicBezTo>
                  <a:lnTo>
                    <a:pt x="16503" y="30266"/>
                  </a:lnTo>
                  <a:cubicBezTo>
                    <a:pt x="16503" y="30270"/>
                    <a:pt x="16504" y="30271"/>
                    <a:pt x="16506" y="30271"/>
                  </a:cubicBezTo>
                  <a:cubicBezTo>
                    <a:pt x="16509" y="30271"/>
                    <a:pt x="16515" y="30266"/>
                    <a:pt x="16515" y="30266"/>
                  </a:cubicBezTo>
                  <a:cubicBezTo>
                    <a:pt x="16535" y="30256"/>
                    <a:pt x="16549" y="30252"/>
                    <a:pt x="16559" y="30252"/>
                  </a:cubicBezTo>
                  <a:cubicBezTo>
                    <a:pt x="16572" y="30252"/>
                    <a:pt x="16579" y="30259"/>
                    <a:pt x="16586" y="30266"/>
                  </a:cubicBezTo>
                  <a:cubicBezTo>
                    <a:pt x="16616" y="30315"/>
                    <a:pt x="16637" y="30356"/>
                    <a:pt x="16676" y="30356"/>
                  </a:cubicBezTo>
                  <a:cubicBezTo>
                    <a:pt x="16685" y="30356"/>
                    <a:pt x="16695" y="30354"/>
                    <a:pt x="16705" y="30349"/>
                  </a:cubicBezTo>
                  <a:cubicBezTo>
                    <a:pt x="16729" y="30349"/>
                    <a:pt x="16729" y="30373"/>
                    <a:pt x="16729" y="30397"/>
                  </a:cubicBezTo>
                  <a:cubicBezTo>
                    <a:pt x="16729" y="30420"/>
                    <a:pt x="16734" y="30433"/>
                    <a:pt x="16747" y="30433"/>
                  </a:cubicBezTo>
                  <a:cubicBezTo>
                    <a:pt x="16754" y="30433"/>
                    <a:pt x="16764" y="30429"/>
                    <a:pt x="16777" y="30421"/>
                  </a:cubicBezTo>
                  <a:cubicBezTo>
                    <a:pt x="16792" y="30411"/>
                    <a:pt x="16801" y="30407"/>
                    <a:pt x="16806" y="30407"/>
                  </a:cubicBezTo>
                  <a:cubicBezTo>
                    <a:pt x="16812" y="30407"/>
                    <a:pt x="16812" y="30414"/>
                    <a:pt x="16812" y="30421"/>
                  </a:cubicBezTo>
                  <a:cubicBezTo>
                    <a:pt x="16812" y="30433"/>
                    <a:pt x="16812" y="30492"/>
                    <a:pt x="16836" y="30504"/>
                  </a:cubicBezTo>
                  <a:cubicBezTo>
                    <a:pt x="16860" y="30516"/>
                    <a:pt x="16908" y="30528"/>
                    <a:pt x="16943" y="30564"/>
                  </a:cubicBezTo>
                  <a:lnTo>
                    <a:pt x="17003" y="30588"/>
                  </a:lnTo>
                  <a:cubicBezTo>
                    <a:pt x="17009" y="30584"/>
                    <a:pt x="17016" y="30583"/>
                    <a:pt x="17022" y="30583"/>
                  </a:cubicBezTo>
                  <a:cubicBezTo>
                    <a:pt x="17039" y="30583"/>
                    <a:pt x="17054" y="30594"/>
                    <a:pt x="17062" y="30611"/>
                  </a:cubicBezTo>
                  <a:cubicBezTo>
                    <a:pt x="17158" y="30647"/>
                    <a:pt x="17253" y="30683"/>
                    <a:pt x="17360" y="30718"/>
                  </a:cubicBezTo>
                  <a:cubicBezTo>
                    <a:pt x="17369" y="30710"/>
                    <a:pt x="17378" y="30706"/>
                    <a:pt x="17388" y="30706"/>
                  </a:cubicBezTo>
                  <a:cubicBezTo>
                    <a:pt x="17406" y="30706"/>
                    <a:pt x="17424" y="30719"/>
                    <a:pt x="17432" y="30742"/>
                  </a:cubicBezTo>
                  <a:lnTo>
                    <a:pt x="17622" y="30802"/>
                  </a:lnTo>
                  <a:lnTo>
                    <a:pt x="17634" y="30802"/>
                  </a:lnTo>
                  <a:cubicBezTo>
                    <a:pt x="17638" y="30794"/>
                    <a:pt x="17641" y="30792"/>
                    <a:pt x="17645" y="30792"/>
                  </a:cubicBezTo>
                  <a:cubicBezTo>
                    <a:pt x="17653" y="30792"/>
                    <a:pt x="17661" y="30806"/>
                    <a:pt x="17670" y="30814"/>
                  </a:cubicBezTo>
                  <a:lnTo>
                    <a:pt x="17777" y="30849"/>
                  </a:lnTo>
                  <a:lnTo>
                    <a:pt x="17801" y="30838"/>
                  </a:lnTo>
                  <a:cubicBezTo>
                    <a:pt x="17809" y="30838"/>
                    <a:pt x="17822" y="30827"/>
                    <a:pt x="17837" y="30827"/>
                  </a:cubicBezTo>
                  <a:cubicBezTo>
                    <a:pt x="17844" y="30827"/>
                    <a:pt x="17852" y="30830"/>
                    <a:pt x="17860" y="30838"/>
                  </a:cubicBezTo>
                  <a:cubicBezTo>
                    <a:pt x="17898" y="30865"/>
                    <a:pt x="17933" y="30872"/>
                    <a:pt x="17968" y="30872"/>
                  </a:cubicBezTo>
                  <a:cubicBezTo>
                    <a:pt x="18008" y="30872"/>
                    <a:pt x="18047" y="30861"/>
                    <a:pt x="18086" y="30861"/>
                  </a:cubicBezTo>
                  <a:lnTo>
                    <a:pt x="18086" y="30897"/>
                  </a:lnTo>
                  <a:cubicBezTo>
                    <a:pt x="18098" y="30897"/>
                    <a:pt x="18098" y="30909"/>
                    <a:pt x="18098" y="30909"/>
                  </a:cubicBezTo>
                  <a:lnTo>
                    <a:pt x="18182" y="30909"/>
                  </a:lnTo>
                  <a:lnTo>
                    <a:pt x="18384" y="30945"/>
                  </a:lnTo>
                  <a:cubicBezTo>
                    <a:pt x="18432" y="30957"/>
                    <a:pt x="18491" y="30969"/>
                    <a:pt x="18539" y="30992"/>
                  </a:cubicBezTo>
                  <a:cubicBezTo>
                    <a:pt x="18694" y="31004"/>
                    <a:pt x="18837" y="31004"/>
                    <a:pt x="19003" y="31016"/>
                  </a:cubicBezTo>
                  <a:lnTo>
                    <a:pt x="19182" y="31016"/>
                  </a:lnTo>
                  <a:cubicBezTo>
                    <a:pt x="19253" y="31010"/>
                    <a:pt x="19322" y="31007"/>
                    <a:pt x="19390" y="31007"/>
                  </a:cubicBezTo>
                  <a:cubicBezTo>
                    <a:pt x="19459" y="31007"/>
                    <a:pt x="19527" y="31010"/>
                    <a:pt x="19599" y="31016"/>
                  </a:cubicBezTo>
                  <a:cubicBezTo>
                    <a:pt x="19825" y="31052"/>
                    <a:pt x="20063" y="31099"/>
                    <a:pt x="20277" y="31147"/>
                  </a:cubicBezTo>
                  <a:cubicBezTo>
                    <a:pt x="20396" y="31171"/>
                    <a:pt x="20503" y="31219"/>
                    <a:pt x="20622" y="31242"/>
                  </a:cubicBezTo>
                  <a:lnTo>
                    <a:pt x="20646" y="31219"/>
                  </a:lnTo>
                  <a:cubicBezTo>
                    <a:pt x="20670" y="31207"/>
                    <a:pt x="20706" y="31207"/>
                    <a:pt x="20742" y="31207"/>
                  </a:cubicBezTo>
                  <a:cubicBezTo>
                    <a:pt x="20820" y="31228"/>
                    <a:pt x="20898" y="31237"/>
                    <a:pt x="20976" y="31237"/>
                  </a:cubicBezTo>
                  <a:cubicBezTo>
                    <a:pt x="21077" y="31237"/>
                    <a:pt x="21177" y="31221"/>
                    <a:pt x="21277" y="31195"/>
                  </a:cubicBezTo>
                  <a:cubicBezTo>
                    <a:pt x="21355" y="31177"/>
                    <a:pt x="21435" y="31168"/>
                    <a:pt x="21515" y="31168"/>
                  </a:cubicBezTo>
                  <a:cubicBezTo>
                    <a:pt x="21596" y="31168"/>
                    <a:pt x="21676" y="31177"/>
                    <a:pt x="21754" y="31195"/>
                  </a:cubicBezTo>
                  <a:cubicBezTo>
                    <a:pt x="21787" y="31206"/>
                    <a:pt x="21820" y="31211"/>
                    <a:pt x="21852" y="31211"/>
                  </a:cubicBezTo>
                  <a:cubicBezTo>
                    <a:pt x="21925" y="31211"/>
                    <a:pt x="21994" y="31185"/>
                    <a:pt x="22051" y="31135"/>
                  </a:cubicBezTo>
                  <a:lnTo>
                    <a:pt x="22289" y="30945"/>
                  </a:lnTo>
                  <a:cubicBezTo>
                    <a:pt x="22266" y="30802"/>
                    <a:pt x="22277" y="30659"/>
                    <a:pt x="22289" y="30516"/>
                  </a:cubicBezTo>
                  <a:cubicBezTo>
                    <a:pt x="22301" y="30445"/>
                    <a:pt x="22277" y="30385"/>
                    <a:pt x="22242" y="30337"/>
                  </a:cubicBezTo>
                  <a:cubicBezTo>
                    <a:pt x="22206" y="30278"/>
                    <a:pt x="22182" y="30218"/>
                    <a:pt x="22170" y="30159"/>
                  </a:cubicBezTo>
                  <a:cubicBezTo>
                    <a:pt x="22170" y="30016"/>
                    <a:pt x="22170" y="29861"/>
                    <a:pt x="22194" y="29718"/>
                  </a:cubicBezTo>
                  <a:cubicBezTo>
                    <a:pt x="22206" y="29575"/>
                    <a:pt x="22254" y="29445"/>
                    <a:pt x="22337" y="29325"/>
                  </a:cubicBezTo>
                  <a:cubicBezTo>
                    <a:pt x="22468" y="29135"/>
                    <a:pt x="22563" y="28933"/>
                    <a:pt x="22635" y="28706"/>
                  </a:cubicBezTo>
                  <a:cubicBezTo>
                    <a:pt x="22682" y="28599"/>
                    <a:pt x="22754" y="28504"/>
                    <a:pt x="22849" y="28421"/>
                  </a:cubicBezTo>
                  <a:cubicBezTo>
                    <a:pt x="22897" y="28373"/>
                    <a:pt x="22932" y="28302"/>
                    <a:pt x="22932" y="28242"/>
                  </a:cubicBezTo>
                  <a:cubicBezTo>
                    <a:pt x="22944" y="28171"/>
                    <a:pt x="22980" y="28111"/>
                    <a:pt x="23039" y="28075"/>
                  </a:cubicBezTo>
                  <a:cubicBezTo>
                    <a:pt x="23075" y="28051"/>
                    <a:pt x="23111" y="28028"/>
                    <a:pt x="23147" y="28004"/>
                  </a:cubicBezTo>
                  <a:cubicBezTo>
                    <a:pt x="23182" y="27980"/>
                    <a:pt x="23218" y="27968"/>
                    <a:pt x="23254" y="27944"/>
                  </a:cubicBezTo>
                  <a:cubicBezTo>
                    <a:pt x="23325" y="27909"/>
                    <a:pt x="23397" y="27861"/>
                    <a:pt x="23456" y="27801"/>
                  </a:cubicBezTo>
                  <a:cubicBezTo>
                    <a:pt x="23563" y="27706"/>
                    <a:pt x="23670" y="27623"/>
                    <a:pt x="23801" y="27563"/>
                  </a:cubicBezTo>
                  <a:cubicBezTo>
                    <a:pt x="23873" y="27528"/>
                    <a:pt x="23944" y="27504"/>
                    <a:pt x="24004" y="27480"/>
                  </a:cubicBezTo>
                  <a:cubicBezTo>
                    <a:pt x="24075" y="27444"/>
                    <a:pt x="24159" y="27432"/>
                    <a:pt x="24230" y="27420"/>
                  </a:cubicBezTo>
                  <a:cubicBezTo>
                    <a:pt x="24290" y="27397"/>
                    <a:pt x="24349" y="27385"/>
                    <a:pt x="24409" y="27373"/>
                  </a:cubicBezTo>
                  <a:lnTo>
                    <a:pt x="24599" y="27337"/>
                  </a:lnTo>
                  <a:cubicBezTo>
                    <a:pt x="24659" y="27325"/>
                    <a:pt x="24718" y="27325"/>
                    <a:pt x="24778" y="27313"/>
                  </a:cubicBezTo>
                  <a:cubicBezTo>
                    <a:pt x="24837" y="27313"/>
                    <a:pt x="24909" y="27313"/>
                    <a:pt x="24968" y="27325"/>
                  </a:cubicBezTo>
                  <a:cubicBezTo>
                    <a:pt x="24980" y="27326"/>
                    <a:pt x="24992" y="27326"/>
                    <a:pt x="25005" y="27326"/>
                  </a:cubicBezTo>
                  <a:cubicBezTo>
                    <a:pt x="25155" y="27326"/>
                    <a:pt x="25310" y="27276"/>
                    <a:pt x="25451" y="27276"/>
                  </a:cubicBezTo>
                  <a:cubicBezTo>
                    <a:pt x="25490" y="27276"/>
                    <a:pt x="25527" y="27280"/>
                    <a:pt x="25564" y="27289"/>
                  </a:cubicBezTo>
                  <a:cubicBezTo>
                    <a:pt x="25677" y="27319"/>
                    <a:pt x="25793" y="27319"/>
                    <a:pt x="25909" y="27319"/>
                  </a:cubicBezTo>
                  <a:cubicBezTo>
                    <a:pt x="26025" y="27319"/>
                    <a:pt x="26141" y="27319"/>
                    <a:pt x="26254" y="27349"/>
                  </a:cubicBezTo>
                  <a:cubicBezTo>
                    <a:pt x="26492" y="27397"/>
                    <a:pt x="26730" y="27432"/>
                    <a:pt x="26968" y="27444"/>
                  </a:cubicBezTo>
                  <a:cubicBezTo>
                    <a:pt x="27159" y="27456"/>
                    <a:pt x="27361" y="27444"/>
                    <a:pt x="27552" y="27492"/>
                  </a:cubicBezTo>
                  <a:cubicBezTo>
                    <a:pt x="27742" y="27528"/>
                    <a:pt x="27933" y="27587"/>
                    <a:pt x="28111" y="27670"/>
                  </a:cubicBezTo>
                  <a:cubicBezTo>
                    <a:pt x="28338" y="27694"/>
                    <a:pt x="28552" y="27754"/>
                    <a:pt x="28743" y="27861"/>
                  </a:cubicBezTo>
                  <a:lnTo>
                    <a:pt x="28778" y="27873"/>
                  </a:lnTo>
                  <a:cubicBezTo>
                    <a:pt x="28814" y="27897"/>
                    <a:pt x="28850" y="27921"/>
                    <a:pt x="28897" y="27932"/>
                  </a:cubicBezTo>
                  <a:cubicBezTo>
                    <a:pt x="29183" y="28063"/>
                    <a:pt x="29338" y="28111"/>
                    <a:pt x="29469" y="28171"/>
                  </a:cubicBezTo>
                  <a:cubicBezTo>
                    <a:pt x="29612" y="28230"/>
                    <a:pt x="29743" y="28302"/>
                    <a:pt x="30005" y="28444"/>
                  </a:cubicBezTo>
                  <a:cubicBezTo>
                    <a:pt x="30079" y="28494"/>
                    <a:pt x="30170" y="28520"/>
                    <a:pt x="30266" y="28520"/>
                  </a:cubicBezTo>
                  <a:cubicBezTo>
                    <a:pt x="30309" y="28520"/>
                    <a:pt x="30353" y="28515"/>
                    <a:pt x="30397" y="28504"/>
                  </a:cubicBezTo>
                  <a:cubicBezTo>
                    <a:pt x="30429" y="28496"/>
                    <a:pt x="30462" y="28492"/>
                    <a:pt x="30496" y="28492"/>
                  </a:cubicBezTo>
                  <a:cubicBezTo>
                    <a:pt x="30563" y="28492"/>
                    <a:pt x="30632" y="28508"/>
                    <a:pt x="30695" y="28540"/>
                  </a:cubicBezTo>
                  <a:cubicBezTo>
                    <a:pt x="30790" y="28587"/>
                    <a:pt x="30886" y="28623"/>
                    <a:pt x="30993" y="28647"/>
                  </a:cubicBezTo>
                  <a:cubicBezTo>
                    <a:pt x="31076" y="28671"/>
                    <a:pt x="31171" y="28683"/>
                    <a:pt x="31267" y="28683"/>
                  </a:cubicBezTo>
                  <a:cubicBezTo>
                    <a:pt x="31278" y="28683"/>
                    <a:pt x="31289" y="28684"/>
                    <a:pt x="31300" y="28684"/>
                  </a:cubicBezTo>
                  <a:cubicBezTo>
                    <a:pt x="31442" y="28684"/>
                    <a:pt x="31570" y="28614"/>
                    <a:pt x="31648" y="28504"/>
                  </a:cubicBezTo>
                  <a:cubicBezTo>
                    <a:pt x="31767" y="28421"/>
                    <a:pt x="31802" y="28111"/>
                    <a:pt x="31921" y="27885"/>
                  </a:cubicBezTo>
                  <a:cubicBezTo>
                    <a:pt x="31993" y="27730"/>
                    <a:pt x="32112" y="27587"/>
                    <a:pt x="32267" y="27492"/>
                  </a:cubicBezTo>
                  <a:cubicBezTo>
                    <a:pt x="32374" y="27432"/>
                    <a:pt x="32469" y="27349"/>
                    <a:pt x="32564" y="27266"/>
                  </a:cubicBezTo>
                  <a:cubicBezTo>
                    <a:pt x="32850" y="26956"/>
                    <a:pt x="33255" y="26778"/>
                    <a:pt x="33672" y="26754"/>
                  </a:cubicBezTo>
                  <a:cubicBezTo>
                    <a:pt x="33815" y="26754"/>
                    <a:pt x="33957" y="26742"/>
                    <a:pt x="34088" y="26706"/>
                  </a:cubicBezTo>
                  <a:lnTo>
                    <a:pt x="34112" y="26694"/>
                  </a:lnTo>
                  <a:cubicBezTo>
                    <a:pt x="34279" y="26599"/>
                    <a:pt x="34446" y="26516"/>
                    <a:pt x="34612" y="26444"/>
                  </a:cubicBezTo>
                  <a:cubicBezTo>
                    <a:pt x="34660" y="26432"/>
                    <a:pt x="34696" y="26397"/>
                    <a:pt x="34731" y="26373"/>
                  </a:cubicBezTo>
                  <a:cubicBezTo>
                    <a:pt x="34708" y="26349"/>
                    <a:pt x="34684" y="26337"/>
                    <a:pt x="34672" y="26313"/>
                  </a:cubicBezTo>
                  <a:cubicBezTo>
                    <a:pt x="34624" y="26254"/>
                    <a:pt x="34588" y="26182"/>
                    <a:pt x="34577" y="26111"/>
                  </a:cubicBezTo>
                  <a:lnTo>
                    <a:pt x="34577" y="26111"/>
                  </a:lnTo>
                  <a:cubicBezTo>
                    <a:pt x="34624" y="26194"/>
                    <a:pt x="34696" y="26266"/>
                    <a:pt x="34791" y="26301"/>
                  </a:cubicBezTo>
                  <a:cubicBezTo>
                    <a:pt x="34803" y="26277"/>
                    <a:pt x="34815" y="26254"/>
                    <a:pt x="34827" y="26218"/>
                  </a:cubicBezTo>
                  <a:lnTo>
                    <a:pt x="34827" y="26206"/>
                  </a:lnTo>
                  <a:cubicBezTo>
                    <a:pt x="34791" y="26170"/>
                    <a:pt x="34755" y="26123"/>
                    <a:pt x="34743" y="26063"/>
                  </a:cubicBezTo>
                  <a:cubicBezTo>
                    <a:pt x="34743" y="26063"/>
                    <a:pt x="34738" y="26068"/>
                    <a:pt x="34731" y="26068"/>
                  </a:cubicBezTo>
                  <a:cubicBezTo>
                    <a:pt x="34727" y="26068"/>
                    <a:pt x="34723" y="26067"/>
                    <a:pt x="34719" y="26063"/>
                  </a:cubicBezTo>
                  <a:cubicBezTo>
                    <a:pt x="34696" y="26039"/>
                    <a:pt x="34684" y="26004"/>
                    <a:pt x="34660" y="25980"/>
                  </a:cubicBezTo>
                  <a:cubicBezTo>
                    <a:pt x="34565" y="25706"/>
                    <a:pt x="34350" y="25480"/>
                    <a:pt x="34065" y="25361"/>
                  </a:cubicBezTo>
                  <a:cubicBezTo>
                    <a:pt x="33779" y="25242"/>
                    <a:pt x="33469" y="25182"/>
                    <a:pt x="33160" y="25158"/>
                  </a:cubicBezTo>
                  <a:cubicBezTo>
                    <a:pt x="33136" y="25146"/>
                    <a:pt x="33124" y="25146"/>
                    <a:pt x="33112" y="25134"/>
                  </a:cubicBezTo>
                  <a:cubicBezTo>
                    <a:pt x="32969" y="25051"/>
                    <a:pt x="32850" y="24956"/>
                    <a:pt x="32755" y="24837"/>
                  </a:cubicBezTo>
                  <a:lnTo>
                    <a:pt x="32743" y="24849"/>
                  </a:lnTo>
                  <a:cubicBezTo>
                    <a:pt x="32707" y="24813"/>
                    <a:pt x="32683" y="24765"/>
                    <a:pt x="32648" y="24730"/>
                  </a:cubicBezTo>
                  <a:cubicBezTo>
                    <a:pt x="32636" y="24706"/>
                    <a:pt x="32636" y="24682"/>
                    <a:pt x="32624" y="24658"/>
                  </a:cubicBezTo>
                  <a:cubicBezTo>
                    <a:pt x="32612" y="24539"/>
                    <a:pt x="32612" y="24420"/>
                    <a:pt x="32612" y="24301"/>
                  </a:cubicBezTo>
                  <a:lnTo>
                    <a:pt x="32612" y="24289"/>
                  </a:lnTo>
                  <a:cubicBezTo>
                    <a:pt x="32612" y="24075"/>
                    <a:pt x="32600" y="23860"/>
                    <a:pt x="32576" y="23658"/>
                  </a:cubicBezTo>
                  <a:cubicBezTo>
                    <a:pt x="32553" y="23360"/>
                    <a:pt x="32445" y="23063"/>
                    <a:pt x="32255" y="22837"/>
                  </a:cubicBezTo>
                  <a:cubicBezTo>
                    <a:pt x="32207" y="22777"/>
                    <a:pt x="32160" y="22729"/>
                    <a:pt x="32100" y="22682"/>
                  </a:cubicBezTo>
                  <a:cubicBezTo>
                    <a:pt x="32076" y="22658"/>
                    <a:pt x="32052" y="22634"/>
                    <a:pt x="32017" y="22610"/>
                  </a:cubicBezTo>
                  <a:cubicBezTo>
                    <a:pt x="31981" y="22587"/>
                    <a:pt x="31933" y="22539"/>
                    <a:pt x="31898" y="22503"/>
                  </a:cubicBezTo>
                  <a:cubicBezTo>
                    <a:pt x="31814" y="22408"/>
                    <a:pt x="31767" y="22289"/>
                    <a:pt x="31779" y="22158"/>
                  </a:cubicBezTo>
                  <a:cubicBezTo>
                    <a:pt x="31779" y="22051"/>
                    <a:pt x="31802" y="21944"/>
                    <a:pt x="31850" y="21848"/>
                  </a:cubicBezTo>
                  <a:cubicBezTo>
                    <a:pt x="31898" y="21765"/>
                    <a:pt x="31957" y="21682"/>
                    <a:pt x="32029" y="21622"/>
                  </a:cubicBezTo>
                  <a:cubicBezTo>
                    <a:pt x="32064" y="21586"/>
                    <a:pt x="32100" y="21551"/>
                    <a:pt x="32148" y="21527"/>
                  </a:cubicBezTo>
                  <a:cubicBezTo>
                    <a:pt x="32183" y="21503"/>
                    <a:pt x="32219" y="21479"/>
                    <a:pt x="32267" y="21467"/>
                  </a:cubicBezTo>
                  <a:cubicBezTo>
                    <a:pt x="32469" y="21384"/>
                    <a:pt x="32624" y="21229"/>
                    <a:pt x="32731" y="21039"/>
                  </a:cubicBezTo>
                  <a:cubicBezTo>
                    <a:pt x="32755" y="20967"/>
                    <a:pt x="32779" y="20884"/>
                    <a:pt x="32791" y="20801"/>
                  </a:cubicBezTo>
                  <a:cubicBezTo>
                    <a:pt x="32803" y="20729"/>
                    <a:pt x="32803" y="20646"/>
                    <a:pt x="32791" y="20574"/>
                  </a:cubicBezTo>
                  <a:cubicBezTo>
                    <a:pt x="32779" y="20491"/>
                    <a:pt x="32755" y="20408"/>
                    <a:pt x="32719" y="20324"/>
                  </a:cubicBezTo>
                  <a:cubicBezTo>
                    <a:pt x="32695" y="20289"/>
                    <a:pt x="32672" y="20241"/>
                    <a:pt x="32660" y="20205"/>
                  </a:cubicBezTo>
                  <a:lnTo>
                    <a:pt x="32624" y="20134"/>
                  </a:lnTo>
                  <a:cubicBezTo>
                    <a:pt x="32600" y="20110"/>
                    <a:pt x="32588" y="20074"/>
                    <a:pt x="32564" y="20039"/>
                  </a:cubicBezTo>
                  <a:cubicBezTo>
                    <a:pt x="32517" y="19920"/>
                    <a:pt x="32481" y="19789"/>
                    <a:pt x="32481" y="19658"/>
                  </a:cubicBezTo>
                  <a:cubicBezTo>
                    <a:pt x="32481" y="19527"/>
                    <a:pt x="32517" y="19396"/>
                    <a:pt x="32576" y="19265"/>
                  </a:cubicBezTo>
                  <a:cubicBezTo>
                    <a:pt x="32683" y="19062"/>
                    <a:pt x="32850" y="18884"/>
                    <a:pt x="33053" y="18753"/>
                  </a:cubicBezTo>
                  <a:lnTo>
                    <a:pt x="33076" y="18741"/>
                  </a:lnTo>
                  <a:cubicBezTo>
                    <a:pt x="33184" y="18693"/>
                    <a:pt x="33303" y="18646"/>
                    <a:pt x="33410" y="18622"/>
                  </a:cubicBezTo>
                  <a:cubicBezTo>
                    <a:pt x="33410" y="18610"/>
                    <a:pt x="33410" y="18598"/>
                    <a:pt x="33398" y="18574"/>
                  </a:cubicBezTo>
                  <a:cubicBezTo>
                    <a:pt x="33374" y="18479"/>
                    <a:pt x="33338" y="18372"/>
                    <a:pt x="33303" y="18276"/>
                  </a:cubicBezTo>
                  <a:cubicBezTo>
                    <a:pt x="33231" y="18086"/>
                    <a:pt x="33136" y="17919"/>
                    <a:pt x="33005" y="17788"/>
                  </a:cubicBezTo>
                  <a:cubicBezTo>
                    <a:pt x="32886" y="17669"/>
                    <a:pt x="32731" y="17586"/>
                    <a:pt x="32564" y="17550"/>
                  </a:cubicBezTo>
                  <a:cubicBezTo>
                    <a:pt x="32517" y="17538"/>
                    <a:pt x="32481" y="17538"/>
                    <a:pt x="32433" y="17526"/>
                  </a:cubicBezTo>
                  <a:lnTo>
                    <a:pt x="32267" y="17503"/>
                  </a:lnTo>
                  <a:cubicBezTo>
                    <a:pt x="32148" y="17491"/>
                    <a:pt x="32029" y="17467"/>
                    <a:pt x="31910" y="17443"/>
                  </a:cubicBezTo>
                  <a:cubicBezTo>
                    <a:pt x="31767" y="17395"/>
                    <a:pt x="31636" y="17336"/>
                    <a:pt x="31517" y="17253"/>
                  </a:cubicBezTo>
                  <a:cubicBezTo>
                    <a:pt x="31469" y="17217"/>
                    <a:pt x="31445" y="17181"/>
                    <a:pt x="31410" y="17145"/>
                  </a:cubicBezTo>
                  <a:cubicBezTo>
                    <a:pt x="31374" y="17098"/>
                    <a:pt x="31350" y="17050"/>
                    <a:pt x="31326" y="17003"/>
                  </a:cubicBezTo>
                  <a:cubicBezTo>
                    <a:pt x="31302" y="16955"/>
                    <a:pt x="31290" y="16895"/>
                    <a:pt x="31290" y="16848"/>
                  </a:cubicBezTo>
                  <a:cubicBezTo>
                    <a:pt x="31279" y="16800"/>
                    <a:pt x="31279" y="16752"/>
                    <a:pt x="31290" y="16705"/>
                  </a:cubicBezTo>
                  <a:cubicBezTo>
                    <a:pt x="31314" y="16550"/>
                    <a:pt x="31362" y="16407"/>
                    <a:pt x="31445" y="16288"/>
                  </a:cubicBezTo>
                  <a:cubicBezTo>
                    <a:pt x="31505" y="16181"/>
                    <a:pt x="31576" y="16086"/>
                    <a:pt x="31660" y="15990"/>
                  </a:cubicBezTo>
                  <a:cubicBezTo>
                    <a:pt x="31933" y="15657"/>
                    <a:pt x="32172" y="15312"/>
                    <a:pt x="32433" y="14943"/>
                  </a:cubicBezTo>
                  <a:cubicBezTo>
                    <a:pt x="32695" y="14574"/>
                    <a:pt x="32981" y="14228"/>
                    <a:pt x="33303" y="13907"/>
                  </a:cubicBezTo>
                  <a:cubicBezTo>
                    <a:pt x="33422" y="13788"/>
                    <a:pt x="33553" y="13681"/>
                    <a:pt x="33696" y="13585"/>
                  </a:cubicBezTo>
                  <a:lnTo>
                    <a:pt x="33743" y="13550"/>
                  </a:lnTo>
                  <a:cubicBezTo>
                    <a:pt x="33767" y="13526"/>
                    <a:pt x="33791" y="13502"/>
                    <a:pt x="33826" y="13502"/>
                  </a:cubicBezTo>
                  <a:cubicBezTo>
                    <a:pt x="33922" y="13443"/>
                    <a:pt x="34005" y="13383"/>
                    <a:pt x="34088" y="13323"/>
                  </a:cubicBezTo>
                  <a:cubicBezTo>
                    <a:pt x="34255" y="13204"/>
                    <a:pt x="34422" y="13062"/>
                    <a:pt x="34565" y="12895"/>
                  </a:cubicBezTo>
                  <a:cubicBezTo>
                    <a:pt x="34636" y="12823"/>
                    <a:pt x="34696" y="12740"/>
                    <a:pt x="34755" y="12657"/>
                  </a:cubicBezTo>
                  <a:cubicBezTo>
                    <a:pt x="34660" y="12573"/>
                    <a:pt x="34565" y="12490"/>
                    <a:pt x="34469" y="12419"/>
                  </a:cubicBezTo>
                  <a:cubicBezTo>
                    <a:pt x="34410" y="12359"/>
                    <a:pt x="34374" y="12276"/>
                    <a:pt x="34374" y="12192"/>
                  </a:cubicBezTo>
                  <a:cubicBezTo>
                    <a:pt x="34374" y="12014"/>
                    <a:pt x="34374" y="11835"/>
                    <a:pt x="34386" y="11657"/>
                  </a:cubicBezTo>
                  <a:cubicBezTo>
                    <a:pt x="34398" y="11442"/>
                    <a:pt x="34398" y="11228"/>
                    <a:pt x="34386" y="11026"/>
                  </a:cubicBezTo>
                  <a:cubicBezTo>
                    <a:pt x="34386" y="10978"/>
                    <a:pt x="34386" y="10942"/>
                    <a:pt x="34410" y="10907"/>
                  </a:cubicBezTo>
                  <a:lnTo>
                    <a:pt x="34422" y="10883"/>
                  </a:lnTo>
                  <a:cubicBezTo>
                    <a:pt x="34469" y="10799"/>
                    <a:pt x="34505" y="10716"/>
                    <a:pt x="34541" y="10633"/>
                  </a:cubicBezTo>
                  <a:cubicBezTo>
                    <a:pt x="34577" y="10537"/>
                    <a:pt x="34648" y="10430"/>
                    <a:pt x="34708" y="10335"/>
                  </a:cubicBezTo>
                  <a:cubicBezTo>
                    <a:pt x="34755" y="10228"/>
                    <a:pt x="34803" y="10121"/>
                    <a:pt x="34839" y="10014"/>
                  </a:cubicBezTo>
                  <a:cubicBezTo>
                    <a:pt x="34910" y="9704"/>
                    <a:pt x="35029" y="9394"/>
                    <a:pt x="35184" y="9109"/>
                  </a:cubicBezTo>
                  <a:cubicBezTo>
                    <a:pt x="35291" y="8906"/>
                    <a:pt x="35422" y="8704"/>
                    <a:pt x="35565" y="8513"/>
                  </a:cubicBezTo>
                  <a:cubicBezTo>
                    <a:pt x="35601" y="8466"/>
                    <a:pt x="35636" y="8418"/>
                    <a:pt x="35684" y="8382"/>
                  </a:cubicBezTo>
                  <a:cubicBezTo>
                    <a:pt x="35720" y="8335"/>
                    <a:pt x="35767" y="8287"/>
                    <a:pt x="35803" y="8251"/>
                  </a:cubicBezTo>
                  <a:lnTo>
                    <a:pt x="35934" y="8132"/>
                  </a:lnTo>
                  <a:lnTo>
                    <a:pt x="35970" y="8097"/>
                  </a:lnTo>
                  <a:cubicBezTo>
                    <a:pt x="35993" y="8085"/>
                    <a:pt x="35993" y="8073"/>
                    <a:pt x="36005" y="8061"/>
                  </a:cubicBezTo>
                  <a:cubicBezTo>
                    <a:pt x="36041" y="8025"/>
                    <a:pt x="36041" y="8001"/>
                    <a:pt x="36041" y="7978"/>
                  </a:cubicBezTo>
                  <a:cubicBezTo>
                    <a:pt x="36017" y="7942"/>
                    <a:pt x="36005" y="7918"/>
                    <a:pt x="35970" y="7882"/>
                  </a:cubicBezTo>
                  <a:cubicBezTo>
                    <a:pt x="35851" y="7787"/>
                    <a:pt x="35720" y="7704"/>
                    <a:pt x="35589" y="7620"/>
                  </a:cubicBezTo>
                  <a:cubicBezTo>
                    <a:pt x="35529" y="7585"/>
                    <a:pt x="35470" y="7561"/>
                    <a:pt x="35398" y="7537"/>
                  </a:cubicBezTo>
                  <a:cubicBezTo>
                    <a:pt x="35053" y="7454"/>
                    <a:pt x="34708" y="7394"/>
                    <a:pt x="34362" y="7358"/>
                  </a:cubicBezTo>
                  <a:lnTo>
                    <a:pt x="34088" y="7323"/>
                  </a:lnTo>
                  <a:lnTo>
                    <a:pt x="33791" y="7299"/>
                  </a:lnTo>
                  <a:cubicBezTo>
                    <a:pt x="33588" y="7275"/>
                    <a:pt x="33386" y="7228"/>
                    <a:pt x="33184" y="7168"/>
                  </a:cubicBezTo>
                  <a:cubicBezTo>
                    <a:pt x="32969" y="7108"/>
                    <a:pt x="32767" y="7013"/>
                    <a:pt x="32588" y="6882"/>
                  </a:cubicBezTo>
                  <a:cubicBezTo>
                    <a:pt x="32386" y="6739"/>
                    <a:pt x="32183" y="6573"/>
                    <a:pt x="32005" y="6394"/>
                  </a:cubicBezTo>
                  <a:lnTo>
                    <a:pt x="31886" y="6335"/>
                  </a:lnTo>
                  <a:cubicBezTo>
                    <a:pt x="31872" y="6344"/>
                    <a:pt x="31858" y="6348"/>
                    <a:pt x="31845" y="6348"/>
                  </a:cubicBezTo>
                  <a:cubicBezTo>
                    <a:pt x="31824" y="6348"/>
                    <a:pt x="31805" y="6337"/>
                    <a:pt x="31791" y="6323"/>
                  </a:cubicBezTo>
                  <a:cubicBezTo>
                    <a:pt x="31779" y="6311"/>
                    <a:pt x="31767" y="6287"/>
                    <a:pt x="31743" y="6275"/>
                  </a:cubicBezTo>
                  <a:cubicBezTo>
                    <a:pt x="31648" y="6239"/>
                    <a:pt x="31552" y="6215"/>
                    <a:pt x="31445" y="6192"/>
                  </a:cubicBezTo>
                  <a:cubicBezTo>
                    <a:pt x="31410" y="6180"/>
                    <a:pt x="31362" y="6180"/>
                    <a:pt x="31314" y="6180"/>
                  </a:cubicBezTo>
                  <a:lnTo>
                    <a:pt x="31267" y="6180"/>
                  </a:lnTo>
                  <a:cubicBezTo>
                    <a:pt x="31249" y="6174"/>
                    <a:pt x="31231" y="6171"/>
                    <a:pt x="31212" y="6171"/>
                  </a:cubicBezTo>
                  <a:cubicBezTo>
                    <a:pt x="31192" y="6171"/>
                    <a:pt x="31171" y="6174"/>
                    <a:pt x="31148" y="6180"/>
                  </a:cubicBezTo>
                  <a:lnTo>
                    <a:pt x="31029" y="6180"/>
                  </a:lnTo>
                  <a:cubicBezTo>
                    <a:pt x="30924" y="6197"/>
                    <a:pt x="30819" y="6208"/>
                    <a:pt x="30715" y="6208"/>
                  </a:cubicBezTo>
                  <a:cubicBezTo>
                    <a:pt x="30676" y="6208"/>
                    <a:pt x="30638" y="6207"/>
                    <a:pt x="30600" y="6204"/>
                  </a:cubicBezTo>
                  <a:cubicBezTo>
                    <a:pt x="30552" y="6204"/>
                    <a:pt x="30505" y="6204"/>
                    <a:pt x="30457" y="6180"/>
                  </a:cubicBezTo>
                  <a:cubicBezTo>
                    <a:pt x="30409" y="6180"/>
                    <a:pt x="30362" y="6168"/>
                    <a:pt x="30314" y="6156"/>
                  </a:cubicBezTo>
                  <a:lnTo>
                    <a:pt x="30290" y="6156"/>
                  </a:lnTo>
                  <a:cubicBezTo>
                    <a:pt x="30255" y="6168"/>
                    <a:pt x="30219" y="6192"/>
                    <a:pt x="30183" y="6204"/>
                  </a:cubicBezTo>
                  <a:cubicBezTo>
                    <a:pt x="30155" y="6225"/>
                    <a:pt x="30128" y="6233"/>
                    <a:pt x="30104" y="6233"/>
                  </a:cubicBezTo>
                  <a:cubicBezTo>
                    <a:pt x="30046" y="6233"/>
                    <a:pt x="29999" y="6186"/>
                    <a:pt x="29957" y="6144"/>
                  </a:cubicBezTo>
                  <a:cubicBezTo>
                    <a:pt x="29933" y="6132"/>
                    <a:pt x="29921" y="6108"/>
                    <a:pt x="29909" y="6096"/>
                  </a:cubicBezTo>
                  <a:cubicBezTo>
                    <a:pt x="29902" y="6093"/>
                    <a:pt x="29897" y="6091"/>
                    <a:pt x="29894" y="6091"/>
                  </a:cubicBezTo>
                  <a:cubicBezTo>
                    <a:pt x="29884" y="6091"/>
                    <a:pt x="29882" y="6100"/>
                    <a:pt x="29874" y="6108"/>
                  </a:cubicBezTo>
                  <a:cubicBezTo>
                    <a:pt x="29850" y="6120"/>
                    <a:pt x="29826" y="6126"/>
                    <a:pt x="29802" y="6126"/>
                  </a:cubicBezTo>
                  <a:cubicBezTo>
                    <a:pt x="29778" y="6126"/>
                    <a:pt x="29755" y="6120"/>
                    <a:pt x="29731" y="6108"/>
                  </a:cubicBezTo>
                  <a:cubicBezTo>
                    <a:pt x="29624" y="6037"/>
                    <a:pt x="29505" y="5989"/>
                    <a:pt x="29385" y="5977"/>
                  </a:cubicBezTo>
                  <a:cubicBezTo>
                    <a:pt x="29350" y="5977"/>
                    <a:pt x="29326" y="5954"/>
                    <a:pt x="29314" y="5918"/>
                  </a:cubicBezTo>
                  <a:cubicBezTo>
                    <a:pt x="29305" y="5881"/>
                    <a:pt x="29266" y="5851"/>
                    <a:pt x="29222" y="5851"/>
                  </a:cubicBezTo>
                  <a:cubicBezTo>
                    <a:pt x="29209" y="5851"/>
                    <a:pt x="29196" y="5853"/>
                    <a:pt x="29183" y="5858"/>
                  </a:cubicBezTo>
                  <a:cubicBezTo>
                    <a:pt x="29177" y="5861"/>
                    <a:pt x="29170" y="5863"/>
                    <a:pt x="29163" y="5863"/>
                  </a:cubicBezTo>
                  <a:cubicBezTo>
                    <a:pt x="29142" y="5863"/>
                    <a:pt x="29118" y="5849"/>
                    <a:pt x="29100" y="5823"/>
                  </a:cubicBezTo>
                  <a:cubicBezTo>
                    <a:pt x="29076" y="5775"/>
                    <a:pt x="29040" y="5739"/>
                    <a:pt x="29004" y="5704"/>
                  </a:cubicBezTo>
                  <a:cubicBezTo>
                    <a:pt x="28909" y="5656"/>
                    <a:pt x="28826" y="5584"/>
                    <a:pt x="28754" y="5501"/>
                  </a:cubicBezTo>
                  <a:lnTo>
                    <a:pt x="28743" y="5489"/>
                  </a:lnTo>
                  <a:cubicBezTo>
                    <a:pt x="28707" y="5477"/>
                    <a:pt x="28683" y="5453"/>
                    <a:pt x="28659" y="5430"/>
                  </a:cubicBezTo>
                  <a:cubicBezTo>
                    <a:pt x="28600" y="5418"/>
                    <a:pt x="28552" y="5370"/>
                    <a:pt x="28528" y="5311"/>
                  </a:cubicBezTo>
                  <a:lnTo>
                    <a:pt x="28433" y="5227"/>
                  </a:lnTo>
                  <a:cubicBezTo>
                    <a:pt x="28421" y="5227"/>
                    <a:pt x="28421" y="5215"/>
                    <a:pt x="28409" y="5203"/>
                  </a:cubicBezTo>
                  <a:cubicBezTo>
                    <a:pt x="28385" y="5180"/>
                    <a:pt x="28350" y="5156"/>
                    <a:pt x="28314" y="5120"/>
                  </a:cubicBezTo>
                  <a:cubicBezTo>
                    <a:pt x="28195" y="5061"/>
                    <a:pt x="28076" y="5001"/>
                    <a:pt x="27969" y="4942"/>
                  </a:cubicBezTo>
                  <a:cubicBezTo>
                    <a:pt x="27909" y="4930"/>
                    <a:pt x="27861" y="4906"/>
                    <a:pt x="27826" y="4858"/>
                  </a:cubicBezTo>
                  <a:cubicBezTo>
                    <a:pt x="27683" y="4775"/>
                    <a:pt x="27540" y="4691"/>
                    <a:pt x="27397" y="4620"/>
                  </a:cubicBezTo>
                  <a:cubicBezTo>
                    <a:pt x="27385" y="4620"/>
                    <a:pt x="27373" y="4608"/>
                    <a:pt x="27361" y="4596"/>
                  </a:cubicBezTo>
                  <a:cubicBezTo>
                    <a:pt x="27147" y="4453"/>
                    <a:pt x="26897" y="4382"/>
                    <a:pt x="26647" y="4358"/>
                  </a:cubicBezTo>
                  <a:cubicBezTo>
                    <a:pt x="26480" y="4358"/>
                    <a:pt x="26314" y="4370"/>
                    <a:pt x="26147" y="4394"/>
                  </a:cubicBezTo>
                  <a:lnTo>
                    <a:pt x="26040" y="4418"/>
                  </a:lnTo>
                  <a:lnTo>
                    <a:pt x="25933" y="4418"/>
                  </a:lnTo>
                  <a:cubicBezTo>
                    <a:pt x="25919" y="4421"/>
                    <a:pt x="25905" y="4423"/>
                    <a:pt x="25891" y="4423"/>
                  </a:cubicBezTo>
                  <a:cubicBezTo>
                    <a:pt x="25857" y="4423"/>
                    <a:pt x="25823" y="4414"/>
                    <a:pt x="25790" y="4406"/>
                  </a:cubicBezTo>
                  <a:cubicBezTo>
                    <a:pt x="25718" y="4394"/>
                    <a:pt x="25659" y="4358"/>
                    <a:pt x="25599" y="4322"/>
                  </a:cubicBezTo>
                  <a:cubicBezTo>
                    <a:pt x="25528" y="4275"/>
                    <a:pt x="25468" y="4215"/>
                    <a:pt x="25433" y="4144"/>
                  </a:cubicBezTo>
                  <a:lnTo>
                    <a:pt x="25421" y="4096"/>
                  </a:lnTo>
                  <a:lnTo>
                    <a:pt x="25409" y="4060"/>
                  </a:lnTo>
                  <a:lnTo>
                    <a:pt x="25385" y="4013"/>
                  </a:lnTo>
                  <a:cubicBezTo>
                    <a:pt x="25373" y="3977"/>
                    <a:pt x="25349" y="3941"/>
                    <a:pt x="25337" y="3906"/>
                  </a:cubicBezTo>
                  <a:cubicBezTo>
                    <a:pt x="25302" y="3834"/>
                    <a:pt x="25278" y="3751"/>
                    <a:pt x="25230" y="3691"/>
                  </a:cubicBezTo>
                  <a:cubicBezTo>
                    <a:pt x="25028" y="3489"/>
                    <a:pt x="24802" y="3298"/>
                    <a:pt x="24563" y="3132"/>
                  </a:cubicBezTo>
                  <a:cubicBezTo>
                    <a:pt x="24468" y="3072"/>
                    <a:pt x="24373" y="3001"/>
                    <a:pt x="24290" y="2929"/>
                  </a:cubicBezTo>
                  <a:cubicBezTo>
                    <a:pt x="24111" y="2775"/>
                    <a:pt x="23920" y="2632"/>
                    <a:pt x="23718" y="2525"/>
                  </a:cubicBezTo>
                  <a:cubicBezTo>
                    <a:pt x="23504" y="2417"/>
                    <a:pt x="23373" y="2191"/>
                    <a:pt x="23194" y="2013"/>
                  </a:cubicBezTo>
                  <a:cubicBezTo>
                    <a:pt x="23123" y="1929"/>
                    <a:pt x="23063" y="1858"/>
                    <a:pt x="23004" y="1786"/>
                  </a:cubicBezTo>
                  <a:cubicBezTo>
                    <a:pt x="22944" y="1727"/>
                    <a:pt x="22873" y="1667"/>
                    <a:pt x="22801" y="1608"/>
                  </a:cubicBezTo>
                  <a:cubicBezTo>
                    <a:pt x="22682" y="1524"/>
                    <a:pt x="22539" y="1477"/>
                    <a:pt x="22420" y="1393"/>
                  </a:cubicBezTo>
                  <a:cubicBezTo>
                    <a:pt x="22266" y="1286"/>
                    <a:pt x="22111" y="1179"/>
                    <a:pt x="21968" y="1060"/>
                  </a:cubicBezTo>
                  <a:cubicBezTo>
                    <a:pt x="21908" y="1012"/>
                    <a:pt x="21849" y="965"/>
                    <a:pt x="21801" y="929"/>
                  </a:cubicBezTo>
                  <a:lnTo>
                    <a:pt x="21765" y="917"/>
                  </a:lnTo>
                  <a:cubicBezTo>
                    <a:pt x="21718" y="905"/>
                    <a:pt x="21682" y="858"/>
                    <a:pt x="21646" y="822"/>
                  </a:cubicBezTo>
                  <a:lnTo>
                    <a:pt x="21611" y="810"/>
                  </a:lnTo>
                  <a:cubicBezTo>
                    <a:pt x="21599" y="798"/>
                    <a:pt x="21587" y="798"/>
                    <a:pt x="21563" y="798"/>
                  </a:cubicBezTo>
                  <a:cubicBezTo>
                    <a:pt x="21492" y="786"/>
                    <a:pt x="21408" y="751"/>
                    <a:pt x="21349" y="691"/>
                  </a:cubicBezTo>
                  <a:cubicBezTo>
                    <a:pt x="21337" y="679"/>
                    <a:pt x="21313" y="655"/>
                    <a:pt x="21289" y="643"/>
                  </a:cubicBezTo>
                  <a:cubicBezTo>
                    <a:pt x="21253" y="620"/>
                    <a:pt x="21218" y="596"/>
                    <a:pt x="21182" y="572"/>
                  </a:cubicBezTo>
                  <a:lnTo>
                    <a:pt x="21099" y="512"/>
                  </a:lnTo>
                  <a:cubicBezTo>
                    <a:pt x="21063" y="477"/>
                    <a:pt x="21015" y="441"/>
                    <a:pt x="20992" y="405"/>
                  </a:cubicBezTo>
                  <a:cubicBezTo>
                    <a:pt x="20861" y="286"/>
                    <a:pt x="20742" y="155"/>
                    <a:pt x="20646" y="12"/>
                  </a:cubicBezTo>
                  <a:lnTo>
                    <a:pt x="20611" y="12"/>
                  </a:lnTo>
                  <a:cubicBezTo>
                    <a:pt x="20599" y="36"/>
                    <a:pt x="20587" y="60"/>
                    <a:pt x="20563" y="84"/>
                  </a:cubicBezTo>
                  <a:lnTo>
                    <a:pt x="20551" y="36"/>
                  </a:lnTo>
                  <a:cubicBezTo>
                    <a:pt x="20539" y="48"/>
                    <a:pt x="20527" y="48"/>
                    <a:pt x="20503" y="60"/>
                  </a:cubicBezTo>
                  <a:lnTo>
                    <a:pt x="20396" y="60"/>
                  </a:lnTo>
                  <a:cubicBezTo>
                    <a:pt x="20349" y="48"/>
                    <a:pt x="20313" y="36"/>
                    <a:pt x="202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00"/>
            <p:cNvSpPr/>
            <p:nvPr/>
          </p:nvSpPr>
          <p:spPr>
            <a:xfrm>
              <a:off x="2684850" y="3255600"/>
              <a:ext cx="460200" cy="224550"/>
            </a:xfrm>
            <a:custGeom>
              <a:rect b="b" l="l" r="r" t="t"/>
              <a:pathLst>
                <a:path extrusionOk="0" h="8982" w="18408">
                  <a:moveTo>
                    <a:pt x="7430" y="0"/>
                  </a:moveTo>
                  <a:cubicBezTo>
                    <a:pt x="7406" y="12"/>
                    <a:pt x="7382" y="24"/>
                    <a:pt x="7358" y="24"/>
                  </a:cubicBezTo>
                  <a:lnTo>
                    <a:pt x="7311" y="24"/>
                  </a:lnTo>
                  <a:cubicBezTo>
                    <a:pt x="7275" y="30"/>
                    <a:pt x="7242" y="33"/>
                    <a:pt x="7210" y="33"/>
                  </a:cubicBezTo>
                  <a:cubicBezTo>
                    <a:pt x="7177" y="33"/>
                    <a:pt x="7144" y="30"/>
                    <a:pt x="7108" y="24"/>
                  </a:cubicBezTo>
                  <a:cubicBezTo>
                    <a:pt x="7051" y="21"/>
                    <a:pt x="6994" y="19"/>
                    <a:pt x="6938" y="19"/>
                  </a:cubicBezTo>
                  <a:cubicBezTo>
                    <a:pt x="6785" y="19"/>
                    <a:pt x="6634" y="30"/>
                    <a:pt x="6477" y="48"/>
                  </a:cubicBezTo>
                  <a:cubicBezTo>
                    <a:pt x="6358" y="83"/>
                    <a:pt x="6239" y="95"/>
                    <a:pt x="6120" y="95"/>
                  </a:cubicBezTo>
                  <a:cubicBezTo>
                    <a:pt x="5894" y="131"/>
                    <a:pt x="5668" y="214"/>
                    <a:pt x="5477" y="333"/>
                  </a:cubicBezTo>
                  <a:cubicBezTo>
                    <a:pt x="5406" y="381"/>
                    <a:pt x="5299" y="357"/>
                    <a:pt x="5227" y="393"/>
                  </a:cubicBezTo>
                  <a:cubicBezTo>
                    <a:pt x="4941" y="536"/>
                    <a:pt x="4656" y="667"/>
                    <a:pt x="4358" y="774"/>
                  </a:cubicBezTo>
                  <a:cubicBezTo>
                    <a:pt x="4275" y="810"/>
                    <a:pt x="4191" y="857"/>
                    <a:pt x="4132" y="929"/>
                  </a:cubicBezTo>
                  <a:cubicBezTo>
                    <a:pt x="3989" y="1060"/>
                    <a:pt x="3822" y="1179"/>
                    <a:pt x="3632" y="1250"/>
                  </a:cubicBezTo>
                  <a:cubicBezTo>
                    <a:pt x="3620" y="1262"/>
                    <a:pt x="3608" y="1274"/>
                    <a:pt x="3596" y="1286"/>
                  </a:cubicBezTo>
                  <a:cubicBezTo>
                    <a:pt x="3548" y="1334"/>
                    <a:pt x="3489" y="1334"/>
                    <a:pt x="3441" y="1345"/>
                  </a:cubicBezTo>
                  <a:cubicBezTo>
                    <a:pt x="3417" y="1357"/>
                    <a:pt x="3406" y="1357"/>
                    <a:pt x="3394" y="1369"/>
                  </a:cubicBezTo>
                  <a:cubicBezTo>
                    <a:pt x="3346" y="1393"/>
                    <a:pt x="3310" y="1429"/>
                    <a:pt x="3275" y="1453"/>
                  </a:cubicBezTo>
                  <a:cubicBezTo>
                    <a:pt x="3215" y="1488"/>
                    <a:pt x="3156" y="1524"/>
                    <a:pt x="3096" y="1560"/>
                  </a:cubicBezTo>
                  <a:cubicBezTo>
                    <a:pt x="3060" y="1584"/>
                    <a:pt x="3013" y="1596"/>
                    <a:pt x="2977" y="1596"/>
                  </a:cubicBezTo>
                  <a:lnTo>
                    <a:pt x="2929" y="1607"/>
                  </a:lnTo>
                  <a:cubicBezTo>
                    <a:pt x="2870" y="1655"/>
                    <a:pt x="2810" y="1691"/>
                    <a:pt x="2739" y="1726"/>
                  </a:cubicBezTo>
                  <a:cubicBezTo>
                    <a:pt x="2730" y="1728"/>
                    <a:pt x="2722" y="1729"/>
                    <a:pt x="2713" y="1729"/>
                  </a:cubicBezTo>
                  <a:cubicBezTo>
                    <a:pt x="2662" y="1729"/>
                    <a:pt x="2611" y="1703"/>
                    <a:pt x="2560" y="1703"/>
                  </a:cubicBezTo>
                  <a:cubicBezTo>
                    <a:pt x="2453" y="1738"/>
                    <a:pt x="2346" y="1774"/>
                    <a:pt x="2239" y="1786"/>
                  </a:cubicBezTo>
                  <a:lnTo>
                    <a:pt x="2144" y="1786"/>
                  </a:lnTo>
                  <a:cubicBezTo>
                    <a:pt x="2084" y="1786"/>
                    <a:pt x="2013" y="1774"/>
                    <a:pt x="1953" y="1762"/>
                  </a:cubicBezTo>
                  <a:lnTo>
                    <a:pt x="1929" y="1774"/>
                  </a:lnTo>
                  <a:cubicBezTo>
                    <a:pt x="1875" y="1810"/>
                    <a:pt x="1820" y="1826"/>
                    <a:pt x="1760" y="1826"/>
                  </a:cubicBezTo>
                  <a:cubicBezTo>
                    <a:pt x="1742" y="1826"/>
                    <a:pt x="1723" y="1825"/>
                    <a:pt x="1703" y="1822"/>
                  </a:cubicBezTo>
                  <a:cubicBezTo>
                    <a:pt x="1673" y="1817"/>
                    <a:pt x="1642" y="1814"/>
                    <a:pt x="1609" y="1814"/>
                  </a:cubicBezTo>
                  <a:cubicBezTo>
                    <a:pt x="1562" y="1814"/>
                    <a:pt x="1514" y="1820"/>
                    <a:pt x="1465" y="1834"/>
                  </a:cubicBezTo>
                  <a:cubicBezTo>
                    <a:pt x="1262" y="1893"/>
                    <a:pt x="1060" y="1965"/>
                    <a:pt x="834" y="2036"/>
                  </a:cubicBezTo>
                  <a:cubicBezTo>
                    <a:pt x="786" y="2072"/>
                    <a:pt x="727" y="2096"/>
                    <a:pt x="679" y="2119"/>
                  </a:cubicBezTo>
                  <a:cubicBezTo>
                    <a:pt x="643" y="2143"/>
                    <a:pt x="596" y="2155"/>
                    <a:pt x="560" y="2167"/>
                  </a:cubicBezTo>
                  <a:lnTo>
                    <a:pt x="465" y="2191"/>
                  </a:lnTo>
                  <a:lnTo>
                    <a:pt x="405" y="2215"/>
                  </a:lnTo>
                  <a:cubicBezTo>
                    <a:pt x="393" y="2227"/>
                    <a:pt x="381" y="2238"/>
                    <a:pt x="369" y="2238"/>
                  </a:cubicBezTo>
                  <a:cubicBezTo>
                    <a:pt x="322" y="2298"/>
                    <a:pt x="215" y="2286"/>
                    <a:pt x="191" y="2369"/>
                  </a:cubicBezTo>
                  <a:cubicBezTo>
                    <a:pt x="191" y="2369"/>
                    <a:pt x="155" y="2369"/>
                    <a:pt x="143" y="2358"/>
                  </a:cubicBezTo>
                  <a:cubicBezTo>
                    <a:pt x="131" y="2358"/>
                    <a:pt x="119" y="2346"/>
                    <a:pt x="108" y="2346"/>
                  </a:cubicBezTo>
                  <a:lnTo>
                    <a:pt x="84" y="2381"/>
                  </a:lnTo>
                  <a:cubicBezTo>
                    <a:pt x="84" y="2393"/>
                    <a:pt x="96" y="2417"/>
                    <a:pt x="108" y="2429"/>
                  </a:cubicBezTo>
                  <a:cubicBezTo>
                    <a:pt x="108" y="2441"/>
                    <a:pt x="119" y="2465"/>
                    <a:pt x="108" y="2465"/>
                  </a:cubicBezTo>
                  <a:cubicBezTo>
                    <a:pt x="48" y="2477"/>
                    <a:pt x="72" y="2536"/>
                    <a:pt x="84" y="2572"/>
                  </a:cubicBezTo>
                  <a:cubicBezTo>
                    <a:pt x="96" y="2608"/>
                    <a:pt x="72" y="2631"/>
                    <a:pt x="0" y="2691"/>
                  </a:cubicBezTo>
                  <a:cubicBezTo>
                    <a:pt x="0" y="2727"/>
                    <a:pt x="12" y="2774"/>
                    <a:pt x="24" y="2810"/>
                  </a:cubicBezTo>
                  <a:cubicBezTo>
                    <a:pt x="96" y="2858"/>
                    <a:pt x="143" y="2941"/>
                    <a:pt x="143" y="3036"/>
                  </a:cubicBezTo>
                  <a:lnTo>
                    <a:pt x="179" y="3096"/>
                  </a:lnTo>
                  <a:lnTo>
                    <a:pt x="215" y="3096"/>
                  </a:lnTo>
                  <a:cubicBezTo>
                    <a:pt x="250" y="3096"/>
                    <a:pt x="274" y="3108"/>
                    <a:pt x="298" y="3131"/>
                  </a:cubicBezTo>
                  <a:cubicBezTo>
                    <a:pt x="381" y="3203"/>
                    <a:pt x="405" y="3310"/>
                    <a:pt x="369" y="3417"/>
                  </a:cubicBezTo>
                  <a:lnTo>
                    <a:pt x="369" y="3429"/>
                  </a:lnTo>
                  <a:cubicBezTo>
                    <a:pt x="381" y="3453"/>
                    <a:pt x="393" y="3477"/>
                    <a:pt x="393" y="3501"/>
                  </a:cubicBezTo>
                  <a:cubicBezTo>
                    <a:pt x="441" y="3608"/>
                    <a:pt x="489" y="3715"/>
                    <a:pt x="524" y="3822"/>
                  </a:cubicBezTo>
                  <a:cubicBezTo>
                    <a:pt x="548" y="3822"/>
                    <a:pt x="572" y="3846"/>
                    <a:pt x="572" y="3870"/>
                  </a:cubicBezTo>
                  <a:cubicBezTo>
                    <a:pt x="560" y="3882"/>
                    <a:pt x="572" y="3893"/>
                    <a:pt x="572" y="3917"/>
                  </a:cubicBezTo>
                  <a:cubicBezTo>
                    <a:pt x="584" y="3953"/>
                    <a:pt x="596" y="4001"/>
                    <a:pt x="620" y="4048"/>
                  </a:cubicBezTo>
                  <a:cubicBezTo>
                    <a:pt x="691" y="4108"/>
                    <a:pt x="739" y="4179"/>
                    <a:pt x="762" y="4274"/>
                  </a:cubicBezTo>
                  <a:cubicBezTo>
                    <a:pt x="798" y="4346"/>
                    <a:pt x="810" y="4417"/>
                    <a:pt x="822" y="4489"/>
                  </a:cubicBezTo>
                  <a:cubicBezTo>
                    <a:pt x="858" y="4548"/>
                    <a:pt x="881" y="4620"/>
                    <a:pt x="917" y="4691"/>
                  </a:cubicBezTo>
                  <a:cubicBezTo>
                    <a:pt x="941" y="4751"/>
                    <a:pt x="917" y="4763"/>
                    <a:pt x="893" y="4763"/>
                  </a:cubicBezTo>
                  <a:cubicBezTo>
                    <a:pt x="893" y="4834"/>
                    <a:pt x="953" y="4882"/>
                    <a:pt x="941" y="4941"/>
                  </a:cubicBezTo>
                  <a:cubicBezTo>
                    <a:pt x="941" y="5025"/>
                    <a:pt x="965" y="5108"/>
                    <a:pt x="1024" y="5179"/>
                  </a:cubicBezTo>
                  <a:cubicBezTo>
                    <a:pt x="1060" y="5239"/>
                    <a:pt x="1131" y="5275"/>
                    <a:pt x="1155" y="5334"/>
                  </a:cubicBezTo>
                  <a:cubicBezTo>
                    <a:pt x="1179" y="5406"/>
                    <a:pt x="1191" y="5465"/>
                    <a:pt x="1203" y="5536"/>
                  </a:cubicBezTo>
                  <a:cubicBezTo>
                    <a:pt x="1298" y="5596"/>
                    <a:pt x="1274" y="5703"/>
                    <a:pt x="1322" y="5787"/>
                  </a:cubicBezTo>
                  <a:cubicBezTo>
                    <a:pt x="1405" y="5906"/>
                    <a:pt x="1453" y="6037"/>
                    <a:pt x="1465" y="6179"/>
                  </a:cubicBezTo>
                  <a:cubicBezTo>
                    <a:pt x="1465" y="6191"/>
                    <a:pt x="1477" y="6203"/>
                    <a:pt x="1477" y="6215"/>
                  </a:cubicBezTo>
                  <a:lnTo>
                    <a:pt x="1477" y="6227"/>
                  </a:lnTo>
                  <a:cubicBezTo>
                    <a:pt x="1491" y="6242"/>
                    <a:pt x="1515" y="6252"/>
                    <a:pt x="1543" y="6252"/>
                  </a:cubicBezTo>
                  <a:cubicBezTo>
                    <a:pt x="1559" y="6252"/>
                    <a:pt x="1578" y="6248"/>
                    <a:pt x="1596" y="6239"/>
                  </a:cubicBezTo>
                  <a:cubicBezTo>
                    <a:pt x="1613" y="6231"/>
                    <a:pt x="1630" y="6227"/>
                    <a:pt x="1646" y="6227"/>
                  </a:cubicBezTo>
                  <a:cubicBezTo>
                    <a:pt x="1676" y="6227"/>
                    <a:pt x="1704" y="6240"/>
                    <a:pt x="1727" y="6263"/>
                  </a:cubicBezTo>
                  <a:cubicBezTo>
                    <a:pt x="1774" y="6322"/>
                    <a:pt x="1822" y="6382"/>
                    <a:pt x="1882" y="6429"/>
                  </a:cubicBezTo>
                  <a:cubicBezTo>
                    <a:pt x="1929" y="6489"/>
                    <a:pt x="1989" y="6549"/>
                    <a:pt x="2048" y="6596"/>
                  </a:cubicBezTo>
                  <a:cubicBezTo>
                    <a:pt x="2072" y="6679"/>
                    <a:pt x="2155" y="6691"/>
                    <a:pt x="2227" y="6727"/>
                  </a:cubicBezTo>
                  <a:cubicBezTo>
                    <a:pt x="2274" y="6739"/>
                    <a:pt x="2322" y="6787"/>
                    <a:pt x="2334" y="6834"/>
                  </a:cubicBezTo>
                  <a:cubicBezTo>
                    <a:pt x="2346" y="6882"/>
                    <a:pt x="2370" y="6918"/>
                    <a:pt x="2417" y="6918"/>
                  </a:cubicBezTo>
                  <a:lnTo>
                    <a:pt x="2525" y="6918"/>
                  </a:lnTo>
                  <a:cubicBezTo>
                    <a:pt x="2548" y="6918"/>
                    <a:pt x="2584" y="6930"/>
                    <a:pt x="2620" y="6941"/>
                  </a:cubicBezTo>
                  <a:cubicBezTo>
                    <a:pt x="2679" y="6965"/>
                    <a:pt x="2727" y="7013"/>
                    <a:pt x="2763" y="7072"/>
                  </a:cubicBezTo>
                  <a:cubicBezTo>
                    <a:pt x="2786" y="7108"/>
                    <a:pt x="2822" y="7144"/>
                    <a:pt x="2858" y="7156"/>
                  </a:cubicBezTo>
                  <a:cubicBezTo>
                    <a:pt x="2864" y="7150"/>
                    <a:pt x="2870" y="7147"/>
                    <a:pt x="2871" y="7147"/>
                  </a:cubicBezTo>
                  <a:cubicBezTo>
                    <a:pt x="2873" y="7147"/>
                    <a:pt x="2870" y="7150"/>
                    <a:pt x="2858" y="7156"/>
                  </a:cubicBezTo>
                  <a:lnTo>
                    <a:pt x="2882" y="7156"/>
                  </a:lnTo>
                  <a:cubicBezTo>
                    <a:pt x="2894" y="7132"/>
                    <a:pt x="2906" y="7132"/>
                    <a:pt x="2906" y="7132"/>
                  </a:cubicBezTo>
                  <a:lnTo>
                    <a:pt x="2953" y="7132"/>
                  </a:lnTo>
                  <a:cubicBezTo>
                    <a:pt x="2965" y="7132"/>
                    <a:pt x="2977" y="7144"/>
                    <a:pt x="2989" y="7156"/>
                  </a:cubicBezTo>
                  <a:cubicBezTo>
                    <a:pt x="3036" y="7168"/>
                    <a:pt x="3084" y="7180"/>
                    <a:pt x="3132" y="7203"/>
                  </a:cubicBezTo>
                  <a:lnTo>
                    <a:pt x="3144" y="7203"/>
                  </a:lnTo>
                  <a:lnTo>
                    <a:pt x="3179" y="7215"/>
                  </a:lnTo>
                  <a:cubicBezTo>
                    <a:pt x="3203" y="7227"/>
                    <a:pt x="3215" y="7239"/>
                    <a:pt x="3239" y="7251"/>
                  </a:cubicBezTo>
                  <a:lnTo>
                    <a:pt x="3275" y="7275"/>
                  </a:lnTo>
                  <a:cubicBezTo>
                    <a:pt x="3281" y="7263"/>
                    <a:pt x="3284" y="7257"/>
                    <a:pt x="3285" y="7257"/>
                  </a:cubicBezTo>
                  <a:cubicBezTo>
                    <a:pt x="3287" y="7257"/>
                    <a:pt x="3287" y="7263"/>
                    <a:pt x="3287" y="7275"/>
                  </a:cubicBezTo>
                  <a:lnTo>
                    <a:pt x="3298" y="7287"/>
                  </a:lnTo>
                  <a:lnTo>
                    <a:pt x="3441" y="7394"/>
                  </a:lnTo>
                  <a:cubicBezTo>
                    <a:pt x="3465" y="7406"/>
                    <a:pt x="3465" y="7441"/>
                    <a:pt x="3477" y="7477"/>
                  </a:cubicBezTo>
                  <a:lnTo>
                    <a:pt x="3441" y="7477"/>
                  </a:lnTo>
                  <a:lnTo>
                    <a:pt x="3417" y="7501"/>
                  </a:lnTo>
                  <a:lnTo>
                    <a:pt x="3429" y="7513"/>
                  </a:lnTo>
                  <a:cubicBezTo>
                    <a:pt x="3501" y="7584"/>
                    <a:pt x="3584" y="7644"/>
                    <a:pt x="3668" y="7692"/>
                  </a:cubicBezTo>
                  <a:cubicBezTo>
                    <a:pt x="3703" y="7715"/>
                    <a:pt x="3739" y="7763"/>
                    <a:pt x="3763" y="7811"/>
                  </a:cubicBezTo>
                  <a:cubicBezTo>
                    <a:pt x="3775" y="7846"/>
                    <a:pt x="3787" y="7882"/>
                    <a:pt x="3822" y="7906"/>
                  </a:cubicBezTo>
                  <a:cubicBezTo>
                    <a:pt x="3846" y="7918"/>
                    <a:pt x="3882" y="7918"/>
                    <a:pt x="3918" y="7930"/>
                  </a:cubicBezTo>
                  <a:cubicBezTo>
                    <a:pt x="3977" y="7930"/>
                    <a:pt x="4025" y="7953"/>
                    <a:pt x="4060" y="8001"/>
                  </a:cubicBezTo>
                  <a:cubicBezTo>
                    <a:pt x="4120" y="8061"/>
                    <a:pt x="4156" y="8120"/>
                    <a:pt x="4215" y="8180"/>
                  </a:cubicBezTo>
                  <a:cubicBezTo>
                    <a:pt x="4394" y="8299"/>
                    <a:pt x="4549" y="8442"/>
                    <a:pt x="4703" y="8561"/>
                  </a:cubicBezTo>
                  <a:cubicBezTo>
                    <a:pt x="4751" y="8596"/>
                    <a:pt x="4787" y="8620"/>
                    <a:pt x="4846" y="8644"/>
                  </a:cubicBezTo>
                  <a:cubicBezTo>
                    <a:pt x="4953" y="8656"/>
                    <a:pt x="5049" y="8715"/>
                    <a:pt x="5108" y="8799"/>
                  </a:cubicBezTo>
                  <a:cubicBezTo>
                    <a:pt x="5144" y="8870"/>
                    <a:pt x="5227" y="8906"/>
                    <a:pt x="5311" y="8906"/>
                  </a:cubicBezTo>
                  <a:cubicBezTo>
                    <a:pt x="5382" y="8906"/>
                    <a:pt x="5453" y="8906"/>
                    <a:pt x="5525" y="8918"/>
                  </a:cubicBezTo>
                  <a:cubicBezTo>
                    <a:pt x="5596" y="8918"/>
                    <a:pt x="5656" y="8954"/>
                    <a:pt x="5727" y="8954"/>
                  </a:cubicBezTo>
                  <a:cubicBezTo>
                    <a:pt x="5826" y="8973"/>
                    <a:pt x="5926" y="8982"/>
                    <a:pt x="6026" y="8982"/>
                  </a:cubicBezTo>
                  <a:cubicBezTo>
                    <a:pt x="6239" y="8982"/>
                    <a:pt x="6453" y="8939"/>
                    <a:pt x="6656" y="8858"/>
                  </a:cubicBezTo>
                  <a:cubicBezTo>
                    <a:pt x="6906" y="8763"/>
                    <a:pt x="7132" y="8608"/>
                    <a:pt x="7299" y="8406"/>
                  </a:cubicBezTo>
                  <a:cubicBezTo>
                    <a:pt x="7335" y="8358"/>
                    <a:pt x="7394" y="8287"/>
                    <a:pt x="7442" y="8227"/>
                  </a:cubicBezTo>
                  <a:cubicBezTo>
                    <a:pt x="7501" y="8168"/>
                    <a:pt x="7549" y="8096"/>
                    <a:pt x="7608" y="8037"/>
                  </a:cubicBezTo>
                  <a:cubicBezTo>
                    <a:pt x="7716" y="7906"/>
                    <a:pt x="7847" y="7787"/>
                    <a:pt x="7978" y="7680"/>
                  </a:cubicBezTo>
                  <a:cubicBezTo>
                    <a:pt x="8097" y="7608"/>
                    <a:pt x="8216" y="7561"/>
                    <a:pt x="8347" y="7525"/>
                  </a:cubicBezTo>
                  <a:cubicBezTo>
                    <a:pt x="8442" y="7489"/>
                    <a:pt x="8549" y="7453"/>
                    <a:pt x="8644" y="7430"/>
                  </a:cubicBezTo>
                  <a:cubicBezTo>
                    <a:pt x="8704" y="7418"/>
                    <a:pt x="8751" y="7406"/>
                    <a:pt x="8799" y="7394"/>
                  </a:cubicBezTo>
                  <a:cubicBezTo>
                    <a:pt x="8847" y="7382"/>
                    <a:pt x="8894" y="7382"/>
                    <a:pt x="8942" y="7370"/>
                  </a:cubicBezTo>
                  <a:cubicBezTo>
                    <a:pt x="9025" y="7370"/>
                    <a:pt x="9097" y="7370"/>
                    <a:pt x="9180" y="7382"/>
                  </a:cubicBezTo>
                  <a:cubicBezTo>
                    <a:pt x="9252" y="7394"/>
                    <a:pt x="9323" y="7406"/>
                    <a:pt x="9394" y="7430"/>
                  </a:cubicBezTo>
                  <a:cubicBezTo>
                    <a:pt x="9502" y="7477"/>
                    <a:pt x="9621" y="7513"/>
                    <a:pt x="9740" y="7537"/>
                  </a:cubicBezTo>
                  <a:cubicBezTo>
                    <a:pt x="9787" y="7561"/>
                    <a:pt x="9823" y="7584"/>
                    <a:pt x="9859" y="7608"/>
                  </a:cubicBezTo>
                  <a:cubicBezTo>
                    <a:pt x="9894" y="7632"/>
                    <a:pt x="9930" y="7656"/>
                    <a:pt x="9978" y="7668"/>
                  </a:cubicBezTo>
                  <a:cubicBezTo>
                    <a:pt x="10097" y="7668"/>
                    <a:pt x="10216" y="7715"/>
                    <a:pt x="10323" y="7775"/>
                  </a:cubicBezTo>
                  <a:cubicBezTo>
                    <a:pt x="10478" y="7846"/>
                    <a:pt x="10609" y="7942"/>
                    <a:pt x="10740" y="8061"/>
                  </a:cubicBezTo>
                  <a:cubicBezTo>
                    <a:pt x="10847" y="8156"/>
                    <a:pt x="11002" y="8180"/>
                    <a:pt x="11085" y="8311"/>
                  </a:cubicBezTo>
                  <a:cubicBezTo>
                    <a:pt x="11097" y="8334"/>
                    <a:pt x="11121" y="8346"/>
                    <a:pt x="11145" y="8358"/>
                  </a:cubicBezTo>
                  <a:cubicBezTo>
                    <a:pt x="11311" y="8430"/>
                    <a:pt x="11490" y="8513"/>
                    <a:pt x="11645" y="8620"/>
                  </a:cubicBezTo>
                  <a:cubicBezTo>
                    <a:pt x="11680" y="8620"/>
                    <a:pt x="11728" y="8632"/>
                    <a:pt x="11764" y="8644"/>
                  </a:cubicBezTo>
                  <a:cubicBezTo>
                    <a:pt x="11823" y="8644"/>
                    <a:pt x="11895" y="8668"/>
                    <a:pt x="11954" y="8692"/>
                  </a:cubicBezTo>
                  <a:cubicBezTo>
                    <a:pt x="12169" y="8787"/>
                    <a:pt x="12407" y="8823"/>
                    <a:pt x="12657" y="8823"/>
                  </a:cubicBezTo>
                  <a:cubicBezTo>
                    <a:pt x="12671" y="8819"/>
                    <a:pt x="12686" y="8818"/>
                    <a:pt x="12701" y="8818"/>
                  </a:cubicBezTo>
                  <a:cubicBezTo>
                    <a:pt x="12739" y="8818"/>
                    <a:pt x="12781" y="8826"/>
                    <a:pt x="12823" y="8835"/>
                  </a:cubicBezTo>
                  <a:cubicBezTo>
                    <a:pt x="12919" y="8858"/>
                    <a:pt x="13014" y="8870"/>
                    <a:pt x="13109" y="8870"/>
                  </a:cubicBezTo>
                  <a:cubicBezTo>
                    <a:pt x="13204" y="8870"/>
                    <a:pt x="13300" y="8858"/>
                    <a:pt x="13395" y="8835"/>
                  </a:cubicBezTo>
                  <a:lnTo>
                    <a:pt x="13466" y="8823"/>
                  </a:lnTo>
                  <a:cubicBezTo>
                    <a:pt x="13609" y="8727"/>
                    <a:pt x="13764" y="8644"/>
                    <a:pt x="13919" y="8584"/>
                  </a:cubicBezTo>
                  <a:cubicBezTo>
                    <a:pt x="14014" y="8561"/>
                    <a:pt x="14109" y="8513"/>
                    <a:pt x="14193" y="8442"/>
                  </a:cubicBezTo>
                  <a:cubicBezTo>
                    <a:pt x="14252" y="8406"/>
                    <a:pt x="14324" y="8370"/>
                    <a:pt x="14395" y="8358"/>
                  </a:cubicBezTo>
                  <a:cubicBezTo>
                    <a:pt x="14474" y="8327"/>
                    <a:pt x="14559" y="8311"/>
                    <a:pt x="14646" y="8311"/>
                  </a:cubicBezTo>
                  <a:cubicBezTo>
                    <a:pt x="14689" y="8311"/>
                    <a:pt x="14732" y="8315"/>
                    <a:pt x="14776" y="8323"/>
                  </a:cubicBezTo>
                  <a:cubicBezTo>
                    <a:pt x="14871" y="8263"/>
                    <a:pt x="14967" y="8215"/>
                    <a:pt x="15074" y="8192"/>
                  </a:cubicBezTo>
                  <a:cubicBezTo>
                    <a:pt x="15109" y="8192"/>
                    <a:pt x="15145" y="8168"/>
                    <a:pt x="15193" y="8168"/>
                  </a:cubicBezTo>
                  <a:cubicBezTo>
                    <a:pt x="15211" y="8168"/>
                    <a:pt x="15229" y="8168"/>
                    <a:pt x="15248" y="8168"/>
                  </a:cubicBezTo>
                  <a:cubicBezTo>
                    <a:pt x="15305" y="8168"/>
                    <a:pt x="15365" y="8162"/>
                    <a:pt x="15419" y="8108"/>
                  </a:cubicBezTo>
                  <a:cubicBezTo>
                    <a:pt x="15449" y="8073"/>
                    <a:pt x="15484" y="8070"/>
                    <a:pt x="15522" y="8070"/>
                  </a:cubicBezTo>
                  <a:cubicBezTo>
                    <a:pt x="15529" y="8070"/>
                    <a:pt x="15537" y="8070"/>
                    <a:pt x="15544" y="8070"/>
                  </a:cubicBezTo>
                  <a:cubicBezTo>
                    <a:pt x="15574" y="8070"/>
                    <a:pt x="15605" y="8068"/>
                    <a:pt x="15633" y="8049"/>
                  </a:cubicBezTo>
                  <a:cubicBezTo>
                    <a:pt x="15693" y="8013"/>
                    <a:pt x="15752" y="7977"/>
                    <a:pt x="15800" y="7942"/>
                  </a:cubicBezTo>
                  <a:cubicBezTo>
                    <a:pt x="15836" y="7906"/>
                    <a:pt x="15848" y="7846"/>
                    <a:pt x="15883" y="7822"/>
                  </a:cubicBezTo>
                  <a:cubicBezTo>
                    <a:pt x="15931" y="7775"/>
                    <a:pt x="15990" y="7751"/>
                    <a:pt x="16062" y="7727"/>
                  </a:cubicBezTo>
                  <a:cubicBezTo>
                    <a:pt x="16086" y="7727"/>
                    <a:pt x="16110" y="7715"/>
                    <a:pt x="16133" y="7692"/>
                  </a:cubicBezTo>
                  <a:cubicBezTo>
                    <a:pt x="16145" y="7680"/>
                    <a:pt x="16157" y="7668"/>
                    <a:pt x="16169" y="7656"/>
                  </a:cubicBezTo>
                  <a:lnTo>
                    <a:pt x="16181" y="7656"/>
                  </a:lnTo>
                  <a:cubicBezTo>
                    <a:pt x="16193" y="7632"/>
                    <a:pt x="16205" y="7608"/>
                    <a:pt x="16205" y="7572"/>
                  </a:cubicBezTo>
                  <a:cubicBezTo>
                    <a:pt x="16205" y="7549"/>
                    <a:pt x="16217" y="7525"/>
                    <a:pt x="16229" y="7501"/>
                  </a:cubicBezTo>
                  <a:lnTo>
                    <a:pt x="16229" y="7489"/>
                  </a:lnTo>
                  <a:lnTo>
                    <a:pt x="16241" y="7465"/>
                  </a:lnTo>
                  <a:lnTo>
                    <a:pt x="16300" y="7418"/>
                  </a:lnTo>
                  <a:lnTo>
                    <a:pt x="16883" y="6787"/>
                  </a:lnTo>
                  <a:cubicBezTo>
                    <a:pt x="16991" y="6656"/>
                    <a:pt x="17122" y="6537"/>
                    <a:pt x="17241" y="6418"/>
                  </a:cubicBezTo>
                  <a:cubicBezTo>
                    <a:pt x="17324" y="6358"/>
                    <a:pt x="17384" y="6287"/>
                    <a:pt x="17455" y="6215"/>
                  </a:cubicBezTo>
                  <a:cubicBezTo>
                    <a:pt x="17467" y="6179"/>
                    <a:pt x="17503" y="6144"/>
                    <a:pt x="17538" y="6120"/>
                  </a:cubicBezTo>
                  <a:cubicBezTo>
                    <a:pt x="17645" y="6072"/>
                    <a:pt x="17741" y="6001"/>
                    <a:pt x="17836" y="5917"/>
                  </a:cubicBezTo>
                  <a:cubicBezTo>
                    <a:pt x="17824" y="5870"/>
                    <a:pt x="17836" y="5834"/>
                    <a:pt x="17872" y="5822"/>
                  </a:cubicBezTo>
                  <a:lnTo>
                    <a:pt x="17884" y="5822"/>
                  </a:lnTo>
                  <a:cubicBezTo>
                    <a:pt x="17931" y="5787"/>
                    <a:pt x="17979" y="5763"/>
                    <a:pt x="18015" y="5727"/>
                  </a:cubicBezTo>
                  <a:lnTo>
                    <a:pt x="18003" y="5667"/>
                  </a:lnTo>
                  <a:lnTo>
                    <a:pt x="18050" y="5691"/>
                  </a:lnTo>
                  <a:cubicBezTo>
                    <a:pt x="18122" y="5608"/>
                    <a:pt x="18181" y="5536"/>
                    <a:pt x="18241" y="5453"/>
                  </a:cubicBezTo>
                  <a:cubicBezTo>
                    <a:pt x="18253" y="5406"/>
                    <a:pt x="18276" y="5358"/>
                    <a:pt x="18288" y="5310"/>
                  </a:cubicBezTo>
                  <a:cubicBezTo>
                    <a:pt x="18324" y="5191"/>
                    <a:pt x="18407" y="5060"/>
                    <a:pt x="18360" y="4929"/>
                  </a:cubicBezTo>
                  <a:cubicBezTo>
                    <a:pt x="18336" y="4870"/>
                    <a:pt x="18348" y="4774"/>
                    <a:pt x="18324" y="4691"/>
                  </a:cubicBezTo>
                  <a:cubicBezTo>
                    <a:pt x="18312" y="4620"/>
                    <a:pt x="18288" y="4560"/>
                    <a:pt x="18253" y="4513"/>
                  </a:cubicBezTo>
                  <a:cubicBezTo>
                    <a:pt x="18253" y="4501"/>
                    <a:pt x="18241" y="4489"/>
                    <a:pt x="18241" y="4477"/>
                  </a:cubicBezTo>
                  <a:cubicBezTo>
                    <a:pt x="18205" y="4441"/>
                    <a:pt x="18169" y="4393"/>
                    <a:pt x="18134" y="4358"/>
                  </a:cubicBezTo>
                  <a:cubicBezTo>
                    <a:pt x="18110" y="4346"/>
                    <a:pt x="18098" y="4322"/>
                    <a:pt x="18074" y="4310"/>
                  </a:cubicBezTo>
                  <a:cubicBezTo>
                    <a:pt x="18026" y="4298"/>
                    <a:pt x="17991" y="4274"/>
                    <a:pt x="17955" y="4251"/>
                  </a:cubicBezTo>
                  <a:cubicBezTo>
                    <a:pt x="17907" y="4227"/>
                    <a:pt x="17872" y="4203"/>
                    <a:pt x="17836" y="4191"/>
                  </a:cubicBezTo>
                  <a:lnTo>
                    <a:pt x="17776" y="4167"/>
                  </a:lnTo>
                  <a:cubicBezTo>
                    <a:pt x="17729" y="4155"/>
                    <a:pt x="17693" y="4132"/>
                    <a:pt x="17657" y="4108"/>
                  </a:cubicBezTo>
                  <a:cubicBezTo>
                    <a:pt x="17622" y="4096"/>
                    <a:pt x="17598" y="4084"/>
                    <a:pt x="17562" y="4060"/>
                  </a:cubicBezTo>
                  <a:cubicBezTo>
                    <a:pt x="17479" y="4036"/>
                    <a:pt x="17395" y="4001"/>
                    <a:pt x="17312" y="3977"/>
                  </a:cubicBezTo>
                  <a:cubicBezTo>
                    <a:pt x="17253" y="3953"/>
                    <a:pt x="17205" y="3941"/>
                    <a:pt x="17145" y="3941"/>
                  </a:cubicBezTo>
                  <a:lnTo>
                    <a:pt x="17133" y="3941"/>
                  </a:lnTo>
                  <a:cubicBezTo>
                    <a:pt x="17074" y="3977"/>
                    <a:pt x="17003" y="3989"/>
                    <a:pt x="16931" y="4001"/>
                  </a:cubicBezTo>
                  <a:cubicBezTo>
                    <a:pt x="16860" y="4001"/>
                    <a:pt x="16788" y="3989"/>
                    <a:pt x="16729" y="3953"/>
                  </a:cubicBezTo>
                  <a:cubicBezTo>
                    <a:pt x="16674" y="3965"/>
                    <a:pt x="16619" y="3971"/>
                    <a:pt x="16564" y="3971"/>
                  </a:cubicBezTo>
                  <a:cubicBezTo>
                    <a:pt x="16402" y="3971"/>
                    <a:pt x="16243" y="3920"/>
                    <a:pt x="16110" y="3822"/>
                  </a:cubicBezTo>
                  <a:cubicBezTo>
                    <a:pt x="16074" y="3786"/>
                    <a:pt x="16038" y="3762"/>
                    <a:pt x="16002" y="3727"/>
                  </a:cubicBezTo>
                  <a:cubicBezTo>
                    <a:pt x="15967" y="3691"/>
                    <a:pt x="15931" y="3655"/>
                    <a:pt x="15895" y="3620"/>
                  </a:cubicBezTo>
                  <a:cubicBezTo>
                    <a:pt x="15871" y="3584"/>
                    <a:pt x="15871" y="3548"/>
                    <a:pt x="15848" y="3548"/>
                  </a:cubicBezTo>
                  <a:cubicBezTo>
                    <a:pt x="15740" y="3489"/>
                    <a:pt x="15657" y="3417"/>
                    <a:pt x="15609" y="3310"/>
                  </a:cubicBezTo>
                  <a:cubicBezTo>
                    <a:pt x="15550" y="3215"/>
                    <a:pt x="15514" y="3120"/>
                    <a:pt x="15467" y="3024"/>
                  </a:cubicBezTo>
                  <a:cubicBezTo>
                    <a:pt x="15407" y="2941"/>
                    <a:pt x="15383" y="2834"/>
                    <a:pt x="15371" y="2727"/>
                  </a:cubicBezTo>
                  <a:cubicBezTo>
                    <a:pt x="15371" y="2703"/>
                    <a:pt x="15359" y="2679"/>
                    <a:pt x="15348" y="2655"/>
                  </a:cubicBezTo>
                  <a:cubicBezTo>
                    <a:pt x="15328" y="2658"/>
                    <a:pt x="15310" y="2660"/>
                    <a:pt x="15292" y="2660"/>
                  </a:cubicBezTo>
                  <a:cubicBezTo>
                    <a:pt x="15243" y="2660"/>
                    <a:pt x="15197" y="2649"/>
                    <a:pt x="15145" y="2631"/>
                  </a:cubicBezTo>
                  <a:cubicBezTo>
                    <a:pt x="15133" y="2631"/>
                    <a:pt x="15121" y="2619"/>
                    <a:pt x="15109" y="2608"/>
                  </a:cubicBezTo>
                  <a:cubicBezTo>
                    <a:pt x="15086" y="2572"/>
                    <a:pt x="15062" y="2524"/>
                    <a:pt x="15038" y="2488"/>
                  </a:cubicBezTo>
                  <a:lnTo>
                    <a:pt x="14943" y="2584"/>
                  </a:lnTo>
                  <a:cubicBezTo>
                    <a:pt x="14913" y="2554"/>
                    <a:pt x="14882" y="2544"/>
                    <a:pt x="14849" y="2544"/>
                  </a:cubicBezTo>
                  <a:cubicBezTo>
                    <a:pt x="14791" y="2544"/>
                    <a:pt x="14730" y="2576"/>
                    <a:pt x="14669" y="2584"/>
                  </a:cubicBezTo>
                  <a:cubicBezTo>
                    <a:pt x="14586" y="2608"/>
                    <a:pt x="14490" y="2608"/>
                    <a:pt x="14407" y="2619"/>
                  </a:cubicBezTo>
                  <a:cubicBezTo>
                    <a:pt x="14316" y="2656"/>
                    <a:pt x="14218" y="2671"/>
                    <a:pt x="14124" y="2671"/>
                  </a:cubicBezTo>
                  <a:cubicBezTo>
                    <a:pt x="14095" y="2671"/>
                    <a:pt x="14066" y="2670"/>
                    <a:pt x="14038" y="2667"/>
                  </a:cubicBezTo>
                  <a:cubicBezTo>
                    <a:pt x="14014" y="2667"/>
                    <a:pt x="13990" y="2679"/>
                    <a:pt x="13978" y="2703"/>
                  </a:cubicBezTo>
                  <a:cubicBezTo>
                    <a:pt x="13955" y="2750"/>
                    <a:pt x="13907" y="2786"/>
                    <a:pt x="13859" y="2798"/>
                  </a:cubicBezTo>
                  <a:cubicBezTo>
                    <a:pt x="13788" y="2822"/>
                    <a:pt x="13728" y="2858"/>
                    <a:pt x="13645" y="2881"/>
                  </a:cubicBezTo>
                  <a:cubicBezTo>
                    <a:pt x="13621" y="2881"/>
                    <a:pt x="13597" y="2905"/>
                    <a:pt x="13574" y="2929"/>
                  </a:cubicBezTo>
                  <a:cubicBezTo>
                    <a:pt x="13502" y="3024"/>
                    <a:pt x="13407" y="3084"/>
                    <a:pt x="13288" y="3096"/>
                  </a:cubicBezTo>
                  <a:cubicBezTo>
                    <a:pt x="13288" y="3108"/>
                    <a:pt x="13288" y="3114"/>
                    <a:pt x="13286" y="3114"/>
                  </a:cubicBezTo>
                  <a:cubicBezTo>
                    <a:pt x="13285" y="3114"/>
                    <a:pt x="13282" y="3108"/>
                    <a:pt x="13276" y="3096"/>
                  </a:cubicBezTo>
                  <a:lnTo>
                    <a:pt x="13252" y="3096"/>
                  </a:lnTo>
                  <a:lnTo>
                    <a:pt x="13240" y="3108"/>
                  </a:lnTo>
                  <a:lnTo>
                    <a:pt x="13216" y="3108"/>
                  </a:lnTo>
                  <a:lnTo>
                    <a:pt x="13216" y="3143"/>
                  </a:lnTo>
                  <a:cubicBezTo>
                    <a:pt x="13204" y="3155"/>
                    <a:pt x="13204" y="3167"/>
                    <a:pt x="13204" y="3179"/>
                  </a:cubicBezTo>
                  <a:cubicBezTo>
                    <a:pt x="13193" y="3155"/>
                    <a:pt x="13181" y="3131"/>
                    <a:pt x="13181" y="3108"/>
                  </a:cubicBezTo>
                  <a:lnTo>
                    <a:pt x="13181" y="3120"/>
                  </a:lnTo>
                  <a:lnTo>
                    <a:pt x="13181" y="3131"/>
                  </a:lnTo>
                  <a:lnTo>
                    <a:pt x="13181" y="3167"/>
                  </a:lnTo>
                  <a:cubicBezTo>
                    <a:pt x="13181" y="3155"/>
                    <a:pt x="13169" y="3131"/>
                    <a:pt x="13169" y="3120"/>
                  </a:cubicBezTo>
                  <a:cubicBezTo>
                    <a:pt x="13166" y="3120"/>
                    <a:pt x="13164" y="3121"/>
                    <a:pt x="13164" y="3124"/>
                  </a:cubicBezTo>
                  <a:lnTo>
                    <a:pt x="13164" y="3124"/>
                  </a:lnTo>
                  <a:lnTo>
                    <a:pt x="13157" y="3131"/>
                  </a:lnTo>
                  <a:cubicBezTo>
                    <a:pt x="13157" y="3143"/>
                    <a:pt x="13157" y="3143"/>
                    <a:pt x="13157" y="3143"/>
                  </a:cubicBezTo>
                  <a:lnTo>
                    <a:pt x="13145" y="3155"/>
                  </a:lnTo>
                  <a:lnTo>
                    <a:pt x="13145" y="3167"/>
                  </a:lnTo>
                  <a:lnTo>
                    <a:pt x="13121" y="3167"/>
                  </a:lnTo>
                  <a:cubicBezTo>
                    <a:pt x="13121" y="3195"/>
                    <a:pt x="13121" y="3207"/>
                    <a:pt x="13120" y="3207"/>
                  </a:cubicBezTo>
                  <a:cubicBezTo>
                    <a:pt x="13118" y="3207"/>
                    <a:pt x="13115" y="3192"/>
                    <a:pt x="13109" y="3167"/>
                  </a:cubicBezTo>
                  <a:cubicBezTo>
                    <a:pt x="13109" y="3185"/>
                    <a:pt x="13109" y="3194"/>
                    <a:pt x="13108" y="3194"/>
                  </a:cubicBezTo>
                  <a:cubicBezTo>
                    <a:pt x="13106" y="3194"/>
                    <a:pt x="13103" y="3185"/>
                    <a:pt x="13097" y="3167"/>
                  </a:cubicBezTo>
                  <a:cubicBezTo>
                    <a:pt x="13050" y="3167"/>
                    <a:pt x="13002" y="3155"/>
                    <a:pt x="12942" y="3143"/>
                  </a:cubicBezTo>
                  <a:lnTo>
                    <a:pt x="12764" y="3143"/>
                  </a:lnTo>
                  <a:cubicBezTo>
                    <a:pt x="12645" y="3143"/>
                    <a:pt x="12526" y="3120"/>
                    <a:pt x="12431" y="3084"/>
                  </a:cubicBezTo>
                  <a:cubicBezTo>
                    <a:pt x="12311" y="3036"/>
                    <a:pt x="12204" y="2965"/>
                    <a:pt x="12133" y="2869"/>
                  </a:cubicBezTo>
                  <a:cubicBezTo>
                    <a:pt x="12061" y="2786"/>
                    <a:pt x="11966" y="2739"/>
                    <a:pt x="11919" y="2643"/>
                  </a:cubicBezTo>
                  <a:cubicBezTo>
                    <a:pt x="11883" y="2596"/>
                    <a:pt x="11847" y="2548"/>
                    <a:pt x="11823" y="2488"/>
                  </a:cubicBezTo>
                  <a:cubicBezTo>
                    <a:pt x="11788" y="2453"/>
                    <a:pt x="11776" y="2405"/>
                    <a:pt x="11788" y="2358"/>
                  </a:cubicBezTo>
                  <a:cubicBezTo>
                    <a:pt x="11776" y="2310"/>
                    <a:pt x="11764" y="2250"/>
                    <a:pt x="11728" y="2215"/>
                  </a:cubicBezTo>
                  <a:cubicBezTo>
                    <a:pt x="11633" y="2060"/>
                    <a:pt x="11526" y="1917"/>
                    <a:pt x="11407" y="1798"/>
                  </a:cubicBezTo>
                  <a:cubicBezTo>
                    <a:pt x="11073" y="1465"/>
                    <a:pt x="10692" y="1191"/>
                    <a:pt x="10275" y="988"/>
                  </a:cubicBezTo>
                  <a:cubicBezTo>
                    <a:pt x="10168" y="929"/>
                    <a:pt x="10037" y="893"/>
                    <a:pt x="9978" y="750"/>
                  </a:cubicBezTo>
                  <a:lnTo>
                    <a:pt x="9847" y="750"/>
                  </a:lnTo>
                  <a:cubicBezTo>
                    <a:pt x="9816" y="759"/>
                    <a:pt x="9789" y="764"/>
                    <a:pt x="9764" y="764"/>
                  </a:cubicBezTo>
                  <a:cubicBezTo>
                    <a:pt x="9722" y="764"/>
                    <a:pt x="9687" y="748"/>
                    <a:pt x="9656" y="703"/>
                  </a:cubicBezTo>
                  <a:cubicBezTo>
                    <a:pt x="9633" y="643"/>
                    <a:pt x="9585" y="607"/>
                    <a:pt x="9537" y="572"/>
                  </a:cubicBezTo>
                  <a:cubicBezTo>
                    <a:pt x="9418" y="512"/>
                    <a:pt x="9287" y="441"/>
                    <a:pt x="9168" y="369"/>
                  </a:cubicBezTo>
                  <a:lnTo>
                    <a:pt x="9061" y="322"/>
                  </a:lnTo>
                  <a:cubicBezTo>
                    <a:pt x="9037" y="310"/>
                    <a:pt x="9013" y="298"/>
                    <a:pt x="8990" y="298"/>
                  </a:cubicBezTo>
                  <a:cubicBezTo>
                    <a:pt x="8906" y="286"/>
                    <a:pt x="8823" y="274"/>
                    <a:pt x="8740" y="274"/>
                  </a:cubicBezTo>
                  <a:cubicBezTo>
                    <a:pt x="8656" y="262"/>
                    <a:pt x="8597" y="191"/>
                    <a:pt x="8513" y="179"/>
                  </a:cubicBezTo>
                  <a:cubicBezTo>
                    <a:pt x="8484" y="184"/>
                    <a:pt x="8455" y="186"/>
                    <a:pt x="8425" y="186"/>
                  </a:cubicBezTo>
                  <a:cubicBezTo>
                    <a:pt x="8309" y="186"/>
                    <a:pt x="8191" y="150"/>
                    <a:pt x="8097" y="83"/>
                  </a:cubicBezTo>
                  <a:cubicBezTo>
                    <a:pt x="8085" y="77"/>
                    <a:pt x="8073" y="74"/>
                    <a:pt x="8061" y="74"/>
                  </a:cubicBezTo>
                  <a:cubicBezTo>
                    <a:pt x="8049" y="74"/>
                    <a:pt x="8037" y="77"/>
                    <a:pt x="8025" y="83"/>
                  </a:cubicBezTo>
                  <a:cubicBezTo>
                    <a:pt x="7997" y="91"/>
                    <a:pt x="7970" y="95"/>
                    <a:pt x="7942" y="95"/>
                  </a:cubicBezTo>
                  <a:cubicBezTo>
                    <a:pt x="7888" y="95"/>
                    <a:pt x="7835" y="79"/>
                    <a:pt x="7787" y="48"/>
                  </a:cubicBezTo>
                  <a:lnTo>
                    <a:pt x="7668" y="48"/>
                  </a:lnTo>
                  <a:cubicBezTo>
                    <a:pt x="7644" y="48"/>
                    <a:pt x="7615" y="58"/>
                    <a:pt x="7588" y="58"/>
                  </a:cubicBezTo>
                  <a:cubicBezTo>
                    <a:pt x="7574" y="58"/>
                    <a:pt x="7561" y="56"/>
                    <a:pt x="7549" y="48"/>
                  </a:cubicBezTo>
                  <a:cubicBezTo>
                    <a:pt x="7513" y="36"/>
                    <a:pt x="7466" y="12"/>
                    <a:pt x="7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00"/>
            <p:cNvSpPr/>
            <p:nvPr/>
          </p:nvSpPr>
          <p:spPr>
            <a:xfrm>
              <a:off x="3045600" y="3411275"/>
              <a:ext cx="307200" cy="150975"/>
            </a:xfrm>
            <a:custGeom>
              <a:rect b="b" l="l" r="r" t="t"/>
              <a:pathLst>
                <a:path extrusionOk="0" h="6039" w="12288">
                  <a:moveTo>
                    <a:pt x="3608" y="0"/>
                  </a:moveTo>
                  <a:cubicBezTo>
                    <a:pt x="3513" y="143"/>
                    <a:pt x="3370" y="250"/>
                    <a:pt x="3251" y="393"/>
                  </a:cubicBezTo>
                  <a:cubicBezTo>
                    <a:pt x="3215" y="441"/>
                    <a:pt x="3168" y="476"/>
                    <a:pt x="3120" y="500"/>
                  </a:cubicBezTo>
                  <a:cubicBezTo>
                    <a:pt x="2942" y="607"/>
                    <a:pt x="2775" y="750"/>
                    <a:pt x="2644" y="905"/>
                  </a:cubicBezTo>
                  <a:cubicBezTo>
                    <a:pt x="2608" y="941"/>
                    <a:pt x="2573" y="964"/>
                    <a:pt x="2525" y="988"/>
                  </a:cubicBezTo>
                  <a:cubicBezTo>
                    <a:pt x="2477" y="1012"/>
                    <a:pt x="2442" y="1036"/>
                    <a:pt x="2406" y="1060"/>
                  </a:cubicBezTo>
                  <a:cubicBezTo>
                    <a:pt x="2334" y="1131"/>
                    <a:pt x="2275" y="1191"/>
                    <a:pt x="2192" y="1250"/>
                  </a:cubicBezTo>
                  <a:lnTo>
                    <a:pt x="2156" y="1298"/>
                  </a:lnTo>
                  <a:lnTo>
                    <a:pt x="2084" y="1369"/>
                  </a:lnTo>
                  <a:cubicBezTo>
                    <a:pt x="2076" y="1385"/>
                    <a:pt x="2068" y="1401"/>
                    <a:pt x="2060" y="1417"/>
                  </a:cubicBezTo>
                  <a:lnTo>
                    <a:pt x="2060" y="1417"/>
                  </a:lnTo>
                  <a:cubicBezTo>
                    <a:pt x="2037" y="1465"/>
                    <a:pt x="2013" y="1500"/>
                    <a:pt x="1965" y="1536"/>
                  </a:cubicBezTo>
                  <a:cubicBezTo>
                    <a:pt x="1941" y="1584"/>
                    <a:pt x="1906" y="1643"/>
                    <a:pt x="1858" y="1679"/>
                  </a:cubicBezTo>
                  <a:cubicBezTo>
                    <a:pt x="1799" y="1750"/>
                    <a:pt x="1751" y="1822"/>
                    <a:pt x="1715" y="1905"/>
                  </a:cubicBezTo>
                  <a:cubicBezTo>
                    <a:pt x="1680" y="1965"/>
                    <a:pt x="1644" y="2012"/>
                    <a:pt x="1584" y="2048"/>
                  </a:cubicBezTo>
                  <a:cubicBezTo>
                    <a:pt x="1489" y="2131"/>
                    <a:pt x="1370" y="2167"/>
                    <a:pt x="1251" y="2179"/>
                  </a:cubicBezTo>
                  <a:cubicBezTo>
                    <a:pt x="1191" y="2250"/>
                    <a:pt x="1096" y="2310"/>
                    <a:pt x="1001" y="2334"/>
                  </a:cubicBezTo>
                  <a:cubicBezTo>
                    <a:pt x="965" y="2346"/>
                    <a:pt x="929" y="2357"/>
                    <a:pt x="894" y="2357"/>
                  </a:cubicBezTo>
                  <a:cubicBezTo>
                    <a:pt x="862" y="2357"/>
                    <a:pt x="828" y="2353"/>
                    <a:pt x="795" y="2353"/>
                  </a:cubicBezTo>
                  <a:cubicBezTo>
                    <a:pt x="753" y="2353"/>
                    <a:pt x="712" y="2360"/>
                    <a:pt x="679" y="2393"/>
                  </a:cubicBezTo>
                  <a:cubicBezTo>
                    <a:pt x="655" y="2422"/>
                    <a:pt x="635" y="2432"/>
                    <a:pt x="615" y="2432"/>
                  </a:cubicBezTo>
                  <a:cubicBezTo>
                    <a:pt x="587" y="2432"/>
                    <a:pt x="560" y="2412"/>
                    <a:pt x="525" y="2405"/>
                  </a:cubicBezTo>
                  <a:cubicBezTo>
                    <a:pt x="525" y="2429"/>
                    <a:pt x="525" y="2453"/>
                    <a:pt x="525" y="2477"/>
                  </a:cubicBezTo>
                  <a:cubicBezTo>
                    <a:pt x="525" y="2560"/>
                    <a:pt x="525" y="2619"/>
                    <a:pt x="608" y="2655"/>
                  </a:cubicBezTo>
                  <a:cubicBezTo>
                    <a:pt x="656" y="2679"/>
                    <a:pt x="668" y="2727"/>
                    <a:pt x="691" y="2774"/>
                  </a:cubicBezTo>
                  <a:cubicBezTo>
                    <a:pt x="810" y="2977"/>
                    <a:pt x="918" y="3191"/>
                    <a:pt x="1001" y="3429"/>
                  </a:cubicBezTo>
                  <a:cubicBezTo>
                    <a:pt x="1049" y="3572"/>
                    <a:pt x="1072" y="3715"/>
                    <a:pt x="1072" y="3870"/>
                  </a:cubicBezTo>
                  <a:lnTo>
                    <a:pt x="1072" y="4001"/>
                  </a:lnTo>
                  <a:cubicBezTo>
                    <a:pt x="1072" y="4040"/>
                    <a:pt x="1072" y="4071"/>
                    <a:pt x="1072" y="4108"/>
                  </a:cubicBezTo>
                  <a:cubicBezTo>
                    <a:pt x="1084" y="4131"/>
                    <a:pt x="1096" y="4167"/>
                    <a:pt x="1096" y="4203"/>
                  </a:cubicBezTo>
                  <a:cubicBezTo>
                    <a:pt x="1060" y="4382"/>
                    <a:pt x="1049" y="4560"/>
                    <a:pt x="1060" y="4751"/>
                  </a:cubicBezTo>
                  <a:cubicBezTo>
                    <a:pt x="1060" y="5060"/>
                    <a:pt x="906" y="5358"/>
                    <a:pt x="632" y="5548"/>
                  </a:cubicBezTo>
                  <a:cubicBezTo>
                    <a:pt x="593" y="5578"/>
                    <a:pt x="545" y="5599"/>
                    <a:pt x="497" y="5599"/>
                  </a:cubicBezTo>
                  <a:cubicBezTo>
                    <a:pt x="486" y="5599"/>
                    <a:pt x="476" y="5598"/>
                    <a:pt x="465" y="5596"/>
                  </a:cubicBezTo>
                  <a:lnTo>
                    <a:pt x="370" y="5691"/>
                  </a:lnTo>
                  <a:cubicBezTo>
                    <a:pt x="346" y="5715"/>
                    <a:pt x="322" y="5727"/>
                    <a:pt x="298" y="5739"/>
                  </a:cubicBezTo>
                  <a:cubicBezTo>
                    <a:pt x="267" y="5771"/>
                    <a:pt x="225" y="5812"/>
                    <a:pt x="183" y="5812"/>
                  </a:cubicBezTo>
                  <a:cubicBezTo>
                    <a:pt x="178" y="5812"/>
                    <a:pt x="173" y="5812"/>
                    <a:pt x="167" y="5810"/>
                  </a:cubicBezTo>
                  <a:lnTo>
                    <a:pt x="72" y="5810"/>
                  </a:lnTo>
                  <a:cubicBezTo>
                    <a:pt x="48" y="5834"/>
                    <a:pt x="25" y="5846"/>
                    <a:pt x="1" y="5858"/>
                  </a:cubicBezTo>
                  <a:lnTo>
                    <a:pt x="13" y="5858"/>
                  </a:lnTo>
                  <a:cubicBezTo>
                    <a:pt x="48" y="5882"/>
                    <a:pt x="96" y="5882"/>
                    <a:pt x="144" y="5882"/>
                  </a:cubicBezTo>
                  <a:cubicBezTo>
                    <a:pt x="184" y="5865"/>
                    <a:pt x="228" y="5857"/>
                    <a:pt x="272" y="5857"/>
                  </a:cubicBezTo>
                  <a:cubicBezTo>
                    <a:pt x="357" y="5857"/>
                    <a:pt x="442" y="5887"/>
                    <a:pt x="513" y="5941"/>
                  </a:cubicBezTo>
                  <a:cubicBezTo>
                    <a:pt x="563" y="5933"/>
                    <a:pt x="614" y="5929"/>
                    <a:pt x="665" y="5929"/>
                  </a:cubicBezTo>
                  <a:cubicBezTo>
                    <a:pt x="757" y="5929"/>
                    <a:pt x="849" y="5942"/>
                    <a:pt x="941" y="5965"/>
                  </a:cubicBezTo>
                  <a:cubicBezTo>
                    <a:pt x="1001" y="5977"/>
                    <a:pt x="1072" y="6001"/>
                    <a:pt x="1132" y="6013"/>
                  </a:cubicBezTo>
                  <a:cubicBezTo>
                    <a:pt x="1152" y="6013"/>
                    <a:pt x="1173" y="6039"/>
                    <a:pt x="1186" y="6039"/>
                  </a:cubicBezTo>
                  <a:cubicBezTo>
                    <a:pt x="1188" y="6039"/>
                    <a:pt x="1190" y="6038"/>
                    <a:pt x="1191" y="6036"/>
                  </a:cubicBezTo>
                  <a:cubicBezTo>
                    <a:pt x="1269" y="5989"/>
                    <a:pt x="1346" y="5983"/>
                    <a:pt x="1424" y="5983"/>
                  </a:cubicBezTo>
                  <a:cubicBezTo>
                    <a:pt x="1449" y="5983"/>
                    <a:pt x="1475" y="5984"/>
                    <a:pt x="1501" y="5984"/>
                  </a:cubicBezTo>
                  <a:cubicBezTo>
                    <a:pt x="1553" y="5984"/>
                    <a:pt x="1604" y="5981"/>
                    <a:pt x="1656" y="5965"/>
                  </a:cubicBezTo>
                  <a:cubicBezTo>
                    <a:pt x="1691" y="5959"/>
                    <a:pt x="1730" y="5956"/>
                    <a:pt x="1769" y="5956"/>
                  </a:cubicBezTo>
                  <a:cubicBezTo>
                    <a:pt x="1808" y="5956"/>
                    <a:pt x="1846" y="5959"/>
                    <a:pt x="1882" y="5965"/>
                  </a:cubicBezTo>
                  <a:cubicBezTo>
                    <a:pt x="1902" y="5968"/>
                    <a:pt x="1921" y="5969"/>
                    <a:pt x="1939" y="5969"/>
                  </a:cubicBezTo>
                  <a:cubicBezTo>
                    <a:pt x="1998" y="5969"/>
                    <a:pt x="2051" y="5954"/>
                    <a:pt x="2096" y="5917"/>
                  </a:cubicBezTo>
                  <a:cubicBezTo>
                    <a:pt x="2144" y="5882"/>
                    <a:pt x="2203" y="5882"/>
                    <a:pt x="2251" y="5870"/>
                  </a:cubicBezTo>
                  <a:cubicBezTo>
                    <a:pt x="2257" y="5864"/>
                    <a:pt x="2263" y="5861"/>
                    <a:pt x="2269" y="5861"/>
                  </a:cubicBezTo>
                  <a:cubicBezTo>
                    <a:pt x="2275" y="5861"/>
                    <a:pt x="2281" y="5864"/>
                    <a:pt x="2287" y="5870"/>
                  </a:cubicBezTo>
                  <a:lnTo>
                    <a:pt x="2382" y="5953"/>
                  </a:lnTo>
                  <a:lnTo>
                    <a:pt x="2418" y="5834"/>
                  </a:lnTo>
                  <a:cubicBezTo>
                    <a:pt x="2430" y="5840"/>
                    <a:pt x="2445" y="5843"/>
                    <a:pt x="2461" y="5843"/>
                  </a:cubicBezTo>
                  <a:cubicBezTo>
                    <a:pt x="2477" y="5843"/>
                    <a:pt x="2495" y="5840"/>
                    <a:pt x="2513" y="5834"/>
                  </a:cubicBezTo>
                  <a:cubicBezTo>
                    <a:pt x="2525" y="5751"/>
                    <a:pt x="2561" y="5667"/>
                    <a:pt x="2596" y="5596"/>
                  </a:cubicBezTo>
                  <a:cubicBezTo>
                    <a:pt x="2632" y="5536"/>
                    <a:pt x="2656" y="5477"/>
                    <a:pt x="2680" y="5417"/>
                  </a:cubicBezTo>
                  <a:cubicBezTo>
                    <a:pt x="2715" y="5358"/>
                    <a:pt x="2775" y="5322"/>
                    <a:pt x="2834" y="5298"/>
                  </a:cubicBezTo>
                  <a:cubicBezTo>
                    <a:pt x="2858" y="5298"/>
                    <a:pt x="2858" y="5251"/>
                    <a:pt x="2870" y="5227"/>
                  </a:cubicBezTo>
                  <a:cubicBezTo>
                    <a:pt x="2870" y="5179"/>
                    <a:pt x="2894" y="5132"/>
                    <a:pt x="2942" y="5096"/>
                  </a:cubicBezTo>
                  <a:cubicBezTo>
                    <a:pt x="3001" y="5048"/>
                    <a:pt x="3061" y="5001"/>
                    <a:pt x="3132" y="4965"/>
                  </a:cubicBezTo>
                  <a:cubicBezTo>
                    <a:pt x="3156" y="4953"/>
                    <a:pt x="3180" y="4941"/>
                    <a:pt x="3192" y="4917"/>
                  </a:cubicBezTo>
                  <a:cubicBezTo>
                    <a:pt x="3215" y="4870"/>
                    <a:pt x="3251" y="4822"/>
                    <a:pt x="3299" y="4786"/>
                  </a:cubicBezTo>
                  <a:cubicBezTo>
                    <a:pt x="3358" y="4751"/>
                    <a:pt x="3418" y="4739"/>
                    <a:pt x="3477" y="4739"/>
                  </a:cubicBezTo>
                  <a:cubicBezTo>
                    <a:pt x="3477" y="4703"/>
                    <a:pt x="3489" y="4655"/>
                    <a:pt x="3501" y="4620"/>
                  </a:cubicBezTo>
                  <a:cubicBezTo>
                    <a:pt x="3680" y="4620"/>
                    <a:pt x="3811" y="4501"/>
                    <a:pt x="3966" y="4465"/>
                  </a:cubicBezTo>
                  <a:cubicBezTo>
                    <a:pt x="4061" y="4453"/>
                    <a:pt x="4144" y="4441"/>
                    <a:pt x="4227" y="4441"/>
                  </a:cubicBezTo>
                  <a:cubicBezTo>
                    <a:pt x="4299" y="4441"/>
                    <a:pt x="4370" y="4405"/>
                    <a:pt x="4442" y="4393"/>
                  </a:cubicBezTo>
                  <a:cubicBezTo>
                    <a:pt x="4493" y="4393"/>
                    <a:pt x="4544" y="4363"/>
                    <a:pt x="4608" y="4363"/>
                  </a:cubicBezTo>
                  <a:cubicBezTo>
                    <a:pt x="4634" y="4363"/>
                    <a:pt x="4661" y="4368"/>
                    <a:pt x="4692" y="4382"/>
                  </a:cubicBezTo>
                  <a:cubicBezTo>
                    <a:pt x="4716" y="4387"/>
                    <a:pt x="4739" y="4390"/>
                    <a:pt x="4763" y="4390"/>
                  </a:cubicBezTo>
                  <a:cubicBezTo>
                    <a:pt x="4787" y="4390"/>
                    <a:pt x="4811" y="4387"/>
                    <a:pt x="4835" y="4382"/>
                  </a:cubicBezTo>
                  <a:cubicBezTo>
                    <a:pt x="4989" y="4370"/>
                    <a:pt x="5144" y="4358"/>
                    <a:pt x="5287" y="4334"/>
                  </a:cubicBezTo>
                  <a:cubicBezTo>
                    <a:pt x="5656" y="4286"/>
                    <a:pt x="6025" y="4191"/>
                    <a:pt x="6383" y="4048"/>
                  </a:cubicBezTo>
                  <a:cubicBezTo>
                    <a:pt x="6455" y="4021"/>
                    <a:pt x="6514" y="3973"/>
                    <a:pt x="6596" y="3973"/>
                  </a:cubicBezTo>
                  <a:cubicBezTo>
                    <a:pt x="6622" y="3973"/>
                    <a:pt x="6649" y="3977"/>
                    <a:pt x="6680" y="3989"/>
                  </a:cubicBezTo>
                  <a:cubicBezTo>
                    <a:pt x="6704" y="3953"/>
                    <a:pt x="6716" y="3917"/>
                    <a:pt x="6728" y="3881"/>
                  </a:cubicBezTo>
                  <a:cubicBezTo>
                    <a:pt x="6738" y="3817"/>
                    <a:pt x="6759" y="3772"/>
                    <a:pt x="6814" y="3772"/>
                  </a:cubicBezTo>
                  <a:cubicBezTo>
                    <a:pt x="6821" y="3772"/>
                    <a:pt x="6828" y="3773"/>
                    <a:pt x="6835" y="3774"/>
                  </a:cubicBezTo>
                  <a:cubicBezTo>
                    <a:pt x="6848" y="3778"/>
                    <a:pt x="6860" y="3779"/>
                    <a:pt x="6873" y="3779"/>
                  </a:cubicBezTo>
                  <a:cubicBezTo>
                    <a:pt x="6907" y="3779"/>
                    <a:pt x="6940" y="3768"/>
                    <a:pt x="6966" y="3750"/>
                  </a:cubicBezTo>
                  <a:cubicBezTo>
                    <a:pt x="7085" y="3667"/>
                    <a:pt x="7204" y="3572"/>
                    <a:pt x="7311" y="3477"/>
                  </a:cubicBezTo>
                  <a:cubicBezTo>
                    <a:pt x="7323" y="3465"/>
                    <a:pt x="7347" y="3453"/>
                    <a:pt x="7359" y="3429"/>
                  </a:cubicBezTo>
                  <a:cubicBezTo>
                    <a:pt x="7395" y="3370"/>
                    <a:pt x="7418" y="3310"/>
                    <a:pt x="7454" y="3250"/>
                  </a:cubicBezTo>
                  <a:cubicBezTo>
                    <a:pt x="7466" y="3227"/>
                    <a:pt x="7502" y="3203"/>
                    <a:pt x="7526" y="3191"/>
                  </a:cubicBezTo>
                  <a:cubicBezTo>
                    <a:pt x="7561" y="3167"/>
                    <a:pt x="7585" y="3143"/>
                    <a:pt x="7609" y="3108"/>
                  </a:cubicBezTo>
                  <a:cubicBezTo>
                    <a:pt x="7680" y="2977"/>
                    <a:pt x="7799" y="2893"/>
                    <a:pt x="7954" y="2881"/>
                  </a:cubicBezTo>
                  <a:cubicBezTo>
                    <a:pt x="7978" y="2869"/>
                    <a:pt x="8002" y="2858"/>
                    <a:pt x="8002" y="2834"/>
                  </a:cubicBezTo>
                  <a:cubicBezTo>
                    <a:pt x="8034" y="2759"/>
                    <a:pt x="8104" y="2713"/>
                    <a:pt x="8170" y="2713"/>
                  </a:cubicBezTo>
                  <a:cubicBezTo>
                    <a:pt x="8178" y="2713"/>
                    <a:pt x="8185" y="2713"/>
                    <a:pt x="8192" y="2715"/>
                  </a:cubicBezTo>
                  <a:cubicBezTo>
                    <a:pt x="8228" y="2715"/>
                    <a:pt x="8264" y="2667"/>
                    <a:pt x="8288" y="2655"/>
                  </a:cubicBezTo>
                  <a:cubicBezTo>
                    <a:pt x="8323" y="2631"/>
                    <a:pt x="8359" y="2596"/>
                    <a:pt x="8395" y="2596"/>
                  </a:cubicBezTo>
                  <a:cubicBezTo>
                    <a:pt x="8514" y="2596"/>
                    <a:pt x="8633" y="2584"/>
                    <a:pt x="8740" y="2560"/>
                  </a:cubicBezTo>
                  <a:cubicBezTo>
                    <a:pt x="8760" y="2555"/>
                    <a:pt x="8781" y="2552"/>
                    <a:pt x="8804" y="2552"/>
                  </a:cubicBezTo>
                  <a:cubicBezTo>
                    <a:pt x="8835" y="2552"/>
                    <a:pt x="8867" y="2558"/>
                    <a:pt x="8895" y="2572"/>
                  </a:cubicBezTo>
                  <a:cubicBezTo>
                    <a:pt x="8990" y="2548"/>
                    <a:pt x="9085" y="2536"/>
                    <a:pt x="9192" y="2536"/>
                  </a:cubicBezTo>
                  <a:cubicBezTo>
                    <a:pt x="9254" y="2521"/>
                    <a:pt x="9319" y="2513"/>
                    <a:pt x="9383" y="2513"/>
                  </a:cubicBezTo>
                  <a:cubicBezTo>
                    <a:pt x="9518" y="2513"/>
                    <a:pt x="9655" y="2547"/>
                    <a:pt x="9776" y="2619"/>
                  </a:cubicBezTo>
                  <a:lnTo>
                    <a:pt x="9812" y="2643"/>
                  </a:lnTo>
                  <a:lnTo>
                    <a:pt x="9883" y="2667"/>
                  </a:lnTo>
                  <a:cubicBezTo>
                    <a:pt x="9919" y="2667"/>
                    <a:pt x="9942" y="2691"/>
                    <a:pt x="9966" y="2715"/>
                  </a:cubicBezTo>
                  <a:cubicBezTo>
                    <a:pt x="10026" y="2738"/>
                    <a:pt x="10097" y="2762"/>
                    <a:pt x="10181" y="2774"/>
                  </a:cubicBezTo>
                  <a:cubicBezTo>
                    <a:pt x="10210" y="2768"/>
                    <a:pt x="10243" y="2765"/>
                    <a:pt x="10277" y="2765"/>
                  </a:cubicBezTo>
                  <a:cubicBezTo>
                    <a:pt x="10312" y="2765"/>
                    <a:pt x="10347" y="2768"/>
                    <a:pt x="10383" y="2774"/>
                  </a:cubicBezTo>
                  <a:cubicBezTo>
                    <a:pt x="10478" y="2810"/>
                    <a:pt x="10562" y="2846"/>
                    <a:pt x="10657" y="2893"/>
                  </a:cubicBezTo>
                  <a:cubicBezTo>
                    <a:pt x="10704" y="2917"/>
                    <a:pt x="10728" y="2977"/>
                    <a:pt x="10788" y="3000"/>
                  </a:cubicBezTo>
                  <a:cubicBezTo>
                    <a:pt x="10835" y="3012"/>
                    <a:pt x="10883" y="3024"/>
                    <a:pt x="10943" y="3036"/>
                  </a:cubicBezTo>
                  <a:cubicBezTo>
                    <a:pt x="10955" y="3036"/>
                    <a:pt x="10966" y="3048"/>
                    <a:pt x="10978" y="3048"/>
                  </a:cubicBezTo>
                  <a:cubicBezTo>
                    <a:pt x="11050" y="3108"/>
                    <a:pt x="11121" y="3179"/>
                    <a:pt x="11205" y="3239"/>
                  </a:cubicBezTo>
                  <a:cubicBezTo>
                    <a:pt x="11264" y="3262"/>
                    <a:pt x="11324" y="3298"/>
                    <a:pt x="11371" y="3334"/>
                  </a:cubicBezTo>
                  <a:lnTo>
                    <a:pt x="11574" y="3429"/>
                  </a:lnTo>
                  <a:cubicBezTo>
                    <a:pt x="11681" y="3453"/>
                    <a:pt x="11776" y="3500"/>
                    <a:pt x="11871" y="3548"/>
                  </a:cubicBezTo>
                  <a:cubicBezTo>
                    <a:pt x="11895" y="3560"/>
                    <a:pt x="11907" y="3560"/>
                    <a:pt x="11931" y="3560"/>
                  </a:cubicBezTo>
                  <a:cubicBezTo>
                    <a:pt x="11978" y="3560"/>
                    <a:pt x="12002" y="3608"/>
                    <a:pt x="12038" y="3643"/>
                  </a:cubicBezTo>
                  <a:cubicBezTo>
                    <a:pt x="12050" y="3655"/>
                    <a:pt x="12062" y="3667"/>
                    <a:pt x="12074" y="3679"/>
                  </a:cubicBezTo>
                  <a:cubicBezTo>
                    <a:pt x="12145" y="3715"/>
                    <a:pt x="12217" y="3739"/>
                    <a:pt x="12288" y="3750"/>
                  </a:cubicBezTo>
                  <a:cubicBezTo>
                    <a:pt x="12228" y="3679"/>
                    <a:pt x="12169" y="3608"/>
                    <a:pt x="12109" y="3536"/>
                  </a:cubicBezTo>
                  <a:cubicBezTo>
                    <a:pt x="12086" y="3536"/>
                    <a:pt x="12062" y="3536"/>
                    <a:pt x="12038" y="3524"/>
                  </a:cubicBezTo>
                  <a:cubicBezTo>
                    <a:pt x="11955" y="3465"/>
                    <a:pt x="11919" y="3370"/>
                    <a:pt x="11943" y="3274"/>
                  </a:cubicBezTo>
                  <a:lnTo>
                    <a:pt x="11943" y="3262"/>
                  </a:lnTo>
                  <a:cubicBezTo>
                    <a:pt x="11919" y="3203"/>
                    <a:pt x="11895" y="3143"/>
                    <a:pt x="11871" y="3084"/>
                  </a:cubicBezTo>
                  <a:cubicBezTo>
                    <a:pt x="11847" y="3024"/>
                    <a:pt x="11824" y="2965"/>
                    <a:pt x="11812" y="2905"/>
                  </a:cubicBezTo>
                  <a:cubicBezTo>
                    <a:pt x="11788" y="2905"/>
                    <a:pt x="11764" y="2881"/>
                    <a:pt x="11776" y="2858"/>
                  </a:cubicBezTo>
                  <a:lnTo>
                    <a:pt x="11788" y="2822"/>
                  </a:lnTo>
                  <a:cubicBezTo>
                    <a:pt x="11776" y="2774"/>
                    <a:pt x="11764" y="2738"/>
                    <a:pt x="11764" y="2691"/>
                  </a:cubicBezTo>
                  <a:cubicBezTo>
                    <a:pt x="11705" y="2631"/>
                    <a:pt x="11681" y="2548"/>
                    <a:pt x="11681" y="2453"/>
                  </a:cubicBezTo>
                  <a:cubicBezTo>
                    <a:pt x="11681" y="2381"/>
                    <a:pt x="11669" y="2310"/>
                    <a:pt x="11717" y="2227"/>
                  </a:cubicBezTo>
                  <a:cubicBezTo>
                    <a:pt x="11717" y="2227"/>
                    <a:pt x="11728" y="2215"/>
                    <a:pt x="11728" y="2203"/>
                  </a:cubicBezTo>
                  <a:lnTo>
                    <a:pt x="11728" y="2191"/>
                  </a:lnTo>
                  <a:cubicBezTo>
                    <a:pt x="11728" y="2143"/>
                    <a:pt x="11693" y="2096"/>
                    <a:pt x="11728" y="2060"/>
                  </a:cubicBezTo>
                  <a:cubicBezTo>
                    <a:pt x="11740" y="1917"/>
                    <a:pt x="11764" y="1762"/>
                    <a:pt x="11788" y="1619"/>
                  </a:cubicBezTo>
                  <a:cubicBezTo>
                    <a:pt x="11812" y="1560"/>
                    <a:pt x="11836" y="1524"/>
                    <a:pt x="11859" y="1524"/>
                  </a:cubicBezTo>
                  <a:cubicBezTo>
                    <a:pt x="11859" y="1500"/>
                    <a:pt x="11859" y="1476"/>
                    <a:pt x="11859" y="1453"/>
                  </a:cubicBezTo>
                  <a:cubicBezTo>
                    <a:pt x="11895" y="1405"/>
                    <a:pt x="11931" y="1345"/>
                    <a:pt x="11978" y="1310"/>
                  </a:cubicBezTo>
                  <a:cubicBezTo>
                    <a:pt x="11967" y="1203"/>
                    <a:pt x="12074" y="1155"/>
                    <a:pt x="12121" y="1095"/>
                  </a:cubicBezTo>
                  <a:cubicBezTo>
                    <a:pt x="12157" y="1024"/>
                    <a:pt x="12169" y="1012"/>
                    <a:pt x="12193" y="976"/>
                  </a:cubicBezTo>
                  <a:lnTo>
                    <a:pt x="12038" y="905"/>
                  </a:lnTo>
                  <a:cubicBezTo>
                    <a:pt x="12000" y="829"/>
                    <a:pt x="11939" y="821"/>
                    <a:pt x="11886" y="821"/>
                  </a:cubicBezTo>
                  <a:cubicBezTo>
                    <a:pt x="11872" y="821"/>
                    <a:pt x="11859" y="822"/>
                    <a:pt x="11847" y="822"/>
                  </a:cubicBezTo>
                  <a:cubicBezTo>
                    <a:pt x="11800" y="810"/>
                    <a:pt x="11752" y="786"/>
                    <a:pt x="11740" y="738"/>
                  </a:cubicBezTo>
                  <a:cubicBezTo>
                    <a:pt x="11728" y="726"/>
                    <a:pt x="11728" y="714"/>
                    <a:pt x="11717" y="703"/>
                  </a:cubicBezTo>
                  <a:lnTo>
                    <a:pt x="11669" y="691"/>
                  </a:lnTo>
                  <a:lnTo>
                    <a:pt x="11657" y="691"/>
                  </a:lnTo>
                  <a:cubicBezTo>
                    <a:pt x="11625" y="705"/>
                    <a:pt x="11591" y="712"/>
                    <a:pt x="11557" y="712"/>
                  </a:cubicBezTo>
                  <a:cubicBezTo>
                    <a:pt x="11477" y="712"/>
                    <a:pt x="11398" y="674"/>
                    <a:pt x="11347" y="607"/>
                  </a:cubicBezTo>
                  <a:cubicBezTo>
                    <a:pt x="11320" y="580"/>
                    <a:pt x="11285" y="552"/>
                    <a:pt x="11254" y="552"/>
                  </a:cubicBezTo>
                  <a:cubicBezTo>
                    <a:pt x="11245" y="552"/>
                    <a:pt x="11236" y="554"/>
                    <a:pt x="11228" y="560"/>
                  </a:cubicBezTo>
                  <a:cubicBezTo>
                    <a:pt x="11164" y="570"/>
                    <a:pt x="11098" y="576"/>
                    <a:pt x="11032" y="576"/>
                  </a:cubicBezTo>
                  <a:cubicBezTo>
                    <a:pt x="10951" y="576"/>
                    <a:pt x="10872" y="567"/>
                    <a:pt x="10800" y="548"/>
                  </a:cubicBezTo>
                  <a:cubicBezTo>
                    <a:pt x="10776" y="536"/>
                    <a:pt x="10776" y="536"/>
                    <a:pt x="10764" y="524"/>
                  </a:cubicBezTo>
                  <a:cubicBezTo>
                    <a:pt x="10621" y="500"/>
                    <a:pt x="10466" y="464"/>
                    <a:pt x="10335" y="405"/>
                  </a:cubicBezTo>
                  <a:cubicBezTo>
                    <a:pt x="10288" y="393"/>
                    <a:pt x="10240" y="369"/>
                    <a:pt x="10193" y="345"/>
                  </a:cubicBezTo>
                  <a:cubicBezTo>
                    <a:pt x="10169" y="345"/>
                    <a:pt x="10145" y="345"/>
                    <a:pt x="10121" y="357"/>
                  </a:cubicBezTo>
                  <a:cubicBezTo>
                    <a:pt x="10062" y="375"/>
                    <a:pt x="9999" y="384"/>
                    <a:pt x="9937" y="384"/>
                  </a:cubicBezTo>
                  <a:cubicBezTo>
                    <a:pt x="9874" y="384"/>
                    <a:pt x="9812" y="375"/>
                    <a:pt x="9752" y="357"/>
                  </a:cubicBezTo>
                  <a:cubicBezTo>
                    <a:pt x="9585" y="333"/>
                    <a:pt x="9419" y="310"/>
                    <a:pt x="9252" y="286"/>
                  </a:cubicBezTo>
                  <a:cubicBezTo>
                    <a:pt x="9216" y="304"/>
                    <a:pt x="9177" y="313"/>
                    <a:pt x="9140" y="313"/>
                  </a:cubicBezTo>
                  <a:cubicBezTo>
                    <a:pt x="9103" y="313"/>
                    <a:pt x="9067" y="304"/>
                    <a:pt x="9038" y="286"/>
                  </a:cubicBezTo>
                  <a:cubicBezTo>
                    <a:pt x="8966" y="286"/>
                    <a:pt x="8907" y="298"/>
                    <a:pt x="8835" y="298"/>
                  </a:cubicBezTo>
                  <a:cubicBezTo>
                    <a:pt x="8817" y="304"/>
                    <a:pt x="8799" y="307"/>
                    <a:pt x="8782" y="307"/>
                  </a:cubicBezTo>
                  <a:cubicBezTo>
                    <a:pt x="8764" y="307"/>
                    <a:pt x="8746" y="304"/>
                    <a:pt x="8728" y="298"/>
                  </a:cubicBezTo>
                  <a:cubicBezTo>
                    <a:pt x="8658" y="315"/>
                    <a:pt x="8582" y="326"/>
                    <a:pt x="8509" y="326"/>
                  </a:cubicBezTo>
                  <a:cubicBezTo>
                    <a:pt x="8482" y="326"/>
                    <a:pt x="8456" y="325"/>
                    <a:pt x="8430" y="322"/>
                  </a:cubicBezTo>
                  <a:lnTo>
                    <a:pt x="7526" y="322"/>
                  </a:lnTo>
                  <a:cubicBezTo>
                    <a:pt x="7014" y="322"/>
                    <a:pt x="6502" y="310"/>
                    <a:pt x="5978" y="286"/>
                  </a:cubicBezTo>
                  <a:cubicBezTo>
                    <a:pt x="5894" y="286"/>
                    <a:pt x="5799" y="274"/>
                    <a:pt x="5704" y="262"/>
                  </a:cubicBezTo>
                  <a:cubicBezTo>
                    <a:pt x="5632" y="262"/>
                    <a:pt x="5561" y="238"/>
                    <a:pt x="5501" y="238"/>
                  </a:cubicBezTo>
                  <a:cubicBezTo>
                    <a:pt x="5454" y="238"/>
                    <a:pt x="5401" y="243"/>
                    <a:pt x="5353" y="243"/>
                  </a:cubicBezTo>
                  <a:cubicBezTo>
                    <a:pt x="5329" y="243"/>
                    <a:pt x="5307" y="242"/>
                    <a:pt x="5287" y="238"/>
                  </a:cubicBezTo>
                  <a:cubicBezTo>
                    <a:pt x="5180" y="238"/>
                    <a:pt x="5073" y="238"/>
                    <a:pt x="4966" y="202"/>
                  </a:cubicBezTo>
                  <a:cubicBezTo>
                    <a:pt x="4870" y="191"/>
                    <a:pt x="4775" y="179"/>
                    <a:pt x="4680" y="179"/>
                  </a:cubicBezTo>
                  <a:cubicBezTo>
                    <a:pt x="4644" y="179"/>
                    <a:pt x="4620" y="155"/>
                    <a:pt x="4585" y="143"/>
                  </a:cubicBezTo>
                  <a:cubicBezTo>
                    <a:pt x="4556" y="133"/>
                    <a:pt x="4527" y="116"/>
                    <a:pt x="4498" y="116"/>
                  </a:cubicBezTo>
                  <a:cubicBezTo>
                    <a:pt x="4491" y="116"/>
                    <a:pt x="4484" y="117"/>
                    <a:pt x="4478" y="119"/>
                  </a:cubicBezTo>
                  <a:cubicBezTo>
                    <a:pt x="4430" y="131"/>
                    <a:pt x="4382" y="137"/>
                    <a:pt x="4335" y="137"/>
                  </a:cubicBezTo>
                  <a:cubicBezTo>
                    <a:pt x="4287" y="137"/>
                    <a:pt x="4239" y="131"/>
                    <a:pt x="4192" y="119"/>
                  </a:cubicBezTo>
                  <a:cubicBezTo>
                    <a:pt x="4061" y="95"/>
                    <a:pt x="3930" y="71"/>
                    <a:pt x="3811" y="24"/>
                  </a:cubicBezTo>
                  <a:cubicBezTo>
                    <a:pt x="3739" y="12"/>
                    <a:pt x="3680" y="0"/>
                    <a:pt x="36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100"/>
            <p:cNvSpPr/>
            <p:nvPr/>
          </p:nvSpPr>
          <p:spPr>
            <a:xfrm>
              <a:off x="2416950" y="2694500"/>
              <a:ext cx="146475" cy="219400"/>
            </a:xfrm>
            <a:custGeom>
              <a:rect b="b" l="l" r="r" t="t"/>
              <a:pathLst>
                <a:path extrusionOk="0" h="8776" w="5859">
                  <a:moveTo>
                    <a:pt x="4799" y="1"/>
                  </a:moveTo>
                  <a:cubicBezTo>
                    <a:pt x="4716" y="48"/>
                    <a:pt x="4632" y="72"/>
                    <a:pt x="4537" y="84"/>
                  </a:cubicBezTo>
                  <a:cubicBezTo>
                    <a:pt x="4501" y="96"/>
                    <a:pt x="4454" y="96"/>
                    <a:pt x="4418" y="108"/>
                  </a:cubicBezTo>
                  <a:cubicBezTo>
                    <a:pt x="4410" y="108"/>
                    <a:pt x="4397" y="103"/>
                    <a:pt x="4385" y="103"/>
                  </a:cubicBezTo>
                  <a:cubicBezTo>
                    <a:pt x="4380" y="103"/>
                    <a:pt x="4374" y="104"/>
                    <a:pt x="4370" y="108"/>
                  </a:cubicBezTo>
                  <a:cubicBezTo>
                    <a:pt x="4358" y="168"/>
                    <a:pt x="4323" y="215"/>
                    <a:pt x="4287" y="239"/>
                  </a:cubicBezTo>
                  <a:cubicBezTo>
                    <a:pt x="4239" y="275"/>
                    <a:pt x="4192" y="299"/>
                    <a:pt x="4180" y="346"/>
                  </a:cubicBezTo>
                  <a:cubicBezTo>
                    <a:pt x="4144" y="394"/>
                    <a:pt x="4108" y="429"/>
                    <a:pt x="4061" y="453"/>
                  </a:cubicBezTo>
                  <a:cubicBezTo>
                    <a:pt x="4001" y="477"/>
                    <a:pt x="3977" y="537"/>
                    <a:pt x="3977" y="596"/>
                  </a:cubicBezTo>
                  <a:cubicBezTo>
                    <a:pt x="3977" y="644"/>
                    <a:pt x="3942" y="668"/>
                    <a:pt x="3918" y="703"/>
                  </a:cubicBezTo>
                  <a:cubicBezTo>
                    <a:pt x="3918" y="715"/>
                    <a:pt x="3906" y="715"/>
                    <a:pt x="3894" y="715"/>
                  </a:cubicBezTo>
                  <a:lnTo>
                    <a:pt x="3775" y="703"/>
                  </a:lnTo>
                  <a:lnTo>
                    <a:pt x="3775" y="703"/>
                  </a:lnTo>
                  <a:lnTo>
                    <a:pt x="3835" y="799"/>
                  </a:lnTo>
                  <a:cubicBezTo>
                    <a:pt x="3739" y="822"/>
                    <a:pt x="3787" y="906"/>
                    <a:pt x="3775" y="965"/>
                  </a:cubicBezTo>
                  <a:cubicBezTo>
                    <a:pt x="3763" y="1025"/>
                    <a:pt x="3751" y="1072"/>
                    <a:pt x="3727" y="1132"/>
                  </a:cubicBezTo>
                  <a:cubicBezTo>
                    <a:pt x="3692" y="1215"/>
                    <a:pt x="3692" y="1299"/>
                    <a:pt x="3573" y="1346"/>
                  </a:cubicBezTo>
                  <a:cubicBezTo>
                    <a:pt x="3561" y="1346"/>
                    <a:pt x="3561" y="1370"/>
                    <a:pt x="3573" y="1394"/>
                  </a:cubicBezTo>
                  <a:cubicBezTo>
                    <a:pt x="3596" y="1430"/>
                    <a:pt x="3596" y="1465"/>
                    <a:pt x="3573" y="1501"/>
                  </a:cubicBezTo>
                  <a:cubicBezTo>
                    <a:pt x="3537" y="1549"/>
                    <a:pt x="3501" y="1584"/>
                    <a:pt x="3465" y="1620"/>
                  </a:cubicBezTo>
                  <a:cubicBezTo>
                    <a:pt x="3454" y="1632"/>
                    <a:pt x="3442" y="1644"/>
                    <a:pt x="3442" y="1668"/>
                  </a:cubicBezTo>
                  <a:cubicBezTo>
                    <a:pt x="3454" y="1763"/>
                    <a:pt x="3430" y="1846"/>
                    <a:pt x="3323" y="1870"/>
                  </a:cubicBezTo>
                  <a:lnTo>
                    <a:pt x="3382" y="1965"/>
                  </a:lnTo>
                  <a:cubicBezTo>
                    <a:pt x="3251" y="2025"/>
                    <a:pt x="3239" y="2156"/>
                    <a:pt x="3156" y="2239"/>
                  </a:cubicBezTo>
                  <a:cubicBezTo>
                    <a:pt x="3108" y="2299"/>
                    <a:pt x="3061" y="2334"/>
                    <a:pt x="3013" y="2370"/>
                  </a:cubicBezTo>
                  <a:cubicBezTo>
                    <a:pt x="2954" y="2394"/>
                    <a:pt x="2954" y="2454"/>
                    <a:pt x="2906" y="2501"/>
                  </a:cubicBezTo>
                  <a:cubicBezTo>
                    <a:pt x="2858" y="2537"/>
                    <a:pt x="2846" y="2620"/>
                    <a:pt x="2739" y="2620"/>
                  </a:cubicBezTo>
                  <a:cubicBezTo>
                    <a:pt x="2703" y="2632"/>
                    <a:pt x="2656" y="2656"/>
                    <a:pt x="2632" y="2680"/>
                  </a:cubicBezTo>
                  <a:cubicBezTo>
                    <a:pt x="2522" y="2750"/>
                    <a:pt x="2395" y="2778"/>
                    <a:pt x="2272" y="2778"/>
                  </a:cubicBezTo>
                  <a:cubicBezTo>
                    <a:pt x="2249" y="2778"/>
                    <a:pt x="2226" y="2777"/>
                    <a:pt x="2203" y="2775"/>
                  </a:cubicBezTo>
                  <a:cubicBezTo>
                    <a:pt x="2025" y="2739"/>
                    <a:pt x="1858" y="2656"/>
                    <a:pt x="1739" y="2537"/>
                  </a:cubicBezTo>
                  <a:cubicBezTo>
                    <a:pt x="1620" y="2430"/>
                    <a:pt x="1513" y="2323"/>
                    <a:pt x="1418" y="2192"/>
                  </a:cubicBezTo>
                  <a:cubicBezTo>
                    <a:pt x="1370" y="2132"/>
                    <a:pt x="1287" y="2096"/>
                    <a:pt x="1322" y="1977"/>
                  </a:cubicBezTo>
                  <a:cubicBezTo>
                    <a:pt x="1287" y="1965"/>
                    <a:pt x="1263" y="1965"/>
                    <a:pt x="1227" y="1965"/>
                  </a:cubicBezTo>
                  <a:cubicBezTo>
                    <a:pt x="1211" y="1968"/>
                    <a:pt x="1196" y="1970"/>
                    <a:pt x="1183" y="1970"/>
                  </a:cubicBezTo>
                  <a:cubicBezTo>
                    <a:pt x="1137" y="1970"/>
                    <a:pt x="1111" y="1952"/>
                    <a:pt x="1120" y="1906"/>
                  </a:cubicBezTo>
                  <a:cubicBezTo>
                    <a:pt x="1132" y="1870"/>
                    <a:pt x="1120" y="1834"/>
                    <a:pt x="1096" y="1799"/>
                  </a:cubicBezTo>
                  <a:cubicBezTo>
                    <a:pt x="1072" y="1775"/>
                    <a:pt x="1049" y="1751"/>
                    <a:pt x="1025" y="1739"/>
                  </a:cubicBezTo>
                  <a:cubicBezTo>
                    <a:pt x="1025" y="1763"/>
                    <a:pt x="1025" y="1799"/>
                    <a:pt x="1013" y="1834"/>
                  </a:cubicBezTo>
                  <a:cubicBezTo>
                    <a:pt x="1013" y="1870"/>
                    <a:pt x="941" y="1894"/>
                    <a:pt x="929" y="1942"/>
                  </a:cubicBezTo>
                  <a:cubicBezTo>
                    <a:pt x="906" y="2037"/>
                    <a:pt x="894" y="2120"/>
                    <a:pt x="775" y="2156"/>
                  </a:cubicBezTo>
                  <a:cubicBezTo>
                    <a:pt x="751" y="2156"/>
                    <a:pt x="751" y="2180"/>
                    <a:pt x="763" y="2203"/>
                  </a:cubicBezTo>
                  <a:cubicBezTo>
                    <a:pt x="787" y="2263"/>
                    <a:pt x="751" y="2299"/>
                    <a:pt x="703" y="2334"/>
                  </a:cubicBezTo>
                  <a:cubicBezTo>
                    <a:pt x="679" y="2346"/>
                    <a:pt x="679" y="2382"/>
                    <a:pt x="679" y="2406"/>
                  </a:cubicBezTo>
                  <a:cubicBezTo>
                    <a:pt x="679" y="2430"/>
                    <a:pt x="691" y="2465"/>
                    <a:pt x="668" y="2477"/>
                  </a:cubicBezTo>
                  <a:cubicBezTo>
                    <a:pt x="596" y="2513"/>
                    <a:pt x="537" y="2573"/>
                    <a:pt x="513" y="2656"/>
                  </a:cubicBezTo>
                  <a:cubicBezTo>
                    <a:pt x="501" y="2692"/>
                    <a:pt x="453" y="2727"/>
                    <a:pt x="417" y="2739"/>
                  </a:cubicBezTo>
                  <a:cubicBezTo>
                    <a:pt x="382" y="2751"/>
                    <a:pt x="358" y="2799"/>
                    <a:pt x="370" y="2835"/>
                  </a:cubicBezTo>
                  <a:cubicBezTo>
                    <a:pt x="417" y="3001"/>
                    <a:pt x="370" y="3168"/>
                    <a:pt x="263" y="3299"/>
                  </a:cubicBezTo>
                  <a:cubicBezTo>
                    <a:pt x="191" y="3382"/>
                    <a:pt x="156" y="3489"/>
                    <a:pt x="167" y="3608"/>
                  </a:cubicBezTo>
                  <a:cubicBezTo>
                    <a:pt x="179" y="3704"/>
                    <a:pt x="156" y="3787"/>
                    <a:pt x="120" y="3870"/>
                  </a:cubicBezTo>
                  <a:cubicBezTo>
                    <a:pt x="96" y="3894"/>
                    <a:pt x="84" y="3918"/>
                    <a:pt x="84" y="3942"/>
                  </a:cubicBezTo>
                  <a:cubicBezTo>
                    <a:pt x="13" y="4228"/>
                    <a:pt x="1" y="4525"/>
                    <a:pt x="48" y="4811"/>
                  </a:cubicBezTo>
                  <a:cubicBezTo>
                    <a:pt x="48" y="4859"/>
                    <a:pt x="60" y="4894"/>
                    <a:pt x="96" y="4930"/>
                  </a:cubicBezTo>
                  <a:cubicBezTo>
                    <a:pt x="120" y="4966"/>
                    <a:pt x="96" y="4990"/>
                    <a:pt x="96" y="5025"/>
                  </a:cubicBezTo>
                  <a:cubicBezTo>
                    <a:pt x="84" y="5061"/>
                    <a:pt x="84" y="5109"/>
                    <a:pt x="108" y="5144"/>
                  </a:cubicBezTo>
                  <a:cubicBezTo>
                    <a:pt x="132" y="5204"/>
                    <a:pt x="215" y="5240"/>
                    <a:pt x="179" y="5323"/>
                  </a:cubicBezTo>
                  <a:cubicBezTo>
                    <a:pt x="203" y="5347"/>
                    <a:pt x="251" y="5371"/>
                    <a:pt x="275" y="5406"/>
                  </a:cubicBezTo>
                  <a:cubicBezTo>
                    <a:pt x="287" y="5442"/>
                    <a:pt x="239" y="5478"/>
                    <a:pt x="251" y="5513"/>
                  </a:cubicBezTo>
                  <a:cubicBezTo>
                    <a:pt x="263" y="5537"/>
                    <a:pt x="287" y="5573"/>
                    <a:pt x="298" y="5621"/>
                  </a:cubicBezTo>
                  <a:cubicBezTo>
                    <a:pt x="310" y="5668"/>
                    <a:pt x="287" y="5704"/>
                    <a:pt x="298" y="5740"/>
                  </a:cubicBezTo>
                  <a:cubicBezTo>
                    <a:pt x="346" y="5775"/>
                    <a:pt x="394" y="5811"/>
                    <a:pt x="453" y="5823"/>
                  </a:cubicBezTo>
                  <a:cubicBezTo>
                    <a:pt x="513" y="5835"/>
                    <a:pt x="548" y="5894"/>
                    <a:pt x="537" y="5954"/>
                  </a:cubicBezTo>
                  <a:cubicBezTo>
                    <a:pt x="537" y="6002"/>
                    <a:pt x="548" y="6061"/>
                    <a:pt x="572" y="6109"/>
                  </a:cubicBezTo>
                  <a:lnTo>
                    <a:pt x="787" y="6585"/>
                  </a:lnTo>
                  <a:cubicBezTo>
                    <a:pt x="822" y="6645"/>
                    <a:pt x="870" y="6704"/>
                    <a:pt x="929" y="6752"/>
                  </a:cubicBezTo>
                  <a:cubicBezTo>
                    <a:pt x="977" y="6787"/>
                    <a:pt x="941" y="6871"/>
                    <a:pt x="1001" y="6906"/>
                  </a:cubicBezTo>
                  <a:cubicBezTo>
                    <a:pt x="1001" y="6906"/>
                    <a:pt x="989" y="6930"/>
                    <a:pt x="977" y="6942"/>
                  </a:cubicBezTo>
                  <a:cubicBezTo>
                    <a:pt x="920" y="6985"/>
                    <a:pt x="927" y="6994"/>
                    <a:pt x="955" y="6994"/>
                  </a:cubicBezTo>
                  <a:cubicBezTo>
                    <a:pt x="973" y="6994"/>
                    <a:pt x="1001" y="6990"/>
                    <a:pt x="1025" y="6990"/>
                  </a:cubicBezTo>
                  <a:cubicBezTo>
                    <a:pt x="1037" y="6990"/>
                    <a:pt x="1060" y="6990"/>
                    <a:pt x="1049" y="7002"/>
                  </a:cubicBezTo>
                  <a:cubicBezTo>
                    <a:pt x="1037" y="7061"/>
                    <a:pt x="1096" y="7085"/>
                    <a:pt x="1120" y="7109"/>
                  </a:cubicBezTo>
                  <a:cubicBezTo>
                    <a:pt x="1144" y="7145"/>
                    <a:pt x="1144" y="7192"/>
                    <a:pt x="1072" y="7252"/>
                  </a:cubicBezTo>
                  <a:cubicBezTo>
                    <a:pt x="1037" y="7287"/>
                    <a:pt x="1013" y="7323"/>
                    <a:pt x="1049" y="7335"/>
                  </a:cubicBezTo>
                  <a:cubicBezTo>
                    <a:pt x="1144" y="7371"/>
                    <a:pt x="1179" y="7430"/>
                    <a:pt x="1144" y="7514"/>
                  </a:cubicBezTo>
                  <a:cubicBezTo>
                    <a:pt x="1132" y="7526"/>
                    <a:pt x="1168" y="7526"/>
                    <a:pt x="1203" y="7526"/>
                  </a:cubicBezTo>
                  <a:cubicBezTo>
                    <a:pt x="1239" y="7526"/>
                    <a:pt x="1275" y="7526"/>
                    <a:pt x="1287" y="7537"/>
                  </a:cubicBezTo>
                  <a:cubicBezTo>
                    <a:pt x="1322" y="7597"/>
                    <a:pt x="1358" y="7645"/>
                    <a:pt x="1299" y="7728"/>
                  </a:cubicBezTo>
                  <a:cubicBezTo>
                    <a:pt x="1239" y="7799"/>
                    <a:pt x="1239" y="7835"/>
                    <a:pt x="1299" y="7871"/>
                  </a:cubicBezTo>
                  <a:cubicBezTo>
                    <a:pt x="1322" y="7883"/>
                    <a:pt x="1299" y="7918"/>
                    <a:pt x="1299" y="7954"/>
                  </a:cubicBezTo>
                  <a:cubicBezTo>
                    <a:pt x="1299" y="7968"/>
                    <a:pt x="1307" y="7974"/>
                    <a:pt x="1321" y="7974"/>
                  </a:cubicBezTo>
                  <a:cubicBezTo>
                    <a:pt x="1331" y="7974"/>
                    <a:pt x="1343" y="7971"/>
                    <a:pt x="1358" y="7966"/>
                  </a:cubicBezTo>
                  <a:cubicBezTo>
                    <a:pt x="1394" y="7966"/>
                    <a:pt x="1430" y="7966"/>
                    <a:pt x="1418" y="7990"/>
                  </a:cubicBezTo>
                  <a:cubicBezTo>
                    <a:pt x="1418" y="8014"/>
                    <a:pt x="1370" y="8073"/>
                    <a:pt x="1418" y="8097"/>
                  </a:cubicBezTo>
                  <a:cubicBezTo>
                    <a:pt x="1477" y="8121"/>
                    <a:pt x="1525" y="8180"/>
                    <a:pt x="1537" y="8252"/>
                  </a:cubicBezTo>
                  <a:cubicBezTo>
                    <a:pt x="1549" y="8288"/>
                    <a:pt x="1549" y="8335"/>
                    <a:pt x="1549" y="8371"/>
                  </a:cubicBezTo>
                  <a:cubicBezTo>
                    <a:pt x="1584" y="8383"/>
                    <a:pt x="1632" y="8383"/>
                    <a:pt x="1668" y="8383"/>
                  </a:cubicBezTo>
                  <a:cubicBezTo>
                    <a:pt x="1685" y="8377"/>
                    <a:pt x="1703" y="8374"/>
                    <a:pt x="1721" y="8374"/>
                  </a:cubicBezTo>
                  <a:cubicBezTo>
                    <a:pt x="1739" y="8374"/>
                    <a:pt x="1757" y="8377"/>
                    <a:pt x="1775" y="8383"/>
                  </a:cubicBezTo>
                  <a:cubicBezTo>
                    <a:pt x="1787" y="8371"/>
                    <a:pt x="1811" y="8371"/>
                    <a:pt x="1834" y="8371"/>
                  </a:cubicBezTo>
                  <a:cubicBezTo>
                    <a:pt x="1870" y="8371"/>
                    <a:pt x="1918" y="8407"/>
                    <a:pt x="1953" y="8430"/>
                  </a:cubicBezTo>
                  <a:cubicBezTo>
                    <a:pt x="1969" y="8420"/>
                    <a:pt x="1983" y="8416"/>
                    <a:pt x="1996" y="8416"/>
                  </a:cubicBezTo>
                  <a:cubicBezTo>
                    <a:pt x="2042" y="8416"/>
                    <a:pt x="2074" y="8466"/>
                    <a:pt x="2120" y="8466"/>
                  </a:cubicBezTo>
                  <a:cubicBezTo>
                    <a:pt x="2168" y="8478"/>
                    <a:pt x="2215" y="8490"/>
                    <a:pt x="2251" y="8502"/>
                  </a:cubicBezTo>
                  <a:lnTo>
                    <a:pt x="2370" y="8502"/>
                  </a:lnTo>
                  <a:cubicBezTo>
                    <a:pt x="2418" y="8502"/>
                    <a:pt x="2453" y="8502"/>
                    <a:pt x="2489" y="8490"/>
                  </a:cubicBezTo>
                  <a:cubicBezTo>
                    <a:pt x="2501" y="8478"/>
                    <a:pt x="2525" y="8466"/>
                    <a:pt x="2537" y="8466"/>
                  </a:cubicBezTo>
                  <a:lnTo>
                    <a:pt x="2846" y="8514"/>
                  </a:lnTo>
                  <a:cubicBezTo>
                    <a:pt x="2862" y="8539"/>
                    <a:pt x="2881" y="8547"/>
                    <a:pt x="2902" y="8547"/>
                  </a:cubicBezTo>
                  <a:cubicBezTo>
                    <a:pt x="2931" y="8547"/>
                    <a:pt x="2962" y="8533"/>
                    <a:pt x="2989" y="8526"/>
                  </a:cubicBezTo>
                  <a:cubicBezTo>
                    <a:pt x="2998" y="8524"/>
                    <a:pt x="3006" y="8523"/>
                    <a:pt x="3013" y="8523"/>
                  </a:cubicBezTo>
                  <a:cubicBezTo>
                    <a:pt x="3049" y="8523"/>
                    <a:pt x="3075" y="8544"/>
                    <a:pt x="3084" y="8573"/>
                  </a:cubicBezTo>
                  <a:cubicBezTo>
                    <a:pt x="3102" y="8599"/>
                    <a:pt x="3119" y="8619"/>
                    <a:pt x="3136" y="8619"/>
                  </a:cubicBezTo>
                  <a:cubicBezTo>
                    <a:pt x="3143" y="8619"/>
                    <a:pt x="3149" y="8616"/>
                    <a:pt x="3156" y="8609"/>
                  </a:cubicBezTo>
                  <a:cubicBezTo>
                    <a:pt x="3188" y="8572"/>
                    <a:pt x="3232" y="8553"/>
                    <a:pt x="3276" y="8553"/>
                  </a:cubicBezTo>
                  <a:cubicBezTo>
                    <a:pt x="3328" y="8553"/>
                    <a:pt x="3380" y="8580"/>
                    <a:pt x="3406" y="8633"/>
                  </a:cubicBezTo>
                  <a:cubicBezTo>
                    <a:pt x="3423" y="8659"/>
                    <a:pt x="3446" y="8678"/>
                    <a:pt x="3472" y="8678"/>
                  </a:cubicBezTo>
                  <a:cubicBezTo>
                    <a:pt x="3481" y="8678"/>
                    <a:pt x="3491" y="8675"/>
                    <a:pt x="3501" y="8669"/>
                  </a:cubicBezTo>
                  <a:cubicBezTo>
                    <a:pt x="3525" y="8645"/>
                    <a:pt x="3561" y="8633"/>
                    <a:pt x="3585" y="8633"/>
                  </a:cubicBezTo>
                  <a:lnTo>
                    <a:pt x="3632" y="8621"/>
                  </a:lnTo>
                  <a:lnTo>
                    <a:pt x="3644" y="8621"/>
                  </a:lnTo>
                  <a:cubicBezTo>
                    <a:pt x="3644" y="8645"/>
                    <a:pt x="3632" y="8657"/>
                    <a:pt x="3632" y="8680"/>
                  </a:cubicBezTo>
                  <a:cubicBezTo>
                    <a:pt x="3644" y="8704"/>
                    <a:pt x="3656" y="8728"/>
                    <a:pt x="3668" y="8740"/>
                  </a:cubicBezTo>
                  <a:cubicBezTo>
                    <a:pt x="3680" y="8752"/>
                    <a:pt x="3704" y="8764"/>
                    <a:pt x="3727" y="8776"/>
                  </a:cubicBezTo>
                  <a:cubicBezTo>
                    <a:pt x="3727" y="8645"/>
                    <a:pt x="3751" y="8514"/>
                    <a:pt x="3763" y="8383"/>
                  </a:cubicBezTo>
                  <a:lnTo>
                    <a:pt x="3751" y="8383"/>
                  </a:lnTo>
                  <a:cubicBezTo>
                    <a:pt x="3775" y="8228"/>
                    <a:pt x="3799" y="8073"/>
                    <a:pt x="3835" y="7918"/>
                  </a:cubicBezTo>
                  <a:cubicBezTo>
                    <a:pt x="3835" y="7883"/>
                    <a:pt x="3858" y="7847"/>
                    <a:pt x="3846" y="7811"/>
                  </a:cubicBezTo>
                  <a:cubicBezTo>
                    <a:pt x="3799" y="7740"/>
                    <a:pt x="3823" y="7657"/>
                    <a:pt x="3894" y="7609"/>
                  </a:cubicBezTo>
                  <a:cubicBezTo>
                    <a:pt x="3918" y="7597"/>
                    <a:pt x="3930" y="7573"/>
                    <a:pt x="3942" y="7537"/>
                  </a:cubicBezTo>
                  <a:cubicBezTo>
                    <a:pt x="3942" y="7514"/>
                    <a:pt x="3942" y="7478"/>
                    <a:pt x="3942" y="7442"/>
                  </a:cubicBezTo>
                  <a:cubicBezTo>
                    <a:pt x="3930" y="7323"/>
                    <a:pt x="3966" y="7204"/>
                    <a:pt x="4049" y="7109"/>
                  </a:cubicBezTo>
                  <a:cubicBezTo>
                    <a:pt x="4132" y="6990"/>
                    <a:pt x="4239" y="6895"/>
                    <a:pt x="4358" y="6811"/>
                  </a:cubicBezTo>
                  <a:cubicBezTo>
                    <a:pt x="4466" y="6740"/>
                    <a:pt x="4573" y="6680"/>
                    <a:pt x="4692" y="6633"/>
                  </a:cubicBezTo>
                  <a:cubicBezTo>
                    <a:pt x="4763" y="6597"/>
                    <a:pt x="4835" y="6561"/>
                    <a:pt x="4906" y="6525"/>
                  </a:cubicBezTo>
                  <a:cubicBezTo>
                    <a:pt x="4918" y="6514"/>
                    <a:pt x="4930" y="6502"/>
                    <a:pt x="4942" y="6490"/>
                  </a:cubicBezTo>
                  <a:lnTo>
                    <a:pt x="4942" y="6466"/>
                  </a:lnTo>
                  <a:lnTo>
                    <a:pt x="4942" y="6442"/>
                  </a:lnTo>
                  <a:cubicBezTo>
                    <a:pt x="4942" y="6418"/>
                    <a:pt x="4930" y="6383"/>
                    <a:pt x="4930" y="6359"/>
                  </a:cubicBezTo>
                  <a:cubicBezTo>
                    <a:pt x="4918" y="6323"/>
                    <a:pt x="4906" y="6287"/>
                    <a:pt x="4870" y="6264"/>
                  </a:cubicBezTo>
                  <a:cubicBezTo>
                    <a:pt x="4859" y="6252"/>
                    <a:pt x="4823" y="6228"/>
                    <a:pt x="4799" y="6228"/>
                  </a:cubicBezTo>
                  <a:cubicBezTo>
                    <a:pt x="4763" y="6216"/>
                    <a:pt x="4728" y="6204"/>
                    <a:pt x="4692" y="6204"/>
                  </a:cubicBezTo>
                  <a:cubicBezTo>
                    <a:pt x="4644" y="6204"/>
                    <a:pt x="4608" y="6228"/>
                    <a:pt x="4561" y="6228"/>
                  </a:cubicBezTo>
                  <a:cubicBezTo>
                    <a:pt x="4525" y="6234"/>
                    <a:pt x="4486" y="6237"/>
                    <a:pt x="4448" y="6237"/>
                  </a:cubicBezTo>
                  <a:cubicBezTo>
                    <a:pt x="4409" y="6237"/>
                    <a:pt x="4370" y="6234"/>
                    <a:pt x="4335" y="6228"/>
                  </a:cubicBezTo>
                  <a:cubicBezTo>
                    <a:pt x="4293" y="6222"/>
                    <a:pt x="4251" y="6219"/>
                    <a:pt x="4210" y="6219"/>
                  </a:cubicBezTo>
                  <a:cubicBezTo>
                    <a:pt x="4168" y="6219"/>
                    <a:pt x="4126" y="6222"/>
                    <a:pt x="4085" y="6228"/>
                  </a:cubicBezTo>
                  <a:cubicBezTo>
                    <a:pt x="4049" y="6228"/>
                    <a:pt x="4025" y="6204"/>
                    <a:pt x="3977" y="6180"/>
                  </a:cubicBezTo>
                  <a:cubicBezTo>
                    <a:pt x="3942" y="6168"/>
                    <a:pt x="3906" y="6144"/>
                    <a:pt x="3858" y="6133"/>
                  </a:cubicBezTo>
                  <a:cubicBezTo>
                    <a:pt x="3787" y="6133"/>
                    <a:pt x="3716" y="6097"/>
                    <a:pt x="3656" y="6037"/>
                  </a:cubicBezTo>
                  <a:cubicBezTo>
                    <a:pt x="3632" y="6013"/>
                    <a:pt x="3608" y="5978"/>
                    <a:pt x="3585" y="5942"/>
                  </a:cubicBezTo>
                  <a:cubicBezTo>
                    <a:pt x="3573" y="5906"/>
                    <a:pt x="3561" y="5871"/>
                    <a:pt x="3549" y="5835"/>
                  </a:cubicBezTo>
                  <a:cubicBezTo>
                    <a:pt x="3537" y="5799"/>
                    <a:pt x="3537" y="5752"/>
                    <a:pt x="3525" y="5704"/>
                  </a:cubicBezTo>
                  <a:lnTo>
                    <a:pt x="3525" y="5644"/>
                  </a:lnTo>
                  <a:cubicBezTo>
                    <a:pt x="3525" y="5621"/>
                    <a:pt x="3525" y="5597"/>
                    <a:pt x="3525" y="5573"/>
                  </a:cubicBezTo>
                  <a:cubicBezTo>
                    <a:pt x="3537" y="5525"/>
                    <a:pt x="3549" y="5478"/>
                    <a:pt x="3573" y="5430"/>
                  </a:cubicBezTo>
                  <a:cubicBezTo>
                    <a:pt x="3596" y="5394"/>
                    <a:pt x="3620" y="5359"/>
                    <a:pt x="3644" y="5323"/>
                  </a:cubicBezTo>
                  <a:cubicBezTo>
                    <a:pt x="3739" y="5240"/>
                    <a:pt x="3763" y="5109"/>
                    <a:pt x="3882" y="5085"/>
                  </a:cubicBezTo>
                  <a:cubicBezTo>
                    <a:pt x="3894" y="5085"/>
                    <a:pt x="3918" y="5073"/>
                    <a:pt x="3930" y="5049"/>
                  </a:cubicBezTo>
                  <a:cubicBezTo>
                    <a:pt x="4025" y="4882"/>
                    <a:pt x="4204" y="4823"/>
                    <a:pt x="4347" y="4728"/>
                  </a:cubicBezTo>
                  <a:cubicBezTo>
                    <a:pt x="4382" y="4704"/>
                    <a:pt x="4418" y="4680"/>
                    <a:pt x="4466" y="4668"/>
                  </a:cubicBezTo>
                  <a:cubicBezTo>
                    <a:pt x="4620" y="4644"/>
                    <a:pt x="4775" y="4597"/>
                    <a:pt x="4906" y="4525"/>
                  </a:cubicBezTo>
                  <a:cubicBezTo>
                    <a:pt x="4942" y="4501"/>
                    <a:pt x="4978" y="4501"/>
                    <a:pt x="5013" y="4489"/>
                  </a:cubicBezTo>
                  <a:cubicBezTo>
                    <a:pt x="5132" y="4489"/>
                    <a:pt x="5251" y="4454"/>
                    <a:pt x="5347" y="4370"/>
                  </a:cubicBezTo>
                  <a:cubicBezTo>
                    <a:pt x="5454" y="4311"/>
                    <a:pt x="5537" y="4239"/>
                    <a:pt x="5621" y="4156"/>
                  </a:cubicBezTo>
                  <a:cubicBezTo>
                    <a:pt x="5668" y="4120"/>
                    <a:pt x="5716" y="4097"/>
                    <a:pt x="5716" y="4013"/>
                  </a:cubicBezTo>
                  <a:cubicBezTo>
                    <a:pt x="5716" y="3978"/>
                    <a:pt x="5728" y="3942"/>
                    <a:pt x="5751" y="3918"/>
                  </a:cubicBezTo>
                  <a:cubicBezTo>
                    <a:pt x="5775" y="3894"/>
                    <a:pt x="5775" y="3870"/>
                    <a:pt x="5799" y="3858"/>
                  </a:cubicBezTo>
                  <a:cubicBezTo>
                    <a:pt x="5811" y="3847"/>
                    <a:pt x="5835" y="3835"/>
                    <a:pt x="5859" y="3823"/>
                  </a:cubicBezTo>
                  <a:cubicBezTo>
                    <a:pt x="5835" y="3799"/>
                    <a:pt x="5787" y="3811"/>
                    <a:pt x="5787" y="3787"/>
                  </a:cubicBezTo>
                  <a:cubicBezTo>
                    <a:pt x="5787" y="3775"/>
                    <a:pt x="5787" y="3763"/>
                    <a:pt x="5775" y="3751"/>
                  </a:cubicBezTo>
                  <a:cubicBezTo>
                    <a:pt x="5775" y="3727"/>
                    <a:pt x="5775" y="3704"/>
                    <a:pt x="5763" y="3692"/>
                  </a:cubicBezTo>
                  <a:cubicBezTo>
                    <a:pt x="5755" y="3674"/>
                    <a:pt x="5740" y="3663"/>
                    <a:pt x="5723" y="3663"/>
                  </a:cubicBezTo>
                  <a:cubicBezTo>
                    <a:pt x="5717" y="3663"/>
                    <a:pt x="5710" y="3665"/>
                    <a:pt x="5704" y="3668"/>
                  </a:cubicBezTo>
                  <a:lnTo>
                    <a:pt x="5680" y="3668"/>
                  </a:lnTo>
                  <a:cubicBezTo>
                    <a:pt x="5668" y="3656"/>
                    <a:pt x="5668" y="3644"/>
                    <a:pt x="5656" y="3632"/>
                  </a:cubicBezTo>
                  <a:cubicBezTo>
                    <a:pt x="5644" y="3597"/>
                    <a:pt x="5632" y="3573"/>
                    <a:pt x="5609" y="3549"/>
                  </a:cubicBezTo>
                  <a:cubicBezTo>
                    <a:pt x="5561" y="3525"/>
                    <a:pt x="5537" y="3477"/>
                    <a:pt x="5490" y="3454"/>
                  </a:cubicBezTo>
                  <a:cubicBezTo>
                    <a:pt x="5442" y="3430"/>
                    <a:pt x="5406" y="3430"/>
                    <a:pt x="5382" y="3406"/>
                  </a:cubicBezTo>
                  <a:cubicBezTo>
                    <a:pt x="5347" y="3358"/>
                    <a:pt x="5335" y="3311"/>
                    <a:pt x="5335" y="3251"/>
                  </a:cubicBezTo>
                  <a:cubicBezTo>
                    <a:pt x="5335" y="3192"/>
                    <a:pt x="5335" y="3132"/>
                    <a:pt x="5263" y="3108"/>
                  </a:cubicBezTo>
                  <a:cubicBezTo>
                    <a:pt x="5228" y="3096"/>
                    <a:pt x="5216" y="3049"/>
                    <a:pt x="5192" y="3013"/>
                  </a:cubicBezTo>
                  <a:cubicBezTo>
                    <a:pt x="5120" y="2835"/>
                    <a:pt x="5073" y="2656"/>
                    <a:pt x="5049" y="2465"/>
                  </a:cubicBezTo>
                  <a:cubicBezTo>
                    <a:pt x="5037" y="2358"/>
                    <a:pt x="5037" y="2251"/>
                    <a:pt x="5049" y="2144"/>
                  </a:cubicBezTo>
                  <a:cubicBezTo>
                    <a:pt x="5061" y="2084"/>
                    <a:pt x="5061" y="2025"/>
                    <a:pt x="5061" y="1965"/>
                  </a:cubicBezTo>
                  <a:cubicBezTo>
                    <a:pt x="5049" y="1930"/>
                    <a:pt x="5049" y="1906"/>
                    <a:pt x="5061" y="1882"/>
                  </a:cubicBezTo>
                  <a:cubicBezTo>
                    <a:pt x="5120" y="1763"/>
                    <a:pt x="5156" y="1632"/>
                    <a:pt x="5144" y="1501"/>
                  </a:cubicBezTo>
                  <a:cubicBezTo>
                    <a:pt x="5156" y="1275"/>
                    <a:pt x="5180" y="1060"/>
                    <a:pt x="5216" y="846"/>
                  </a:cubicBezTo>
                  <a:cubicBezTo>
                    <a:pt x="5228" y="810"/>
                    <a:pt x="5251" y="763"/>
                    <a:pt x="5287" y="739"/>
                  </a:cubicBezTo>
                  <a:cubicBezTo>
                    <a:pt x="5311" y="715"/>
                    <a:pt x="5299" y="680"/>
                    <a:pt x="5287" y="656"/>
                  </a:cubicBezTo>
                  <a:cubicBezTo>
                    <a:pt x="5263" y="632"/>
                    <a:pt x="5240" y="584"/>
                    <a:pt x="5263" y="560"/>
                  </a:cubicBezTo>
                  <a:cubicBezTo>
                    <a:pt x="5287" y="525"/>
                    <a:pt x="5323" y="489"/>
                    <a:pt x="5287" y="441"/>
                  </a:cubicBezTo>
                  <a:cubicBezTo>
                    <a:pt x="5275" y="418"/>
                    <a:pt x="5263" y="382"/>
                    <a:pt x="5275" y="358"/>
                  </a:cubicBezTo>
                  <a:cubicBezTo>
                    <a:pt x="5251" y="239"/>
                    <a:pt x="5192" y="132"/>
                    <a:pt x="5097" y="60"/>
                  </a:cubicBezTo>
                  <a:cubicBezTo>
                    <a:pt x="5073" y="37"/>
                    <a:pt x="5049" y="25"/>
                    <a:pt x="5025" y="25"/>
                  </a:cubicBezTo>
                  <a:cubicBezTo>
                    <a:pt x="4975" y="42"/>
                    <a:pt x="4937" y="53"/>
                    <a:pt x="4905" y="53"/>
                  </a:cubicBezTo>
                  <a:cubicBezTo>
                    <a:pt x="4868" y="53"/>
                    <a:pt x="4837" y="39"/>
                    <a:pt x="47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00"/>
            <p:cNvSpPr/>
            <p:nvPr/>
          </p:nvSpPr>
          <p:spPr>
            <a:xfrm>
              <a:off x="3271525" y="2724150"/>
              <a:ext cx="380425" cy="243475"/>
            </a:xfrm>
            <a:custGeom>
              <a:rect b="b" l="l" r="r" t="t"/>
              <a:pathLst>
                <a:path extrusionOk="0" h="9739" w="15217">
                  <a:moveTo>
                    <a:pt x="10073" y="339"/>
                  </a:moveTo>
                  <a:cubicBezTo>
                    <a:pt x="10061" y="351"/>
                    <a:pt x="10061" y="351"/>
                    <a:pt x="10073" y="351"/>
                  </a:cubicBezTo>
                  <a:lnTo>
                    <a:pt x="10073" y="339"/>
                  </a:lnTo>
                  <a:close/>
                  <a:moveTo>
                    <a:pt x="10097" y="339"/>
                  </a:moveTo>
                  <a:lnTo>
                    <a:pt x="10097" y="339"/>
                  </a:lnTo>
                  <a:cubicBezTo>
                    <a:pt x="10097" y="339"/>
                    <a:pt x="10097" y="339"/>
                    <a:pt x="10097" y="339"/>
                  </a:cubicBezTo>
                  <a:lnTo>
                    <a:pt x="10097" y="339"/>
                  </a:lnTo>
                  <a:lnTo>
                    <a:pt x="10085" y="351"/>
                  </a:lnTo>
                  <a:lnTo>
                    <a:pt x="10085" y="357"/>
                  </a:lnTo>
                  <a:lnTo>
                    <a:pt x="10085" y="357"/>
                  </a:lnTo>
                  <a:cubicBezTo>
                    <a:pt x="10087" y="354"/>
                    <a:pt x="10089" y="351"/>
                    <a:pt x="10092" y="347"/>
                  </a:cubicBezTo>
                  <a:lnTo>
                    <a:pt x="10092" y="347"/>
                  </a:lnTo>
                  <a:cubicBezTo>
                    <a:pt x="10092" y="347"/>
                    <a:pt x="10092" y="348"/>
                    <a:pt x="10093" y="348"/>
                  </a:cubicBezTo>
                  <a:cubicBezTo>
                    <a:pt x="10094" y="348"/>
                    <a:pt x="10097" y="345"/>
                    <a:pt x="10097" y="339"/>
                  </a:cubicBezTo>
                  <a:close/>
                  <a:moveTo>
                    <a:pt x="10109" y="339"/>
                  </a:moveTo>
                  <a:lnTo>
                    <a:pt x="10097" y="351"/>
                  </a:lnTo>
                  <a:cubicBezTo>
                    <a:pt x="10092" y="356"/>
                    <a:pt x="10088" y="360"/>
                    <a:pt x="10085" y="363"/>
                  </a:cubicBezTo>
                  <a:lnTo>
                    <a:pt x="10085" y="363"/>
                  </a:lnTo>
                  <a:lnTo>
                    <a:pt x="10085" y="357"/>
                  </a:lnTo>
                  <a:lnTo>
                    <a:pt x="10085" y="357"/>
                  </a:lnTo>
                  <a:cubicBezTo>
                    <a:pt x="10081" y="364"/>
                    <a:pt x="10079" y="367"/>
                    <a:pt x="10079" y="367"/>
                  </a:cubicBezTo>
                  <a:cubicBezTo>
                    <a:pt x="10080" y="367"/>
                    <a:pt x="10082" y="366"/>
                    <a:pt x="10085" y="363"/>
                  </a:cubicBezTo>
                  <a:lnTo>
                    <a:pt x="10085" y="363"/>
                  </a:lnTo>
                  <a:lnTo>
                    <a:pt x="10085" y="363"/>
                  </a:lnTo>
                  <a:cubicBezTo>
                    <a:pt x="10090" y="376"/>
                    <a:pt x="10092" y="389"/>
                    <a:pt x="10092" y="400"/>
                  </a:cubicBezTo>
                  <a:lnTo>
                    <a:pt x="10092" y="400"/>
                  </a:lnTo>
                  <a:cubicBezTo>
                    <a:pt x="10101" y="387"/>
                    <a:pt x="10109" y="375"/>
                    <a:pt x="10109" y="375"/>
                  </a:cubicBezTo>
                  <a:lnTo>
                    <a:pt x="10109" y="375"/>
                  </a:lnTo>
                  <a:cubicBezTo>
                    <a:pt x="10109" y="375"/>
                    <a:pt x="10106" y="376"/>
                    <a:pt x="10104" y="376"/>
                  </a:cubicBezTo>
                  <a:cubicBezTo>
                    <a:pt x="10098" y="376"/>
                    <a:pt x="10093" y="371"/>
                    <a:pt x="10109" y="339"/>
                  </a:cubicBezTo>
                  <a:close/>
                  <a:moveTo>
                    <a:pt x="10145" y="410"/>
                  </a:moveTo>
                  <a:cubicBezTo>
                    <a:pt x="10145" y="410"/>
                    <a:pt x="10145" y="410"/>
                    <a:pt x="10145" y="410"/>
                  </a:cubicBezTo>
                  <a:lnTo>
                    <a:pt x="10145" y="410"/>
                  </a:lnTo>
                  <a:lnTo>
                    <a:pt x="10145" y="410"/>
                  </a:lnTo>
                  <a:close/>
                  <a:moveTo>
                    <a:pt x="10288" y="396"/>
                  </a:moveTo>
                  <a:cubicBezTo>
                    <a:pt x="10288" y="401"/>
                    <a:pt x="10288" y="406"/>
                    <a:pt x="10288" y="410"/>
                  </a:cubicBezTo>
                  <a:cubicBezTo>
                    <a:pt x="10283" y="429"/>
                    <a:pt x="10280" y="437"/>
                    <a:pt x="10279" y="437"/>
                  </a:cubicBezTo>
                  <a:cubicBezTo>
                    <a:pt x="10278" y="437"/>
                    <a:pt x="10280" y="420"/>
                    <a:pt x="10288" y="398"/>
                  </a:cubicBezTo>
                  <a:lnTo>
                    <a:pt x="10288" y="396"/>
                  </a:lnTo>
                  <a:close/>
                  <a:moveTo>
                    <a:pt x="10169" y="422"/>
                  </a:moveTo>
                  <a:cubicBezTo>
                    <a:pt x="10163" y="434"/>
                    <a:pt x="10159" y="442"/>
                    <a:pt x="10157" y="449"/>
                  </a:cubicBezTo>
                  <a:lnTo>
                    <a:pt x="10157" y="449"/>
                  </a:lnTo>
                  <a:cubicBezTo>
                    <a:pt x="10160" y="444"/>
                    <a:pt x="10165" y="438"/>
                    <a:pt x="10169" y="434"/>
                  </a:cubicBezTo>
                  <a:cubicBezTo>
                    <a:pt x="10169" y="422"/>
                    <a:pt x="10169" y="422"/>
                    <a:pt x="10169" y="422"/>
                  </a:cubicBezTo>
                  <a:close/>
                  <a:moveTo>
                    <a:pt x="9988" y="472"/>
                  </a:moveTo>
                  <a:cubicBezTo>
                    <a:pt x="9987" y="476"/>
                    <a:pt x="9985" y="478"/>
                    <a:pt x="9985" y="478"/>
                  </a:cubicBezTo>
                  <a:cubicBezTo>
                    <a:pt x="9984" y="478"/>
                    <a:pt x="9985" y="475"/>
                    <a:pt x="9988" y="472"/>
                  </a:cubicBezTo>
                  <a:close/>
                  <a:moveTo>
                    <a:pt x="15158" y="3655"/>
                  </a:moveTo>
                  <a:lnTo>
                    <a:pt x="15158" y="3655"/>
                  </a:lnTo>
                  <a:cubicBezTo>
                    <a:pt x="15157" y="3655"/>
                    <a:pt x="15154" y="3656"/>
                    <a:pt x="15149" y="3659"/>
                  </a:cubicBezTo>
                  <a:lnTo>
                    <a:pt x="15149" y="3659"/>
                  </a:lnTo>
                  <a:cubicBezTo>
                    <a:pt x="15156" y="3657"/>
                    <a:pt x="15159" y="3655"/>
                    <a:pt x="15158" y="3655"/>
                  </a:cubicBezTo>
                  <a:close/>
                  <a:moveTo>
                    <a:pt x="7843" y="9534"/>
                  </a:moveTo>
                  <a:cubicBezTo>
                    <a:pt x="7839" y="9539"/>
                    <a:pt x="7831" y="9563"/>
                    <a:pt x="7832" y="9563"/>
                  </a:cubicBezTo>
                  <a:cubicBezTo>
                    <a:pt x="7832" y="9563"/>
                    <a:pt x="7833" y="9561"/>
                    <a:pt x="7835" y="9554"/>
                  </a:cubicBezTo>
                  <a:cubicBezTo>
                    <a:pt x="7839" y="9541"/>
                    <a:pt x="7842" y="9536"/>
                    <a:pt x="7843" y="9534"/>
                  </a:cubicBezTo>
                  <a:close/>
                  <a:moveTo>
                    <a:pt x="4044" y="1"/>
                  </a:moveTo>
                  <a:cubicBezTo>
                    <a:pt x="4033" y="1"/>
                    <a:pt x="4023" y="2"/>
                    <a:pt x="4013" y="5"/>
                  </a:cubicBezTo>
                  <a:lnTo>
                    <a:pt x="3477" y="5"/>
                  </a:lnTo>
                  <a:cubicBezTo>
                    <a:pt x="3425" y="3"/>
                    <a:pt x="3372" y="2"/>
                    <a:pt x="3319" y="2"/>
                  </a:cubicBezTo>
                  <a:cubicBezTo>
                    <a:pt x="3083" y="2"/>
                    <a:pt x="2841" y="22"/>
                    <a:pt x="2608" y="41"/>
                  </a:cubicBezTo>
                  <a:lnTo>
                    <a:pt x="2465" y="89"/>
                  </a:lnTo>
                  <a:cubicBezTo>
                    <a:pt x="2418" y="125"/>
                    <a:pt x="2370" y="160"/>
                    <a:pt x="2322" y="184"/>
                  </a:cubicBezTo>
                  <a:cubicBezTo>
                    <a:pt x="2215" y="220"/>
                    <a:pt x="2108" y="267"/>
                    <a:pt x="1989" y="303"/>
                  </a:cubicBezTo>
                  <a:cubicBezTo>
                    <a:pt x="1941" y="315"/>
                    <a:pt x="1894" y="315"/>
                    <a:pt x="1846" y="315"/>
                  </a:cubicBezTo>
                  <a:cubicBezTo>
                    <a:pt x="1826" y="384"/>
                    <a:pt x="1799" y="428"/>
                    <a:pt x="1743" y="428"/>
                  </a:cubicBezTo>
                  <a:cubicBezTo>
                    <a:pt x="1731" y="428"/>
                    <a:pt x="1718" y="426"/>
                    <a:pt x="1703" y="422"/>
                  </a:cubicBezTo>
                  <a:lnTo>
                    <a:pt x="1644" y="422"/>
                  </a:lnTo>
                  <a:lnTo>
                    <a:pt x="1620" y="446"/>
                  </a:lnTo>
                  <a:cubicBezTo>
                    <a:pt x="1608" y="446"/>
                    <a:pt x="1584" y="458"/>
                    <a:pt x="1572" y="458"/>
                  </a:cubicBezTo>
                  <a:cubicBezTo>
                    <a:pt x="1525" y="470"/>
                    <a:pt x="1477" y="470"/>
                    <a:pt x="1417" y="482"/>
                  </a:cubicBezTo>
                  <a:cubicBezTo>
                    <a:pt x="1298" y="529"/>
                    <a:pt x="1191" y="577"/>
                    <a:pt x="1072" y="625"/>
                  </a:cubicBezTo>
                  <a:cubicBezTo>
                    <a:pt x="1036" y="625"/>
                    <a:pt x="1013" y="636"/>
                    <a:pt x="989" y="648"/>
                  </a:cubicBezTo>
                  <a:cubicBezTo>
                    <a:pt x="929" y="696"/>
                    <a:pt x="858" y="744"/>
                    <a:pt x="786" y="791"/>
                  </a:cubicBezTo>
                  <a:cubicBezTo>
                    <a:pt x="715" y="827"/>
                    <a:pt x="632" y="803"/>
                    <a:pt x="548" y="827"/>
                  </a:cubicBezTo>
                  <a:cubicBezTo>
                    <a:pt x="501" y="863"/>
                    <a:pt x="453" y="887"/>
                    <a:pt x="394" y="910"/>
                  </a:cubicBezTo>
                  <a:cubicBezTo>
                    <a:pt x="370" y="916"/>
                    <a:pt x="346" y="919"/>
                    <a:pt x="321" y="919"/>
                  </a:cubicBezTo>
                  <a:cubicBezTo>
                    <a:pt x="295" y="919"/>
                    <a:pt x="268" y="916"/>
                    <a:pt x="239" y="910"/>
                  </a:cubicBezTo>
                  <a:cubicBezTo>
                    <a:pt x="227" y="910"/>
                    <a:pt x="215" y="922"/>
                    <a:pt x="215" y="934"/>
                  </a:cubicBezTo>
                  <a:cubicBezTo>
                    <a:pt x="239" y="1006"/>
                    <a:pt x="215" y="994"/>
                    <a:pt x="179" y="1017"/>
                  </a:cubicBezTo>
                  <a:cubicBezTo>
                    <a:pt x="143" y="1041"/>
                    <a:pt x="179" y="1053"/>
                    <a:pt x="179" y="1077"/>
                  </a:cubicBezTo>
                  <a:cubicBezTo>
                    <a:pt x="179" y="1089"/>
                    <a:pt x="215" y="1113"/>
                    <a:pt x="203" y="1137"/>
                  </a:cubicBezTo>
                  <a:cubicBezTo>
                    <a:pt x="191" y="1184"/>
                    <a:pt x="191" y="1220"/>
                    <a:pt x="191" y="1256"/>
                  </a:cubicBezTo>
                  <a:lnTo>
                    <a:pt x="203" y="1327"/>
                  </a:lnTo>
                  <a:cubicBezTo>
                    <a:pt x="191" y="1387"/>
                    <a:pt x="179" y="1458"/>
                    <a:pt x="191" y="1518"/>
                  </a:cubicBezTo>
                  <a:cubicBezTo>
                    <a:pt x="191" y="1589"/>
                    <a:pt x="167" y="1649"/>
                    <a:pt x="132" y="1708"/>
                  </a:cubicBezTo>
                  <a:cubicBezTo>
                    <a:pt x="108" y="1744"/>
                    <a:pt x="108" y="1803"/>
                    <a:pt x="132" y="1851"/>
                  </a:cubicBezTo>
                  <a:cubicBezTo>
                    <a:pt x="251" y="2077"/>
                    <a:pt x="274" y="2339"/>
                    <a:pt x="191" y="2589"/>
                  </a:cubicBezTo>
                  <a:cubicBezTo>
                    <a:pt x="132" y="2744"/>
                    <a:pt x="108" y="2922"/>
                    <a:pt x="96" y="3089"/>
                  </a:cubicBezTo>
                  <a:cubicBezTo>
                    <a:pt x="108" y="3220"/>
                    <a:pt x="84" y="3351"/>
                    <a:pt x="48" y="3482"/>
                  </a:cubicBezTo>
                  <a:cubicBezTo>
                    <a:pt x="24" y="3518"/>
                    <a:pt x="13" y="3554"/>
                    <a:pt x="13" y="3577"/>
                  </a:cubicBezTo>
                  <a:cubicBezTo>
                    <a:pt x="1" y="3673"/>
                    <a:pt x="13" y="3768"/>
                    <a:pt x="48" y="3863"/>
                  </a:cubicBezTo>
                  <a:cubicBezTo>
                    <a:pt x="96" y="3946"/>
                    <a:pt x="155" y="4006"/>
                    <a:pt x="227" y="4065"/>
                  </a:cubicBezTo>
                  <a:cubicBezTo>
                    <a:pt x="417" y="4173"/>
                    <a:pt x="620" y="4256"/>
                    <a:pt x="822" y="4316"/>
                  </a:cubicBezTo>
                  <a:cubicBezTo>
                    <a:pt x="894" y="4339"/>
                    <a:pt x="953" y="4351"/>
                    <a:pt x="1013" y="4363"/>
                  </a:cubicBezTo>
                  <a:cubicBezTo>
                    <a:pt x="1084" y="4363"/>
                    <a:pt x="1108" y="4411"/>
                    <a:pt x="1144" y="4435"/>
                  </a:cubicBezTo>
                  <a:cubicBezTo>
                    <a:pt x="1203" y="4482"/>
                    <a:pt x="1263" y="4518"/>
                    <a:pt x="1322" y="4542"/>
                  </a:cubicBezTo>
                  <a:cubicBezTo>
                    <a:pt x="1417" y="4577"/>
                    <a:pt x="1537" y="4566"/>
                    <a:pt x="1596" y="4661"/>
                  </a:cubicBezTo>
                  <a:cubicBezTo>
                    <a:pt x="1656" y="4673"/>
                    <a:pt x="1715" y="4685"/>
                    <a:pt x="1775" y="4708"/>
                  </a:cubicBezTo>
                  <a:cubicBezTo>
                    <a:pt x="1822" y="4732"/>
                    <a:pt x="1834" y="4804"/>
                    <a:pt x="1870" y="4839"/>
                  </a:cubicBezTo>
                  <a:cubicBezTo>
                    <a:pt x="1918" y="4863"/>
                    <a:pt x="1989" y="4887"/>
                    <a:pt x="2037" y="4923"/>
                  </a:cubicBezTo>
                  <a:cubicBezTo>
                    <a:pt x="2084" y="4970"/>
                    <a:pt x="2096" y="5018"/>
                    <a:pt x="2132" y="5030"/>
                  </a:cubicBezTo>
                  <a:cubicBezTo>
                    <a:pt x="2173" y="5042"/>
                    <a:pt x="2212" y="5048"/>
                    <a:pt x="2249" y="5048"/>
                  </a:cubicBezTo>
                  <a:cubicBezTo>
                    <a:pt x="2287" y="5048"/>
                    <a:pt x="2322" y="5042"/>
                    <a:pt x="2358" y="5030"/>
                  </a:cubicBezTo>
                  <a:cubicBezTo>
                    <a:pt x="2375" y="5027"/>
                    <a:pt x="2392" y="5026"/>
                    <a:pt x="2410" y="5026"/>
                  </a:cubicBezTo>
                  <a:cubicBezTo>
                    <a:pt x="2467" y="5026"/>
                    <a:pt x="2524" y="5041"/>
                    <a:pt x="2560" y="5078"/>
                  </a:cubicBezTo>
                  <a:cubicBezTo>
                    <a:pt x="2620" y="5125"/>
                    <a:pt x="2691" y="5149"/>
                    <a:pt x="2763" y="5161"/>
                  </a:cubicBezTo>
                  <a:cubicBezTo>
                    <a:pt x="2989" y="5185"/>
                    <a:pt x="3263" y="5161"/>
                    <a:pt x="3525" y="5197"/>
                  </a:cubicBezTo>
                  <a:cubicBezTo>
                    <a:pt x="3584" y="5208"/>
                    <a:pt x="3632" y="5220"/>
                    <a:pt x="3692" y="5220"/>
                  </a:cubicBezTo>
                  <a:lnTo>
                    <a:pt x="3858" y="5220"/>
                  </a:lnTo>
                  <a:cubicBezTo>
                    <a:pt x="3906" y="5220"/>
                    <a:pt x="3953" y="5232"/>
                    <a:pt x="3989" y="5256"/>
                  </a:cubicBezTo>
                  <a:cubicBezTo>
                    <a:pt x="4037" y="5292"/>
                    <a:pt x="4084" y="5304"/>
                    <a:pt x="4132" y="5316"/>
                  </a:cubicBezTo>
                  <a:cubicBezTo>
                    <a:pt x="4144" y="5316"/>
                    <a:pt x="4144" y="5339"/>
                    <a:pt x="4144" y="5363"/>
                  </a:cubicBezTo>
                  <a:cubicBezTo>
                    <a:pt x="4138" y="5418"/>
                    <a:pt x="4148" y="5435"/>
                    <a:pt x="4166" y="5435"/>
                  </a:cubicBezTo>
                  <a:cubicBezTo>
                    <a:pt x="4187" y="5435"/>
                    <a:pt x="4219" y="5412"/>
                    <a:pt x="4251" y="5399"/>
                  </a:cubicBezTo>
                  <a:lnTo>
                    <a:pt x="4299" y="5399"/>
                  </a:lnTo>
                  <a:cubicBezTo>
                    <a:pt x="4334" y="5470"/>
                    <a:pt x="4418" y="5470"/>
                    <a:pt x="4477" y="5518"/>
                  </a:cubicBezTo>
                  <a:cubicBezTo>
                    <a:pt x="4549" y="5566"/>
                    <a:pt x="4573" y="5661"/>
                    <a:pt x="4537" y="5732"/>
                  </a:cubicBezTo>
                  <a:cubicBezTo>
                    <a:pt x="4513" y="5780"/>
                    <a:pt x="4513" y="5828"/>
                    <a:pt x="4549" y="5851"/>
                  </a:cubicBezTo>
                  <a:cubicBezTo>
                    <a:pt x="4608" y="5875"/>
                    <a:pt x="4644" y="5911"/>
                    <a:pt x="4680" y="5959"/>
                  </a:cubicBezTo>
                  <a:cubicBezTo>
                    <a:pt x="4715" y="6006"/>
                    <a:pt x="4715" y="6066"/>
                    <a:pt x="4704" y="6125"/>
                  </a:cubicBezTo>
                  <a:cubicBezTo>
                    <a:pt x="4704" y="6149"/>
                    <a:pt x="4739" y="6161"/>
                    <a:pt x="4775" y="6173"/>
                  </a:cubicBezTo>
                  <a:cubicBezTo>
                    <a:pt x="4787" y="6137"/>
                    <a:pt x="4823" y="6113"/>
                    <a:pt x="4846" y="6113"/>
                  </a:cubicBezTo>
                  <a:cubicBezTo>
                    <a:pt x="4918" y="6197"/>
                    <a:pt x="4918" y="6316"/>
                    <a:pt x="4858" y="6399"/>
                  </a:cubicBezTo>
                  <a:cubicBezTo>
                    <a:pt x="4799" y="6482"/>
                    <a:pt x="4775" y="6542"/>
                    <a:pt x="4823" y="6625"/>
                  </a:cubicBezTo>
                  <a:cubicBezTo>
                    <a:pt x="4846" y="6649"/>
                    <a:pt x="4811" y="6697"/>
                    <a:pt x="4811" y="6732"/>
                  </a:cubicBezTo>
                  <a:cubicBezTo>
                    <a:pt x="4799" y="6768"/>
                    <a:pt x="4823" y="6780"/>
                    <a:pt x="4858" y="6792"/>
                  </a:cubicBezTo>
                  <a:cubicBezTo>
                    <a:pt x="4894" y="6804"/>
                    <a:pt x="4918" y="6828"/>
                    <a:pt x="4906" y="6852"/>
                  </a:cubicBezTo>
                  <a:cubicBezTo>
                    <a:pt x="4882" y="6911"/>
                    <a:pt x="4835" y="6959"/>
                    <a:pt x="4870" y="7006"/>
                  </a:cubicBezTo>
                  <a:cubicBezTo>
                    <a:pt x="4930" y="7090"/>
                    <a:pt x="4942" y="7197"/>
                    <a:pt x="4918" y="7292"/>
                  </a:cubicBezTo>
                  <a:cubicBezTo>
                    <a:pt x="4894" y="7375"/>
                    <a:pt x="4906" y="7459"/>
                    <a:pt x="4846" y="7518"/>
                  </a:cubicBezTo>
                  <a:cubicBezTo>
                    <a:pt x="4787" y="7578"/>
                    <a:pt x="4870" y="7649"/>
                    <a:pt x="4823" y="7673"/>
                  </a:cubicBezTo>
                  <a:cubicBezTo>
                    <a:pt x="4775" y="7709"/>
                    <a:pt x="4823" y="7780"/>
                    <a:pt x="4799" y="7828"/>
                  </a:cubicBezTo>
                  <a:cubicBezTo>
                    <a:pt x="4763" y="7875"/>
                    <a:pt x="4799" y="7911"/>
                    <a:pt x="4846" y="7935"/>
                  </a:cubicBezTo>
                  <a:cubicBezTo>
                    <a:pt x="4864" y="7941"/>
                    <a:pt x="4885" y="7941"/>
                    <a:pt x="4907" y="7941"/>
                  </a:cubicBezTo>
                  <a:cubicBezTo>
                    <a:pt x="4930" y="7941"/>
                    <a:pt x="4954" y="7941"/>
                    <a:pt x="4977" y="7947"/>
                  </a:cubicBezTo>
                  <a:cubicBezTo>
                    <a:pt x="4989" y="7959"/>
                    <a:pt x="5013" y="7971"/>
                    <a:pt x="5037" y="7995"/>
                  </a:cubicBezTo>
                  <a:lnTo>
                    <a:pt x="5120" y="8054"/>
                  </a:lnTo>
                  <a:cubicBezTo>
                    <a:pt x="5132" y="8078"/>
                    <a:pt x="5144" y="8102"/>
                    <a:pt x="5156" y="8126"/>
                  </a:cubicBezTo>
                  <a:cubicBezTo>
                    <a:pt x="5204" y="8137"/>
                    <a:pt x="5251" y="8173"/>
                    <a:pt x="5263" y="8221"/>
                  </a:cubicBezTo>
                  <a:cubicBezTo>
                    <a:pt x="5287" y="8233"/>
                    <a:pt x="5299" y="8245"/>
                    <a:pt x="5323" y="8256"/>
                  </a:cubicBezTo>
                  <a:cubicBezTo>
                    <a:pt x="5430" y="8364"/>
                    <a:pt x="5549" y="8471"/>
                    <a:pt x="5656" y="8590"/>
                  </a:cubicBezTo>
                  <a:cubicBezTo>
                    <a:pt x="5668" y="8602"/>
                    <a:pt x="5680" y="8614"/>
                    <a:pt x="5692" y="8626"/>
                  </a:cubicBezTo>
                  <a:cubicBezTo>
                    <a:pt x="5692" y="8626"/>
                    <a:pt x="5704" y="8614"/>
                    <a:pt x="5716" y="8614"/>
                  </a:cubicBezTo>
                  <a:cubicBezTo>
                    <a:pt x="5746" y="8591"/>
                    <a:pt x="5772" y="8577"/>
                    <a:pt x="5796" y="8577"/>
                  </a:cubicBezTo>
                  <a:cubicBezTo>
                    <a:pt x="5809" y="8577"/>
                    <a:pt x="5822" y="8581"/>
                    <a:pt x="5835" y="8590"/>
                  </a:cubicBezTo>
                  <a:cubicBezTo>
                    <a:pt x="5954" y="8661"/>
                    <a:pt x="6085" y="8733"/>
                    <a:pt x="6216" y="8804"/>
                  </a:cubicBezTo>
                  <a:cubicBezTo>
                    <a:pt x="6251" y="8888"/>
                    <a:pt x="6335" y="8888"/>
                    <a:pt x="6406" y="8899"/>
                  </a:cubicBezTo>
                  <a:cubicBezTo>
                    <a:pt x="6454" y="8911"/>
                    <a:pt x="6501" y="8947"/>
                    <a:pt x="6513" y="8995"/>
                  </a:cubicBezTo>
                  <a:cubicBezTo>
                    <a:pt x="6534" y="9026"/>
                    <a:pt x="6555" y="9057"/>
                    <a:pt x="6583" y="9057"/>
                  </a:cubicBezTo>
                  <a:cubicBezTo>
                    <a:pt x="6587" y="9057"/>
                    <a:pt x="6592" y="9056"/>
                    <a:pt x="6597" y="9054"/>
                  </a:cubicBezTo>
                  <a:cubicBezTo>
                    <a:pt x="6626" y="9046"/>
                    <a:pt x="6655" y="9042"/>
                    <a:pt x="6684" y="9042"/>
                  </a:cubicBezTo>
                  <a:cubicBezTo>
                    <a:pt x="6787" y="9042"/>
                    <a:pt x="6886" y="9090"/>
                    <a:pt x="6942" y="9173"/>
                  </a:cubicBezTo>
                  <a:cubicBezTo>
                    <a:pt x="6963" y="9215"/>
                    <a:pt x="7001" y="9247"/>
                    <a:pt x="7050" y="9247"/>
                  </a:cubicBezTo>
                  <a:cubicBezTo>
                    <a:pt x="7057" y="9247"/>
                    <a:pt x="7065" y="9246"/>
                    <a:pt x="7073" y="9245"/>
                  </a:cubicBezTo>
                  <a:cubicBezTo>
                    <a:pt x="7093" y="9243"/>
                    <a:pt x="7112" y="9242"/>
                    <a:pt x="7132" y="9242"/>
                  </a:cubicBezTo>
                  <a:cubicBezTo>
                    <a:pt x="7270" y="9242"/>
                    <a:pt x="7414" y="9278"/>
                    <a:pt x="7549" y="9340"/>
                  </a:cubicBezTo>
                  <a:cubicBezTo>
                    <a:pt x="7561" y="9340"/>
                    <a:pt x="7573" y="9376"/>
                    <a:pt x="7597" y="9399"/>
                  </a:cubicBezTo>
                  <a:lnTo>
                    <a:pt x="7537" y="9435"/>
                  </a:lnTo>
                  <a:lnTo>
                    <a:pt x="7585" y="9435"/>
                  </a:lnTo>
                  <a:cubicBezTo>
                    <a:pt x="7585" y="9435"/>
                    <a:pt x="7585" y="9423"/>
                    <a:pt x="7585" y="9411"/>
                  </a:cubicBezTo>
                  <a:lnTo>
                    <a:pt x="7609" y="9459"/>
                  </a:lnTo>
                  <a:lnTo>
                    <a:pt x="7633" y="9471"/>
                  </a:lnTo>
                  <a:lnTo>
                    <a:pt x="7633" y="9459"/>
                  </a:lnTo>
                  <a:lnTo>
                    <a:pt x="7633" y="9411"/>
                  </a:lnTo>
                  <a:cubicBezTo>
                    <a:pt x="7633" y="9435"/>
                    <a:pt x="7644" y="9459"/>
                    <a:pt x="7644" y="9471"/>
                  </a:cubicBezTo>
                  <a:cubicBezTo>
                    <a:pt x="7644" y="9471"/>
                    <a:pt x="7644" y="9435"/>
                    <a:pt x="7644" y="9435"/>
                  </a:cubicBezTo>
                  <a:cubicBezTo>
                    <a:pt x="7644" y="9432"/>
                    <a:pt x="7644" y="9431"/>
                    <a:pt x="7645" y="9431"/>
                  </a:cubicBezTo>
                  <a:cubicBezTo>
                    <a:pt x="7645" y="9431"/>
                    <a:pt x="7648" y="9442"/>
                    <a:pt x="7656" y="9459"/>
                  </a:cubicBezTo>
                  <a:cubicBezTo>
                    <a:pt x="7656" y="9471"/>
                    <a:pt x="7668" y="9495"/>
                    <a:pt x="7668" y="9495"/>
                  </a:cubicBezTo>
                  <a:cubicBezTo>
                    <a:pt x="7668" y="9483"/>
                    <a:pt x="7668" y="9459"/>
                    <a:pt x="7668" y="9447"/>
                  </a:cubicBezTo>
                  <a:lnTo>
                    <a:pt x="7668" y="9435"/>
                  </a:lnTo>
                  <a:cubicBezTo>
                    <a:pt x="7668" y="9435"/>
                    <a:pt x="7680" y="9471"/>
                    <a:pt x="7680" y="9495"/>
                  </a:cubicBezTo>
                  <a:cubicBezTo>
                    <a:pt x="7680" y="9486"/>
                    <a:pt x="7680" y="9467"/>
                    <a:pt x="7680" y="9459"/>
                  </a:cubicBezTo>
                  <a:cubicBezTo>
                    <a:pt x="7686" y="9483"/>
                    <a:pt x="7689" y="9495"/>
                    <a:pt x="7691" y="9495"/>
                  </a:cubicBezTo>
                  <a:cubicBezTo>
                    <a:pt x="7692" y="9495"/>
                    <a:pt x="7692" y="9483"/>
                    <a:pt x="7692" y="9459"/>
                  </a:cubicBezTo>
                  <a:cubicBezTo>
                    <a:pt x="7686" y="9427"/>
                    <a:pt x="7686" y="9416"/>
                    <a:pt x="7688" y="9416"/>
                  </a:cubicBezTo>
                  <a:lnTo>
                    <a:pt x="7688" y="9416"/>
                  </a:lnTo>
                  <a:cubicBezTo>
                    <a:pt x="7689" y="9416"/>
                    <a:pt x="7692" y="9424"/>
                    <a:pt x="7692" y="9435"/>
                  </a:cubicBezTo>
                  <a:cubicBezTo>
                    <a:pt x="7692" y="9459"/>
                    <a:pt x="7692" y="9447"/>
                    <a:pt x="7704" y="9459"/>
                  </a:cubicBezTo>
                  <a:cubicBezTo>
                    <a:pt x="7704" y="9463"/>
                    <a:pt x="7704" y="9467"/>
                    <a:pt x="7704" y="9471"/>
                  </a:cubicBezTo>
                  <a:cubicBezTo>
                    <a:pt x="7704" y="9419"/>
                    <a:pt x="7704" y="9399"/>
                    <a:pt x="7708" y="9399"/>
                  </a:cubicBezTo>
                  <a:cubicBezTo>
                    <a:pt x="7711" y="9399"/>
                    <a:pt x="7717" y="9413"/>
                    <a:pt x="7728" y="9435"/>
                  </a:cubicBezTo>
                  <a:lnTo>
                    <a:pt x="7728" y="9447"/>
                  </a:lnTo>
                  <a:cubicBezTo>
                    <a:pt x="7728" y="9442"/>
                    <a:pt x="7728" y="9434"/>
                    <a:pt x="7729" y="9434"/>
                  </a:cubicBezTo>
                  <a:cubicBezTo>
                    <a:pt x="7730" y="9434"/>
                    <a:pt x="7733" y="9444"/>
                    <a:pt x="7740" y="9483"/>
                  </a:cubicBezTo>
                  <a:cubicBezTo>
                    <a:pt x="7752" y="9542"/>
                    <a:pt x="7740" y="9483"/>
                    <a:pt x="7752" y="9578"/>
                  </a:cubicBezTo>
                  <a:lnTo>
                    <a:pt x="7752" y="9566"/>
                  </a:lnTo>
                  <a:lnTo>
                    <a:pt x="7752" y="9542"/>
                  </a:lnTo>
                  <a:cubicBezTo>
                    <a:pt x="7752" y="9520"/>
                    <a:pt x="7754" y="9505"/>
                    <a:pt x="7758" y="9505"/>
                  </a:cubicBezTo>
                  <a:cubicBezTo>
                    <a:pt x="7763" y="9505"/>
                    <a:pt x="7769" y="9523"/>
                    <a:pt x="7775" y="9566"/>
                  </a:cubicBezTo>
                  <a:lnTo>
                    <a:pt x="7775" y="9578"/>
                  </a:lnTo>
                  <a:cubicBezTo>
                    <a:pt x="7775" y="9530"/>
                    <a:pt x="7787" y="9530"/>
                    <a:pt x="7799" y="9519"/>
                  </a:cubicBezTo>
                  <a:lnTo>
                    <a:pt x="7823" y="9519"/>
                  </a:lnTo>
                  <a:lnTo>
                    <a:pt x="7823" y="9495"/>
                  </a:lnTo>
                  <a:cubicBezTo>
                    <a:pt x="7823" y="9530"/>
                    <a:pt x="7823" y="9539"/>
                    <a:pt x="7824" y="9539"/>
                  </a:cubicBezTo>
                  <a:cubicBezTo>
                    <a:pt x="7826" y="9539"/>
                    <a:pt x="7829" y="9530"/>
                    <a:pt x="7835" y="9530"/>
                  </a:cubicBezTo>
                  <a:cubicBezTo>
                    <a:pt x="7838" y="9533"/>
                    <a:pt x="7840" y="9534"/>
                    <a:pt x="7842" y="9534"/>
                  </a:cubicBezTo>
                  <a:cubicBezTo>
                    <a:pt x="7843" y="9534"/>
                    <a:pt x="7844" y="9533"/>
                    <a:pt x="7844" y="9533"/>
                  </a:cubicBezTo>
                  <a:lnTo>
                    <a:pt x="7844" y="9533"/>
                  </a:lnTo>
                  <a:cubicBezTo>
                    <a:pt x="7844" y="9533"/>
                    <a:pt x="7844" y="9534"/>
                    <a:pt x="7843" y="9534"/>
                  </a:cubicBezTo>
                  <a:cubicBezTo>
                    <a:pt x="7844" y="9534"/>
                    <a:pt x="7844" y="9533"/>
                    <a:pt x="7845" y="9533"/>
                  </a:cubicBezTo>
                  <a:cubicBezTo>
                    <a:pt x="7846" y="9533"/>
                    <a:pt x="7847" y="9536"/>
                    <a:pt x="7847" y="9542"/>
                  </a:cubicBezTo>
                  <a:cubicBezTo>
                    <a:pt x="7847" y="9578"/>
                    <a:pt x="7847" y="9554"/>
                    <a:pt x="7847" y="9590"/>
                  </a:cubicBezTo>
                  <a:cubicBezTo>
                    <a:pt x="7847" y="9608"/>
                    <a:pt x="7847" y="9623"/>
                    <a:pt x="7850" y="9623"/>
                  </a:cubicBezTo>
                  <a:cubicBezTo>
                    <a:pt x="7853" y="9623"/>
                    <a:pt x="7859" y="9608"/>
                    <a:pt x="7871" y="9566"/>
                  </a:cubicBezTo>
                  <a:lnTo>
                    <a:pt x="7871" y="9590"/>
                  </a:lnTo>
                  <a:cubicBezTo>
                    <a:pt x="7874" y="9584"/>
                    <a:pt x="7875" y="9581"/>
                    <a:pt x="7876" y="9581"/>
                  </a:cubicBezTo>
                  <a:lnTo>
                    <a:pt x="7876" y="9581"/>
                  </a:lnTo>
                  <a:cubicBezTo>
                    <a:pt x="7877" y="9581"/>
                    <a:pt x="7871" y="9608"/>
                    <a:pt x="7871" y="9661"/>
                  </a:cubicBezTo>
                  <a:cubicBezTo>
                    <a:pt x="7990" y="9685"/>
                    <a:pt x="8109" y="9709"/>
                    <a:pt x="8216" y="9733"/>
                  </a:cubicBezTo>
                  <a:lnTo>
                    <a:pt x="8216" y="9721"/>
                  </a:lnTo>
                  <a:cubicBezTo>
                    <a:pt x="8323" y="9733"/>
                    <a:pt x="8433" y="9739"/>
                    <a:pt x="8543" y="9739"/>
                  </a:cubicBezTo>
                  <a:cubicBezTo>
                    <a:pt x="8653" y="9739"/>
                    <a:pt x="8764" y="9733"/>
                    <a:pt x="8871" y="9721"/>
                  </a:cubicBezTo>
                  <a:cubicBezTo>
                    <a:pt x="8918" y="9709"/>
                    <a:pt x="8966" y="9721"/>
                    <a:pt x="9002" y="9685"/>
                  </a:cubicBezTo>
                  <a:cubicBezTo>
                    <a:pt x="9055" y="9632"/>
                    <a:pt x="9122" y="9605"/>
                    <a:pt x="9193" y="9605"/>
                  </a:cubicBezTo>
                  <a:cubicBezTo>
                    <a:pt x="9216" y="9605"/>
                    <a:pt x="9240" y="9608"/>
                    <a:pt x="9264" y="9614"/>
                  </a:cubicBezTo>
                  <a:cubicBezTo>
                    <a:pt x="9279" y="9619"/>
                    <a:pt x="9294" y="9621"/>
                    <a:pt x="9309" y="9621"/>
                  </a:cubicBezTo>
                  <a:cubicBezTo>
                    <a:pt x="9365" y="9621"/>
                    <a:pt x="9417" y="9589"/>
                    <a:pt x="9454" y="9542"/>
                  </a:cubicBezTo>
                  <a:cubicBezTo>
                    <a:pt x="9538" y="9447"/>
                    <a:pt x="9633" y="9364"/>
                    <a:pt x="9740" y="9292"/>
                  </a:cubicBezTo>
                  <a:cubicBezTo>
                    <a:pt x="10026" y="9090"/>
                    <a:pt x="10323" y="8911"/>
                    <a:pt x="10633" y="8768"/>
                  </a:cubicBezTo>
                  <a:cubicBezTo>
                    <a:pt x="11026" y="8578"/>
                    <a:pt x="11419" y="8435"/>
                    <a:pt x="11800" y="8280"/>
                  </a:cubicBezTo>
                  <a:lnTo>
                    <a:pt x="11824" y="8280"/>
                  </a:lnTo>
                  <a:cubicBezTo>
                    <a:pt x="11907" y="8256"/>
                    <a:pt x="11990" y="8209"/>
                    <a:pt x="12062" y="8137"/>
                  </a:cubicBezTo>
                  <a:cubicBezTo>
                    <a:pt x="12109" y="8078"/>
                    <a:pt x="12169" y="8018"/>
                    <a:pt x="12205" y="7947"/>
                  </a:cubicBezTo>
                  <a:cubicBezTo>
                    <a:pt x="12228" y="7911"/>
                    <a:pt x="12252" y="7875"/>
                    <a:pt x="12276" y="7828"/>
                  </a:cubicBezTo>
                  <a:cubicBezTo>
                    <a:pt x="12264" y="7756"/>
                    <a:pt x="12264" y="7685"/>
                    <a:pt x="12264" y="7614"/>
                  </a:cubicBezTo>
                  <a:cubicBezTo>
                    <a:pt x="12264" y="7554"/>
                    <a:pt x="12276" y="7483"/>
                    <a:pt x="12288" y="7423"/>
                  </a:cubicBezTo>
                  <a:cubicBezTo>
                    <a:pt x="12300" y="7352"/>
                    <a:pt x="12312" y="7292"/>
                    <a:pt x="12335" y="7233"/>
                  </a:cubicBezTo>
                  <a:cubicBezTo>
                    <a:pt x="12383" y="7125"/>
                    <a:pt x="12419" y="7006"/>
                    <a:pt x="12455" y="6899"/>
                  </a:cubicBezTo>
                  <a:cubicBezTo>
                    <a:pt x="12466" y="6863"/>
                    <a:pt x="12514" y="6828"/>
                    <a:pt x="12538" y="6792"/>
                  </a:cubicBezTo>
                  <a:cubicBezTo>
                    <a:pt x="12562" y="6756"/>
                    <a:pt x="12597" y="6732"/>
                    <a:pt x="12609" y="6685"/>
                  </a:cubicBezTo>
                  <a:cubicBezTo>
                    <a:pt x="12633" y="6578"/>
                    <a:pt x="12693" y="6471"/>
                    <a:pt x="12776" y="6387"/>
                  </a:cubicBezTo>
                  <a:cubicBezTo>
                    <a:pt x="12871" y="6268"/>
                    <a:pt x="12990" y="6161"/>
                    <a:pt x="13121" y="6078"/>
                  </a:cubicBezTo>
                  <a:cubicBezTo>
                    <a:pt x="13240" y="6006"/>
                    <a:pt x="13312" y="5863"/>
                    <a:pt x="13455" y="5840"/>
                  </a:cubicBezTo>
                  <a:cubicBezTo>
                    <a:pt x="13490" y="5828"/>
                    <a:pt x="13514" y="5816"/>
                    <a:pt x="13526" y="5792"/>
                  </a:cubicBezTo>
                  <a:cubicBezTo>
                    <a:pt x="13574" y="5744"/>
                    <a:pt x="13621" y="5709"/>
                    <a:pt x="13681" y="5673"/>
                  </a:cubicBezTo>
                  <a:cubicBezTo>
                    <a:pt x="13729" y="5637"/>
                    <a:pt x="13776" y="5601"/>
                    <a:pt x="13824" y="5578"/>
                  </a:cubicBezTo>
                  <a:cubicBezTo>
                    <a:pt x="13919" y="5518"/>
                    <a:pt x="14014" y="5459"/>
                    <a:pt x="14110" y="5387"/>
                  </a:cubicBezTo>
                  <a:cubicBezTo>
                    <a:pt x="14157" y="5351"/>
                    <a:pt x="14205" y="5316"/>
                    <a:pt x="14264" y="5292"/>
                  </a:cubicBezTo>
                  <a:cubicBezTo>
                    <a:pt x="14455" y="5208"/>
                    <a:pt x="14633" y="5078"/>
                    <a:pt x="14764" y="4911"/>
                  </a:cubicBezTo>
                  <a:cubicBezTo>
                    <a:pt x="14788" y="4875"/>
                    <a:pt x="14824" y="4839"/>
                    <a:pt x="14860" y="4816"/>
                  </a:cubicBezTo>
                  <a:cubicBezTo>
                    <a:pt x="14991" y="4732"/>
                    <a:pt x="15086" y="4613"/>
                    <a:pt x="15122" y="4458"/>
                  </a:cubicBezTo>
                  <a:cubicBezTo>
                    <a:pt x="15122" y="4446"/>
                    <a:pt x="15122" y="4435"/>
                    <a:pt x="15133" y="4423"/>
                  </a:cubicBezTo>
                  <a:cubicBezTo>
                    <a:pt x="15145" y="4375"/>
                    <a:pt x="15157" y="4327"/>
                    <a:pt x="15181" y="4292"/>
                  </a:cubicBezTo>
                  <a:cubicBezTo>
                    <a:pt x="15205" y="4161"/>
                    <a:pt x="15217" y="4042"/>
                    <a:pt x="15217" y="3923"/>
                  </a:cubicBezTo>
                  <a:lnTo>
                    <a:pt x="15217" y="3863"/>
                  </a:lnTo>
                  <a:lnTo>
                    <a:pt x="14371" y="4125"/>
                  </a:lnTo>
                  <a:lnTo>
                    <a:pt x="15133" y="3720"/>
                  </a:lnTo>
                  <a:cubicBezTo>
                    <a:pt x="15145" y="3708"/>
                    <a:pt x="15157" y="3708"/>
                    <a:pt x="15169" y="3708"/>
                  </a:cubicBezTo>
                  <a:cubicBezTo>
                    <a:pt x="15145" y="3708"/>
                    <a:pt x="15157" y="3708"/>
                    <a:pt x="15181" y="3696"/>
                  </a:cubicBezTo>
                  <a:lnTo>
                    <a:pt x="15181" y="3684"/>
                  </a:lnTo>
                  <a:lnTo>
                    <a:pt x="15133" y="3684"/>
                  </a:lnTo>
                  <a:cubicBezTo>
                    <a:pt x="15110" y="3684"/>
                    <a:pt x="15110" y="3684"/>
                    <a:pt x="15145" y="3661"/>
                  </a:cubicBezTo>
                  <a:cubicBezTo>
                    <a:pt x="15147" y="3660"/>
                    <a:pt x="15148" y="3659"/>
                    <a:pt x="15149" y="3659"/>
                  </a:cubicBezTo>
                  <a:lnTo>
                    <a:pt x="15149" y="3659"/>
                  </a:lnTo>
                  <a:cubicBezTo>
                    <a:pt x="15145" y="3660"/>
                    <a:pt x="15139" y="3661"/>
                    <a:pt x="15133" y="3661"/>
                  </a:cubicBezTo>
                  <a:cubicBezTo>
                    <a:pt x="15098" y="3661"/>
                    <a:pt x="15122" y="3661"/>
                    <a:pt x="15122" y="3649"/>
                  </a:cubicBezTo>
                  <a:cubicBezTo>
                    <a:pt x="15122" y="3637"/>
                    <a:pt x="15110" y="3637"/>
                    <a:pt x="15145" y="3625"/>
                  </a:cubicBezTo>
                  <a:cubicBezTo>
                    <a:pt x="15122" y="3625"/>
                    <a:pt x="15098" y="3625"/>
                    <a:pt x="15122" y="3613"/>
                  </a:cubicBezTo>
                  <a:lnTo>
                    <a:pt x="15133" y="3613"/>
                  </a:lnTo>
                  <a:lnTo>
                    <a:pt x="15133" y="3601"/>
                  </a:lnTo>
                  <a:cubicBezTo>
                    <a:pt x="15122" y="3601"/>
                    <a:pt x="15122" y="3589"/>
                    <a:pt x="15133" y="3577"/>
                  </a:cubicBezTo>
                  <a:lnTo>
                    <a:pt x="15122" y="3542"/>
                  </a:lnTo>
                  <a:cubicBezTo>
                    <a:pt x="15110" y="3470"/>
                    <a:pt x="15098" y="3411"/>
                    <a:pt x="15098" y="3339"/>
                  </a:cubicBezTo>
                  <a:lnTo>
                    <a:pt x="15050" y="3339"/>
                  </a:lnTo>
                  <a:cubicBezTo>
                    <a:pt x="15062" y="3339"/>
                    <a:pt x="15086" y="3327"/>
                    <a:pt x="15098" y="3327"/>
                  </a:cubicBezTo>
                  <a:cubicBezTo>
                    <a:pt x="15098" y="3292"/>
                    <a:pt x="15098" y="3256"/>
                    <a:pt x="15110" y="3220"/>
                  </a:cubicBezTo>
                  <a:lnTo>
                    <a:pt x="15086" y="3220"/>
                  </a:lnTo>
                  <a:cubicBezTo>
                    <a:pt x="15086" y="3220"/>
                    <a:pt x="15026" y="3208"/>
                    <a:pt x="15074" y="3173"/>
                  </a:cubicBezTo>
                  <a:lnTo>
                    <a:pt x="15062" y="3161"/>
                  </a:lnTo>
                  <a:lnTo>
                    <a:pt x="15050" y="3149"/>
                  </a:lnTo>
                  <a:lnTo>
                    <a:pt x="14991" y="3149"/>
                  </a:lnTo>
                  <a:lnTo>
                    <a:pt x="15026" y="3125"/>
                  </a:lnTo>
                  <a:cubicBezTo>
                    <a:pt x="15014" y="3125"/>
                    <a:pt x="15014" y="3113"/>
                    <a:pt x="15002" y="3101"/>
                  </a:cubicBezTo>
                  <a:lnTo>
                    <a:pt x="14991" y="3113"/>
                  </a:lnTo>
                  <a:cubicBezTo>
                    <a:pt x="14974" y="3129"/>
                    <a:pt x="14966" y="3136"/>
                    <a:pt x="14964" y="3136"/>
                  </a:cubicBezTo>
                  <a:cubicBezTo>
                    <a:pt x="14959" y="3136"/>
                    <a:pt x="14975" y="3113"/>
                    <a:pt x="14991" y="3089"/>
                  </a:cubicBezTo>
                  <a:lnTo>
                    <a:pt x="14979" y="3077"/>
                  </a:lnTo>
                  <a:cubicBezTo>
                    <a:pt x="14955" y="3065"/>
                    <a:pt x="14943" y="3042"/>
                    <a:pt x="14919" y="3030"/>
                  </a:cubicBezTo>
                  <a:cubicBezTo>
                    <a:pt x="14907" y="3006"/>
                    <a:pt x="14895" y="2982"/>
                    <a:pt x="14883" y="2958"/>
                  </a:cubicBezTo>
                  <a:lnTo>
                    <a:pt x="14872" y="2970"/>
                  </a:lnTo>
                  <a:lnTo>
                    <a:pt x="14872" y="2958"/>
                  </a:lnTo>
                  <a:cubicBezTo>
                    <a:pt x="14848" y="2911"/>
                    <a:pt x="14812" y="2875"/>
                    <a:pt x="14752" y="2863"/>
                  </a:cubicBezTo>
                  <a:cubicBezTo>
                    <a:pt x="14681" y="2851"/>
                    <a:pt x="14669" y="2744"/>
                    <a:pt x="14610" y="2696"/>
                  </a:cubicBezTo>
                  <a:cubicBezTo>
                    <a:pt x="14550" y="2649"/>
                    <a:pt x="14514" y="2613"/>
                    <a:pt x="14455" y="2589"/>
                  </a:cubicBezTo>
                  <a:cubicBezTo>
                    <a:pt x="14407" y="2553"/>
                    <a:pt x="14348" y="2565"/>
                    <a:pt x="14312" y="2530"/>
                  </a:cubicBezTo>
                  <a:cubicBezTo>
                    <a:pt x="14264" y="2494"/>
                    <a:pt x="14229" y="2434"/>
                    <a:pt x="14205" y="2375"/>
                  </a:cubicBezTo>
                  <a:cubicBezTo>
                    <a:pt x="14169" y="2291"/>
                    <a:pt x="14133" y="2232"/>
                    <a:pt x="14038" y="2232"/>
                  </a:cubicBezTo>
                  <a:cubicBezTo>
                    <a:pt x="13990" y="2232"/>
                    <a:pt x="13955" y="2184"/>
                    <a:pt x="13907" y="2160"/>
                  </a:cubicBezTo>
                  <a:cubicBezTo>
                    <a:pt x="13705" y="2018"/>
                    <a:pt x="13490" y="1875"/>
                    <a:pt x="13276" y="1744"/>
                  </a:cubicBezTo>
                  <a:cubicBezTo>
                    <a:pt x="13157" y="1660"/>
                    <a:pt x="13026" y="1577"/>
                    <a:pt x="12895" y="1494"/>
                  </a:cubicBezTo>
                  <a:cubicBezTo>
                    <a:pt x="12836" y="1446"/>
                    <a:pt x="12752" y="1398"/>
                    <a:pt x="12669" y="1363"/>
                  </a:cubicBezTo>
                  <a:cubicBezTo>
                    <a:pt x="12633" y="1363"/>
                    <a:pt x="12597" y="1339"/>
                    <a:pt x="12574" y="1315"/>
                  </a:cubicBezTo>
                  <a:cubicBezTo>
                    <a:pt x="12443" y="1172"/>
                    <a:pt x="12276" y="1065"/>
                    <a:pt x="12097" y="1006"/>
                  </a:cubicBezTo>
                  <a:cubicBezTo>
                    <a:pt x="11800" y="875"/>
                    <a:pt x="11514" y="744"/>
                    <a:pt x="11228" y="625"/>
                  </a:cubicBezTo>
                  <a:cubicBezTo>
                    <a:pt x="11157" y="601"/>
                    <a:pt x="11109" y="565"/>
                    <a:pt x="11062" y="517"/>
                  </a:cubicBezTo>
                  <a:cubicBezTo>
                    <a:pt x="11046" y="494"/>
                    <a:pt x="11026" y="481"/>
                    <a:pt x="11004" y="481"/>
                  </a:cubicBezTo>
                  <a:cubicBezTo>
                    <a:pt x="10992" y="481"/>
                    <a:pt x="10979" y="485"/>
                    <a:pt x="10966" y="494"/>
                  </a:cubicBezTo>
                  <a:cubicBezTo>
                    <a:pt x="10949" y="502"/>
                    <a:pt x="10931" y="506"/>
                    <a:pt x="10912" y="506"/>
                  </a:cubicBezTo>
                  <a:cubicBezTo>
                    <a:pt x="10878" y="506"/>
                    <a:pt x="10842" y="493"/>
                    <a:pt x="10811" y="470"/>
                  </a:cubicBezTo>
                  <a:cubicBezTo>
                    <a:pt x="10774" y="433"/>
                    <a:pt x="10737" y="403"/>
                    <a:pt x="10689" y="403"/>
                  </a:cubicBezTo>
                  <a:cubicBezTo>
                    <a:pt x="10675" y="403"/>
                    <a:pt x="10660" y="405"/>
                    <a:pt x="10645" y="410"/>
                  </a:cubicBezTo>
                  <a:cubicBezTo>
                    <a:pt x="10625" y="415"/>
                    <a:pt x="10605" y="418"/>
                    <a:pt x="10586" y="418"/>
                  </a:cubicBezTo>
                  <a:cubicBezTo>
                    <a:pt x="10558" y="418"/>
                    <a:pt x="10530" y="412"/>
                    <a:pt x="10502" y="398"/>
                  </a:cubicBezTo>
                  <a:cubicBezTo>
                    <a:pt x="10430" y="386"/>
                    <a:pt x="10371" y="375"/>
                    <a:pt x="10300" y="363"/>
                  </a:cubicBezTo>
                  <a:lnTo>
                    <a:pt x="10300" y="375"/>
                  </a:lnTo>
                  <a:cubicBezTo>
                    <a:pt x="10296" y="378"/>
                    <a:pt x="10294" y="381"/>
                    <a:pt x="10292" y="384"/>
                  </a:cubicBezTo>
                  <a:lnTo>
                    <a:pt x="10292" y="384"/>
                  </a:lnTo>
                  <a:lnTo>
                    <a:pt x="10300" y="363"/>
                  </a:lnTo>
                  <a:cubicBezTo>
                    <a:pt x="10300" y="363"/>
                    <a:pt x="10300" y="362"/>
                    <a:pt x="10299" y="362"/>
                  </a:cubicBezTo>
                  <a:cubicBezTo>
                    <a:pt x="10298" y="362"/>
                    <a:pt x="10292" y="369"/>
                    <a:pt x="10264" y="434"/>
                  </a:cubicBezTo>
                  <a:lnTo>
                    <a:pt x="10264" y="410"/>
                  </a:lnTo>
                  <a:cubicBezTo>
                    <a:pt x="10270" y="379"/>
                    <a:pt x="10273" y="361"/>
                    <a:pt x="10271" y="361"/>
                  </a:cubicBezTo>
                  <a:lnTo>
                    <a:pt x="10271" y="361"/>
                  </a:lnTo>
                  <a:cubicBezTo>
                    <a:pt x="10269" y="361"/>
                    <a:pt x="10263" y="376"/>
                    <a:pt x="10252" y="410"/>
                  </a:cubicBezTo>
                  <a:cubicBezTo>
                    <a:pt x="10252" y="434"/>
                    <a:pt x="10252" y="446"/>
                    <a:pt x="10240" y="458"/>
                  </a:cubicBezTo>
                  <a:cubicBezTo>
                    <a:pt x="10240" y="457"/>
                    <a:pt x="10240" y="457"/>
                    <a:pt x="10239" y="457"/>
                  </a:cubicBezTo>
                  <a:cubicBezTo>
                    <a:pt x="10237" y="457"/>
                    <a:pt x="10227" y="473"/>
                    <a:pt x="10222" y="473"/>
                  </a:cubicBezTo>
                  <a:cubicBezTo>
                    <a:pt x="10219" y="473"/>
                    <a:pt x="10218" y="462"/>
                    <a:pt x="10228" y="422"/>
                  </a:cubicBezTo>
                  <a:lnTo>
                    <a:pt x="10228" y="422"/>
                  </a:lnTo>
                  <a:lnTo>
                    <a:pt x="10216" y="434"/>
                  </a:lnTo>
                  <a:cubicBezTo>
                    <a:pt x="10204" y="446"/>
                    <a:pt x="10204" y="446"/>
                    <a:pt x="10204" y="446"/>
                  </a:cubicBezTo>
                  <a:cubicBezTo>
                    <a:pt x="10204" y="458"/>
                    <a:pt x="10192" y="470"/>
                    <a:pt x="10192" y="482"/>
                  </a:cubicBezTo>
                  <a:cubicBezTo>
                    <a:pt x="10177" y="505"/>
                    <a:pt x="10172" y="518"/>
                    <a:pt x="10170" y="518"/>
                  </a:cubicBezTo>
                  <a:cubicBezTo>
                    <a:pt x="10169" y="518"/>
                    <a:pt x="10169" y="514"/>
                    <a:pt x="10169" y="506"/>
                  </a:cubicBezTo>
                  <a:cubicBezTo>
                    <a:pt x="10176" y="474"/>
                    <a:pt x="10179" y="458"/>
                    <a:pt x="10176" y="458"/>
                  </a:cubicBezTo>
                  <a:lnTo>
                    <a:pt x="10176" y="458"/>
                  </a:lnTo>
                  <a:cubicBezTo>
                    <a:pt x="10175" y="458"/>
                    <a:pt x="10173" y="462"/>
                    <a:pt x="10169" y="470"/>
                  </a:cubicBezTo>
                  <a:cubicBezTo>
                    <a:pt x="10165" y="474"/>
                    <a:pt x="10162" y="475"/>
                    <a:pt x="10160" y="475"/>
                  </a:cubicBezTo>
                  <a:cubicBezTo>
                    <a:pt x="10157" y="475"/>
                    <a:pt x="10157" y="470"/>
                    <a:pt x="10157" y="470"/>
                  </a:cubicBezTo>
                  <a:lnTo>
                    <a:pt x="10145" y="494"/>
                  </a:lnTo>
                  <a:cubicBezTo>
                    <a:pt x="10145" y="482"/>
                    <a:pt x="10145" y="470"/>
                    <a:pt x="10157" y="470"/>
                  </a:cubicBezTo>
                  <a:cubicBezTo>
                    <a:pt x="10157" y="470"/>
                    <a:pt x="10150" y="470"/>
                    <a:pt x="10157" y="449"/>
                  </a:cubicBezTo>
                  <a:lnTo>
                    <a:pt x="10157" y="449"/>
                  </a:lnTo>
                  <a:cubicBezTo>
                    <a:pt x="10150" y="459"/>
                    <a:pt x="10145" y="470"/>
                    <a:pt x="10145" y="470"/>
                  </a:cubicBezTo>
                  <a:cubicBezTo>
                    <a:pt x="10133" y="470"/>
                    <a:pt x="10133" y="470"/>
                    <a:pt x="10121" y="458"/>
                  </a:cubicBezTo>
                  <a:lnTo>
                    <a:pt x="10145" y="410"/>
                  </a:lnTo>
                  <a:lnTo>
                    <a:pt x="10145" y="410"/>
                  </a:lnTo>
                  <a:cubicBezTo>
                    <a:pt x="10139" y="422"/>
                    <a:pt x="10133" y="431"/>
                    <a:pt x="10131" y="433"/>
                  </a:cubicBezTo>
                  <a:lnTo>
                    <a:pt x="10131" y="433"/>
                  </a:lnTo>
                  <a:lnTo>
                    <a:pt x="10145" y="410"/>
                  </a:lnTo>
                  <a:lnTo>
                    <a:pt x="10145" y="410"/>
                  </a:lnTo>
                  <a:cubicBezTo>
                    <a:pt x="10134" y="426"/>
                    <a:pt x="10131" y="433"/>
                    <a:pt x="10131" y="433"/>
                  </a:cubicBezTo>
                  <a:cubicBezTo>
                    <a:pt x="10131" y="433"/>
                    <a:pt x="10131" y="433"/>
                    <a:pt x="10131" y="433"/>
                  </a:cubicBezTo>
                  <a:lnTo>
                    <a:pt x="10131" y="433"/>
                  </a:lnTo>
                  <a:lnTo>
                    <a:pt x="10109" y="470"/>
                  </a:lnTo>
                  <a:cubicBezTo>
                    <a:pt x="10093" y="494"/>
                    <a:pt x="10085" y="503"/>
                    <a:pt x="10082" y="503"/>
                  </a:cubicBezTo>
                  <a:cubicBezTo>
                    <a:pt x="10078" y="503"/>
                    <a:pt x="10093" y="470"/>
                    <a:pt x="10109" y="446"/>
                  </a:cubicBezTo>
                  <a:cubicBezTo>
                    <a:pt x="10109" y="443"/>
                    <a:pt x="10109" y="439"/>
                    <a:pt x="10109" y="434"/>
                  </a:cubicBezTo>
                  <a:cubicBezTo>
                    <a:pt x="10105" y="442"/>
                    <a:pt x="10101" y="448"/>
                    <a:pt x="10098" y="451"/>
                  </a:cubicBezTo>
                  <a:lnTo>
                    <a:pt x="10098" y="451"/>
                  </a:lnTo>
                  <a:cubicBezTo>
                    <a:pt x="10099" y="441"/>
                    <a:pt x="10102" y="425"/>
                    <a:pt x="10099" y="425"/>
                  </a:cubicBezTo>
                  <a:lnTo>
                    <a:pt x="10099" y="425"/>
                  </a:lnTo>
                  <a:cubicBezTo>
                    <a:pt x="10097" y="425"/>
                    <a:pt x="10093" y="431"/>
                    <a:pt x="10085" y="446"/>
                  </a:cubicBezTo>
                  <a:cubicBezTo>
                    <a:pt x="10085" y="446"/>
                    <a:pt x="10085" y="446"/>
                    <a:pt x="10085" y="427"/>
                  </a:cubicBezTo>
                  <a:lnTo>
                    <a:pt x="10085" y="427"/>
                  </a:lnTo>
                  <a:cubicBezTo>
                    <a:pt x="10084" y="429"/>
                    <a:pt x="10083" y="431"/>
                    <a:pt x="10081" y="433"/>
                  </a:cubicBezTo>
                  <a:lnTo>
                    <a:pt x="10081" y="433"/>
                  </a:lnTo>
                  <a:cubicBezTo>
                    <a:pt x="10082" y="431"/>
                    <a:pt x="10084" y="427"/>
                    <a:pt x="10085" y="422"/>
                  </a:cubicBezTo>
                  <a:cubicBezTo>
                    <a:pt x="10085" y="424"/>
                    <a:pt x="10085" y="425"/>
                    <a:pt x="10085" y="427"/>
                  </a:cubicBezTo>
                  <a:lnTo>
                    <a:pt x="10085" y="427"/>
                  </a:lnTo>
                  <a:cubicBezTo>
                    <a:pt x="10087" y="424"/>
                    <a:pt x="10088" y="420"/>
                    <a:pt x="10089" y="416"/>
                  </a:cubicBezTo>
                  <a:lnTo>
                    <a:pt x="10089" y="416"/>
                  </a:lnTo>
                  <a:cubicBezTo>
                    <a:pt x="10097" y="404"/>
                    <a:pt x="10099" y="400"/>
                    <a:pt x="10099" y="400"/>
                  </a:cubicBezTo>
                  <a:lnTo>
                    <a:pt x="10099" y="400"/>
                  </a:lnTo>
                  <a:cubicBezTo>
                    <a:pt x="10098" y="400"/>
                    <a:pt x="10095" y="405"/>
                    <a:pt x="10090" y="413"/>
                  </a:cubicBezTo>
                  <a:lnTo>
                    <a:pt x="10090" y="413"/>
                  </a:lnTo>
                  <a:cubicBezTo>
                    <a:pt x="10091" y="409"/>
                    <a:pt x="10091" y="404"/>
                    <a:pt x="10092" y="400"/>
                  </a:cubicBezTo>
                  <a:lnTo>
                    <a:pt x="10092" y="400"/>
                  </a:lnTo>
                  <a:cubicBezTo>
                    <a:pt x="10085" y="408"/>
                    <a:pt x="10078" y="417"/>
                    <a:pt x="10073" y="422"/>
                  </a:cubicBezTo>
                  <a:cubicBezTo>
                    <a:pt x="10073" y="428"/>
                    <a:pt x="10073" y="437"/>
                    <a:pt x="10075" y="440"/>
                  </a:cubicBezTo>
                  <a:lnTo>
                    <a:pt x="10075" y="440"/>
                  </a:lnTo>
                  <a:cubicBezTo>
                    <a:pt x="10077" y="438"/>
                    <a:pt x="10079" y="436"/>
                    <a:pt x="10081" y="433"/>
                  </a:cubicBezTo>
                  <a:lnTo>
                    <a:pt x="10081" y="433"/>
                  </a:lnTo>
                  <a:cubicBezTo>
                    <a:pt x="10079" y="439"/>
                    <a:pt x="10077" y="441"/>
                    <a:pt x="10076" y="441"/>
                  </a:cubicBezTo>
                  <a:cubicBezTo>
                    <a:pt x="10075" y="441"/>
                    <a:pt x="10075" y="441"/>
                    <a:pt x="10075" y="440"/>
                  </a:cubicBezTo>
                  <a:lnTo>
                    <a:pt x="10075" y="440"/>
                  </a:lnTo>
                  <a:cubicBezTo>
                    <a:pt x="10068" y="445"/>
                    <a:pt x="10060" y="448"/>
                    <a:pt x="10051" y="448"/>
                  </a:cubicBezTo>
                  <a:cubicBezTo>
                    <a:pt x="10039" y="448"/>
                    <a:pt x="10027" y="444"/>
                    <a:pt x="10014" y="434"/>
                  </a:cubicBezTo>
                  <a:lnTo>
                    <a:pt x="10014" y="422"/>
                  </a:lnTo>
                  <a:cubicBezTo>
                    <a:pt x="10014" y="422"/>
                    <a:pt x="10002" y="410"/>
                    <a:pt x="10002" y="410"/>
                  </a:cubicBezTo>
                  <a:lnTo>
                    <a:pt x="10002" y="446"/>
                  </a:lnTo>
                  <a:cubicBezTo>
                    <a:pt x="10002" y="434"/>
                    <a:pt x="9990" y="422"/>
                    <a:pt x="9990" y="398"/>
                  </a:cubicBezTo>
                  <a:lnTo>
                    <a:pt x="9990" y="434"/>
                  </a:lnTo>
                  <a:cubicBezTo>
                    <a:pt x="9990" y="446"/>
                    <a:pt x="9990" y="458"/>
                    <a:pt x="9990" y="458"/>
                  </a:cubicBezTo>
                  <a:cubicBezTo>
                    <a:pt x="9990" y="458"/>
                    <a:pt x="9990" y="434"/>
                    <a:pt x="9978" y="386"/>
                  </a:cubicBezTo>
                  <a:cubicBezTo>
                    <a:pt x="9966" y="339"/>
                    <a:pt x="9978" y="339"/>
                    <a:pt x="9978" y="327"/>
                  </a:cubicBezTo>
                  <a:lnTo>
                    <a:pt x="9954" y="327"/>
                  </a:lnTo>
                  <a:cubicBezTo>
                    <a:pt x="9930" y="315"/>
                    <a:pt x="9907" y="309"/>
                    <a:pt x="9883" y="309"/>
                  </a:cubicBezTo>
                  <a:cubicBezTo>
                    <a:pt x="9859" y="309"/>
                    <a:pt x="9835" y="315"/>
                    <a:pt x="9811" y="327"/>
                  </a:cubicBezTo>
                  <a:cubicBezTo>
                    <a:pt x="9752" y="351"/>
                    <a:pt x="9680" y="375"/>
                    <a:pt x="9609" y="375"/>
                  </a:cubicBezTo>
                  <a:cubicBezTo>
                    <a:pt x="9549" y="375"/>
                    <a:pt x="9478" y="363"/>
                    <a:pt x="9418" y="339"/>
                  </a:cubicBezTo>
                  <a:cubicBezTo>
                    <a:pt x="9280" y="378"/>
                    <a:pt x="9142" y="401"/>
                    <a:pt x="9004" y="401"/>
                  </a:cubicBezTo>
                  <a:cubicBezTo>
                    <a:pt x="8976" y="401"/>
                    <a:pt x="8947" y="400"/>
                    <a:pt x="8918" y="398"/>
                  </a:cubicBezTo>
                  <a:cubicBezTo>
                    <a:pt x="8847" y="398"/>
                    <a:pt x="8776" y="386"/>
                    <a:pt x="8692" y="375"/>
                  </a:cubicBezTo>
                  <a:cubicBezTo>
                    <a:pt x="8673" y="375"/>
                    <a:pt x="8654" y="359"/>
                    <a:pt x="8635" y="359"/>
                  </a:cubicBezTo>
                  <a:cubicBezTo>
                    <a:pt x="8630" y="359"/>
                    <a:pt x="8625" y="360"/>
                    <a:pt x="8621" y="363"/>
                  </a:cubicBezTo>
                  <a:cubicBezTo>
                    <a:pt x="8537" y="416"/>
                    <a:pt x="8448" y="425"/>
                    <a:pt x="8357" y="425"/>
                  </a:cubicBezTo>
                  <a:cubicBezTo>
                    <a:pt x="8312" y="425"/>
                    <a:pt x="8266" y="423"/>
                    <a:pt x="8221" y="423"/>
                  </a:cubicBezTo>
                  <a:cubicBezTo>
                    <a:pt x="8175" y="423"/>
                    <a:pt x="8130" y="425"/>
                    <a:pt x="8085" y="434"/>
                  </a:cubicBezTo>
                  <a:cubicBezTo>
                    <a:pt x="8063" y="437"/>
                    <a:pt x="8039" y="439"/>
                    <a:pt x="8016" y="439"/>
                  </a:cubicBezTo>
                  <a:cubicBezTo>
                    <a:pt x="7951" y="439"/>
                    <a:pt x="7884" y="428"/>
                    <a:pt x="7823" y="410"/>
                  </a:cubicBezTo>
                  <a:cubicBezTo>
                    <a:pt x="7775" y="392"/>
                    <a:pt x="7731" y="383"/>
                    <a:pt x="7686" y="383"/>
                  </a:cubicBezTo>
                  <a:cubicBezTo>
                    <a:pt x="7641" y="383"/>
                    <a:pt x="7597" y="392"/>
                    <a:pt x="7549" y="410"/>
                  </a:cubicBezTo>
                  <a:cubicBezTo>
                    <a:pt x="7519" y="416"/>
                    <a:pt x="7487" y="419"/>
                    <a:pt x="7454" y="419"/>
                  </a:cubicBezTo>
                  <a:cubicBezTo>
                    <a:pt x="7421" y="419"/>
                    <a:pt x="7388" y="416"/>
                    <a:pt x="7359" y="410"/>
                  </a:cubicBezTo>
                  <a:cubicBezTo>
                    <a:pt x="7347" y="410"/>
                    <a:pt x="7335" y="398"/>
                    <a:pt x="7323" y="386"/>
                  </a:cubicBezTo>
                  <a:cubicBezTo>
                    <a:pt x="7299" y="351"/>
                    <a:pt x="7275" y="303"/>
                    <a:pt x="7252" y="267"/>
                  </a:cubicBezTo>
                  <a:lnTo>
                    <a:pt x="7156" y="363"/>
                  </a:lnTo>
                  <a:cubicBezTo>
                    <a:pt x="7126" y="332"/>
                    <a:pt x="7095" y="322"/>
                    <a:pt x="7064" y="322"/>
                  </a:cubicBezTo>
                  <a:cubicBezTo>
                    <a:pt x="7010" y="322"/>
                    <a:pt x="6954" y="351"/>
                    <a:pt x="6894" y="351"/>
                  </a:cubicBezTo>
                  <a:cubicBezTo>
                    <a:pt x="6869" y="354"/>
                    <a:pt x="6843" y="355"/>
                    <a:pt x="6818" y="355"/>
                  </a:cubicBezTo>
                  <a:cubicBezTo>
                    <a:pt x="6749" y="355"/>
                    <a:pt x="6681" y="344"/>
                    <a:pt x="6620" y="327"/>
                  </a:cubicBezTo>
                  <a:lnTo>
                    <a:pt x="6609" y="327"/>
                  </a:lnTo>
                  <a:cubicBezTo>
                    <a:pt x="6580" y="333"/>
                    <a:pt x="6550" y="336"/>
                    <a:pt x="6521" y="336"/>
                  </a:cubicBezTo>
                  <a:cubicBezTo>
                    <a:pt x="6439" y="336"/>
                    <a:pt x="6357" y="314"/>
                    <a:pt x="6287" y="279"/>
                  </a:cubicBezTo>
                  <a:cubicBezTo>
                    <a:pt x="6280" y="276"/>
                    <a:pt x="6273" y="274"/>
                    <a:pt x="6266" y="274"/>
                  </a:cubicBezTo>
                  <a:cubicBezTo>
                    <a:pt x="6249" y="274"/>
                    <a:pt x="6233" y="283"/>
                    <a:pt x="6216" y="291"/>
                  </a:cubicBezTo>
                  <a:cubicBezTo>
                    <a:pt x="6168" y="327"/>
                    <a:pt x="6120" y="339"/>
                    <a:pt x="6061" y="339"/>
                  </a:cubicBezTo>
                  <a:cubicBezTo>
                    <a:pt x="5989" y="327"/>
                    <a:pt x="5906" y="303"/>
                    <a:pt x="5835" y="279"/>
                  </a:cubicBezTo>
                  <a:lnTo>
                    <a:pt x="5751" y="279"/>
                  </a:lnTo>
                  <a:cubicBezTo>
                    <a:pt x="5709" y="307"/>
                    <a:pt x="5661" y="321"/>
                    <a:pt x="5613" y="321"/>
                  </a:cubicBezTo>
                  <a:cubicBezTo>
                    <a:pt x="5539" y="321"/>
                    <a:pt x="5464" y="289"/>
                    <a:pt x="5406" y="232"/>
                  </a:cubicBezTo>
                  <a:cubicBezTo>
                    <a:pt x="5370" y="255"/>
                    <a:pt x="5323" y="291"/>
                    <a:pt x="5287" y="315"/>
                  </a:cubicBezTo>
                  <a:cubicBezTo>
                    <a:pt x="5239" y="279"/>
                    <a:pt x="5204" y="255"/>
                    <a:pt x="5144" y="232"/>
                  </a:cubicBezTo>
                  <a:cubicBezTo>
                    <a:pt x="5037" y="232"/>
                    <a:pt x="4942" y="220"/>
                    <a:pt x="4835" y="208"/>
                  </a:cubicBezTo>
                  <a:cubicBezTo>
                    <a:pt x="4739" y="184"/>
                    <a:pt x="4656" y="148"/>
                    <a:pt x="4573" y="113"/>
                  </a:cubicBezTo>
                  <a:cubicBezTo>
                    <a:pt x="4513" y="77"/>
                    <a:pt x="4418" y="89"/>
                    <a:pt x="4358" y="65"/>
                  </a:cubicBezTo>
                  <a:cubicBezTo>
                    <a:pt x="4348" y="63"/>
                    <a:pt x="4337" y="62"/>
                    <a:pt x="4326" y="62"/>
                  </a:cubicBezTo>
                  <a:cubicBezTo>
                    <a:pt x="4303" y="62"/>
                    <a:pt x="4276" y="65"/>
                    <a:pt x="4250" y="65"/>
                  </a:cubicBezTo>
                  <a:cubicBezTo>
                    <a:pt x="4209" y="65"/>
                    <a:pt x="4168" y="59"/>
                    <a:pt x="4132" y="29"/>
                  </a:cubicBezTo>
                  <a:cubicBezTo>
                    <a:pt x="4106" y="12"/>
                    <a:pt x="4073" y="1"/>
                    <a:pt x="40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00"/>
            <p:cNvSpPr/>
            <p:nvPr/>
          </p:nvSpPr>
          <p:spPr>
            <a:xfrm>
              <a:off x="2819400" y="2889600"/>
              <a:ext cx="651875" cy="537750"/>
            </a:xfrm>
            <a:custGeom>
              <a:rect b="b" l="l" r="r" t="t"/>
              <a:pathLst>
                <a:path extrusionOk="0" h="21510" w="26075">
                  <a:moveTo>
                    <a:pt x="71" y="6127"/>
                  </a:moveTo>
                  <a:cubicBezTo>
                    <a:pt x="76" y="6128"/>
                    <a:pt x="81" y="6128"/>
                    <a:pt x="85" y="6129"/>
                  </a:cubicBezTo>
                  <a:lnTo>
                    <a:pt x="85" y="6129"/>
                  </a:lnTo>
                  <a:cubicBezTo>
                    <a:pt x="84" y="6128"/>
                    <a:pt x="84" y="6128"/>
                    <a:pt x="83" y="6127"/>
                  </a:cubicBezTo>
                  <a:close/>
                  <a:moveTo>
                    <a:pt x="10274" y="0"/>
                  </a:moveTo>
                  <a:cubicBezTo>
                    <a:pt x="10227" y="0"/>
                    <a:pt x="10200" y="54"/>
                    <a:pt x="10168" y="103"/>
                  </a:cubicBezTo>
                  <a:cubicBezTo>
                    <a:pt x="10156" y="114"/>
                    <a:pt x="10144" y="126"/>
                    <a:pt x="10120" y="126"/>
                  </a:cubicBezTo>
                  <a:cubicBezTo>
                    <a:pt x="9989" y="126"/>
                    <a:pt x="9858" y="150"/>
                    <a:pt x="9751" y="210"/>
                  </a:cubicBezTo>
                  <a:cubicBezTo>
                    <a:pt x="9708" y="227"/>
                    <a:pt x="9662" y="235"/>
                    <a:pt x="9618" y="235"/>
                  </a:cubicBezTo>
                  <a:cubicBezTo>
                    <a:pt x="9541" y="235"/>
                    <a:pt x="9466" y="212"/>
                    <a:pt x="9406" y="174"/>
                  </a:cubicBezTo>
                  <a:cubicBezTo>
                    <a:pt x="9374" y="148"/>
                    <a:pt x="9335" y="137"/>
                    <a:pt x="9295" y="137"/>
                  </a:cubicBezTo>
                  <a:cubicBezTo>
                    <a:pt x="9261" y="137"/>
                    <a:pt x="9225" y="146"/>
                    <a:pt x="9192" y="162"/>
                  </a:cubicBezTo>
                  <a:cubicBezTo>
                    <a:pt x="9039" y="260"/>
                    <a:pt x="8856" y="318"/>
                    <a:pt x="8671" y="318"/>
                  </a:cubicBezTo>
                  <a:cubicBezTo>
                    <a:pt x="8654" y="318"/>
                    <a:pt x="8637" y="318"/>
                    <a:pt x="8620" y="317"/>
                  </a:cubicBezTo>
                  <a:cubicBezTo>
                    <a:pt x="8584" y="317"/>
                    <a:pt x="8549" y="353"/>
                    <a:pt x="8525" y="388"/>
                  </a:cubicBezTo>
                  <a:cubicBezTo>
                    <a:pt x="8501" y="424"/>
                    <a:pt x="8477" y="460"/>
                    <a:pt x="8430" y="484"/>
                  </a:cubicBezTo>
                  <a:cubicBezTo>
                    <a:pt x="8306" y="550"/>
                    <a:pt x="8176" y="586"/>
                    <a:pt x="8037" y="586"/>
                  </a:cubicBezTo>
                  <a:cubicBezTo>
                    <a:pt x="8002" y="586"/>
                    <a:pt x="7966" y="584"/>
                    <a:pt x="7930" y="579"/>
                  </a:cubicBezTo>
                  <a:cubicBezTo>
                    <a:pt x="7893" y="570"/>
                    <a:pt x="7856" y="565"/>
                    <a:pt x="7819" y="565"/>
                  </a:cubicBezTo>
                  <a:cubicBezTo>
                    <a:pt x="7710" y="565"/>
                    <a:pt x="7601" y="603"/>
                    <a:pt x="7513" y="674"/>
                  </a:cubicBezTo>
                  <a:cubicBezTo>
                    <a:pt x="7453" y="698"/>
                    <a:pt x="7382" y="722"/>
                    <a:pt x="7299" y="734"/>
                  </a:cubicBezTo>
                  <a:cubicBezTo>
                    <a:pt x="7263" y="746"/>
                    <a:pt x="7227" y="781"/>
                    <a:pt x="7215" y="817"/>
                  </a:cubicBezTo>
                  <a:cubicBezTo>
                    <a:pt x="7203" y="865"/>
                    <a:pt x="7179" y="900"/>
                    <a:pt x="7132" y="912"/>
                  </a:cubicBezTo>
                  <a:cubicBezTo>
                    <a:pt x="7037" y="924"/>
                    <a:pt x="6918" y="924"/>
                    <a:pt x="6858" y="1007"/>
                  </a:cubicBezTo>
                  <a:cubicBezTo>
                    <a:pt x="6739" y="1127"/>
                    <a:pt x="6596" y="1234"/>
                    <a:pt x="6441" y="1305"/>
                  </a:cubicBezTo>
                  <a:cubicBezTo>
                    <a:pt x="6322" y="1388"/>
                    <a:pt x="6191" y="1460"/>
                    <a:pt x="6048" y="1519"/>
                  </a:cubicBezTo>
                  <a:cubicBezTo>
                    <a:pt x="5929" y="1555"/>
                    <a:pt x="5858" y="1710"/>
                    <a:pt x="5751" y="1734"/>
                  </a:cubicBezTo>
                  <a:cubicBezTo>
                    <a:pt x="5584" y="1769"/>
                    <a:pt x="5489" y="1924"/>
                    <a:pt x="5346" y="1960"/>
                  </a:cubicBezTo>
                  <a:cubicBezTo>
                    <a:pt x="5191" y="2008"/>
                    <a:pt x="5048" y="2091"/>
                    <a:pt x="4917" y="2186"/>
                  </a:cubicBezTo>
                  <a:cubicBezTo>
                    <a:pt x="4822" y="2258"/>
                    <a:pt x="4703" y="2341"/>
                    <a:pt x="4596" y="2400"/>
                  </a:cubicBezTo>
                  <a:cubicBezTo>
                    <a:pt x="4477" y="2448"/>
                    <a:pt x="4346" y="2484"/>
                    <a:pt x="4215" y="2520"/>
                  </a:cubicBezTo>
                  <a:cubicBezTo>
                    <a:pt x="4072" y="2639"/>
                    <a:pt x="3870" y="2627"/>
                    <a:pt x="3703" y="2674"/>
                  </a:cubicBezTo>
                  <a:cubicBezTo>
                    <a:pt x="3492" y="2760"/>
                    <a:pt x="3274" y="2800"/>
                    <a:pt x="3048" y="2800"/>
                  </a:cubicBezTo>
                  <a:cubicBezTo>
                    <a:pt x="2993" y="2800"/>
                    <a:pt x="2937" y="2798"/>
                    <a:pt x="2881" y="2793"/>
                  </a:cubicBezTo>
                  <a:cubicBezTo>
                    <a:pt x="2872" y="2792"/>
                    <a:pt x="2862" y="2792"/>
                    <a:pt x="2852" y="2792"/>
                  </a:cubicBezTo>
                  <a:cubicBezTo>
                    <a:pt x="2767" y="2792"/>
                    <a:pt x="2686" y="2838"/>
                    <a:pt x="2643" y="2912"/>
                  </a:cubicBezTo>
                  <a:cubicBezTo>
                    <a:pt x="2599" y="2957"/>
                    <a:pt x="2542" y="2981"/>
                    <a:pt x="2481" y="2981"/>
                  </a:cubicBezTo>
                  <a:cubicBezTo>
                    <a:pt x="2460" y="2981"/>
                    <a:pt x="2439" y="2978"/>
                    <a:pt x="2417" y="2972"/>
                  </a:cubicBezTo>
                  <a:cubicBezTo>
                    <a:pt x="2262" y="2984"/>
                    <a:pt x="2096" y="3008"/>
                    <a:pt x="1941" y="3020"/>
                  </a:cubicBezTo>
                  <a:cubicBezTo>
                    <a:pt x="1798" y="3032"/>
                    <a:pt x="1667" y="3055"/>
                    <a:pt x="1548" y="3103"/>
                  </a:cubicBezTo>
                  <a:cubicBezTo>
                    <a:pt x="1417" y="3103"/>
                    <a:pt x="1298" y="3174"/>
                    <a:pt x="1214" y="3270"/>
                  </a:cubicBezTo>
                  <a:cubicBezTo>
                    <a:pt x="1155" y="3341"/>
                    <a:pt x="1083" y="3389"/>
                    <a:pt x="1000" y="3413"/>
                  </a:cubicBezTo>
                  <a:cubicBezTo>
                    <a:pt x="929" y="3436"/>
                    <a:pt x="881" y="3484"/>
                    <a:pt x="845" y="3543"/>
                  </a:cubicBezTo>
                  <a:cubicBezTo>
                    <a:pt x="833" y="3591"/>
                    <a:pt x="810" y="3651"/>
                    <a:pt x="798" y="3698"/>
                  </a:cubicBezTo>
                  <a:cubicBezTo>
                    <a:pt x="786" y="3698"/>
                    <a:pt x="786" y="3710"/>
                    <a:pt x="774" y="3722"/>
                  </a:cubicBezTo>
                  <a:lnTo>
                    <a:pt x="667" y="3782"/>
                  </a:lnTo>
                  <a:cubicBezTo>
                    <a:pt x="524" y="3877"/>
                    <a:pt x="381" y="3948"/>
                    <a:pt x="226" y="3996"/>
                  </a:cubicBezTo>
                  <a:cubicBezTo>
                    <a:pt x="202" y="3996"/>
                    <a:pt x="191" y="4008"/>
                    <a:pt x="179" y="4020"/>
                  </a:cubicBezTo>
                  <a:cubicBezTo>
                    <a:pt x="262" y="4163"/>
                    <a:pt x="321" y="4329"/>
                    <a:pt x="357" y="4496"/>
                  </a:cubicBezTo>
                  <a:cubicBezTo>
                    <a:pt x="381" y="4591"/>
                    <a:pt x="393" y="4663"/>
                    <a:pt x="405" y="4770"/>
                  </a:cubicBezTo>
                  <a:lnTo>
                    <a:pt x="405" y="4829"/>
                  </a:lnTo>
                  <a:lnTo>
                    <a:pt x="405" y="4877"/>
                  </a:lnTo>
                  <a:cubicBezTo>
                    <a:pt x="405" y="4913"/>
                    <a:pt x="429" y="4972"/>
                    <a:pt x="429" y="5032"/>
                  </a:cubicBezTo>
                  <a:cubicBezTo>
                    <a:pt x="429" y="5115"/>
                    <a:pt x="405" y="5210"/>
                    <a:pt x="357" y="5282"/>
                  </a:cubicBezTo>
                  <a:cubicBezTo>
                    <a:pt x="357" y="5234"/>
                    <a:pt x="357" y="5187"/>
                    <a:pt x="357" y="5139"/>
                  </a:cubicBezTo>
                  <a:cubicBezTo>
                    <a:pt x="345" y="5175"/>
                    <a:pt x="333" y="5222"/>
                    <a:pt x="321" y="5270"/>
                  </a:cubicBezTo>
                  <a:lnTo>
                    <a:pt x="286" y="5341"/>
                  </a:lnTo>
                  <a:cubicBezTo>
                    <a:pt x="274" y="5401"/>
                    <a:pt x="250" y="5448"/>
                    <a:pt x="226" y="5508"/>
                  </a:cubicBezTo>
                  <a:cubicBezTo>
                    <a:pt x="214" y="5556"/>
                    <a:pt x="191" y="5603"/>
                    <a:pt x="167" y="5651"/>
                  </a:cubicBezTo>
                  <a:cubicBezTo>
                    <a:pt x="214" y="5651"/>
                    <a:pt x="202" y="5663"/>
                    <a:pt x="167" y="5675"/>
                  </a:cubicBezTo>
                  <a:lnTo>
                    <a:pt x="167" y="5687"/>
                  </a:lnTo>
                  <a:cubicBezTo>
                    <a:pt x="167" y="5687"/>
                    <a:pt x="167" y="5699"/>
                    <a:pt x="167" y="5699"/>
                  </a:cubicBezTo>
                  <a:cubicBezTo>
                    <a:pt x="202" y="5722"/>
                    <a:pt x="202" y="5722"/>
                    <a:pt x="202" y="5734"/>
                  </a:cubicBezTo>
                  <a:cubicBezTo>
                    <a:pt x="226" y="5746"/>
                    <a:pt x="250" y="5758"/>
                    <a:pt x="202" y="5758"/>
                  </a:cubicBezTo>
                  <a:cubicBezTo>
                    <a:pt x="202" y="5770"/>
                    <a:pt x="202" y="5770"/>
                    <a:pt x="202" y="5782"/>
                  </a:cubicBezTo>
                  <a:lnTo>
                    <a:pt x="202" y="5806"/>
                  </a:lnTo>
                  <a:cubicBezTo>
                    <a:pt x="191" y="5806"/>
                    <a:pt x="202" y="5818"/>
                    <a:pt x="202" y="5818"/>
                  </a:cubicBezTo>
                  <a:cubicBezTo>
                    <a:pt x="262" y="5829"/>
                    <a:pt x="262" y="5829"/>
                    <a:pt x="202" y="5829"/>
                  </a:cubicBezTo>
                  <a:cubicBezTo>
                    <a:pt x="202" y="5829"/>
                    <a:pt x="191" y="5829"/>
                    <a:pt x="179" y="5841"/>
                  </a:cubicBezTo>
                  <a:cubicBezTo>
                    <a:pt x="179" y="5847"/>
                    <a:pt x="179" y="5847"/>
                    <a:pt x="179" y="5847"/>
                  </a:cubicBezTo>
                  <a:cubicBezTo>
                    <a:pt x="179" y="5847"/>
                    <a:pt x="179" y="5847"/>
                    <a:pt x="179" y="5853"/>
                  </a:cubicBezTo>
                  <a:cubicBezTo>
                    <a:pt x="202" y="5853"/>
                    <a:pt x="226" y="5865"/>
                    <a:pt x="250" y="5865"/>
                  </a:cubicBezTo>
                  <a:cubicBezTo>
                    <a:pt x="262" y="5877"/>
                    <a:pt x="274" y="5889"/>
                    <a:pt x="286" y="5901"/>
                  </a:cubicBezTo>
                  <a:lnTo>
                    <a:pt x="179" y="5901"/>
                  </a:lnTo>
                  <a:cubicBezTo>
                    <a:pt x="179" y="5901"/>
                    <a:pt x="262" y="5913"/>
                    <a:pt x="214" y="5913"/>
                  </a:cubicBezTo>
                  <a:lnTo>
                    <a:pt x="202" y="5913"/>
                  </a:lnTo>
                  <a:cubicBezTo>
                    <a:pt x="214" y="5913"/>
                    <a:pt x="226" y="5913"/>
                    <a:pt x="226" y="5925"/>
                  </a:cubicBezTo>
                  <a:cubicBezTo>
                    <a:pt x="214" y="5937"/>
                    <a:pt x="250" y="5937"/>
                    <a:pt x="226" y="5937"/>
                  </a:cubicBezTo>
                  <a:lnTo>
                    <a:pt x="238" y="5937"/>
                  </a:lnTo>
                  <a:cubicBezTo>
                    <a:pt x="274" y="5949"/>
                    <a:pt x="286" y="5949"/>
                    <a:pt x="274" y="5949"/>
                  </a:cubicBezTo>
                  <a:cubicBezTo>
                    <a:pt x="266" y="5953"/>
                    <a:pt x="258" y="5954"/>
                    <a:pt x="251" y="5954"/>
                  </a:cubicBezTo>
                  <a:cubicBezTo>
                    <a:pt x="237" y="5954"/>
                    <a:pt x="226" y="5949"/>
                    <a:pt x="226" y="5949"/>
                  </a:cubicBezTo>
                  <a:cubicBezTo>
                    <a:pt x="214" y="5949"/>
                    <a:pt x="250" y="5960"/>
                    <a:pt x="250" y="5972"/>
                  </a:cubicBezTo>
                  <a:lnTo>
                    <a:pt x="191" y="5972"/>
                  </a:lnTo>
                  <a:cubicBezTo>
                    <a:pt x="191" y="5972"/>
                    <a:pt x="179" y="5972"/>
                    <a:pt x="191" y="5984"/>
                  </a:cubicBezTo>
                  <a:lnTo>
                    <a:pt x="214" y="5996"/>
                  </a:lnTo>
                  <a:lnTo>
                    <a:pt x="167" y="5996"/>
                  </a:lnTo>
                  <a:cubicBezTo>
                    <a:pt x="143" y="5996"/>
                    <a:pt x="226" y="6008"/>
                    <a:pt x="202" y="6008"/>
                  </a:cubicBezTo>
                  <a:cubicBezTo>
                    <a:pt x="155" y="6008"/>
                    <a:pt x="143" y="6008"/>
                    <a:pt x="202" y="6020"/>
                  </a:cubicBezTo>
                  <a:cubicBezTo>
                    <a:pt x="262" y="6032"/>
                    <a:pt x="250" y="6044"/>
                    <a:pt x="226" y="6044"/>
                  </a:cubicBezTo>
                  <a:cubicBezTo>
                    <a:pt x="202" y="6044"/>
                    <a:pt x="214" y="6044"/>
                    <a:pt x="202" y="6056"/>
                  </a:cubicBezTo>
                  <a:cubicBezTo>
                    <a:pt x="179" y="6056"/>
                    <a:pt x="179" y="6056"/>
                    <a:pt x="214" y="6068"/>
                  </a:cubicBezTo>
                  <a:cubicBezTo>
                    <a:pt x="217" y="6068"/>
                    <a:pt x="219" y="6069"/>
                    <a:pt x="221" y="6069"/>
                  </a:cubicBezTo>
                  <a:lnTo>
                    <a:pt x="221" y="6069"/>
                  </a:lnTo>
                  <a:cubicBezTo>
                    <a:pt x="215" y="6068"/>
                    <a:pt x="208" y="6068"/>
                    <a:pt x="202" y="6068"/>
                  </a:cubicBezTo>
                  <a:lnTo>
                    <a:pt x="191" y="6068"/>
                  </a:lnTo>
                  <a:cubicBezTo>
                    <a:pt x="274" y="6091"/>
                    <a:pt x="262" y="6103"/>
                    <a:pt x="214" y="6103"/>
                  </a:cubicBezTo>
                  <a:lnTo>
                    <a:pt x="202" y="6103"/>
                  </a:lnTo>
                  <a:cubicBezTo>
                    <a:pt x="202" y="6103"/>
                    <a:pt x="191" y="6103"/>
                    <a:pt x="202" y="6115"/>
                  </a:cubicBezTo>
                  <a:cubicBezTo>
                    <a:pt x="214" y="6115"/>
                    <a:pt x="238" y="6127"/>
                    <a:pt x="179" y="6127"/>
                  </a:cubicBezTo>
                  <a:cubicBezTo>
                    <a:pt x="166" y="6125"/>
                    <a:pt x="159" y="6124"/>
                    <a:pt x="154" y="6124"/>
                  </a:cubicBezTo>
                  <a:cubicBezTo>
                    <a:pt x="141" y="6124"/>
                    <a:pt x="148" y="6131"/>
                    <a:pt x="120" y="6131"/>
                  </a:cubicBezTo>
                  <a:cubicBezTo>
                    <a:pt x="111" y="6131"/>
                    <a:pt x="100" y="6130"/>
                    <a:pt x="85" y="6129"/>
                  </a:cubicBezTo>
                  <a:lnTo>
                    <a:pt x="85" y="6129"/>
                  </a:lnTo>
                  <a:cubicBezTo>
                    <a:pt x="98" y="6140"/>
                    <a:pt x="130" y="6151"/>
                    <a:pt x="107" y="6151"/>
                  </a:cubicBezTo>
                  <a:cubicBezTo>
                    <a:pt x="142" y="6168"/>
                    <a:pt x="158" y="6179"/>
                    <a:pt x="126" y="6179"/>
                  </a:cubicBezTo>
                  <a:cubicBezTo>
                    <a:pt x="115" y="6179"/>
                    <a:pt x="97" y="6178"/>
                    <a:pt x="71" y="6175"/>
                  </a:cubicBezTo>
                  <a:lnTo>
                    <a:pt x="71" y="6175"/>
                  </a:lnTo>
                  <a:cubicBezTo>
                    <a:pt x="125" y="6187"/>
                    <a:pt x="131" y="6190"/>
                    <a:pt x="121" y="6190"/>
                  </a:cubicBezTo>
                  <a:cubicBezTo>
                    <a:pt x="110" y="6190"/>
                    <a:pt x="83" y="6187"/>
                    <a:pt x="71" y="6187"/>
                  </a:cubicBezTo>
                  <a:cubicBezTo>
                    <a:pt x="107" y="6199"/>
                    <a:pt x="107" y="6202"/>
                    <a:pt x="98" y="6202"/>
                  </a:cubicBezTo>
                  <a:cubicBezTo>
                    <a:pt x="89" y="6202"/>
                    <a:pt x="71" y="6199"/>
                    <a:pt x="71" y="6199"/>
                  </a:cubicBezTo>
                  <a:lnTo>
                    <a:pt x="71" y="6199"/>
                  </a:lnTo>
                  <a:cubicBezTo>
                    <a:pt x="60" y="6210"/>
                    <a:pt x="48" y="6199"/>
                    <a:pt x="83" y="6222"/>
                  </a:cubicBezTo>
                  <a:cubicBezTo>
                    <a:pt x="107" y="6234"/>
                    <a:pt x="131" y="6246"/>
                    <a:pt x="131" y="6246"/>
                  </a:cubicBezTo>
                  <a:cubicBezTo>
                    <a:pt x="131" y="6258"/>
                    <a:pt x="131" y="6282"/>
                    <a:pt x="131" y="6294"/>
                  </a:cubicBezTo>
                  <a:cubicBezTo>
                    <a:pt x="131" y="6300"/>
                    <a:pt x="131" y="6303"/>
                    <a:pt x="125" y="6303"/>
                  </a:cubicBezTo>
                  <a:cubicBezTo>
                    <a:pt x="119" y="6303"/>
                    <a:pt x="107" y="6300"/>
                    <a:pt x="83" y="6294"/>
                  </a:cubicBezTo>
                  <a:lnTo>
                    <a:pt x="83" y="6294"/>
                  </a:lnTo>
                  <a:cubicBezTo>
                    <a:pt x="95" y="6298"/>
                    <a:pt x="97" y="6299"/>
                    <a:pt x="93" y="6299"/>
                  </a:cubicBezTo>
                  <a:cubicBezTo>
                    <a:pt x="85" y="6299"/>
                    <a:pt x="56" y="6294"/>
                    <a:pt x="48" y="6294"/>
                  </a:cubicBezTo>
                  <a:cubicBezTo>
                    <a:pt x="48" y="6294"/>
                    <a:pt x="95" y="6306"/>
                    <a:pt x="119" y="6318"/>
                  </a:cubicBezTo>
                  <a:cubicBezTo>
                    <a:pt x="131" y="6324"/>
                    <a:pt x="134" y="6327"/>
                    <a:pt x="131" y="6327"/>
                  </a:cubicBezTo>
                  <a:cubicBezTo>
                    <a:pt x="128" y="6327"/>
                    <a:pt x="119" y="6324"/>
                    <a:pt x="107" y="6318"/>
                  </a:cubicBezTo>
                  <a:cubicBezTo>
                    <a:pt x="97" y="6314"/>
                    <a:pt x="90" y="6313"/>
                    <a:pt x="87" y="6313"/>
                  </a:cubicBezTo>
                  <a:cubicBezTo>
                    <a:pt x="80" y="6313"/>
                    <a:pt x="94" y="6321"/>
                    <a:pt x="119" y="6330"/>
                  </a:cubicBezTo>
                  <a:cubicBezTo>
                    <a:pt x="143" y="6341"/>
                    <a:pt x="119" y="6341"/>
                    <a:pt x="119" y="6341"/>
                  </a:cubicBezTo>
                  <a:cubicBezTo>
                    <a:pt x="107" y="6341"/>
                    <a:pt x="119" y="6353"/>
                    <a:pt x="95" y="6353"/>
                  </a:cubicBezTo>
                  <a:cubicBezTo>
                    <a:pt x="60" y="6353"/>
                    <a:pt x="131" y="6377"/>
                    <a:pt x="107" y="6377"/>
                  </a:cubicBezTo>
                  <a:cubicBezTo>
                    <a:pt x="105" y="6377"/>
                    <a:pt x="104" y="6376"/>
                    <a:pt x="102" y="6376"/>
                  </a:cubicBezTo>
                  <a:cubicBezTo>
                    <a:pt x="72" y="6376"/>
                    <a:pt x="82" y="6484"/>
                    <a:pt x="48" y="6484"/>
                  </a:cubicBezTo>
                  <a:cubicBezTo>
                    <a:pt x="12" y="6484"/>
                    <a:pt x="0" y="6484"/>
                    <a:pt x="71" y="6520"/>
                  </a:cubicBezTo>
                  <a:lnTo>
                    <a:pt x="48" y="6520"/>
                  </a:lnTo>
                  <a:cubicBezTo>
                    <a:pt x="48" y="6520"/>
                    <a:pt x="60" y="6532"/>
                    <a:pt x="24" y="6532"/>
                  </a:cubicBezTo>
                  <a:cubicBezTo>
                    <a:pt x="24" y="6580"/>
                    <a:pt x="24" y="6639"/>
                    <a:pt x="24" y="6699"/>
                  </a:cubicBezTo>
                  <a:lnTo>
                    <a:pt x="155" y="6782"/>
                  </a:lnTo>
                  <a:lnTo>
                    <a:pt x="155" y="6782"/>
                  </a:lnTo>
                  <a:lnTo>
                    <a:pt x="12" y="6746"/>
                  </a:lnTo>
                  <a:cubicBezTo>
                    <a:pt x="0" y="6830"/>
                    <a:pt x="0" y="6925"/>
                    <a:pt x="0" y="7020"/>
                  </a:cubicBezTo>
                  <a:cubicBezTo>
                    <a:pt x="48" y="7175"/>
                    <a:pt x="71" y="7342"/>
                    <a:pt x="83" y="7508"/>
                  </a:cubicBezTo>
                  <a:cubicBezTo>
                    <a:pt x="131" y="7699"/>
                    <a:pt x="179" y="7901"/>
                    <a:pt x="250" y="8092"/>
                  </a:cubicBezTo>
                  <a:cubicBezTo>
                    <a:pt x="262" y="8115"/>
                    <a:pt x="274" y="8139"/>
                    <a:pt x="274" y="8163"/>
                  </a:cubicBezTo>
                  <a:cubicBezTo>
                    <a:pt x="333" y="8270"/>
                    <a:pt x="369" y="8365"/>
                    <a:pt x="417" y="8461"/>
                  </a:cubicBezTo>
                  <a:cubicBezTo>
                    <a:pt x="476" y="8568"/>
                    <a:pt x="524" y="8675"/>
                    <a:pt x="548" y="8782"/>
                  </a:cubicBezTo>
                  <a:lnTo>
                    <a:pt x="595" y="8877"/>
                  </a:lnTo>
                  <a:cubicBezTo>
                    <a:pt x="679" y="9104"/>
                    <a:pt x="774" y="9330"/>
                    <a:pt x="857" y="9556"/>
                  </a:cubicBezTo>
                  <a:cubicBezTo>
                    <a:pt x="964" y="9747"/>
                    <a:pt x="1048" y="9949"/>
                    <a:pt x="1107" y="10151"/>
                  </a:cubicBezTo>
                  <a:lnTo>
                    <a:pt x="1179" y="10378"/>
                  </a:lnTo>
                  <a:cubicBezTo>
                    <a:pt x="1238" y="10485"/>
                    <a:pt x="1286" y="10616"/>
                    <a:pt x="1298" y="10747"/>
                  </a:cubicBezTo>
                  <a:cubicBezTo>
                    <a:pt x="1310" y="10878"/>
                    <a:pt x="1310" y="10997"/>
                    <a:pt x="1298" y="11116"/>
                  </a:cubicBezTo>
                  <a:cubicBezTo>
                    <a:pt x="1298" y="11211"/>
                    <a:pt x="1298" y="11306"/>
                    <a:pt x="1298" y="11390"/>
                  </a:cubicBezTo>
                  <a:cubicBezTo>
                    <a:pt x="1310" y="11461"/>
                    <a:pt x="1334" y="11521"/>
                    <a:pt x="1369" y="11568"/>
                  </a:cubicBezTo>
                  <a:cubicBezTo>
                    <a:pt x="1405" y="11628"/>
                    <a:pt x="1429" y="11687"/>
                    <a:pt x="1417" y="11759"/>
                  </a:cubicBezTo>
                  <a:cubicBezTo>
                    <a:pt x="1417" y="11794"/>
                    <a:pt x="1417" y="11842"/>
                    <a:pt x="1429" y="11878"/>
                  </a:cubicBezTo>
                  <a:cubicBezTo>
                    <a:pt x="1429" y="11914"/>
                    <a:pt x="1441" y="11937"/>
                    <a:pt x="1441" y="11961"/>
                  </a:cubicBezTo>
                  <a:cubicBezTo>
                    <a:pt x="1429" y="12033"/>
                    <a:pt x="1429" y="12104"/>
                    <a:pt x="1441" y="12164"/>
                  </a:cubicBezTo>
                  <a:lnTo>
                    <a:pt x="1738" y="13009"/>
                  </a:lnTo>
                  <a:cubicBezTo>
                    <a:pt x="1941" y="13366"/>
                    <a:pt x="2096" y="13747"/>
                    <a:pt x="2167" y="14140"/>
                  </a:cubicBezTo>
                  <a:cubicBezTo>
                    <a:pt x="2488" y="14164"/>
                    <a:pt x="2798" y="14211"/>
                    <a:pt x="3096" y="14295"/>
                  </a:cubicBezTo>
                  <a:cubicBezTo>
                    <a:pt x="3298" y="14354"/>
                    <a:pt x="3512" y="14426"/>
                    <a:pt x="3703" y="14521"/>
                  </a:cubicBezTo>
                  <a:cubicBezTo>
                    <a:pt x="3798" y="14557"/>
                    <a:pt x="3881" y="14604"/>
                    <a:pt x="3965" y="14640"/>
                  </a:cubicBezTo>
                  <a:lnTo>
                    <a:pt x="3989" y="14652"/>
                  </a:lnTo>
                  <a:lnTo>
                    <a:pt x="4143" y="14747"/>
                  </a:lnTo>
                  <a:cubicBezTo>
                    <a:pt x="4274" y="14819"/>
                    <a:pt x="4417" y="14878"/>
                    <a:pt x="4548" y="14950"/>
                  </a:cubicBezTo>
                  <a:cubicBezTo>
                    <a:pt x="4763" y="15057"/>
                    <a:pt x="4977" y="15164"/>
                    <a:pt x="5167" y="15295"/>
                  </a:cubicBezTo>
                  <a:cubicBezTo>
                    <a:pt x="5346" y="15414"/>
                    <a:pt x="5536" y="15521"/>
                    <a:pt x="5727" y="15628"/>
                  </a:cubicBezTo>
                  <a:cubicBezTo>
                    <a:pt x="5786" y="15688"/>
                    <a:pt x="5846" y="15735"/>
                    <a:pt x="5906" y="15795"/>
                  </a:cubicBezTo>
                  <a:cubicBezTo>
                    <a:pt x="5953" y="15866"/>
                    <a:pt x="6013" y="15914"/>
                    <a:pt x="6084" y="15962"/>
                  </a:cubicBezTo>
                  <a:cubicBezTo>
                    <a:pt x="6275" y="16081"/>
                    <a:pt x="6441" y="16236"/>
                    <a:pt x="6572" y="16426"/>
                  </a:cubicBezTo>
                  <a:cubicBezTo>
                    <a:pt x="6656" y="16557"/>
                    <a:pt x="6739" y="16688"/>
                    <a:pt x="6822" y="16831"/>
                  </a:cubicBezTo>
                  <a:lnTo>
                    <a:pt x="6882" y="16926"/>
                  </a:lnTo>
                  <a:cubicBezTo>
                    <a:pt x="6894" y="16950"/>
                    <a:pt x="6894" y="16974"/>
                    <a:pt x="6918" y="16998"/>
                  </a:cubicBezTo>
                  <a:cubicBezTo>
                    <a:pt x="6941" y="17033"/>
                    <a:pt x="6965" y="17069"/>
                    <a:pt x="7001" y="17105"/>
                  </a:cubicBezTo>
                  <a:cubicBezTo>
                    <a:pt x="7084" y="17200"/>
                    <a:pt x="7203" y="17248"/>
                    <a:pt x="7322" y="17248"/>
                  </a:cubicBezTo>
                  <a:cubicBezTo>
                    <a:pt x="7370" y="17248"/>
                    <a:pt x="7406" y="17236"/>
                    <a:pt x="7441" y="17236"/>
                  </a:cubicBezTo>
                  <a:cubicBezTo>
                    <a:pt x="7501" y="17236"/>
                    <a:pt x="7560" y="17224"/>
                    <a:pt x="7620" y="17212"/>
                  </a:cubicBezTo>
                  <a:cubicBezTo>
                    <a:pt x="7680" y="17188"/>
                    <a:pt x="7751" y="17176"/>
                    <a:pt x="7822" y="17164"/>
                  </a:cubicBezTo>
                  <a:lnTo>
                    <a:pt x="7894" y="17128"/>
                  </a:lnTo>
                  <a:lnTo>
                    <a:pt x="8001" y="17045"/>
                  </a:lnTo>
                  <a:cubicBezTo>
                    <a:pt x="8108" y="16986"/>
                    <a:pt x="8203" y="16926"/>
                    <a:pt x="8322" y="16878"/>
                  </a:cubicBezTo>
                  <a:cubicBezTo>
                    <a:pt x="8537" y="16783"/>
                    <a:pt x="8775" y="16724"/>
                    <a:pt x="9013" y="16712"/>
                  </a:cubicBezTo>
                  <a:cubicBezTo>
                    <a:pt x="9077" y="16701"/>
                    <a:pt x="9141" y="16695"/>
                    <a:pt x="9206" y="16695"/>
                  </a:cubicBezTo>
                  <a:cubicBezTo>
                    <a:pt x="9284" y="16695"/>
                    <a:pt x="9363" y="16704"/>
                    <a:pt x="9442" y="16724"/>
                  </a:cubicBezTo>
                  <a:lnTo>
                    <a:pt x="10120" y="16878"/>
                  </a:lnTo>
                  <a:lnTo>
                    <a:pt x="10144" y="16878"/>
                  </a:lnTo>
                  <a:cubicBezTo>
                    <a:pt x="10216" y="16890"/>
                    <a:pt x="10287" y="16950"/>
                    <a:pt x="10311" y="17021"/>
                  </a:cubicBezTo>
                  <a:cubicBezTo>
                    <a:pt x="10370" y="17259"/>
                    <a:pt x="10466" y="17486"/>
                    <a:pt x="10573" y="17700"/>
                  </a:cubicBezTo>
                  <a:cubicBezTo>
                    <a:pt x="10620" y="17783"/>
                    <a:pt x="10668" y="17855"/>
                    <a:pt x="10704" y="17938"/>
                  </a:cubicBezTo>
                  <a:cubicBezTo>
                    <a:pt x="10704" y="17950"/>
                    <a:pt x="10728" y="17962"/>
                    <a:pt x="10728" y="17974"/>
                  </a:cubicBezTo>
                  <a:cubicBezTo>
                    <a:pt x="10739" y="17974"/>
                    <a:pt x="10763" y="17986"/>
                    <a:pt x="10775" y="17998"/>
                  </a:cubicBezTo>
                  <a:cubicBezTo>
                    <a:pt x="10859" y="18081"/>
                    <a:pt x="10966" y="18141"/>
                    <a:pt x="11085" y="18176"/>
                  </a:cubicBezTo>
                  <a:cubicBezTo>
                    <a:pt x="11204" y="18200"/>
                    <a:pt x="11323" y="18248"/>
                    <a:pt x="11442" y="18295"/>
                  </a:cubicBezTo>
                  <a:cubicBezTo>
                    <a:pt x="11460" y="18286"/>
                    <a:pt x="11477" y="18284"/>
                    <a:pt x="11495" y="18284"/>
                  </a:cubicBezTo>
                  <a:cubicBezTo>
                    <a:pt x="11514" y="18284"/>
                    <a:pt x="11533" y="18287"/>
                    <a:pt x="11552" y="18287"/>
                  </a:cubicBezTo>
                  <a:cubicBezTo>
                    <a:pt x="11563" y="18287"/>
                    <a:pt x="11574" y="18286"/>
                    <a:pt x="11585" y="18283"/>
                  </a:cubicBezTo>
                  <a:cubicBezTo>
                    <a:pt x="11632" y="18271"/>
                    <a:pt x="11668" y="18271"/>
                    <a:pt x="11704" y="18271"/>
                  </a:cubicBezTo>
                  <a:cubicBezTo>
                    <a:pt x="11716" y="18266"/>
                    <a:pt x="11728" y="18263"/>
                    <a:pt x="11740" y="18263"/>
                  </a:cubicBezTo>
                  <a:cubicBezTo>
                    <a:pt x="11751" y="18263"/>
                    <a:pt x="11763" y="18266"/>
                    <a:pt x="11775" y="18271"/>
                  </a:cubicBezTo>
                  <a:lnTo>
                    <a:pt x="11787" y="18271"/>
                  </a:lnTo>
                  <a:cubicBezTo>
                    <a:pt x="11817" y="18283"/>
                    <a:pt x="11853" y="18289"/>
                    <a:pt x="11888" y="18289"/>
                  </a:cubicBezTo>
                  <a:cubicBezTo>
                    <a:pt x="11924" y="18289"/>
                    <a:pt x="11960" y="18283"/>
                    <a:pt x="11990" y="18271"/>
                  </a:cubicBezTo>
                  <a:cubicBezTo>
                    <a:pt x="12015" y="18257"/>
                    <a:pt x="12039" y="18250"/>
                    <a:pt x="12064" y="18250"/>
                  </a:cubicBezTo>
                  <a:cubicBezTo>
                    <a:pt x="12097" y="18250"/>
                    <a:pt x="12129" y="18263"/>
                    <a:pt x="12156" y="18283"/>
                  </a:cubicBezTo>
                  <a:cubicBezTo>
                    <a:pt x="12287" y="18379"/>
                    <a:pt x="12418" y="18450"/>
                    <a:pt x="12561" y="18510"/>
                  </a:cubicBezTo>
                  <a:cubicBezTo>
                    <a:pt x="12621" y="18533"/>
                    <a:pt x="12680" y="18557"/>
                    <a:pt x="12728" y="18593"/>
                  </a:cubicBezTo>
                  <a:cubicBezTo>
                    <a:pt x="12787" y="18629"/>
                    <a:pt x="12835" y="18664"/>
                    <a:pt x="12883" y="18712"/>
                  </a:cubicBezTo>
                  <a:cubicBezTo>
                    <a:pt x="13025" y="18867"/>
                    <a:pt x="13156" y="19033"/>
                    <a:pt x="13275" y="19212"/>
                  </a:cubicBezTo>
                  <a:cubicBezTo>
                    <a:pt x="13287" y="19236"/>
                    <a:pt x="13299" y="19248"/>
                    <a:pt x="13299" y="19272"/>
                  </a:cubicBezTo>
                  <a:cubicBezTo>
                    <a:pt x="13335" y="19355"/>
                    <a:pt x="13347" y="19438"/>
                    <a:pt x="13347" y="19522"/>
                  </a:cubicBezTo>
                  <a:lnTo>
                    <a:pt x="13347" y="19534"/>
                  </a:lnTo>
                  <a:cubicBezTo>
                    <a:pt x="13347" y="19581"/>
                    <a:pt x="13347" y="19617"/>
                    <a:pt x="13347" y="19665"/>
                  </a:cubicBezTo>
                  <a:cubicBezTo>
                    <a:pt x="13347" y="19676"/>
                    <a:pt x="13347" y="19688"/>
                    <a:pt x="13335" y="19700"/>
                  </a:cubicBezTo>
                  <a:cubicBezTo>
                    <a:pt x="13335" y="19724"/>
                    <a:pt x="13335" y="19760"/>
                    <a:pt x="13323" y="19784"/>
                  </a:cubicBezTo>
                  <a:cubicBezTo>
                    <a:pt x="13311" y="19867"/>
                    <a:pt x="13275" y="19938"/>
                    <a:pt x="13240" y="20022"/>
                  </a:cubicBezTo>
                  <a:cubicBezTo>
                    <a:pt x="13204" y="20117"/>
                    <a:pt x="13133" y="20188"/>
                    <a:pt x="13049" y="20248"/>
                  </a:cubicBezTo>
                  <a:cubicBezTo>
                    <a:pt x="13025" y="20307"/>
                    <a:pt x="12990" y="20355"/>
                    <a:pt x="12954" y="20415"/>
                  </a:cubicBezTo>
                  <a:cubicBezTo>
                    <a:pt x="13047" y="20456"/>
                    <a:pt x="13149" y="20488"/>
                    <a:pt x="13260" y="20488"/>
                  </a:cubicBezTo>
                  <a:cubicBezTo>
                    <a:pt x="13277" y="20488"/>
                    <a:pt x="13294" y="20488"/>
                    <a:pt x="13311" y="20486"/>
                  </a:cubicBezTo>
                  <a:cubicBezTo>
                    <a:pt x="13319" y="20485"/>
                    <a:pt x="13326" y="20485"/>
                    <a:pt x="13334" y="20485"/>
                  </a:cubicBezTo>
                  <a:cubicBezTo>
                    <a:pt x="13468" y="20485"/>
                    <a:pt x="13593" y="20582"/>
                    <a:pt x="13740" y="20593"/>
                  </a:cubicBezTo>
                  <a:cubicBezTo>
                    <a:pt x="13871" y="20605"/>
                    <a:pt x="13990" y="20629"/>
                    <a:pt x="14121" y="20629"/>
                  </a:cubicBezTo>
                  <a:cubicBezTo>
                    <a:pt x="14207" y="20629"/>
                    <a:pt x="14285" y="20614"/>
                    <a:pt x="14361" y="20614"/>
                  </a:cubicBezTo>
                  <a:cubicBezTo>
                    <a:pt x="14380" y="20614"/>
                    <a:pt x="14399" y="20615"/>
                    <a:pt x="14418" y="20617"/>
                  </a:cubicBezTo>
                  <a:cubicBezTo>
                    <a:pt x="14549" y="20629"/>
                    <a:pt x="14669" y="20653"/>
                    <a:pt x="14788" y="20700"/>
                  </a:cubicBezTo>
                  <a:cubicBezTo>
                    <a:pt x="14877" y="20738"/>
                    <a:pt x="14971" y="20756"/>
                    <a:pt x="15064" y="20756"/>
                  </a:cubicBezTo>
                  <a:cubicBezTo>
                    <a:pt x="15119" y="20756"/>
                    <a:pt x="15175" y="20749"/>
                    <a:pt x="15228" y="20736"/>
                  </a:cubicBezTo>
                  <a:cubicBezTo>
                    <a:pt x="15276" y="20724"/>
                    <a:pt x="15326" y="20718"/>
                    <a:pt x="15378" y="20718"/>
                  </a:cubicBezTo>
                  <a:cubicBezTo>
                    <a:pt x="15431" y="20718"/>
                    <a:pt x="15484" y="20724"/>
                    <a:pt x="15538" y="20736"/>
                  </a:cubicBezTo>
                  <a:cubicBezTo>
                    <a:pt x="16050" y="20748"/>
                    <a:pt x="16574" y="20748"/>
                    <a:pt x="17097" y="20760"/>
                  </a:cubicBezTo>
                  <a:cubicBezTo>
                    <a:pt x="17407" y="20772"/>
                    <a:pt x="17728" y="20796"/>
                    <a:pt x="18038" y="20831"/>
                  </a:cubicBezTo>
                  <a:lnTo>
                    <a:pt x="18109" y="20831"/>
                  </a:lnTo>
                  <a:lnTo>
                    <a:pt x="18312" y="20843"/>
                  </a:lnTo>
                  <a:cubicBezTo>
                    <a:pt x="18371" y="20829"/>
                    <a:pt x="18430" y="20818"/>
                    <a:pt x="18488" y="20818"/>
                  </a:cubicBezTo>
                  <a:cubicBezTo>
                    <a:pt x="18525" y="20818"/>
                    <a:pt x="18561" y="20822"/>
                    <a:pt x="18598" y="20831"/>
                  </a:cubicBezTo>
                  <a:cubicBezTo>
                    <a:pt x="18800" y="20867"/>
                    <a:pt x="19014" y="20843"/>
                    <a:pt x="19229" y="20891"/>
                  </a:cubicBezTo>
                  <a:cubicBezTo>
                    <a:pt x="19360" y="20915"/>
                    <a:pt x="19502" y="20915"/>
                    <a:pt x="19645" y="20938"/>
                  </a:cubicBezTo>
                  <a:cubicBezTo>
                    <a:pt x="19693" y="20938"/>
                    <a:pt x="19741" y="20986"/>
                    <a:pt x="19752" y="21034"/>
                  </a:cubicBezTo>
                  <a:lnTo>
                    <a:pt x="19836" y="21046"/>
                  </a:lnTo>
                  <a:cubicBezTo>
                    <a:pt x="19848" y="21010"/>
                    <a:pt x="19872" y="20986"/>
                    <a:pt x="19895" y="20986"/>
                  </a:cubicBezTo>
                  <a:cubicBezTo>
                    <a:pt x="19944" y="20957"/>
                    <a:pt x="19993" y="20935"/>
                    <a:pt x="20049" y="20935"/>
                  </a:cubicBezTo>
                  <a:cubicBezTo>
                    <a:pt x="20061" y="20935"/>
                    <a:pt x="20073" y="20936"/>
                    <a:pt x="20086" y="20938"/>
                  </a:cubicBezTo>
                  <a:cubicBezTo>
                    <a:pt x="20169" y="20950"/>
                    <a:pt x="20241" y="20962"/>
                    <a:pt x="20324" y="20998"/>
                  </a:cubicBezTo>
                  <a:cubicBezTo>
                    <a:pt x="20372" y="21010"/>
                    <a:pt x="20407" y="21058"/>
                    <a:pt x="20455" y="21069"/>
                  </a:cubicBezTo>
                  <a:cubicBezTo>
                    <a:pt x="20503" y="21081"/>
                    <a:pt x="20550" y="21081"/>
                    <a:pt x="20598" y="21081"/>
                  </a:cubicBezTo>
                  <a:cubicBezTo>
                    <a:pt x="20610" y="21081"/>
                    <a:pt x="20622" y="21081"/>
                    <a:pt x="20634" y="21093"/>
                  </a:cubicBezTo>
                  <a:cubicBezTo>
                    <a:pt x="20705" y="21129"/>
                    <a:pt x="20776" y="21189"/>
                    <a:pt x="20848" y="21236"/>
                  </a:cubicBezTo>
                  <a:cubicBezTo>
                    <a:pt x="20919" y="21284"/>
                    <a:pt x="21003" y="21272"/>
                    <a:pt x="21026" y="21355"/>
                  </a:cubicBezTo>
                  <a:lnTo>
                    <a:pt x="21086" y="21379"/>
                  </a:lnTo>
                  <a:cubicBezTo>
                    <a:pt x="21217" y="21379"/>
                    <a:pt x="21348" y="21415"/>
                    <a:pt x="21467" y="21486"/>
                  </a:cubicBezTo>
                  <a:lnTo>
                    <a:pt x="21538" y="21510"/>
                  </a:lnTo>
                  <a:lnTo>
                    <a:pt x="21550" y="21510"/>
                  </a:lnTo>
                  <a:cubicBezTo>
                    <a:pt x="21681" y="21379"/>
                    <a:pt x="21848" y="21284"/>
                    <a:pt x="22038" y="21236"/>
                  </a:cubicBezTo>
                  <a:lnTo>
                    <a:pt x="22289" y="21177"/>
                  </a:lnTo>
                  <a:lnTo>
                    <a:pt x="22348" y="21117"/>
                  </a:lnTo>
                  <a:cubicBezTo>
                    <a:pt x="22360" y="21105"/>
                    <a:pt x="22372" y="21081"/>
                    <a:pt x="22384" y="21069"/>
                  </a:cubicBezTo>
                  <a:lnTo>
                    <a:pt x="22360" y="20903"/>
                  </a:lnTo>
                  <a:cubicBezTo>
                    <a:pt x="22348" y="20784"/>
                    <a:pt x="22312" y="20677"/>
                    <a:pt x="22312" y="20569"/>
                  </a:cubicBezTo>
                  <a:cubicBezTo>
                    <a:pt x="22312" y="20450"/>
                    <a:pt x="22289" y="20343"/>
                    <a:pt x="22277" y="20236"/>
                  </a:cubicBezTo>
                  <a:cubicBezTo>
                    <a:pt x="22277" y="20117"/>
                    <a:pt x="22265" y="20010"/>
                    <a:pt x="22253" y="19903"/>
                  </a:cubicBezTo>
                  <a:cubicBezTo>
                    <a:pt x="22241" y="19760"/>
                    <a:pt x="22277" y="19629"/>
                    <a:pt x="22336" y="19510"/>
                  </a:cubicBezTo>
                  <a:cubicBezTo>
                    <a:pt x="22408" y="19355"/>
                    <a:pt x="22467" y="19212"/>
                    <a:pt x="22527" y="19057"/>
                  </a:cubicBezTo>
                  <a:cubicBezTo>
                    <a:pt x="22527" y="19057"/>
                    <a:pt x="22527" y="19057"/>
                    <a:pt x="22527" y="19045"/>
                  </a:cubicBezTo>
                  <a:lnTo>
                    <a:pt x="22550" y="18998"/>
                  </a:lnTo>
                  <a:cubicBezTo>
                    <a:pt x="22574" y="18938"/>
                    <a:pt x="22598" y="18879"/>
                    <a:pt x="22634" y="18807"/>
                  </a:cubicBezTo>
                  <a:cubicBezTo>
                    <a:pt x="22634" y="18795"/>
                    <a:pt x="22646" y="18772"/>
                    <a:pt x="22646" y="18748"/>
                  </a:cubicBezTo>
                  <a:cubicBezTo>
                    <a:pt x="22681" y="18605"/>
                    <a:pt x="22729" y="18474"/>
                    <a:pt x="22812" y="18343"/>
                  </a:cubicBezTo>
                  <a:lnTo>
                    <a:pt x="22836" y="18307"/>
                  </a:lnTo>
                  <a:cubicBezTo>
                    <a:pt x="22860" y="18260"/>
                    <a:pt x="22884" y="18212"/>
                    <a:pt x="22920" y="18164"/>
                  </a:cubicBezTo>
                  <a:cubicBezTo>
                    <a:pt x="23372" y="17569"/>
                    <a:pt x="23908" y="17033"/>
                    <a:pt x="24491" y="16557"/>
                  </a:cubicBezTo>
                  <a:cubicBezTo>
                    <a:pt x="24658" y="16390"/>
                    <a:pt x="24836" y="16247"/>
                    <a:pt x="24991" y="16069"/>
                  </a:cubicBezTo>
                  <a:cubicBezTo>
                    <a:pt x="25110" y="15926"/>
                    <a:pt x="25241" y="15807"/>
                    <a:pt x="25372" y="15688"/>
                  </a:cubicBezTo>
                  <a:cubicBezTo>
                    <a:pt x="25503" y="15581"/>
                    <a:pt x="25622" y="15450"/>
                    <a:pt x="25694" y="15295"/>
                  </a:cubicBezTo>
                  <a:cubicBezTo>
                    <a:pt x="25718" y="15247"/>
                    <a:pt x="25753" y="15200"/>
                    <a:pt x="25789" y="15152"/>
                  </a:cubicBezTo>
                  <a:cubicBezTo>
                    <a:pt x="25801" y="15116"/>
                    <a:pt x="25813" y="15081"/>
                    <a:pt x="25825" y="15045"/>
                  </a:cubicBezTo>
                  <a:cubicBezTo>
                    <a:pt x="25872" y="14902"/>
                    <a:pt x="25932" y="14759"/>
                    <a:pt x="25991" y="14628"/>
                  </a:cubicBezTo>
                  <a:cubicBezTo>
                    <a:pt x="26039" y="14557"/>
                    <a:pt x="26063" y="14473"/>
                    <a:pt x="26075" y="14390"/>
                  </a:cubicBezTo>
                  <a:lnTo>
                    <a:pt x="26039" y="14331"/>
                  </a:lnTo>
                  <a:cubicBezTo>
                    <a:pt x="26039" y="14319"/>
                    <a:pt x="26027" y="14307"/>
                    <a:pt x="26027" y="14307"/>
                  </a:cubicBezTo>
                  <a:cubicBezTo>
                    <a:pt x="25979" y="14307"/>
                    <a:pt x="25979" y="14307"/>
                    <a:pt x="26015" y="14283"/>
                  </a:cubicBezTo>
                  <a:lnTo>
                    <a:pt x="25944" y="14164"/>
                  </a:lnTo>
                  <a:cubicBezTo>
                    <a:pt x="25908" y="14164"/>
                    <a:pt x="25884" y="14164"/>
                    <a:pt x="25920" y="14128"/>
                  </a:cubicBezTo>
                  <a:lnTo>
                    <a:pt x="25884" y="14057"/>
                  </a:lnTo>
                  <a:cubicBezTo>
                    <a:pt x="25848" y="14057"/>
                    <a:pt x="25872" y="14057"/>
                    <a:pt x="25884" y="14033"/>
                  </a:cubicBezTo>
                  <a:cubicBezTo>
                    <a:pt x="25884" y="14021"/>
                    <a:pt x="25872" y="14009"/>
                    <a:pt x="25872" y="14009"/>
                  </a:cubicBezTo>
                  <a:cubicBezTo>
                    <a:pt x="25855" y="14013"/>
                    <a:pt x="25842" y="14016"/>
                    <a:pt x="25836" y="14016"/>
                  </a:cubicBezTo>
                  <a:cubicBezTo>
                    <a:pt x="25824" y="14016"/>
                    <a:pt x="25830" y="14008"/>
                    <a:pt x="25860" y="13985"/>
                  </a:cubicBezTo>
                  <a:lnTo>
                    <a:pt x="25825" y="13926"/>
                  </a:lnTo>
                  <a:lnTo>
                    <a:pt x="25789" y="13938"/>
                  </a:lnTo>
                  <a:cubicBezTo>
                    <a:pt x="25765" y="13926"/>
                    <a:pt x="25753" y="13914"/>
                    <a:pt x="25729" y="13902"/>
                  </a:cubicBezTo>
                  <a:cubicBezTo>
                    <a:pt x="25718" y="13890"/>
                    <a:pt x="25765" y="13878"/>
                    <a:pt x="25789" y="13854"/>
                  </a:cubicBezTo>
                  <a:lnTo>
                    <a:pt x="25777" y="13842"/>
                  </a:lnTo>
                  <a:lnTo>
                    <a:pt x="25777" y="13830"/>
                  </a:lnTo>
                  <a:lnTo>
                    <a:pt x="25765" y="13830"/>
                  </a:lnTo>
                  <a:cubicBezTo>
                    <a:pt x="25765" y="13830"/>
                    <a:pt x="25729" y="13830"/>
                    <a:pt x="25753" y="13819"/>
                  </a:cubicBezTo>
                  <a:cubicBezTo>
                    <a:pt x="25763" y="13808"/>
                    <a:pt x="25765" y="13805"/>
                    <a:pt x="25762" y="13805"/>
                  </a:cubicBezTo>
                  <a:cubicBezTo>
                    <a:pt x="25759" y="13805"/>
                    <a:pt x="25748" y="13812"/>
                    <a:pt x="25741" y="13819"/>
                  </a:cubicBezTo>
                  <a:cubicBezTo>
                    <a:pt x="25718" y="13825"/>
                    <a:pt x="25703" y="13827"/>
                    <a:pt x="25694" y="13827"/>
                  </a:cubicBezTo>
                  <a:cubicBezTo>
                    <a:pt x="25685" y="13827"/>
                    <a:pt x="25682" y="13825"/>
                    <a:pt x="25682" y="13819"/>
                  </a:cubicBezTo>
                  <a:cubicBezTo>
                    <a:pt x="25694" y="13795"/>
                    <a:pt x="25718" y="13783"/>
                    <a:pt x="25718" y="13771"/>
                  </a:cubicBezTo>
                  <a:cubicBezTo>
                    <a:pt x="25718" y="13767"/>
                    <a:pt x="25715" y="13766"/>
                    <a:pt x="25711" y="13766"/>
                  </a:cubicBezTo>
                  <a:cubicBezTo>
                    <a:pt x="25703" y="13766"/>
                    <a:pt x="25690" y="13771"/>
                    <a:pt x="25682" y="13771"/>
                  </a:cubicBezTo>
                  <a:cubicBezTo>
                    <a:pt x="25682" y="13771"/>
                    <a:pt x="25682" y="13759"/>
                    <a:pt x="25694" y="13747"/>
                  </a:cubicBezTo>
                  <a:lnTo>
                    <a:pt x="25718" y="13735"/>
                  </a:lnTo>
                  <a:lnTo>
                    <a:pt x="25694" y="13699"/>
                  </a:lnTo>
                  <a:cubicBezTo>
                    <a:pt x="25682" y="13699"/>
                    <a:pt x="25670" y="13711"/>
                    <a:pt x="25658" y="13711"/>
                  </a:cubicBezTo>
                  <a:lnTo>
                    <a:pt x="25646" y="13711"/>
                  </a:lnTo>
                  <a:cubicBezTo>
                    <a:pt x="25658" y="13699"/>
                    <a:pt x="25670" y="13688"/>
                    <a:pt x="25682" y="13676"/>
                  </a:cubicBezTo>
                  <a:cubicBezTo>
                    <a:pt x="25682" y="13676"/>
                    <a:pt x="25682" y="13664"/>
                    <a:pt x="25682" y="13664"/>
                  </a:cubicBezTo>
                  <a:cubicBezTo>
                    <a:pt x="25674" y="13664"/>
                    <a:pt x="25666" y="13669"/>
                    <a:pt x="25662" y="13669"/>
                  </a:cubicBezTo>
                  <a:cubicBezTo>
                    <a:pt x="25659" y="13669"/>
                    <a:pt x="25658" y="13668"/>
                    <a:pt x="25658" y="13664"/>
                  </a:cubicBezTo>
                  <a:lnTo>
                    <a:pt x="25670" y="13652"/>
                  </a:lnTo>
                  <a:lnTo>
                    <a:pt x="25658" y="13640"/>
                  </a:lnTo>
                  <a:lnTo>
                    <a:pt x="25646" y="13640"/>
                  </a:lnTo>
                  <a:cubicBezTo>
                    <a:pt x="25630" y="13643"/>
                    <a:pt x="25618" y="13645"/>
                    <a:pt x="25610" y="13645"/>
                  </a:cubicBezTo>
                  <a:cubicBezTo>
                    <a:pt x="25587" y="13645"/>
                    <a:pt x="25590" y="13634"/>
                    <a:pt x="25598" y="13616"/>
                  </a:cubicBezTo>
                  <a:cubicBezTo>
                    <a:pt x="25610" y="13604"/>
                    <a:pt x="25598" y="13592"/>
                    <a:pt x="25610" y="13580"/>
                  </a:cubicBezTo>
                  <a:cubicBezTo>
                    <a:pt x="25619" y="13572"/>
                    <a:pt x="25621" y="13564"/>
                    <a:pt x="25609" y="13564"/>
                  </a:cubicBezTo>
                  <a:cubicBezTo>
                    <a:pt x="25604" y="13564"/>
                    <a:pt x="25597" y="13565"/>
                    <a:pt x="25587" y="13569"/>
                  </a:cubicBezTo>
                  <a:cubicBezTo>
                    <a:pt x="25573" y="13572"/>
                    <a:pt x="25565" y="13573"/>
                    <a:pt x="25561" y="13573"/>
                  </a:cubicBezTo>
                  <a:cubicBezTo>
                    <a:pt x="25553" y="13573"/>
                    <a:pt x="25570" y="13565"/>
                    <a:pt x="25587" y="13557"/>
                  </a:cubicBezTo>
                  <a:cubicBezTo>
                    <a:pt x="25595" y="13539"/>
                    <a:pt x="25604" y="13528"/>
                    <a:pt x="25599" y="13528"/>
                  </a:cubicBezTo>
                  <a:cubicBezTo>
                    <a:pt x="25597" y="13528"/>
                    <a:pt x="25593" y="13530"/>
                    <a:pt x="25587" y="13533"/>
                  </a:cubicBezTo>
                  <a:cubicBezTo>
                    <a:pt x="25566" y="13538"/>
                    <a:pt x="25549" y="13540"/>
                    <a:pt x="25537" y="13540"/>
                  </a:cubicBezTo>
                  <a:cubicBezTo>
                    <a:pt x="25492" y="13540"/>
                    <a:pt x="25497" y="13510"/>
                    <a:pt x="25515" y="13473"/>
                  </a:cubicBezTo>
                  <a:lnTo>
                    <a:pt x="25515" y="13461"/>
                  </a:lnTo>
                  <a:cubicBezTo>
                    <a:pt x="25515" y="13461"/>
                    <a:pt x="25515" y="13446"/>
                    <a:pt x="25509" y="13446"/>
                  </a:cubicBezTo>
                  <a:cubicBezTo>
                    <a:pt x="25507" y="13446"/>
                    <a:pt x="25506" y="13447"/>
                    <a:pt x="25503" y="13449"/>
                  </a:cubicBezTo>
                  <a:cubicBezTo>
                    <a:pt x="25491" y="13449"/>
                    <a:pt x="25467" y="13438"/>
                    <a:pt x="25515" y="13402"/>
                  </a:cubicBezTo>
                  <a:cubicBezTo>
                    <a:pt x="25527" y="13390"/>
                    <a:pt x="25539" y="13390"/>
                    <a:pt x="25539" y="13378"/>
                  </a:cubicBezTo>
                  <a:cubicBezTo>
                    <a:pt x="25527" y="13354"/>
                    <a:pt x="25527" y="13318"/>
                    <a:pt x="25515" y="13283"/>
                  </a:cubicBezTo>
                  <a:cubicBezTo>
                    <a:pt x="25479" y="13283"/>
                    <a:pt x="25479" y="13271"/>
                    <a:pt x="25503" y="13235"/>
                  </a:cubicBezTo>
                  <a:lnTo>
                    <a:pt x="25503" y="13211"/>
                  </a:lnTo>
                  <a:cubicBezTo>
                    <a:pt x="25479" y="13211"/>
                    <a:pt x="25491" y="13199"/>
                    <a:pt x="25503" y="13188"/>
                  </a:cubicBezTo>
                  <a:cubicBezTo>
                    <a:pt x="25527" y="13176"/>
                    <a:pt x="25503" y="13176"/>
                    <a:pt x="25503" y="13176"/>
                  </a:cubicBezTo>
                  <a:lnTo>
                    <a:pt x="25503" y="13164"/>
                  </a:lnTo>
                  <a:cubicBezTo>
                    <a:pt x="25503" y="13152"/>
                    <a:pt x="25503" y="13140"/>
                    <a:pt x="25491" y="13128"/>
                  </a:cubicBezTo>
                  <a:cubicBezTo>
                    <a:pt x="25456" y="13128"/>
                    <a:pt x="25444" y="13116"/>
                    <a:pt x="25444" y="13104"/>
                  </a:cubicBezTo>
                  <a:cubicBezTo>
                    <a:pt x="25432" y="13080"/>
                    <a:pt x="25408" y="13057"/>
                    <a:pt x="25396" y="13033"/>
                  </a:cubicBezTo>
                  <a:cubicBezTo>
                    <a:pt x="25396" y="13021"/>
                    <a:pt x="25396" y="13009"/>
                    <a:pt x="25420" y="12997"/>
                  </a:cubicBezTo>
                  <a:cubicBezTo>
                    <a:pt x="25408" y="12973"/>
                    <a:pt x="25396" y="12961"/>
                    <a:pt x="25396" y="12949"/>
                  </a:cubicBezTo>
                  <a:lnTo>
                    <a:pt x="25384" y="12949"/>
                  </a:lnTo>
                  <a:cubicBezTo>
                    <a:pt x="25360" y="12949"/>
                    <a:pt x="25360" y="12937"/>
                    <a:pt x="25384" y="12926"/>
                  </a:cubicBezTo>
                  <a:cubicBezTo>
                    <a:pt x="25384" y="12914"/>
                    <a:pt x="25384" y="12914"/>
                    <a:pt x="25384" y="12902"/>
                  </a:cubicBezTo>
                  <a:cubicBezTo>
                    <a:pt x="25348" y="12902"/>
                    <a:pt x="25372" y="12890"/>
                    <a:pt x="25372" y="12890"/>
                  </a:cubicBezTo>
                  <a:cubicBezTo>
                    <a:pt x="25372" y="12878"/>
                    <a:pt x="25360" y="12878"/>
                    <a:pt x="25372" y="12866"/>
                  </a:cubicBezTo>
                  <a:cubicBezTo>
                    <a:pt x="25360" y="12854"/>
                    <a:pt x="25360" y="12842"/>
                    <a:pt x="25360" y="12830"/>
                  </a:cubicBezTo>
                  <a:cubicBezTo>
                    <a:pt x="25348" y="12807"/>
                    <a:pt x="25337" y="12771"/>
                    <a:pt x="25337" y="12735"/>
                  </a:cubicBezTo>
                  <a:cubicBezTo>
                    <a:pt x="25325" y="12640"/>
                    <a:pt x="25313" y="12545"/>
                    <a:pt x="25313" y="12449"/>
                  </a:cubicBezTo>
                  <a:lnTo>
                    <a:pt x="25241" y="12354"/>
                  </a:lnTo>
                  <a:lnTo>
                    <a:pt x="25170" y="12235"/>
                  </a:lnTo>
                  <a:lnTo>
                    <a:pt x="25003" y="12092"/>
                  </a:lnTo>
                  <a:lnTo>
                    <a:pt x="25110" y="12116"/>
                  </a:lnTo>
                  <a:cubicBezTo>
                    <a:pt x="25110" y="12104"/>
                    <a:pt x="25110" y="12104"/>
                    <a:pt x="25110" y="12104"/>
                  </a:cubicBezTo>
                  <a:cubicBezTo>
                    <a:pt x="25063" y="12033"/>
                    <a:pt x="25039" y="11961"/>
                    <a:pt x="25015" y="11890"/>
                  </a:cubicBezTo>
                  <a:cubicBezTo>
                    <a:pt x="24956" y="11794"/>
                    <a:pt x="24932" y="11687"/>
                    <a:pt x="24920" y="11592"/>
                  </a:cubicBezTo>
                  <a:lnTo>
                    <a:pt x="24753" y="11473"/>
                  </a:lnTo>
                  <a:cubicBezTo>
                    <a:pt x="24717" y="11283"/>
                    <a:pt x="24658" y="11092"/>
                    <a:pt x="24586" y="10925"/>
                  </a:cubicBezTo>
                  <a:cubicBezTo>
                    <a:pt x="24515" y="10794"/>
                    <a:pt x="24467" y="10663"/>
                    <a:pt x="24420" y="10532"/>
                  </a:cubicBezTo>
                  <a:cubicBezTo>
                    <a:pt x="24420" y="10509"/>
                    <a:pt x="24408" y="10485"/>
                    <a:pt x="24396" y="10473"/>
                  </a:cubicBezTo>
                  <a:lnTo>
                    <a:pt x="24384" y="10461"/>
                  </a:lnTo>
                  <a:lnTo>
                    <a:pt x="24324" y="10401"/>
                  </a:lnTo>
                  <a:lnTo>
                    <a:pt x="24229" y="10294"/>
                  </a:lnTo>
                  <a:cubicBezTo>
                    <a:pt x="24194" y="10259"/>
                    <a:pt x="24170" y="10211"/>
                    <a:pt x="24146" y="10175"/>
                  </a:cubicBezTo>
                  <a:cubicBezTo>
                    <a:pt x="24110" y="10128"/>
                    <a:pt x="24039" y="10044"/>
                    <a:pt x="23991" y="9973"/>
                  </a:cubicBezTo>
                  <a:cubicBezTo>
                    <a:pt x="23932" y="9901"/>
                    <a:pt x="23896" y="9818"/>
                    <a:pt x="23860" y="9723"/>
                  </a:cubicBezTo>
                  <a:lnTo>
                    <a:pt x="23836" y="9651"/>
                  </a:lnTo>
                  <a:lnTo>
                    <a:pt x="23813" y="9568"/>
                  </a:lnTo>
                  <a:cubicBezTo>
                    <a:pt x="23801" y="9508"/>
                    <a:pt x="23789" y="9449"/>
                    <a:pt x="23789" y="9401"/>
                  </a:cubicBezTo>
                  <a:cubicBezTo>
                    <a:pt x="23789" y="9282"/>
                    <a:pt x="23813" y="9163"/>
                    <a:pt x="23884" y="9068"/>
                  </a:cubicBezTo>
                  <a:cubicBezTo>
                    <a:pt x="23920" y="9020"/>
                    <a:pt x="23955" y="8973"/>
                    <a:pt x="23979" y="8925"/>
                  </a:cubicBezTo>
                  <a:cubicBezTo>
                    <a:pt x="24015" y="8866"/>
                    <a:pt x="24051" y="8818"/>
                    <a:pt x="24086" y="8770"/>
                  </a:cubicBezTo>
                  <a:cubicBezTo>
                    <a:pt x="24205" y="8627"/>
                    <a:pt x="24336" y="8508"/>
                    <a:pt x="24491" y="8401"/>
                  </a:cubicBezTo>
                  <a:cubicBezTo>
                    <a:pt x="24551" y="8342"/>
                    <a:pt x="24634" y="8294"/>
                    <a:pt x="24705" y="8246"/>
                  </a:cubicBezTo>
                  <a:lnTo>
                    <a:pt x="24908" y="8115"/>
                  </a:lnTo>
                  <a:cubicBezTo>
                    <a:pt x="25253" y="7865"/>
                    <a:pt x="25598" y="7580"/>
                    <a:pt x="25706" y="7223"/>
                  </a:cubicBezTo>
                  <a:cubicBezTo>
                    <a:pt x="25825" y="6865"/>
                    <a:pt x="25682" y="6449"/>
                    <a:pt x="25479" y="6080"/>
                  </a:cubicBezTo>
                  <a:cubicBezTo>
                    <a:pt x="25384" y="5877"/>
                    <a:pt x="25217" y="5699"/>
                    <a:pt x="25182" y="5460"/>
                  </a:cubicBezTo>
                  <a:cubicBezTo>
                    <a:pt x="25134" y="5413"/>
                    <a:pt x="25075" y="5353"/>
                    <a:pt x="25015" y="5318"/>
                  </a:cubicBezTo>
                  <a:cubicBezTo>
                    <a:pt x="24908" y="5246"/>
                    <a:pt x="24825" y="5139"/>
                    <a:pt x="24813" y="5008"/>
                  </a:cubicBezTo>
                  <a:cubicBezTo>
                    <a:pt x="24801" y="4889"/>
                    <a:pt x="24777" y="4782"/>
                    <a:pt x="24741" y="4686"/>
                  </a:cubicBezTo>
                  <a:cubicBezTo>
                    <a:pt x="24682" y="4496"/>
                    <a:pt x="24658" y="4317"/>
                    <a:pt x="24658" y="4127"/>
                  </a:cubicBezTo>
                  <a:cubicBezTo>
                    <a:pt x="24670" y="3924"/>
                    <a:pt x="24717" y="3734"/>
                    <a:pt x="24813" y="3567"/>
                  </a:cubicBezTo>
                  <a:cubicBezTo>
                    <a:pt x="24836" y="3520"/>
                    <a:pt x="24872" y="3472"/>
                    <a:pt x="24896" y="3413"/>
                  </a:cubicBezTo>
                  <a:lnTo>
                    <a:pt x="25003" y="3210"/>
                  </a:lnTo>
                  <a:lnTo>
                    <a:pt x="25039" y="3162"/>
                  </a:lnTo>
                  <a:cubicBezTo>
                    <a:pt x="24920" y="3115"/>
                    <a:pt x="24813" y="3043"/>
                    <a:pt x="24717" y="2972"/>
                  </a:cubicBezTo>
                  <a:cubicBezTo>
                    <a:pt x="24670" y="2936"/>
                    <a:pt x="24622" y="2912"/>
                    <a:pt x="24575" y="2912"/>
                  </a:cubicBezTo>
                  <a:cubicBezTo>
                    <a:pt x="24408" y="2889"/>
                    <a:pt x="24265" y="2817"/>
                    <a:pt x="24146" y="2710"/>
                  </a:cubicBezTo>
                  <a:cubicBezTo>
                    <a:pt x="24074" y="2674"/>
                    <a:pt x="24003" y="2639"/>
                    <a:pt x="23932" y="2603"/>
                  </a:cubicBezTo>
                  <a:cubicBezTo>
                    <a:pt x="23860" y="2579"/>
                    <a:pt x="23789" y="2543"/>
                    <a:pt x="23717" y="2496"/>
                  </a:cubicBezTo>
                  <a:cubicBezTo>
                    <a:pt x="23634" y="2412"/>
                    <a:pt x="23551" y="2329"/>
                    <a:pt x="23455" y="2258"/>
                  </a:cubicBezTo>
                  <a:cubicBezTo>
                    <a:pt x="23360" y="2234"/>
                    <a:pt x="23277" y="2162"/>
                    <a:pt x="23241" y="2067"/>
                  </a:cubicBezTo>
                  <a:lnTo>
                    <a:pt x="23217" y="2043"/>
                  </a:lnTo>
                  <a:cubicBezTo>
                    <a:pt x="23122" y="2043"/>
                    <a:pt x="23027" y="2019"/>
                    <a:pt x="22931" y="1996"/>
                  </a:cubicBezTo>
                  <a:cubicBezTo>
                    <a:pt x="22878" y="1978"/>
                    <a:pt x="22827" y="1969"/>
                    <a:pt x="22777" y="1969"/>
                  </a:cubicBezTo>
                  <a:cubicBezTo>
                    <a:pt x="22726" y="1969"/>
                    <a:pt x="22675" y="1978"/>
                    <a:pt x="22622" y="1996"/>
                  </a:cubicBezTo>
                  <a:cubicBezTo>
                    <a:pt x="22333" y="2053"/>
                    <a:pt x="22036" y="2085"/>
                    <a:pt x="21738" y="2085"/>
                  </a:cubicBezTo>
                  <a:cubicBezTo>
                    <a:pt x="21544" y="2085"/>
                    <a:pt x="21350" y="2071"/>
                    <a:pt x="21157" y="2043"/>
                  </a:cubicBezTo>
                  <a:cubicBezTo>
                    <a:pt x="20964" y="2023"/>
                    <a:pt x="20770" y="2010"/>
                    <a:pt x="20576" y="2010"/>
                  </a:cubicBezTo>
                  <a:cubicBezTo>
                    <a:pt x="20437" y="2010"/>
                    <a:pt x="20297" y="2016"/>
                    <a:pt x="20157" y="2031"/>
                  </a:cubicBezTo>
                  <a:cubicBezTo>
                    <a:pt x="20056" y="2040"/>
                    <a:pt x="19956" y="2044"/>
                    <a:pt x="19857" y="2044"/>
                  </a:cubicBezTo>
                  <a:cubicBezTo>
                    <a:pt x="19676" y="2044"/>
                    <a:pt x="19496" y="2031"/>
                    <a:pt x="19312" y="2008"/>
                  </a:cubicBezTo>
                  <a:cubicBezTo>
                    <a:pt x="19241" y="1996"/>
                    <a:pt x="19169" y="1984"/>
                    <a:pt x="19086" y="1972"/>
                  </a:cubicBezTo>
                  <a:cubicBezTo>
                    <a:pt x="18169" y="1936"/>
                    <a:pt x="17252" y="1829"/>
                    <a:pt x="16347" y="1662"/>
                  </a:cubicBezTo>
                  <a:cubicBezTo>
                    <a:pt x="16228" y="1627"/>
                    <a:pt x="16097" y="1615"/>
                    <a:pt x="15966" y="1615"/>
                  </a:cubicBezTo>
                  <a:cubicBezTo>
                    <a:pt x="15859" y="1591"/>
                    <a:pt x="15764" y="1567"/>
                    <a:pt x="15681" y="1519"/>
                  </a:cubicBezTo>
                  <a:cubicBezTo>
                    <a:pt x="15561" y="1472"/>
                    <a:pt x="15431" y="1424"/>
                    <a:pt x="15311" y="1400"/>
                  </a:cubicBezTo>
                  <a:cubicBezTo>
                    <a:pt x="15204" y="1377"/>
                    <a:pt x="15109" y="1365"/>
                    <a:pt x="15014" y="1341"/>
                  </a:cubicBezTo>
                  <a:lnTo>
                    <a:pt x="14930" y="1329"/>
                  </a:lnTo>
                  <a:cubicBezTo>
                    <a:pt x="14919" y="1317"/>
                    <a:pt x="14895" y="1317"/>
                    <a:pt x="14871" y="1305"/>
                  </a:cubicBezTo>
                  <a:cubicBezTo>
                    <a:pt x="14835" y="1293"/>
                    <a:pt x="14799" y="1281"/>
                    <a:pt x="14764" y="1269"/>
                  </a:cubicBezTo>
                  <a:cubicBezTo>
                    <a:pt x="14669" y="1305"/>
                    <a:pt x="14573" y="1341"/>
                    <a:pt x="14490" y="1400"/>
                  </a:cubicBezTo>
                  <a:cubicBezTo>
                    <a:pt x="14407" y="1436"/>
                    <a:pt x="14299" y="1436"/>
                    <a:pt x="14216" y="1484"/>
                  </a:cubicBezTo>
                  <a:cubicBezTo>
                    <a:pt x="14157" y="1508"/>
                    <a:pt x="14097" y="1543"/>
                    <a:pt x="14026" y="1579"/>
                  </a:cubicBezTo>
                  <a:cubicBezTo>
                    <a:pt x="13966" y="1615"/>
                    <a:pt x="13907" y="1638"/>
                    <a:pt x="13847" y="1662"/>
                  </a:cubicBezTo>
                  <a:cubicBezTo>
                    <a:pt x="13752" y="1698"/>
                    <a:pt x="13633" y="1674"/>
                    <a:pt x="13549" y="1722"/>
                  </a:cubicBezTo>
                  <a:cubicBezTo>
                    <a:pt x="13466" y="1758"/>
                    <a:pt x="13395" y="1781"/>
                    <a:pt x="13335" y="1805"/>
                  </a:cubicBezTo>
                  <a:cubicBezTo>
                    <a:pt x="13264" y="1841"/>
                    <a:pt x="13180" y="1877"/>
                    <a:pt x="13109" y="1900"/>
                  </a:cubicBezTo>
                  <a:cubicBezTo>
                    <a:pt x="13037" y="1936"/>
                    <a:pt x="12954" y="1960"/>
                    <a:pt x="12871" y="1960"/>
                  </a:cubicBezTo>
                  <a:lnTo>
                    <a:pt x="12740" y="1960"/>
                  </a:lnTo>
                  <a:cubicBezTo>
                    <a:pt x="12704" y="1948"/>
                    <a:pt x="12656" y="1936"/>
                    <a:pt x="12609" y="1924"/>
                  </a:cubicBezTo>
                  <a:cubicBezTo>
                    <a:pt x="12537" y="1900"/>
                    <a:pt x="12454" y="1853"/>
                    <a:pt x="12371" y="1829"/>
                  </a:cubicBezTo>
                  <a:cubicBezTo>
                    <a:pt x="12299" y="1793"/>
                    <a:pt x="12216" y="1758"/>
                    <a:pt x="12144" y="1710"/>
                  </a:cubicBezTo>
                  <a:cubicBezTo>
                    <a:pt x="11859" y="1508"/>
                    <a:pt x="11621" y="1234"/>
                    <a:pt x="11466" y="924"/>
                  </a:cubicBezTo>
                  <a:cubicBezTo>
                    <a:pt x="11442" y="853"/>
                    <a:pt x="11406" y="793"/>
                    <a:pt x="11382" y="734"/>
                  </a:cubicBezTo>
                  <a:lnTo>
                    <a:pt x="11311" y="555"/>
                  </a:lnTo>
                  <a:cubicBezTo>
                    <a:pt x="11287" y="495"/>
                    <a:pt x="11263" y="436"/>
                    <a:pt x="11228" y="388"/>
                  </a:cubicBezTo>
                  <a:cubicBezTo>
                    <a:pt x="11168" y="222"/>
                    <a:pt x="11025" y="114"/>
                    <a:pt x="10859" y="91"/>
                  </a:cubicBezTo>
                  <a:cubicBezTo>
                    <a:pt x="10775" y="91"/>
                    <a:pt x="10674" y="50"/>
                    <a:pt x="10564" y="50"/>
                  </a:cubicBezTo>
                  <a:cubicBezTo>
                    <a:pt x="10517" y="50"/>
                    <a:pt x="10468" y="57"/>
                    <a:pt x="10418" y="79"/>
                  </a:cubicBezTo>
                  <a:cubicBezTo>
                    <a:pt x="10406" y="79"/>
                    <a:pt x="10382" y="55"/>
                    <a:pt x="10358" y="43"/>
                  </a:cubicBezTo>
                  <a:cubicBezTo>
                    <a:pt x="10324" y="12"/>
                    <a:pt x="10297" y="0"/>
                    <a:pt x="10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00"/>
            <p:cNvSpPr/>
            <p:nvPr/>
          </p:nvSpPr>
          <p:spPr>
            <a:xfrm>
              <a:off x="2956900" y="3483550"/>
              <a:ext cx="432825" cy="246050"/>
            </a:xfrm>
            <a:custGeom>
              <a:rect b="b" l="l" r="r" t="t"/>
              <a:pathLst>
                <a:path extrusionOk="0" h="9842" w="17313">
                  <a:moveTo>
                    <a:pt x="12995" y="0"/>
                  </a:moveTo>
                  <a:cubicBezTo>
                    <a:pt x="12976" y="0"/>
                    <a:pt x="12952" y="7"/>
                    <a:pt x="12931" y="14"/>
                  </a:cubicBezTo>
                  <a:cubicBezTo>
                    <a:pt x="12911" y="34"/>
                    <a:pt x="12884" y="43"/>
                    <a:pt x="12854" y="43"/>
                  </a:cubicBezTo>
                  <a:cubicBezTo>
                    <a:pt x="12830" y="43"/>
                    <a:pt x="12803" y="37"/>
                    <a:pt x="12776" y="26"/>
                  </a:cubicBezTo>
                  <a:cubicBezTo>
                    <a:pt x="12758" y="20"/>
                    <a:pt x="12737" y="17"/>
                    <a:pt x="12717" y="17"/>
                  </a:cubicBezTo>
                  <a:cubicBezTo>
                    <a:pt x="12696" y="17"/>
                    <a:pt x="12675" y="20"/>
                    <a:pt x="12657" y="26"/>
                  </a:cubicBezTo>
                  <a:cubicBezTo>
                    <a:pt x="12542" y="70"/>
                    <a:pt x="12421" y="95"/>
                    <a:pt x="12303" y="95"/>
                  </a:cubicBezTo>
                  <a:cubicBezTo>
                    <a:pt x="12262" y="95"/>
                    <a:pt x="12221" y="92"/>
                    <a:pt x="12181" y="86"/>
                  </a:cubicBezTo>
                  <a:lnTo>
                    <a:pt x="12109" y="121"/>
                  </a:lnTo>
                  <a:cubicBezTo>
                    <a:pt x="12089" y="163"/>
                    <a:pt x="12050" y="195"/>
                    <a:pt x="12001" y="195"/>
                  </a:cubicBezTo>
                  <a:cubicBezTo>
                    <a:pt x="11994" y="195"/>
                    <a:pt x="11986" y="194"/>
                    <a:pt x="11978" y="193"/>
                  </a:cubicBezTo>
                  <a:cubicBezTo>
                    <a:pt x="11931" y="288"/>
                    <a:pt x="11836" y="336"/>
                    <a:pt x="11740" y="348"/>
                  </a:cubicBezTo>
                  <a:cubicBezTo>
                    <a:pt x="11657" y="359"/>
                    <a:pt x="11585" y="407"/>
                    <a:pt x="11562" y="479"/>
                  </a:cubicBezTo>
                  <a:cubicBezTo>
                    <a:pt x="11526" y="550"/>
                    <a:pt x="11490" y="609"/>
                    <a:pt x="11443" y="657"/>
                  </a:cubicBezTo>
                  <a:cubicBezTo>
                    <a:pt x="11395" y="717"/>
                    <a:pt x="11347" y="776"/>
                    <a:pt x="11288" y="824"/>
                  </a:cubicBezTo>
                  <a:cubicBezTo>
                    <a:pt x="11014" y="1098"/>
                    <a:pt x="10704" y="1312"/>
                    <a:pt x="10359" y="1491"/>
                  </a:cubicBezTo>
                  <a:cubicBezTo>
                    <a:pt x="10073" y="1633"/>
                    <a:pt x="9764" y="1741"/>
                    <a:pt x="9454" y="1812"/>
                  </a:cubicBezTo>
                  <a:cubicBezTo>
                    <a:pt x="9299" y="1848"/>
                    <a:pt x="9133" y="1872"/>
                    <a:pt x="8978" y="1895"/>
                  </a:cubicBezTo>
                  <a:lnTo>
                    <a:pt x="8537" y="1943"/>
                  </a:lnTo>
                  <a:lnTo>
                    <a:pt x="8228" y="1967"/>
                  </a:lnTo>
                  <a:cubicBezTo>
                    <a:pt x="8145" y="1979"/>
                    <a:pt x="8073" y="1991"/>
                    <a:pt x="8002" y="2014"/>
                  </a:cubicBezTo>
                  <a:cubicBezTo>
                    <a:pt x="7930" y="2026"/>
                    <a:pt x="7847" y="2062"/>
                    <a:pt x="7787" y="2086"/>
                  </a:cubicBezTo>
                  <a:cubicBezTo>
                    <a:pt x="7680" y="2122"/>
                    <a:pt x="7573" y="2169"/>
                    <a:pt x="7466" y="2193"/>
                  </a:cubicBezTo>
                  <a:cubicBezTo>
                    <a:pt x="7418" y="2205"/>
                    <a:pt x="7383" y="2217"/>
                    <a:pt x="7335" y="2241"/>
                  </a:cubicBezTo>
                  <a:cubicBezTo>
                    <a:pt x="7299" y="2264"/>
                    <a:pt x="7252" y="2288"/>
                    <a:pt x="7216" y="2324"/>
                  </a:cubicBezTo>
                  <a:cubicBezTo>
                    <a:pt x="7192" y="2348"/>
                    <a:pt x="7144" y="2348"/>
                    <a:pt x="7121" y="2360"/>
                  </a:cubicBezTo>
                  <a:cubicBezTo>
                    <a:pt x="7085" y="2372"/>
                    <a:pt x="7037" y="2383"/>
                    <a:pt x="7025" y="2407"/>
                  </a:cubicBezTo>
                  <a:cubicBezTo>
                    <a:pt x="7013" y="2455"/>
                    <a:pt x="6978" y="2503"/>
                    <a:pt x="6954" y="2538"/>
                  </a:cubicBezTo>
                  <a:cubicBezTo>
                    <a:pt x="6918" y="2562"/>
                    <a:pt x="6883" y="2598"/>
                    <a:pt x="6859" y="2634"/>
                  </a:cubicBezTo>
                  <a:cubicBezTo>
                    <a:pt x="6823" y="2657"/>
                    <a:pt x="6811" y="2681"/>
                    <a:pt x="6787" y="2705"/>
                  </a:cubicBezTo>
                  <a:lnTo>
                    <a:pt x="6740" y="2776"/>
                  </a:lnTo>
                  <a:cubicBezTo>
                    <a:pt x="6692" y="2824"/>
                    <a:pt x="6668" y="2884"/>
                    <a:pt x="6621" y="2931"/>
                  </a:cubicBezTo>
                  <a:cubicBezTo>
                    <a:pt x="6573" y="2967"/>
                    <a:pt x="6561" y="3086"/>
                    <a:pt x="6525" y="3169"/>
                  </a:cubicBezTo>
                  <a:lnTo>
                    <a:pt x="6502" y="3205"/>
                  </a:lnTo>
                  <a:cubicBezTo>
                    <a:pt x="6466" y="3265"/>
                    <a:pt x="6418" y="3312"/>
                    <a:pt x="6347" y="3336"/>
                  </a:cubicBezTo>
                  <a:cubicBezTo>
                    <a:pt x="6311" y="3348"/>
                    <a:pt x="6275" y="3360"/>
                    <a:pt x="6240" y="3360"/>
                  </a:cubicBezTo>
                  <a:cubicBezTo>
                    <a:pt x="6204" y="3360"/>
                    <a:pt x="6180" y="3360"/>
                    <a:pt x="6156" y="3384"/>
                  </a:cubicBezTo>
                  <a:cubicBezTo>
                    <a:pt x="5918" y="3538"/>
                    <a:pt x="5620" y="3562"/>
                    <a:pt x="5347" y="3610"/>
                  </a:cubicBezTo>
                  <a:cubicBezTo>
                    <a:pt x="5311" y="3616"/>
                    <a:pt x="5272" y="3619"/>
                    <a:pt x="5233" y="3619"/>
                  </a:cubicBezTo>
                  <a:cubicBezTo>
                    <a:pt x="5195" y="3619"/>
                    <a:pt x="5156" y="3616"/>
                    <a:pt x="5120" y="3610"/>
                  </a:cubicBezTo>
                  <a:cubicBezTo>
                    <a:pt x="4858" y="3538"/>
                    <a:pt x="4597" y="3550"/>
                    <a:pt x="4346" y="3491"/>
                  </a:cubicBezTo>
                  <a:lnTo>
                    <a:pt x="4311" y="3491"/>
                  </a:lnTo>
                  <a:cubicBezTo>
                    <a:pt x="4168" y="3491"/>
                    <a:pt x="4025" y="3443"/>
                    <a:pt x="3918" y="3360"/>
                  </a:cubicBezTo>
                  <a:cubicBezTo>
                    <a:pt x="3858" y="3360"/>
                    <a:pt x="3823" y="3336"/>
                    <a:pt x="3775" y="3324"/>
                  </a:cubicBezTo>
                  <a:cubicBezTo>
                    <a:pt x="3733" y="3306"/>
                    <a:pt x="3686" y="3297"/>
                    <a:pt x="3637" y="3297"/>
                  </a:cubicBezTo>
                  <a:cubicBezTo>
                    <a:pt x="3587" y="3297"/>
                    <a:pt x="3537" y="3306"/>
                    <a:pt x="3489" y="3324"/>
                  </a:cubicBezTo>
                  <a:cubicBezTo>
                    <a:pt x="3469" y="3339"/>
                    <a:pt x="3447" y="3346"/>
                    <a:pt x="3426" y="3346"/>
                  </a:cubicBezTo>
                  <a:cubicBezTo>
                    <a:pt x="3396" y="3346"/>
                    <a:pt x="3367" y="3333"/>
                    <a:pt x="3346" y="3312"/>
                  </a:cubicBezTo>
                  <a:cubicBezTo>
                    <a:pt x="3287" y="3265"/>
                    <a:pt x="3215" y="3217"/>
                    <a:pt x="3144" y="3193"/>
                  </a:cubicBezTo>
                  <a:lnTo>
                    <a:pt x="3132" y="3193"/>
                  </a:lnTo>
                  <a:cubicBezTo>
                    <a:pt x="3084" y="3169"/>
                    <a:pt x="3037" y="3122"/>
                    <a:pt x="3013" y="3074"/>
                  </a:cubicBezTo>
                  <a:cubicBezTo>
                    <a:pt x="2983" y="3062"/>
                    <a:pt x="2947" y="3056"/>
                    <a:pt x="2912" y="3056"/>
                  </a:cubicBezTo>
                  <a:cubicBezTo>
                    <a:pt x="2876" y="3056"/>
                    <a:pt x="2840" y="3062"/>
                    <a:pt x="2811" y="3074"/>
                  </a:cubicBezTo>
                  <a:cubicBezTo>
                    <a:pt x="2751" y="3098"/>
                    <a:pt x="2692" y="3098"/>
                    <a:pt x="2632" y="3098"/>
                  </a:cubicBezTo>
                  <a:cubicBezTo>
                    <a:pt x="2603" y="3101"/>
                    <a:pt x="2575" y="3103"/>
                    <a:pt x="2548" y="3103"/>
                  </a:cubicBezTo>
                  <a:cubicBezTo>
                    <a:pt x="2473" y="3103"/>
                    <a:pt x="2401" y="3091"/>
                    <a:pt x="2322" y="3074"/>
                  </a:cubicBezTo>
                  <a:cubicBezTo>
                    <a:pt x="2227" y="3122"/>
                    <a:pt x="2168" y="3193"/>
                    <a:pt x="2084" y="3229"/>
                  </a:cubicBezTo>
                  <a:cubicBezTo>
                    <a:pt x="2049" y="3241"/>
                    <a:pt x="2025" y="3253"/>
                    <a:pt x="1989" y="3265"/>
                  </a:cubicBezTo>
                  <a:cubicBezTo>
                    <a:pt x="1918" y="3288"/>
                    <a:pt x="1858" y="3276"/>
                    <a:pt x="1799" y="3372"/>
                  </a:cubicBezTo>
                  <a:cubicBezTo>
                    <a:pt x="1751" y="3479"/>
                    <a:pt x="1644" y="3443"/>
                    <a:pt x="1572" y="3491"/>
                  </a:cubicBezTo>
                  <a:cubicBezTo>
                    <a:pt x="1501" y="3538"/>
                    <a:pt x="1441" y="3562"/>
                    <a:pt x="1382" y="3610"/>
                  </a:cubicBezTo>
                  <a:cubicBezTo>
                    <a:pt x="1322" y="3646"/>
                    <a:pt x="1310" y="3705"/>
                    <a:pt x="1251" y="3717"/>
                  </a:cubicBezTo>
                  <a:cubicBezTo>
                    <a:pt x="1199" y="3734"/>
                    <a:pt x="1146" y="3745"/>
                    <a:pt x="1089" y="3745"/>
                  </a:cubicBezTo>
                  <a:cubicBezTo>
                    <a:pt x="1068" y="3745"/>
                    <a:pt x="1047" y="3744"/>
                    <a:pt x="1025" y="3741"/>
                  </a:cubicBezTo>
                  <a:lnTo>
                    <a:pt x="1001" y="3741"/>
                  </a:lnTo>
                  <a:cubicBezTo>
                    <a:pt x="977" y="3753"/>
                    <a:pt x="950" y="3759"/>
                    <a:pt x="923" y="3759"/>
                  </a:cubicBezTo>
                  <a:cubicBezTo>
                    <a:pt x="897" y="3759"/>
                    <a:pt x="870" y="3753"/>
                    <a:pt x="846" y="3741"/>
                  </a:cubicBezTo>
                  <a:cubicBezTo>
                    <a:pt x="822" y="3753"/>
                    <a:pt x="798" y="3765"/>
                    <a:pt x="775" y="3788"/>
                  </a:cubicBezTo>
                  <a:lnTo>
                    <a:pt x="751" y="3812"/>
                  </a:lnTo>
                  <a:cubicBezTo>
                    <a:pt x="739" y="3824"/>
                    <a:pt x="727" y="3848"/>
                    <a:pt x="727" y="3860"/>
                  </a:cubicBezTo>
                  <a:lnTo>
                    <a:pt x="727" y="3872"/>
                  </a:lnTo>
                  <a:cubicBezTo>
                    <a:pt x="715" y="3896"/>
                    <a:pt x="715" y="3919"/>
                    <a:pt x="703" y="3931"/>
                  </a:cubicBezTo>
                  <a:cubicBezTo>
                    <a:pt x="703" y="3979"/>
                    <a:pt x="691" y="4015"/>
                    <a:pt x="667" y="4050"/>
                  </a:cubicBezTo>
                  <a:cubicBezTo>
                    <a:pt x="608" y="4146"/>
                    <a:pt x="560" y="4253"/>
                    <a:pt x="513" y="4348"/>
                  </a:cubicBezTo>
                  <a:cubicBezTo>
                    <a:pt x="477" y="4408"/>
                    <a:pt x="417" y="4443"/>
                    <a:pt x="406" y="4503"/>
                  </a:cubicBezTo>
                  <a:cubicBezTo>
                    <a:pt x="382" y="4562"/>
                    <a:pt x="382" y="4634"/>
                    <a:pt x="382" y="4693"/>
                  </a:cubicBezTo>
                  <a:cubicBezTo>
                    <a:pt x="382" y="4705"/>
                    <a:pt x="370" y="4717"/>
                    <a:pt x="370" y="4741"/>
                  </a:cubicBezTo>
                  <a:cubicBezTo>
                    <a:pt x="322" y="4836"/>
                    <a:pt x="286" y="4943"/>
                    <a:pt x="263" y="5050"/>
                  </a:cubicBezTo>
                  <a:cubicBezTo>
                    <a:pt x="251" y="5098"/>
                    <a:pt x="251" y="5134"/>
                    <a:pt x="263" y="5181"/>
                  </a:cubicBezTo>
                  <a:lnTo>
                    <a:pt x="263" y="5193"/>
                  </a:lnTo>
                  <a:cubicBezTo>
                    <a:pt x="275" y="5229"/>
                    <a:pt x="275" y="5265"/>
                    <a:pt x="275" y="5301"/>
                  </a:cubicBezTo>
                  <a:cubicBezTo>
                    <a:pt x="263" y="5348"/>
                    <a:pt x="251" y="5396"/>
                    <a:pt x="251" y="5443"/>
                  </a:cubicBezTo>
                  <a:cubicBezTo>
                    <a:pt x="298" y="5551"/>
                    <a:pt x="346" y="5646"/>
                    <a:pt x="394" y="5753"/>
                  </a:cubicBezTo>
                  <a:cubicBezTo>
                    <a:pt x="406" y="5801"/>
                    <a:pt x="394" y="5848"/>
                    <a:pt x="370" y="5884"/>
                  </a:cubicBezTo>
                  <a:cubicBezTo>
                    <a:pt x="298" y="5967"/>
                    <a:pt x="227" y="6063"/>
                    <a:pt x="167" y="6146"/>
                  </a:cubicBezTo>
                  <a:cubicBezTo>
                    <a:pt x="108" y="6217"/>
                    <a:pt x="84" y="6313"/>
                    <a:pt x="72" y="6396"/>
                  </a:cubicBezTo>
                  <a:cubicBezTo>
                    <a:pt x="72" y="6432"/>
                    <a:pt x="60" y="6467"/>
                    <a:pt x="36" y="6479"/>
                  </a:cubicBezTo>
                  <a:lnTo>
                    <a:pt x="1" y="6491"/>
                  </a:lnTo>
                  <a:lnTo>
                    <a:pt x="1" y="6539"/>
                  </a:lnTo>
                  <a:cubicBezTo>
                    <a:pt x="1" y="6551"/>
                    <a:pt x="13" y="6574"/>
                    <a:pt x="25" y="6574"/>
                  </a:cubicBezTo>
                  <a:cubicBezTo>
                    <a:pt x="48" y="6622"/>
                    <a:pt x="13" y="6658"/>
                    <a:pt x="60" y="6694"/>
                  </a:cubicBezTo>
                  <a:cubicBezTo>
                    <a:pt x="84" y="6717"/>
                    <a:pt x="60" y="6753"/>
                    <a:pt x="60" y="6789"/>
                  </a:cubicBezTo>
                  <a:cubicBezTo>
                    <a:pt x="48" y="6813"/>
                    <a:pt x="36" y="6848"/>
                    <a:pt x="36" y="6884"/>
                  </a:cubicBezTo>
                  <a:lnTo>
                    <a:pt x="36" y="6920"/>
                  </a:lnTo>
                  <a:cubicBezTo>
                    <a:pt x="48" y="6955"/>
                    <a:pt x="84" y="6991"/>
                    <a:pt x="120" y="7015"/>
                  </a:cubicBezTo>
                  <a:cubicBezTo>
                    <a:pt x="132" y="7015"/>
                    <a:pt x="144" y="7039"/>
                    <a:pt x="144" y="7051"/>
                  </a:cubicBezTo>
                  <a:cubicBezTo>
                    <a:pt x="144" y="7086"/>
                    <a:pt x="144" y="7122"/>
                    <a:pt x="167" y="7146"/>
                  </a:cubicBezTo>
                  <a:cubicBezTo>
                    <a:pt x="179" y="7170"/>
                    <a:pt x="191" y="7194"/>
                    <a:pt x="191" y="7217"/>
                  </a:cubicBezTo>
                  <a:cubicBezTo>
                    <a:pt x="227" y="7265"/>
                    <a:pt x="251" y="7301"/>
                    <a:pt x="286" y="7336"/>
                  </a:cubicBezTo>
                  <a:cubicBezTo>
                    <a:pt x="310" y="7360"/>
                    <a:pt x="346" y="7384"/>
                    <a:pt x="370" y="7384"/>
                  </a:cubicBezTo>
                  <a:cubicBezTo>
                    <a:pt x="406" y="7396"/>
                    <a:pt x="429" y="7420"/>
                    <a:pt x="429" y="7456"/>
                  </a:cubicBezTo>
                  <a:cubicBezTo>
                    <a:pt x="477" y="7456"/>
                    <a:pt x="501" y="7479"/>
                    <a:pt x="525" y="7515"/>
                  </a:cubicBezTo>
                  <a:cubicBezTo>
                    <a:pt x="572" y="7563"/>
                    <a:pt x="596" y="7622"/>
                    <a:pt x="608" y="7682"/>
                  </a:cubicBezTo>
                  <a:lnTo>
                    <a:pt x="751" y="7729"/>
                  </a:lnTo>
                  <a:cubicBezTo>
                    <a:pt x="817" y="7829"/>
                    <a:pt x="934" y="7897"/>
                    <a:pt x="1056" y="7897"/>
                  </a:cubicBezTo>
                  <a:cubicBezTo>
                    <a:pt x="1065" y="7897"/>
                    <a:pt x="1075" y="7897"/>
                    <a:pt x="1084" y="7896"/>
                  </a:cubicBezTo>
                  <a:cubicBezTo>
                    <a:pt x="1144" y="7908"/>
                    <a:pt x="1203" y="7932"/>
                    <a:pt x="1251" y="7956"/>
                  </a:cubicBezTo>
                  <a:cubicBezTo>
                    <a:pt x="1310" y="7979"/>
                    <a:pt x="1370" y="8003"/>
                    <a:pt x="1418" y="8039"/>
                  </a:cubicBezTo>
                  <a:cubicBezTo>
                    <a:pt x="1560" y="8122"/>
                    <a:pt x="1727" y="8182"/>
                    <a:pt x="1894" y="8253"/>
                  </a:cubicBezTo>
                  <a:cubicBezTo>
                    <a:pt x="1930" y="8265"/>
                    <a:pt x="1918" y="8301"/>
                    <a:pt x="1882" y="8325"/>
                  </a:cubicBezTo>
                  <a:lnTo>
                    <a:pt x="1965" y="8396"/>
                  </a:lnTo>
                  <a:cubicBezTo>
                    <a:pt x="2037" y="8456"/>
                    <a:pt x="2096" y="8515"/>
                    <a:pt x="2144" y="8587"/>
                  </a:cubicBezTo>
                  <a:lnTo>
                    <a:pt x="2156" y="8599"/>
                  </a:lnTo>
                  <a:cubicBezTo>
                    <a:pt x="2191" y="8610"/>
                    <a:pt x="2227" y="8634"/>
                    <a:pt x="2239" y="8670"/>
                  </a:cubicBezTo>
                  <a:cubicBezTo>
                    <a:pt x="2418" y="8741"/>
                    <a:pt x="2501" y="8932"/>
                    <a:pt x="2632" y="9075"/>
                  </a:cubicBezTo>
                  <a:cubicBezTo>
                    <a:pt x="2656" y="9099"/>
                    <a:pt x="2668" y="9122"/>
                    <a:pt x="2692" y="9158"/>
                  </a:cubicBezTo>
                  <a:lnTo>
                    <a:pt x="2692" y="9170"/>
                  </a:lnTo>
                  <a:cubicBezTo>
                    <a:pt x="2727" y="9218"/>
                    <a:pt x="2751" y="9265"/>
                    <a:pt x="2775" y="9301"/>
                  </a:cubicBezTo>
                  <a:cubicBezTo>
                    <a:pt x="2811" y="9384"/>
                    <a:pt x="2882" y="9444"/>
                    <a:pt x="2965" y="9468"/>
                  </a:cubicBezTo>
                  <a:cubicBezTo>
                    <a:pt x="3025" y="9468"/>
                    <a:pt x="3061" y="9539"/>
                    <a:pt x="3108" y="9563"/>
                  </a:cubicBezTo>
                  <a:lnTo>
                    <a:pt x="3120" y="9575"/>
                  </a:lnTo>
                  <a:lnTo>
                    <a:pt x="3144" y="9575"/>
                  </a:lnTo>
                  <a:cubicBezTo>
                    <a:pt x="3275" y="9658"/>
                    <a:pt x="3406" y="9706"/>
                    <a:pt x="3561" y="9730"/>
                  </a:cubicBezTo>
                  <a:lnTo>
                    <a:pt x="3644" y="9742"/>
                  </a:lnTo>
                  <a:cubicBezTo>
                    <a:pt x="3692" y="9753"/>
                    <a:pt x="3727" y="9753"/>
                    <a:pt x="3763" y="9753"/>
                  </a:cubicBezTo>
                  <a:cubicBezTo>
                    <a:pt x="3780" y="9752"/>
                    <a:pt x="3797" y="9751"/>
                    <a:pt x="3814" y="9751"/>
                  </a:cubicBezTo>
                  <a:cubicBezTo>
                    <a:pt x="3927" y="9751"/>
                    <a:pt x="4039" y="9785"/>
                    <a:pt x="4132" y="9837"/>
                  </a:cubicBezTo>
                  <a:cubicBezTo>
                    <a:pt x="4139" y="9840"/>
                    <a:pt x="4145" y="9841"/>
                    <a:pt x="4151" y="9841"/>
                  </a:cubicBezTo>
                  <a:cubicBezTo>
                    <a:pt x="4169" y="9841"/>
                    <a:pt x="4186" y="9830"/>
                    <a:pt x="4204" y="9813"/>
                  </a:cubicBezTo>
                  <a:cubicBezTo>
                    <a:pt x="4251" y="9789"/>
                    <a:pt x="4299" y="9777"/>
                    <a:pt x="4358" y="9777"/>
                  </a:cubicBezTo>
                  <a:lnTo>
                    <a:pt x="4513" y="9801"/>
                  </a:lnTo>
                  <a:lnTo>
                    <a:pt x="4549" y="9789"/>
                  </a:lnTo>
                  <a:cubicBezTo>
                    <a:pt x="4581" y="9757"/>
                    <a:pt x="4623" y="9742"/>
                    <a:pt x="4665" y="9742"/>
                  </a:cubicBezTo>
                  <a:cubicBezTo>
                    <a:pt x="4686" y="9742"/>
                    <a:pt x="4708" y="9746"/>
                    <a:pt x="4727" y="9753"/>
                  </a:cubicBezTo>
                  <a:cubicBezTo>
                    <a:pt x="4763" y="9765"/>
                    <a:pt x="4787" y="9777"/>
                    <a:pt x="4823" y="9777"/>
                  </a:cubicBezTo>
                  <a:cubicBezTo>
                    <a:pt x="4838" y="9774"/>
                    <a:pt x="4852" y="9773"/>
                    <a:pt x="4867" y="9773"/>
                  </a:cubicBezTo>
                  <a:cubicBezTo>
                    <a:pt x="4911" y="9773"/>
                    <a:pt x="4954" y="9786"/>
                    <a:pt x="4989" y="9813"/>
                  </a:cubicBezTo>
                  <a:lnTo>
                    <a:pt x="5061" y="9813"/>
                  </a:lnTo>
                  <a:cubicBezTo>
                    <a:pt x="5085" y="9789"/>
                    <a:pt x="5108" y="9765"/>
                    <a:pt x="5132" y="9742"/>
                  </a:cubicBezTo>
                  <a:cubicBezTo>
                    <a:pt x="5180" y="9765"/>
                    <a:pt x="5216" y="9777"/>
                    <a:pt x="5263" y="9777"/>
                  </a:cubicBezTo>
                  <a:cubicBezTo>
                    <a:pt x="5370" y="9765"/>
                    <a:pt x="5466" y="9718"/>
                    <a:pt x="5573" y="9694"/>
                  </a:cubicBezTo>
                  <a:cubicBezTo>
                    <a:pt x="5668" y="9682"/>
                    <a:pt x="5763" y="9670"/>
                    <a:pt x="5859" y="9670"/>
                  </a:cubicBezTo>
                  <a:cubicBezTo>
                    <a:pt x="5918" y="9670"/>
                    <a:pt x="5990" y="9646"/>
                    <a:pt x="6049" y="9622"/>
                  </a:cubicBezTo>
                  <a:cubicBezTo>
                    <a:pt x="6073" y="9611"/>
                    <a:pt x="6109" y="9599"/>
                    <a:pt x="6132" y="9587"/>
                  </a:cubicBezTo>
                  <a:cubicBezTo>
                    <a:pt x="6144" y="9581"/>
                    <a:pt x="6156" y="9578"/>
                    <a:pt x="6168" y="9578"/>
                  </a:cubicBezTo>
                  <a:cubicBezTo>
                    <a:pt x="6180" y="9578"/>
                    <a:pt x="6192" y="9581"/>
                    <a:pt x="6204" y="9587"/>
                  </a:cubicBezTo>
                  <a:lnTo>
                    <a:pt x="6240" y="9587"/>
                  </a:lnTo>
                  <a:lnTo>
                    <a:pt x="6240" y="9539"/>
                  </a:lnTo>
                  <a:cubicBezTo>
                    <a:pt x="6311" y="9551"/>
                    <a:pt x="6371" y="9563"/>
                    <a:pt x="6442" y="9587"/>
                  </a:cubicBezTo>
                  <a:lnTo>
                    <a:pt x="6549" y="9587"/>
                  </a:lnTo>
                  <a:cubicBezTo>
                    <a:pt x="6716" y="9575"/>
                    <a:pt x="6894" y="9539"/>
                    <a:pt x="7061" y="9503"/>
                  </a:cubicBezTo>
                  <a:cubicBezTo>
                    <a:pt x="7502" y="9408"/>
                    <a:pt x="7942" y="9253"/>
                    <a:pt x="8395" y="9146"/>
                  </a:cubicBezTo>
                  <a:cubicBezTo>
                    <a:pt x="8462" y="9109"/>
                    <a:pt x="8533" y="9090"/>
                    <a:pt x="8607" y="9090"/>
                  </a:cubicBezTo>
                  <a:cubicBezTo>
                    <a:pt x="8651" y="9090"/>
                    <a:pt x="8695" y="9097"/>
                    <a:pt x="8740" y="9111"/>
                  </a:cubicBezTo>
                  <a:lnTo>
                    <a:pt x="8776" y="9099"/>
                  </a:lnTo>
                  <a:lnTo>
                    <a:pt x="8811" y="9099"/>
                  </a:lnTo>
                  <a:cubicBezTo>
                    <a:pt x="8835" y="9075"/>
                    <a:pt x="8847" y="9063"/>
                    <a:pt x="8859" y="9039"/>
                  </a:cubicBezTo>
                  <a:cubicBezTo>
                    <a:pt x="8894" y="8987"/>
                    <a:pt x="8935" y="8954"/>
                    <a:pt x="8983" y="8954"/>
                  </a:cubicBezTo>
                  <a:cubicBezTo>
                    <a:pt x="9000" y="8954"/>
                    <a:pt x="9018" y="8958"/>
                    <a:pt x="9038" y="8968"/>
                  </a:cubicBezTo>
                  <a:cubicBezTo>
                    <a:pt x="9081" y="8985"/>
                    <a:pt x="9125" y="8996"/>
                    <a:pt x="9168" y="8996"/>
                  </a:cubicBezTo>
                  <a:cubicBezTo>
                    <a:pt x="9184" y="8996"/>
                    <a:pt x="9200" y="8995"/>
                    <a:pt x="9216" y="8991"/>
                  </a:cubicBezTo>
                  <a:cubicBezTo>
                    <a:pt x="9299" y="8980"/>
                    <a:pt x="9395" y="8968"/>
                    <a:pt x="9490" y="8956"/>
                  </a:cubicBezTo>
                  <a:lnTo>
                    <a:pt x="9764" y="8944"/>
                  </a:lnTo>
                  <a:lnTo>
                    <a:pt x="9847" y="8944"/>
                  </a:lnTo>
                  <a:cubicBezTo>
                    <a:pt x="9931" y="8920"/>
                    <a:pt x="10014" y="8896"/>
                    <a:pt x="10109" y="8884"/>
                  </a:cubicBezTo>
                  <a:cubicBezTo>
                    <a:pt x="10117" y="8883"/>
                    <a:pt x="10124" y="8883"/>
                    <a:pt x="10132" y="8883"/>
                  </a:cubicBezTo>
                  <a:cubicBezTo>
                    <a:pt x="10208" y="8883"/>
                    <a:pt x="10284" y="8932"/>
                    <a:pt x="10371" y="8932"/>
                  </a:cubicBezTo>
                  <a:cubicBezTo>
                    <a:pt x="10394" y="8928"/>
                    <a:pt x="10417" y="8927"/>
                    <a:pt x="10440" y="8927"/>
                  </a:cubicBezTo>
                  <a:cubicBezTo>
                    <a:pt x="10574" y="8927"/>
                    <a:pt x="10710" y="8983"/>
                    <a:pt x="10812" y="9075"/>
                  </a:cubicBezTo>
                  <a:cubicBezTo>
                    <a:pt x="10835" y="9099"/>
                    <a:pt x="10871" y="9099"/>
                    <a:pt x="10895" y="9099"/>
                  </a:cubicBezTo>
                  <a:lnTo>
                    <a:pt x="11002" y="9099"/>
                  </a:lnTo>
                  <a:cubicBezTo>
                    <a:pt x="11014" y="9111"/>
                    <a:pt x="11026" y="9122"/>
                    <a:pt x="11038" y="9134"/>
                  </a:cubicBezTo>
                  <a:cubicBezTo>
                    <a:pt x="11042" y="9137"/>
                    <a:pt x="11047" y="9138"/>
                    <a:pt x="11051" y="9138"/>
                  </a:cubicBezTo>
                  <a:cubicBezTo>
                    <a:pt x="11071" y="9138"/>
                    <a:pt x="11090" y="9120"/>
                    <a:pt x="11109" y="9111"/>
                  </a:cubicBezTo>
                  <a:cubicBezTo>
                    <a:pt x="11133" y="9099"/>
                    <a:pt x="11157" y="9063"/>
                    <a:pt x="11181" y="9063"/>
                  </a:cubicBezTo>
                  <a:cubicBezTo>
                    <a:pt x="11197" y="9066"/>
                    <a:pt x="11212" y="9068"/>
                    <a:pt x="11226" y="9068"/>
                  </a:cubicBezTo>
                  <a:cubicBezTo>
                    <a:pt x="11267" y="9068"/>
                    <a:pt x="11304" y="9057"/>
                    <a:pt x="11347" y="9039"/>
                  </a:cubicBezTo>
                  <a:cubicBezTo>
                    <a:pt x="11395" y="9027"/>
                    <a:pt x="11443" y="8991"/>
                    <a:pt x="11490" y="8968"/>
                  </a:cubicBezTo>
                  <a:cubicBezTo>
                    <a:pt x="11526" y="8944"/>
                    <a:pt x="11550" y="8932"/>
                    <a:pt x="11585" y="8920"/>
                  </a:cubicBezTo>
                  <a:lnTo>
                    <a:pt x="11669" y="8920"/>
                  </a:lnTo>
                  <a:lnTo>
                    <a:pt x="11764" y="8849"/>
                  </a:lnTo>
                  <a:cubicBezTo>
                    <a:pt x="11800" y="8849"/>
                    <a:pt x="11836" y="8825"/>
                    <a:pt x="11859" y="8825"/>
                  </a:cubicBezTo>
                  <a:cubicBezTo>
                    <a:pt x="11990" y="8658"/>
                    <a:pt x="12145" y="8527"/>
                    <a:pt x="12324" y="8432"/>
                  </a:cubicBezTo>
                  <a:lnTo>
                    <a:pt x="12371" y="8396"/>
                  </a:lnTo>
                  <a:cubicBezTo>
                    <a:pt x="12609" y="8206"/>
                    <a:pt x="12800" y="7979"/>
                    <a:pt x="12943" y="7717"/>
                  </a:cubicBezTo>
                  <a:cubicBezTo>
                    <a:pt x="12951" y="7705"/>
                    <a:pt x="12962" y="7700"/>
                    <a:pt x="12974" y="7700"/>
                  </a:cubicBezTo>
                  <a:cubicBezTo>
                    <a:pt x="12997" y="7700"/>
                    <a:pt x="13023" y="7718"/>
                    <a:pt x="13038" y="7741"/>
                  </a:cubicBezTo>
                  <a:cubicBezTo>
                    <a:pt x="13038" y="7753"/>
                    <a:pt x="13050" y="7765"/>
                    <a:pt x="13062" y="7777"/>
                  </a:cubicBezTo>
                  <a:lnTo>
                    <a:pt x="13098" y="7741"/>
                  </a:lnTo>
                  <a:cubicBezTo>
                    <a:pt x="13133" y="7717"/>
                    <a:pt x="13157" y="7694"/>
                    <a:pt x="13193" y="7670"/>
                  </a:cubicBezTo>
                  <a:cubicBezTo>
                    <a:pt x="13229" y="7610"/>
                    <a:pt x="13264" y="7563"/>
                    <a:pt x="13300" y="7515"/>
                  </a:cubicBezTo>
                  <a:cubicBezTo>
                    <a:pt x="13312" y="7491"/>
                    <a:pt x="13324" y="7456"/>
                    <a:pt x="13336" y="7420"/>
                  </a:cubicBezTo>
                  <a:cubicBezTo>
                    <a:pt x="13348" y="7313"/>
                    <a:pt x="13419" y="7229"/>
                    <a:pt x="13502" y="7170"/>
                  </a:cubicBezTo>
                  <a:cubicBezTo>
                    <a:pt x="13538" y="7158"/>
                    <a:pt x="13562" y="7134"/>
                    <a:pt x="13574" y="7110"/>
                  </a:cubicBezTo>
                  <a:lnTo>
                    <a:pt x="13586" y="7098"/>
                  </a:lnTo>
                  <a:cubicBezTo>
                    <a:pt x="13669" y="6955"/>
                    <a:pt x="13741" y="6813"/>
                    <a:pt x="13812" y="6670"/>
                  </a:cubicBezTo>
                  <a:cubicBezTo>
                    <a:pt x="13836" y="6586"/>
                    <a:pt x="13860" y="6503"/>
                    <a:pt x="13860" y="6420"/>
                  </a:cubicBezTo>
                  <a:cubicBezTo>
                    <a:pt x="13871" y="6348"/>
                    <a:pt x="13907" y="6289"/>
                    <a:pt x="13967" y="6253"/>
                  </a:cubicBezTo>
                  <a:cubicBezTo>
                    <a:pt x="13979" y="6205"/>
                    <a:pt x="14014" y="6170"/>
                    <a:pt x="14050" y="6134"/>
                  </a:cubicBezTo>
                  <a:cubicBezTo>
                    <a:pt x="14086" y="6086"/>
                    <a:pt x="14122" y="6027"/>
                    <a:pt x="14145" y="5955"/>
                  </a:cubicBezTo>
                  <a:cubicBezTo>
                    <a:pt x="14169" y="5896"/>
                    <a:pt x="14181" y="5812"/>
                    <a:pt x="14205" y="5753"/>
                  </a:cubicBezTo>
                  <a:cubicBezTo>
                    <a:pt x="14205" y="5705"/>
                    <a:pt x="14229" y="5658"/>
                    <a:pt x="14252" y="5610"/>
                  </a:cubicBezTo>
                  <a:cubicBezTo>
                    <a:pt x="14276" y="5562"/>
                    <a:pt x="14300" y="5515"/>
                    <a:pt x="14324" y="5455"/>
                  </a:cubicBezTo>
                  <a:cubicBezTo>
                    <a:pt x="14514" y="5086"/>
                    <a:pt x="14681" y="4693"/>
                    <a:pt x="15014" y="4419"/>
                  </a:cubicBezTo>
                  <a:cubicBezTo>
                    <a:pt x="15050" y="4336"/>
                    <a:pt x="15098" y="4265"/>
                    <a:pt x="15157" y="4193"/>
                  </a:cubicBezTo>
                  <a:cubicBezTo>
                    <a:pt x="15205" y="4122"/>
                    <a:pt x="15265" y="4050"/>
                    <a:pt x="15312" y="3979"/>
                  </a:cubicBezTo>
                  <a:cubicBezTo>
                    <a:pt x="15372" y="3907"/>
                    <a:pt x="15407" y="3824"/>
                    <a:pt x="15431" y="3741"/>
                  </a:cubicBezTo>
                  <a:cubicBezTo>
                    <a:pt x="15455" y="3657"/>
                    <a:pt x="15503" y="3574"/>
                    <a:pt x="15586" y="3526"/>
                  </a:cubicBezTo>
                  <a:cubicBezTo>
                    <a:pt x="15681" y="3455"/>
                    <a:pt x="15765" y="3384"/>
                    <a:pt x="15860" y="3312"/>
                  </a:cubicBezTo>
                  <a:cubicBezTo>
                    <a:pt x="15955" y="3253"/>
                    <a:pt x="16027" y="3169"/>
                    <a:pt x="16122" y="3086"/>
                  </a:cubicBezTo>
                  <a:lnTo>
                    <a:pt x="16181" y="3038"/>
                  </a:lnTo>
                  <a:lnTo>
                    <a:pt x="16181" y="3026"/>
                  </a:lnTo>
                  <a:cubicBezTo>
                    <a:pt x="16205" y="3015"/>
                    <a:pt x="16217" y="2991"/>
                    <a:pt x="16241" y="2979"/>
                  </a:cubicBezTo>
                  <a:cubicBezTo>
                    <a:pt x="16277" y="2955"/>
                    <a:pt x="16300" y="2931"/>
                    <a:pt x="16336" y="2907"/>
                  </a:cubicBezTo>
                  <a:lnTo>
                    <a:pt x="16562" y="2753"/>
                  </a:lnTo>
                  <a:cubicBezTo>
                    <a:pt x="16646" y="2693"/>
                    <a:pt x="16717" y="2645"/>
                    <a:pt x="16800" y="2598"/>
                  </a:cubicBezTo>
                  <a:cubicBezTo>
                    <a:pt x="16848" y="2531"/>
                    <a:pt x="16925" y="2495"/>
                    <a:pt x="17009" y="2495"/>
                  </a:cubicBezTo>
                  <a:cubicBezTo>
                    <a:pt x="17031" y="2495"/>
                    <a:pt x="17052" y="2498"/>
                    <a:pt x="17074" y="2503"/>
                  </a:cubicBezTo>
                  <a:lnTo>
                    <a:pt x="17086" y="2503"/>
                  </a:lnTo>
                  <a:cubicBezTo>
                    <a:pt x="17122" y="2491"/>
                    <a:pt x="17146" y="2467"/>
                    <a:pt x="17181" y="2443"/>
                  </a:cubicBezTo>
                  <a:cubicBezTo>
                    <a:pt x="17217" y="2419"/>
                    <a:pt x="17253" y="2395"/>
                    <a:pt x="17289" y="2372"/>
                  </a:cubicBezTo>
                  <a:lnTo>
                    <a:pt x="17300" y="2360"/>
                  </a:lnTo>
                  <a:lnTo>
                    <a:pt x="17277" y="2372"/>
                  </a:lnTo>
                  <a:cubicBezTo>
                    <a:pt x="17289" y="2336"/>
                    <a:pt x="17300" y="2300"/>
                    <a:pt x="17312" y="2264"/>
                  </a:cubicBezTo>
                  <a:cubicBezTo>
                    <a:pt x="17241" y="2253"/>
                    <a:pt x="17181" y="2205"/>
                    <a:pt x="17146" y="2145"/>
                  </a:cubicBezTo>
                  <a:lnTo>
                    <a:pt x="17086" y="2122"/>
                  </a:lnTo>
                  <a:cubicBezTo>
                    <a:pt x="17039" y="2110"/>
                    <a:pt x="16991" y="2122"/>
                    <a:pt x="16979" y="2074"/>
                  </a:cubicBezTo>
                  <a:cubicBezTo>
                    <a:pt x="16967" y="2062"/>
                    <a:pt x="16967" y="2062"/>
                    <a:pt x="16967" y="2050"/>
                  </a:cubicBezTo>
                  <a:lnTo>
                    <a:pt x="16955" y="2050"/>
                  </a:lnTo>
                  <a:lnTo>
                    <a:pt x="16908" y="2038"/>
                  </a:lnTo>
                  <a:cubicBezTo>
                    <a:pt x="16884" y="2038"/>
                    <a:pt x="16872" y="2014"/>
                    <a:pt x="16860" y="2002"/>
                  </a:cubicBezTo>
                  <a:cubicBezTo>
                    <a:pt x="16860" y="1991"/>
                    <a:pt x="16848" y="1991"/>
                    <a:pt x="16848" y="1979"/>
                  </a:cubicBezTo>
                  <a:cubicBezTo>
                    <a:pt x="16836" y="1979"/>
                    <a:pt x="16824" y="1967"/>
                    <a:pt x="16812" y="1955"/>
                  </a:cubicBezTo>
                  <a:cubicBezTo>
                    <a:pt x="16777" y="1943"/>
                    <a:pt x="16729" y="1955"/>
                    <a:pt x="16705" y="1931"/>
                  </a:cubicBezTo>
                  <a:cubicBezTo>
                    <a:pt x="16681" y="1895"/>
                    <a:pt x="16586" y="1895"/>
                    <a:pt x="16550" y="1848"/>
                  </a:cubicBezTo>
                  <a:cubicBezTo>
                    <a:pt x="16531" y="1828"/>
                    <a:pt x="16504" y="1809"/>
                    <a:pt x="16475" y="1809"/>
                  </a:cubicBezTo>
                  <a:cubicBezTo>
                    <a:pt x="16468" y="1809"/>
                    <a:pt x="16462" y="1810"/>
                    <a:pt x="16455" y="1812"/>
                  </a:cubicBezTo>
                  <a:cubicBezTo>
                    <a:pt x="16372" y="1800"/>
                    <a:pt x="16288" y="1776"/>
                    <a:pt x="16229" y="1717"/>
                  </a:cubicBezTo>
                  <a:cubicBezTo>
                    <a:pt x="16193" y="1669"/>
                    <a:pt x="16157" y="1633"/>
                    <a:pt x="16110" y="1586"/>
                  </a:cubicBezTo>
                  <a:cubicBezTo>
                    <a:pt x="16074" y="1562"/>
                    <a:pt x="16015" y="1562"/>
                    <a:pt x="15979" y="1550"/>
                  </a:cubicBezTo>
                  <a:cubicBezTo>
                    <a:pt x="15943" y="1538"/>
                    <a:pt x="15919" y="1502"/>
                    <a:pt x="15907" y="1479"/>
                  </a:cubicBezTo>
                  <a:cubicBezTo>
                    <a:pt x="15848" y="1324"/>
                    <a:pt x="15717" y="1229"/>
                    <a:pt x="15562" y="1217"/>
                  </a:cubicBezTo>
                  <a:cubicBezTo>
                    <a:pt x="15526" y="1217"/>
                    <a:pt x="15491" y="1205"/>
                    <a:pt x="15467" y="1181"/>
                  </a:cubicBezTo>
                  <a:cubicBezTo>
                    <a:pt x="15455" y="1181"/>
                    <a:pt x="15455" y="1169"/>
                    <a:pt x="15443" y="1157"/>
                  </a:cubicBezTo>
                  <a:cubicBezTo>
                    <a:pt x="15431" y="1157"/>
                    <a:pt x="15419" y="1157"/>
                    <a:pt x="15419" y="1145"/>
                  </a:cubicBezTo>
                  <a:lnTo>
                    <a:pt x="15003" y="943"/>
                  </a:lnTo>
                  <a:cubicBezTo>
                    <a:pt x="14919" y="931"/>
                    <a:pt x="14848" y="895"/>
                    <a:pt x="14788" y="848"/>
                  </a:cubicBezTo>
                  <a:lnTo>
                    <a:pt x="14776" y="836"/>
                  </a:lnTo>
                  <a:cubicBezTo>
                    <a:pt x="14729" y="824"/>
                    <a:pt x="14681" y="800"/>
                    <a:pt x="14657" y="752"/>
                  </a:cubicBezTo>
                  <a:lnTo>
                    <a:pt x="14622" y="729"/>
                  </a:lnTo>
                  <a:cubicBezTo>
                    <a:pt x="14585" y="692"/>
                    <a:pt x="14542" y="677"/>
                    <a:pt x="14497" y="677"/>
                  </a:cubicBezTo>
                  <a:cubicBezTo>
                    <a:pt x="14483" y="677"/>
                    <a:pt x="14469" y="678"/>
                    <a:pt x="14455" y="681"/>
                  </a:cubicBezTo>
                  <a:cubicBezTo>
                    <a:pt x="14431" y="681"/>
                    <a:pt x="14419" y="681"/>
                    <a:pt x="14395" y="657"/>
                  </a:cubicBezTo>
                  <a:cubicBezTo>
                    <a:pt x="14336" y="645"/>
                    <a:pt x="14276" y="609"/>
                    <a:pt x="14229" y="550"/>
                  </a:cubicBezTo>
                  <a:cubicBezTo>
                    <a:pt x="14074" y="550"/>
                    <a:pt x="13919" y="502"/>
                    <a:pt x="13788" y="407"/>
                  </a:cubicBezTo>
                  <a:cubicBezTo>
                    <a:pt x="13705" y="383"/>
                    <a:pt x="13633" y="348"/>
                    <a:pt x="13550" y="312"/>
                  </a:cubicBezTo>
                  <a:cubicBezTo>
                    <a:pt x="13538" y="312"/>
                    <a:pt x="13526" y="300"/>
                    <a:pt x="13514" y="276"/>
                  </a:cubicBezTo>
                  <a:lnTo>
                    <a:pt x="13502" y="276"/>
                  </a:lnTo>
                  <a:cubicBezTo>
                    <a:pt x="13492" y="278"/>
                    <a:pt x="13482" y="278"/>
                    <a:pt x="13471" y="278"/>
                  </a:cubicBezTo>
                  <a:cubicBezTo>
                    <a:pt x="13399" y="278"/>
                    <a:pt x="13328" y="242"/>
                    <a:pt x="13276" y="169"/>
                  </a:cubicBezTo>
                  <a:cubicBezTo>
                    <a:pt x="13217" y="86"/>
                    <a:pt x="13098" y="121"/>
                    <a:pt x="13026" y="14"/>
                  </a:cubicBezTo>
                  <a:cubicBezTo>
                    <a:pt x="13021" y="4"/>
                    <a:pt x="13010" y="0"/>
                    <a:pt x="129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00"/>
            <p:cNvSpPr/>
            <p:nvPr/>
          </p:nvSpPr>
          <p:spPr>
            <a:xfrm>
              <a:off x="3098300" y="3954175"/>
              <a:ext cx="100025" cy="100650"/>
            </a:xfrm>
            <a:custGeom>
              <a:rect b="b" l="l" r="r" t="t"/>
              <a:pathLst>
                <a:path extrusionOk="0" h="4026" w="4001">
                  <a:moveTo>
                    <a:pt x="1619" y="1"/>
                  </a:moveTo>
                  <a:cubicBezTo>
                    <a:pt x="1584" y="37"/>
                    <a:pt x="1536" y="61"/>
                    <a:pt x="1512" y="108"/>
                  </a:cubicBezTo>
                  <a:cubicBezTo>
                    <a:pt x="1465" y="215"/>
                    <a:pt x="1369" y="215"/>
                    <a:pt x="1274" y="215"/>
                  </a:cubicBezTo>
                  <a:lnTo>
                    <a:pt x="1215" y="215"/>
                  </a:lnTo>
                  <a:cubicBezTo>
                    <a:pt x="1203" y="227"/>
                    <a:pt x="1191" y="239"/>
                    <a:pt x="1191" y="251"/>
                  </a:cubicBezTo>
                  <a:cubicBezTo>
                    <a:pt x="1179" y="263"/>
                    <a:pt x="1167" y="263"/>
                    <a:pt x="1155" y="275"/>
                  </a:cubicBezTo>
                  <a:cubicBezTo>
                    <a:pt x="1143" y="275"/>
                    <a:pt x="1143" y="287"/>
                    <a:pt x="1131" y="287"/>
                  </a:cubicBezTo>
                  <a:cubicBezTo>
                    <a:pt x="1096" y="322"/>
                    <a:pt x="1048" y="358"/>
                    <a:pt x="1000" y="394"/>
                  </a:cubicBezTo>
                  <a:cubicBezTo>
                    <a:pt x="953" y="430"/>
                    <a:pt x="929" y="406"/>
                    <a:pt x="905" y="430"/>
                  </a:cubicBezTo>
                  <a:cubicBezTo>
                    <a:pt x="905" y="442"/>
                    <a:pt x="905" y="453"/>
                    <a:pt x="905" y="465"/>
                  </a:cubicBezTo>
                  <a:cubicBezTo>
                    <a:pt x="893" y="501"/>
                    <a:pt x="881" y="525"/>
                    <a:pt x="869" y="549"/>
                  </a:cubicBezTo>
                  <a:cubicBezTo>
                    <a:pt x="850" y="578"/>
                    <a:pt x="846" y="615"/>
                    <a:pt x="801" y="615"/>
                  </a:cubicBezTo>
                  <a:cubicBezTo>
                    <a:pt x="790" y="615"/>
                    <a:pt x="778" y="613"/>
                    <a:pt x="762" y="608"/>
                  </a:cubicBezTo>
                  <a:cubicBezTo>
                    <a:pt x="750" y="608"/>
                    <a:pt x="762" y="620"/>
                    <a:pt x="762" y="632"/>
                  </a:cubicBezTo>
                  <a:cubicBezTo>
                    <a:pt x="762" y="644"/>
                    <a:pt x="774" y="692"/>
                    <a:pt x="762" y="692"/>
                  </a:cubicBezTo>
                  <a:cubicBezTo>
                    <a:pt x="738" y="703"/>
                    <a:pt x="703" y="715"/>
                    <a:pt x="679" y="727"/>
                  </a:cubicBezTo>
                  <a:cubicBezTo>
                    <a:pt x="667" y="727"/>
                    <a:pt x="667" y="727"/>
                    <a:pt x="667" y="739"/>
                  </a:cubicBezTo>
                  <a:cubicBezTo>
                    <a:pt x="686" y="788"/>
                    <a:pt x="690" y="829"/>
                    <a:pt x="638" y="829"/>
                  </a:cubicBezTo>
                  <a:cubicBezTo>
                    <a:pt x="627" y="829"/>
                    <a:pt x="613" y="827"/>
                    <a:pt x="595" y="823"/>
                  </a:cubicBezTo>
                  <a:lnTo>
                    <a:pt x="595" y="823"/>
                  </a:lnTo>
                  <a:lnTo>
                    <a:pt x="667" y="906"/>
                  </a:lnTo>
                  <a:cubicBezTo>
                    <a:pt x="572" y="906"/>
                    <a:pt x="595" y="977"/>
                    <a:pt x="560" y="1013"/>
                  </a:cubicBezTo>
                  <a:cubicBezTo>
                    <a:pt x="536" y="1037"/>
                    <a:pt x="500" y="1049"/>
                    <a:pt x="476" y="1061"/>
                  </a:cubicBezTo>
                  <a:cubicBezTo>
                    <a:pt x="441" y="1073"/>
                    <a:pt x="453" y="1108"/>
                    <a:pt x="441" y="1120"/>
                  </a:cubicBezTo>
                  <a:cubicBezTo>
                    <a:pt x="417" y="1144"/>
                    <a:pt x="441" y="1192"/>
                    <a:pt x="369" y="1192"/>
                  </a:cubicBezTo>
                  <a:cubicBezTo>
                    <a:pt x="345" y="1192"/>
                    <a:pt x="334" y="1204"/>
                    <a:pt x="322" y="1215"/>
                  </a:cubicBezTo>
                  <a:lnTo>
                    <a:pt x="310" y="1251"/>
                  </a:lnTo>
                  <a:cubicBezTo>
                    <a:pt x="310" y="1275"/>
                    <a:pt x="310" y="1299"/>
                    <a:pt x="322" y="1323"/>
                  </a:cubicBezTo>
                  <a:cubicBezTo>
                    <a:pt x="334" y="1394"/>
                    <a:pt x="298" y="1477"/>
                    <a:pt x="214" y="1501"/>
                  </a:cubicBezTo>
                  <a:cubicBezTo>
                    <a:pt x="191" y="1513"/>
                    <a:pt x="167" y="1525"/>
                    <a:pt x="167" y="1561"/>
                  </a:cubicBezTo>
                  <a:cubicBezTo>
                    <a:pt x="167" y="1585"/>
                    <a:pt x="179" y="1620"/>
                    <a:pt x="143" y="1632"/>
                  </a:cubicBezTo>
                  <a:cubicBezTo>
                    <a:pt x="131" y="1632"/>
                    <a:pt x="131" y="1644"/>
                    <a:pt x="119" y="1644"/>
                  </a:cubicBezTo>
                  <a:cubicBezTo>
                    <a:pt x="107" y="1680"/>
                    <a:pt x="84" y="1715"/>
                    <a:pt x="72" y="1751"/>
                  </a:cubicBezTo>
                  <a:cubicBezTo>
                    <a:pt x="48" y="1787"/>
                    <a:pt x="72" y="1811"/>
                    <a:pt x="0" y="1823"/>
                  </a:cubicBezTo>
                  <a:cubicBezTo>
                    <a:pt x="12" y="1835"/>
                    <a:pt x="24" y="1846"/>
                    <a:pt x="48" y="1858"/>
                  </a:cubicBezTo>
                  <a:cubicBezTo>
                    <a:pt x="107" y="1894"/>
                    <a:pt x="131" y="1918"/>
                    <a:pt x="84" y="1918"/>
                  </a:cubicBezTo>
                  <a:cubicBezTo>
                    <a:pt x="36" y="1930"/>
                    <a:pt x="24" y="1942"/>
                    <a:pt x="24" y="1954"/>
                  </a:cubicBezTo>
                  <a:cubicBezTo>
                    <a:pt x="24" y="2001"/>
                    <a:pt x="24" y="2061"/>
                    <a:pt x="24" y="2108"/>
                  </a:cubicBezTo>
                  <a:cubicBezTo>
                    <a:pt x="24" y="2108"/>
                    <a:pt x="24" y="2120"/>
                    <a:pt x="24" y="2132"/>
                  </a:cubicBezTo>
                  <a:cubicBezTo>
                    <a:pt x="48" y="2156"/>
                    <a:pt x="72" y="2168"/>
                    <a:pt x="95" y="2192"/>
                  </a:cubicBezTo>
                  <a:cubicBezTo>
                    <a:pt x="119" y="2204"/>
                    <a:pt x="72" y="2227"/>
                    <a:pt x="95" y="2251"/>
                  </a:cubicBezTo>
                  <a:cubicBezTo>
                    <a:pt x="119" y="2263"/>
                    <a:pt x="167" y="2299"/>
                    <a:pt x="84" y="2358"/>
                  </a:cubicBezTo>
                  <a:cubicBezTo>
                    <a:pt x="72" y="2358"/>
                    <a:pt x="84" y="2370"/>
                    <a:pt x="95" y="2382"/>
                  </a:cubicBezTo>
                  <a:cubicBezTo>
                    <a:pt x="155" y="2382"/>
                    <a:pt x="143" y="2406"/>
                    <a:pt x="119" y="2430"/>
                  </a:cubicBezTo>
                  <a:cubicBezTo>
                    <a:pt x="107" y="2448"/>
                    <a:pt x="110" y="2451"/>
                    <a:pt x="118" y="2451"/>
                  </a:cubicBezTo>
                  <a:cubicBezTo>
                    <a:pt x="121" y="2451"/>
                    <a:pt x="126" y="2450"/>
                    <a:pt x="131" y="2450"/>
                  </a:cubicBezTo>
                  <a:cubicBezTo>
                    <a:pt x="136" y="2450"/>
                    <a:pt x="140" y="2451"/>
                    <a:pt x="143" y="2454"/>
                  </a:cubicBezTo>
                  <a:cubicBezTo>
                    <a:pt x="155" y="2454"/>
                    <a:pt x="179" y="2454"/>
                    <a:pt x="167" y="2477"/>
                  </a:cubicBezTo>
                  <a:cubicBezTo>
                    <a:pt x="131" y="2525"/>
                    <a:pt x="131" y="2561"/>
                    <a:pt x="143" y="2585"/>
                  </a:cubicBezTo>
                  <a:cubicBezTo>
                    <a:pt x="167" y="2608"/>
                    <a:pt x="143" y="2620"/>
                    <a:pt x="131" y="2668"/>
                  </a:cubicBezTo>
                  <a:cubicBezTo>
                    <a:pt x="119" y="2668"/>
                    <a:pt x="119" y="2680"/>
                    <a:pt x="119" y="2680"/>
                  </a:cubicBezTo>
                  <a:lnTo>
                    <a:pt x="131" y="2680"/>
                  </a:lnTo>
                  <a:cubicBezTo>
                    <a:pt x="166" y="2673"/>
                    <a:pt x="193" y="2669"/>
                    <a:pt x="216" y="2669"/>
                  </a:cubicBezTo>
                  <a:cubicBezTo>
                    <a:pt x="270" y="2669"/>
                    <a:pt x="293" y="2692"/>
                    <a:pt x="310" y="2751"/>
                  </a:cubicBezTo>
                  <a:cubicBezTo>
                    <a:pt x="327" y="2786"/>
                    <a:pt x="364" y="2808"/>
                    <a:pt x="401" y="2808"/>
                  </a:cubicBezTo>
                  <a:cubicBezTo>
                    <a:pt x="414" y="2808"/>
                    <a:pt x="428" y="2805"/>
                    <a:pt x="441" y="2799"/>
                  </a:cubicBezTo>
                  <a:lnTo>
                    <a:pt x="429" y="2799"/>
                  </a:lnTo>
                  <a:cubicBezTo>
                    <a:pt x="443" y="2785"/>
                    <a:pt x="461" y="2779"/>
                    <a:pt x="478" y="2779"/>
                  </a:cubicBezTo>
                  <a:cubicBezTo>
                    <a:pt x="490" y="2779"/>
                    <a:pt x="502" y="2782"/>
                    <a:pt x="512" y="2787"/>
                  </a:cubicBezTo>
                  <a:cubicBezTo>
                    <a:pt x="522" y="2787"/>
                    <a:pt x="531" y="2802"/>
                    <a:pt x="541" y="2802"/>
                  </a:cubicBezTo>
                  <a:cubicBezTo>
                    <a:pt x="543" y="2802"/>
                    <a:pt x="545" y="2801"/>
                    <a:pt x="548" y="2799"/>
                  </a:cubicBezTo>
                  <a:cubicBezTo>
                    <a:pt x="595" y="2787"/>
                    <a:pt x="631" y="2775"/>
                    <a:pt x="667" y="2775"/>
                  </a:cubicBezTo>
                  <a:lnTo>
                    <a:pt x="691" y="2775"/>
                  </a:lnTo>
                  <a:lnTo>
                    <a:pt x="703" y="2751"/>
                  </a:lnTo>
                  <a:cubicBezTo>
                    <a:pt x="703" y="2751"/>
                    <a:pt x="715" y="2739"/>
                    <a:pt x="715" y="2739"/>
                  </a:cubicBezTo>
                  <a:cubicBezTo>
                    <a:pt x="722" y="2735"/>
                    <a:pt x="729" y="2734"/>
                    <a:pt x="735" y="2734"/>
                  </a:cubicBezTo>
                  <a:cubicBezTo>
                    <a:pt x="746" y="2734"/>
                    <a:pt x="754" y="2739"/>
                    <a:pt x="762" y="2739"/>
                  </a:cubicBezTo>
                  <a:cubicBezTo>
                    <a:pt x="762" y="2751"/>
                    <a:pt x="762" y="2751"/>
                    <a:pt x="774" y="2763"/>
                  </a:cubicBezTo>
                  <a:lnTo>
                    <a:pt x="810" y="2763"/>
                  </a:lnTo>
                  <a:cubicBezTo>
                    <a:pt x="857" y="2763"/>
                    <a:pt x="917" y="2763"/>
                    <a:pt x="965" y="2775"/>
                  </a:cubicBezTo>
                  <a:cubicBezTo>
                    <a:pt x="976" y="2787"/>
                    <a:pt x="988" y="2787"/>
                    <a:pt x="1000" y="2799"/>
                  </a:cubicBezTo>
                  <a:cubicBezTo>
                    <a:pt x="1000" y="2799"/>
                    <a:pt x="1012" y="2799"/>
                    <a:pt x="1024" y="2811"/>
                  </a:cubicBezTo>
                  <a:cubicBezTo>
                    <a:pt x="1036" y="2823"/>
                    <a:pt x="1036" y="2835"/>
                    <a:pt x="1048" y="2847"/>
                  </a:cubicBezTo>
                  <a:cubicBezTo>
                    <a:pt x="1060" y="2870"/>
                    <a:pt x="1060" y="2894"/>
                    <a:pt x="1060" y="2918"/>
                  </a:cubicBezTo>
                  <a:cubicBezTo>
                    <a:pt x="1060" y="2930"/>
                    <a:pt x="1060" y="2942"/>
                    <a:pt x="1048" y="2954"/>
                  </a:cubicBezTo>
                  <a:cubicBezTo>
                    <a:pt x="1048" y="2966"/>
                    <a:pt x="1036" y="2978"/>
                    <a:pt x="1036" y="2989"/>
                  </a:cubicBezTo>
                  <a:lnTo>
                    <a:pt x="1024" y="3001"/>
                  </a:lnTo>
                  <a:cubicBezTo>
                    <a:pt x="1000" y="3025"/>
                    <a:pt x="976" y="3037"/>
                    <a:pt x="965" y="3061"/>
                  </a:cubicBezTo>
                  <a:cubicBezTo>
                    <a:pt x="941" y="3073"/>
                    <a:pt x="929" y="3097"/>
                    <a:pt x="929" y="3120"/>
                  </a:cubicBezTo>
                  <a:cubicBezTo>
                    <a:pt x="941" y="3144"/>
                    <a:pt x="988" y="3168"/>
                    <a:pt x="929" y="3180"/>
                  </a:cubicBezTo>
                  <a:cubicBezTo>
                    <a:pt x="941" y="3192"/>
                    <a:pt x="976" y="3192"/>
                    <a:pt x="976" y="3204"/>
                  </a:cubicBezTo>
                  <a:cubicBezTo>
                    <a:pt x="976" y="3216"/>
                    <a:pt x="929" y="3228"/>
                    <a:pt x="929" y="3239"/>
                  </a:cubicBezTo>
                  <a:cubicBezTo>
                    <a:pt x="917" y="3251"/>
                    <a:pt x="941" y="3263"/>
                    <a:pt x="929" y="3275"/>
                  </a:cubicBezTo>
                  <a:cubicBezTo>
                    <a:pt x="917" y="3299"/>
                    <a:pt x="881" y="3323"/>
                    <a:pt x="893" y="3335"/>
                  </a:cubicBezTo>
                  <a:cubicBezTo>
                    <a:pt x="911" y="3341"/>
                    <a:pt x="929" y="3344"/>
                    <a:pt x="947" y="3344"/>
                  </a:cubicBezTo>
                  <a:cubicBezTo>
                    <a:pt x="965" y="3344"/>
                    <a:pt x="982" y="3341"/>
                    <a:pt x="1000" y="3335"/>
                  </a:cubicBezTo>
                  <a:cubicBezTo>
                    <a:pt x="1016" y="3331"/>
                    <a:pt x="1028" y="3328"/>
                    <a:pt x="1036" y="3328"/>
                  </a:cubicBezTo>
                  <a:cubicBezTo>
                    <a:pt x="1053" y="3328"/>
                    <a:pt x="1056" y="3339"/>
                    <a:pt x="1048" y="3370"/>
                  </a:cubicBezTo>
                  <a:cubicBezTo>
                    <a:pt x="1036" y="3394"/>
                    <a:pt x="1048" y="3418"/>
                    <a:pt x="1072" y="3442"/>
                  </a:cubicBezTo>
                  <a:cubicBezTo>
                    <a:pt x="1119" y="3490"/>
                    <a:pt x="1179" y="3537"/>
                    <a:pt x="1238" y="3573"/>
                  </a:cubicBezTo>
                  <a:cubicBezTo>
                    <a:pt x="1249" y="3576"/>
                    <a:pt x="1260" y="3578"/>
                    <a:pt x="1272" y="3578"/>
                  </a:cubicBezTo>
                  <a:cubicBezTo>
                    <a:pt x="1300" y="3578"/>
                    <a:pt x="1329" y="3569"/>
                    <a:pt x="1346" y="3561"/>
                  </a:cubicBezTo>
                  <a:cubicBezTo>
                    <a:pt x="1352" y="3558"/>
                    <a:pt x="1357" y="3557"/>
                    <a:pt x="1362" y="3557"/>
                  </a:cubicBezTo>
                  <a:cubicBezTo>
                    <a:pt x="1387" y="3557"/>
                    <a:pt x="1396" y="3594"/>
                    <a:pt x="1419" y="3594"/>
                  </a:cubicBezTo>
                  <a:cubicBezTo>
                    <a:pt x="1425" y="3594"/>
                    <a:pt x="1432" y="3591"/>
                    <a:pt x="1441" y="3585"/>
                  </a:cubicBezTo>
                  <a:lnTo>
                    <a:pt x="1441" y="3620"/>
                  </a:lnTo>
                  <a:cubicBezTo>
                    <a:pt x="1432" y="3666"/>
                    <a:pt x="1431" y="3682"/>
                    <a:pt x="1436" y="3682"/>
                  </a:cubicBezTo>
                  <a:cubicBezTo>
                    <a:pt x="1445" y="3682"/>
                    <a:pt x="1467" y="3642"/>
                    <a:pt x="1488" y="3620"/>
                  </a:cubicBezTo>
                  <a:cubicBezTo>
                    <a:pt x="1488" y="3612"/>
                    <a:pt x="1494" y="3604"/>
                    <a:pt x="1498" y="3604"/>
                  </a:cubicBezTo>
                  <a:cubicBezTo>
                    <a:pt x="1499" y="3604"/>
                    <a:pt x="1500" y="3605"/>
                    <a:pt x="1500" y="3609"/>
                  </a:cubicBezTo>
                  <a:cubicBezTo>
                    <a:pt x="1500" y="3624"/>
                    <a:pt x="1509" y="3628"/>
                    <a:pt x="1521" y="3628"/>
                  </a:cubicBezTo>
                  <a:cubicBezTo>
                    <a:pt x="1537" y="3628"/>
                    <a:pt x="1558" y="3620"/>
                    <a:pt x="1572" y="3620"/>
                  </a:cubicBezTo>
                  <a:cubicBezTo>
                    <a:pt x="1608" y="3620"/>
                    <a:pt x="1619" y="3644"/>
                    <a:pt x="1584" y="3728"/>
                  </a:cubicBezTo>
                  <a:cubicBezTo>
                    <a:pt x="1574" y="3767"/>
                    <a:pt x="1572" y="3790"/>
                    <a:pt x="1579" y="3790"/>
                  </a:cubicBezTo>
                  <a:cubicBezTo>
                    <a:pt x="1580" y="3790"/>
                    <a:pt x="1582" y="3789"/>
                    <a:pt x="1584" y="3787"/>
                  </a:cubicBezTo>
                  <a:cubicBezTo>
                    <a:pt x="1616" y="3766"/>
                    <a:pt x="1641" y="3754"/>
                    <a:pt x="1658" y="3754"/>
                  </a:cubicBezTo>
                  <a:cubicBezTo>
                    <a:pt x="1680" y="3754"/>
                    <a:pt x="1691" y="3772"/>
                    <a:pt x="1691" y="3811"/>
                  </a:cubicBezTo>
                  <a:cubicBezTo>
                    <a:pt x="1691" y="3818"/>
                    <a:pt x="1692" y="3821"/>
                    <a:pt x="1694" y="3821"/>
                  </a:cubicBezTo>
                  <a:cubicBezTo>
                    <a:pt x="1698" y="3821"/>
                    <a:pt x="1709" y="3801"/>
                    <a:pt x="1727" y="3775"/>
                  </a:cubicBezTo>
                  <a:cubicBezTo>
                    <a:pt x="1738" y="3763"/>
                    <a:pt x="1762" y="3740"/>
                    <a:pt x="1786" y="3728"/>
                  </a:cubicBezTo>
                  <a:cubicBezTo>
                    <a:pt x="1822" y="3728"/>
                    <a:pt x="1858" y="3728"/>
                    <a:pt x="1834" y="3811"/>
                  </a:cubicBezTo>
                  <a:cubicBezTo>
                    <a:pt x="1816" y="3874"/>
                    <a:pt x="1818" y="3903"/>
                    <a:pt x="1841" y="3903"/>
                  </a:cubicBezTo>
                  <a:cubicBezTo>
                    <a:pt x="1848" y="3903"/>
                    <a:pt x="1858" y="3900"/>
                    <a:pt x="1869" y="3894"/>
                  </a:cubicBezTo>
                  <a:cubicBezTo>
                    <a:pt x="1871" y="3893"/>
                    <a:pt x="1873" y="3892"/>
                    <a:pt x="1874" y="3892"/>
                  </a:cubicBezTo>
                  <a:cubicBezTo>
                    <a:pt x="1882" y="3892"/>
                    <a:pt x="1883" y="3920"/>
                    <a:pt x="1893" y="3930"/>
                  </a:cubicBezTo>
                  <a:cubicBezTo>
                    <a:pt x="1893" y="3933"/>
                    <a:pt x="1894" y="3935"/>
                    <a:pt x="1895" y="3935"/>
                  </a:cubicBezTo>
                  <a:cubicBezTo>
                    <a:pt x="1900" y="3935"/>
                    <a:pt x="1911" y="3921"/>
                    <a:pt x="1929" y="3894"/>
                  </a:cubicBezTo>
                  <a:cubicBezTo>
                    <a:pt x="1947" y="3868"/>
                    <a:pt x="1965" y="3854"/>
                    <a:pt x="1973" y="3854"/>
                  </a:cubicBezTo>
                  <a:cubicBezTo>
                    <a:pt x="1975" y="3854"/>
                    <a:pt x="1977" y="3856"/>
                    <a:pt x="1977" y="3859"/>
                  </a:cubicBezTo>
                  <a:cubicBezTo>
                    <a:pt x="1977" y="3879"/>
                    <a:pt x="1977" y="3924"/>
                    <a:pt x="1991" y="3924"/>
                  </a:cubicBezTo>
                  <a:cubicBezTo>
                    <a:pt x="1993" y="3924"/>
                    <a:pt x="1997" y="3922"/>
                    <a:pt x="2000" y="3918"/>
                  </a:cubicBezTo>
                  <a:cubicBezTo>
                    <a:pt x="2028" y="3890"/>
                    <a:pt x="2052" y="3879"/>
                    <a:pt x="2072" y="3879"/>
                  </a:cubicBezTo>
                  <a:cubicBezTo>
                    <a:pt x="2086" y="3879"/>
                    <a:pt x="2098" y="3884"/>
                    <a:pt x="2108" y="3894"/>
                  </a:cubicBezTo>
                  <a:cubicBezTo>
                    <a:pt x="2131" y="3906"/>
                    <a:pt x="2155" y="3894"/>
                    <a:pt x="2155" y="3942"/>
                  </a:cubicBezTo>
                  <a:cubicBezTo>
                    <a:pt x="2155" y="3959"/>
                    <a:pt x="2160" y="3964"/>
                    <a:pt x="2167" y="3964"/>
                  </a:cubicBezTo>
                  <a:cubicBezTo>
                    <a:pt x="2178" y="3964"/>
                    <a:pt x="2194" y="3950"/>
                    <a:pt x="2201" y="3950"/>
                  </a:cubicBezTo>
                  <a:cubicBezTo>
                    <a:pt x="2204" y="3950"/>
                    <a:pt x="2206" y="3954"/>
                    <a:pt x="2203" y="3966"/>
                  </a:cubicBezTo>
                  <a:cubicBezTo>
                    <a:pt x="2203" y="4013"/>
                    <a:pt x="2250" y="3978"/>
                    <a:pt x="2250" y="4025"/>
                  </a:cubicBezTo>
                  <a:cubicBezTo>
                    <a:pt x="2298" y="4001"/>
                    <a:pt x="2262" y="3966"/>
                    <a:pt x="2250" y="3930"/>
                  </a:cubicBezTo>
                  <a:cubicBezTo>
                    <a:pt x="2239" y="3894"/>
                    <a:pt x="2250" y="3894"/>
                    <a:pt x="2298" y="3882"/>
                  </a:cubicBezTo>
                  <a:lnTo>
                    <a:pt x="2310" y="3871"/>
                  </a:lnTo>
                  <a:lnTo>
                    <a:pt x="2310" y="3859"/>
                  </a:lnTo>
                  <a:lnTo>
                    <a:pt x="2310" y="3835"/>
                  </a:lnTo>
                  <a:cubicBezTo>
                    <a:pt x="2239" y="3775"/>
                    <a:pt x="2250" y="3716"/>
                    <a:pt x="2334" y="3692"/>
                  </a:cubicBezTo>
                  <a:cubicBezTo>
                    <a:pt x="2370" y="3680"/>
                    <a:pt x="2393" y="3656"/>
                    <a:pt x="2370" y="3632"/>
                  </a:cubicBezTo>
                  <a:cubicBezTo>
                    <a:pt x="2346" y="3597"/>
                    <a:pt x="2334" y="3561"/>
                    <a:pt x="2346" y="3513"/>
                  </a:cubicBezTo>
                  <a:cubicBezTo>
                    <a:pt x="2358" y="3478"/>
                    <a:pt x="2370" y="3442"/>
                    <a:pt x="2393" y="3406"/>
                  </a:cubicBezTo>
                  <a:cubicBezTo>
                    <a:pt x="2405" y="3394"/>
                    <a:pt x="2429" y="3394"/>
                    <a:pt x="2441" y="3394"/>
                  </a:cubicBezTo>
                  <a:lnTo>
                    <a:pt x="2465" y="3418"/>
                  </a:lnTo>
                  <a:cubicBezTo>
                    <a:pt x="2465" y="3406"/>
                    <a:pt x="2477" y="3394"/>
                    <a:pt x="2489" y="3394"/>
                  </a:cubicBezTo>
                  <a:cubicBezTo>
                    <a:pt x="2536" y="3335"/>
                    <a:pt x="2596" y="3275"/>
                    <a:pt x="2655" y="3216"/>
                  </a:cubicBezTo>
                  <a:cubicBezTo>
                    <a:pt x="2691" y="3168"/>
                    <a:pt x="2751" y="3144"/>
                    <a:pt x="2810" y="3144"/>
                  </a:cubicBezTo>
                  <a:cubicBezTo>
                    <a:pt x="2822" y="3144"/>
                    <a:pt x="2834" y="3144"/>
                    <a:pt x="2834" y="3132"/>
                  </a:cubicBezTo>
                  <a:cubicBezTo>
                    <a:pt x="2846" y="3120"/>
                    <a:pt x="2846" y="3109"/>
                    <a:pt x="2846" y="3097"/>
                  </a:cubicBezTo>
                  <a:cubicBezTo>
                    <a:pt x="2846" y="3049"/>
                    <a:pt x="2881" y="3037"/>
                    <a:pt x="2881" y="2989"/>
                  </a:cubicBezTo>
                  <a:cubicBezTo>
                    <a:pt x="2881" y="2902"/>
                    <a:pt x="2937" y="2894"/>
                    <a:pt x="2997" y="2894"/>
                  </a:cubicBezTo>
                  <a:cubicBezTo>
                    <a:pt x="3010" y="2894"/>
                    <a:pt x="3023" y="2894"/>
                    <a:pt x="3036" y="2894"/>
                  </a:cubicBezTo>
                  <a:lnTo>
                    <a:pt x="3084" y="2906"/>
                  </a:lnTo>
                  <a:cubicBezTo>
                    <a:pt x="3084" y="2906"/>
                    <a:pt x="3084" y="2894"/>
                    <a:pt x="3084" y="2894"/>
                  </a:cubicBezTo>
                  <a:cubicBezTo>
                    <a:pt x="3096" y="2835"/>
                    <a:pt x="3132" y="2775"/>
                    <a:pt x="3191" y="2751"/>
                  </a:cubicBezTo>
                  <a:cubicBezTo>
                    <a:pt x="3298" y="2680"/>
                    <a:pt x="3429" y="2620"/>
                    <a:pt x="3560" y="2585"/>
                  </a:cubicBezTo>
                  <a:cubicBezTo>
                    <a:pt x="3691" y="2549"/>
                    <a:pt x="3822" y="2537"/>
                    <a:pt x="3965" y="2537"/>
                  </a:cubicBezTo>
                  <a:cubicBezTo>
                    <a:pt x="3977" y="2525"/>
                    <a:pt x="3989" y="2513"/>
                    <a:pt x="3989" y="2489"/>
                  </a:cubicBezTo>
                  <a:lnTo>
                    <a:pt x="3989" y="2442"/>
                  </a:lnTo>
                  <a:lnTo>
                    <a:pt x="3989" y="2430"/>
                  </a:lnTo>
                  <a:lnTo>
                    <a:pt x="3977" y="2418"/>
                  </a:lnTo>
                  <a:cubicBezTo>
                    <a:pt x="3977" y="2406"/>
                    <a:pt x="3989" y="2382"/>
                    <a:pt x="3989" y="2370"/>
                  </a:cubicBezTo>
                  <a:cubicBezTo>
                    <a:pt x="3989" y="2358"/>
                    <a:pt x="4001" y="2335"/>
                    <a:pt x="3989" y="2335"/>
                  </a:cubicBezTo>
                  <a:cubicBezTo>
                    <a:pt x="3953" y="2335"/>
                    <a:pt x="3917" y="2299"/>
                    <a:pt x="3917" y="2263"/>
                  </a:cubicBezTo>
                  <a:cubicBezTo>
                    <a:pt x="3905" y="2216"/>
                    <a:pt x="3870" y="2180"/>
                    <a:pt x="3870" y="2120"/>
                  </a:cubicBezTo>
                  <a:cubicBezTo>
                    <a:pt x="3882" y="2073"/>
                    <a:pt x="3798" y="2073"/>
                    <a:pt x="3834" y="2013"/>
                  </a:cubicBezTo>
                  <a:lnTo>
                    <a:pt x="3834" y="1989"/>
                  </a:lnTo>
                  <a:cubicBezTo>
                    <a:pt x="3727" y="1954"/>
                    <a:pt x="3739" y="1858"/>
                    <a:pt x="3691" y="1799"/>
                  </a:cubicBezTo>
                  <a:cubicBezTo>
                    <a:pt x="3679" y="1787"/>
                    <a:pt x="3667" y="1763"/>
                    <a:pt x="3679" y="1739"/>
                  </a:cubicBezTo>
                  <a:cubicBezTo>
                    <a:pt x="3715" y="1632"/>
                    <a:pt x="3667" y="1585"/>
                    <a:pt x="3655" y="1501"/>
                  </a:cubicBezTo>
                  <a:cubicBezTo>
                    <a:pt x="3643" y="1489"/>
                    <a:pt x="3643" y="1465"/>
                    <a:pt x="3655" y="1454"/>
                  </a:cubicBezTo>
                  <a:cubicBezTo>
                    <a:pt x="3655" y="1430"/>
                    <a:pt x="3655" y="1418"/>
                    <a:pt x="3655" y="1406"/>
                  </a:cubicBezTo>
                  <a:cubicBezTo>
                    <a:pt x="3655" y="1394"/>
                    <a:pt x="3643" y="1382"/>
                    <a:pt x="3643" y="1370"/>
                  </a:cubicBezTo>
                  <a:cubicBezTo>
                    <a:pt x="3584" y="1287"/>
                    <a:pt x="3536" y="1192"/>
                    <a:pt x="3405" y="1168"/>
                  </a:cubicBezTo>
                  <a:cubicBezTo>
                    <a:pt x="3358" y="1156"/>
                    <a:pt x="3310" y="1120"/>
                    <a:pt x="3298" y="1073"/>
                  </a:cubicBezTo>
                  <a:cubicBezTo>
                    <a:pt x="3286" y="1025"/>
                    <a:pt x="3262" y="989"/>
                    <a:pt x="3239" y="953"/>
                  </a:cubicBezTo>
                  <a:cubicBezTo>
                    <a:pt x="3227" y="942"/>
                    <a:pt x="3215" y="942"/>
                    <a:pt x="3215" y="930"/>
                  </a:cubicBezTo>
                  <a:cubicBezTo>
                    <a:pt x="3215" y="918"/>
                    <a:pt x="3203" y="906"/>
                    <a:pt x="3203" y="894"/>
                  </a:cubicBezTo>
                  <a:cubicBezTo>
                    <a:pt x="3155" y="846"/>
                    <a:pt x="3120" y="799"/>
                    <a:pt x="3072" y="763"/>
                  </a:cubicBezTo>
                  <a:cubicBezTo>
                    <a:pt x="2989" y="715"/>
                    <a:pt x="2917" y="644"/>
                    <a:pt x="2834" y="584"/>
                  </a:cubicBezTo>
                  <a:lnTo>
                    <a:pt x="2703" y="489"/>
                  </a:lnTo>
                  <a:cubicBezTo>
                    <a:pt x="2667" y="465"/>
                    <a:pt x="2631" y="430"/>
                    <a:pt x="2608" y="382"/>
                  </a:cubicBezTo>
                  <a:cubicBezTo>
                    <a:pt x="2596" y="358"/>
                    <a:pt x="2560" y="358"/>
                    <a:pt x="2536" y="346"/>
                  </a:cubicBezTo>
                  <a:cubicBezTo>
                    <a:pt x="2489" y="346"/>
                    <a:pt x="2441" y="334"/>
                    <a:pt x="2393" y="322"/>
                  </a:cubicBezTo>
                  <a:cubicBezTo>
                    <a:pt x="2227" y="239"/>
                    <a:pt x="2060" y="180"/>
                    <a:pt x="1881" y="132"/>
                  </a:cubicBezTo>
                  <a:cubicBezTo>
                    <a:pt x="1798" y="108"/>
                    <a:pt x="1715" y="61"/>
                    <a:pt x="1643" y="13"/>
                  </a:cubicBezTo>
                  <a:lnTo>
                    <a:pt x="16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00"/>
            <p:cNvSpPr/>
            <p:nvPr/>
          </p:nvSpPr>
          <p:spPr>
            <a:xfrm>
              <a:off x="3163175" y="4028875"/>
              <a:ext cx="100650" cy="238475"/>
            </a:xfrm>
            <a:custGeom>
              <a:rect b="b" l="l" r="r" t="t"/>
              <a:pathLst>
                <a:path extrusionOk="0" h="9539" w="4026">
                  <a:moveTo>
                    <a:pt x="1338" y="0"/>
                  </a:moveTo>
                  <a:cubicBezTo>
                    <a:pt x="1290" y="0"/>
                    <a:pt x="1241" y="4"/>
                    <a:pt x="1191" y="13"/>
                  </a:cubicBezTo>
                  <a:cubicBezTo>
                    <a:pt x="1108" y="25"/>
                    <a:pt x="1037" y="25"/>
                    <a:pt x="953" y="49"/>
                  </a:cubicBezTo>
                  <a:cubicBezTo>
                    <a:pt x="918" y="49"/>
                    <a:pt x="870" y="61"/>
                    <a:pt x="834" y="97"/>
                  </a:cubicBezTo>
                  <a:cubicBezTo>
                    <a:pt x="810" y="109"/>
                    <a:pt x="798" y="121"/>
                    <a:pt x="775" y="121"/>
                  </a:cubicBezTo>
                  <a:lnTo>
                    <a:pt x="739" y="121"/>
                  </a:lnTo>
                  <a:cubicBezTo>
                    <a:pt x="739" y="129"/>
                    <a:pt x="739" y="137"/>
                    <a:pt x="735" y="137"/>
                  </a:cubicBezTo>
                  <a:cubicBezTo>
                    <a:pt x="733" y="137"/>
                    <a:pt x="730" y="136"/>
                    <a:pt x="727" y="132"/>
                  </a:cubicBezTo>
                  <a:lnTo>
                    <a:pt x="703" y="121"/>
                  </a:lnTo>
                  <a:cubicBezTo>
                    <a:pt x="679" y="121"/>
                    <a:pt x="667" y="132"/>
                    <a:pt x="644" y="144"/>
                  </a:cubicBezTo>
                  <a:cubicBezTo>
                    <a:pt x="644" y="168"/>
                    <a:pt x="632" y="192"/>
                    <a:pt x="620" y="228"/>
                  </a:cubicBezTo>
                  <a:cubicBezTo>
                    <a:pt x="608" y="251"/>
                    <a:pt x="548" y="228"/>
                    <a:pt x="548" y="275"/>
                  </a:cubicBezTo>
                  <a:cubicBezTo>
                    <a:pt x="548" y="311"/>
                    <a:pt x="525" y="347"/>
                    <a:pt x="489" y="359"/>
                  </a:cubicBezTo>
                  <a:cubicBezTo>
                    <a:pt x="417" y="394"/>
                    <a:pt x="394" y="478"/>
                    <a:pt x="322" y="513"/>
                  </a:cubicBezTo>
                  <a:cubicBezTo>
                    <a:pt x="251" y="549"/>
                    <a:pt x="251" y="585"/>
                    <a:pt x="227" y="609"/>
                  </a:cubicBezTo>
                  <a:cubicBezTo>
                    <a:pt x="220" y="616"/>
                    <a:pt x="213" y="619"/>
                    <a:pt x="207" y="619"/>
                  </a:cubicBezTo>
                  <a:cubicBezTo>
                    <a:pt x="193" y="619"/>
                    <a:pt x="180" y="605"/>
                    <a:pt x="156" y="597"/>
                  </a:cubicBezTo>
                  <a:lnTo>
                    <a:pt x="132" y="621"/>
                  </a:lnTo>
                  <a:cubicBezTo>
                    <a:pt x="144" y="632"/>
                    <a:pt x="156" y="644"/>
                    <a:pt x="167" y="656"/>
                  </a:cubicBezTo>
                  <a:cubicBezTo>
                    <a:pt x="191" y="668"/>
                    <a:pt x="203" y="680"/>
                    <a:pt x="215" y="692"/>
                  </a:cubicBezTo>
                  <a:cubicBezTo>
                    <a:pt x="215" y="704"/>
                    <a:pt x="227" y="716"/>
                    <a:pt x="215" y="728"/>
                  </a:cubicBezTo>
                  <a:cubicBezTo>
                    <a:pt x="215" y="752"/>
                    <a:pt x="203" y="775"/>
                    <a:pt x="191" y="799"/>
                  </a:cubicBezTo>
                  <a:cubicBezTo>
                    <a:pt x="179" y="811"/>
                    <a:pt x="144" y="811"/>
                    <a:pt x="132" y="823"/>
                  </a:cubicBezTo>
                  <a:cubicBezTo>
                    <a:pt x="132" y="835"/>
                    <a:pt x="144" y="859"/>
                    <a:pt x="156" y="871"/>
                  </a:cubicBezTo>
                  <a:cubicBezTo>
                    <a:pt x="156" y="883"/>
                    <a:pt x="156" y="883"/>
                    <a:pt x="156" y="883"/>
                  </a:cubicBezTo>
                  <a:cubicBezTo>
                    <a:pt x="120" y="894"/>
                    <a:pt x="96" y="918"/>
                    <a:pt x="72" y="942"/>
                  </a:cubicBezTo>
                  <a:cubicBezTo>
                    <a:pt x="48" y="954"/>
                    <a:pt x="72" y="978"/>
                    <a:pt x="25" y="1002"/>
                  </a:cubicBezTo>
                  <a:lnTo>
                    <a:pt x="25" y="1025"/>
                  </a:lnTo>
                  <a:cubicBezTo>
                    <a:pt x="60" y="1073"/>
                    <a:pt x="72" y="1133"/>
                    <a:pt x="60" y="1180"/>
                  </a:cubicBezTo>
                  <a:cubicBezTo>
                    <a:pt x="48" y="1216"/>
                    <a:pt x="60" y="1252"/>
                    <a:pt x="132" y="1275"/>
                  </a:cubicBezTo>
                  <a:lnTo>
                    <a:pt x="132" y="1311"/>
                  </a:lnTo>
                  <a:cubicBezTo>
                    <a:pt x="144" y="1311"/>
                    <a:pt x="144" y="1323"/>
                    <a:pt x="156" y="1323"/>
                  </a:cubicBezTo>
                  <a:cubicBezTo>
                    <a:pt x="156" y="1323"/>
                    <a:pt x="167" y="1335"/>
                    <a:pt x="167" y="1335"/>
                  </a:cubicBezTo>
                  <a:cubicBezTo>
                    <a:pt x="179" y="1371"/>
                    <a:pt x="167" y="1406"/>
                    <a:pt x="144" y="1418"/>
                  </a:cubicBezTo>
                  <a:lnTo>
                    <a:pt x="84" y="1454"/>
                  </a:lnTo>
                  <a:cubicBezTo>
                    <a:pt x="144" y="1502"/>
                    <a:pt x="167" y="1525"/>
                    <a:pt x="144" y="1597"/>
                  </a:cubicBezTo>
                  <a:cubicBezTo>
                    <a:pt x="227" y="1633"/>
                    <a:pt x="251" y="1680"/>
                    <a:pt x="310" y="1740"/>
                  </a:cubicBezTo>
                  <a:cubicBezTo>
                    <a:pt x="334" y="1764"/>
                    <a:pt x="358" y="1799"/>
                    <a:pt x="382" y="1823"/>
                  </a:cubicBezTo>
                  <a:cubicBezTo>
                    <a:pt x="400" y="1850"/>
                    <a:pt x="391" y="1863"/>
                    <a:pt x="395" y="1863"/>
                  </a:cubicBezTo>
                  <a:cubicBezTo>
                    <a:pt x="397" y="1863"/>
                    <a:pt x="400" y="1862"/>
                    <a:pt x="406" y="1859"/>
                  </a:cubicBezTo>
                  <a:cubicBezTo>
                    <a:pt x="422" y="1854"/>
                    <a:pt x="438" y="1852"/>
                    <a:pt x="452" y="1852"/>
                  </a:cubicBezTo>
                  <a:cubicBezTo>
                    <a:pt x="550" y="1852"/>
                    <a:pt x="598" y="1945"/>
                    <a:pt x="691" y="1966"/>
                  </a:cubicBezTo>
                  <a:cubicBezTo>
                    <a:pt x="739" y="1978"/>
                    <a:pt x="787" y="2014"/>
                    <a:pt x="810" y="2061"/>
                  </a:cubicBezTo>
                  <a:cubicBezTo>
                    <a:pt x="846" y="2121"/>
                    <a:pt x="906" y="2145"/>
                    <a:pt x="965" y="2156"/>
                  </a:cubicBezTo>
                  <a:lnTo>
                    <a:pt x="1025" y="2240"/>
                  </a:lnTo>
                  <a:cubicBezTo>
                    <a:pt x="1060" y="2276"/>
                    <a:pt x="1060" y="2323"/>
                    <a:pt x="1072" y="2359"/>
                  </a:cubicBezTo>
                  <a:cubicBezTo>
                    <a:pt x="1072" y="2371"/>
                    <a:pt x="1072" y="2383"/>
                    <a:pt x="1060" y="2383"/>
                  </a:cubicBezTo>
                  <a:cubicBezTo>
                    <a:pt x="1025" y="2407"/>
                    <a:pt x="989" y="2430"/>
                    <a:pt x="953" y="2454"/>
                  </a:cubicBezTo>
                  <a:cubicBezTo>
                    <a:pt x="989" y="2466"/>
                    <a:pt x="1037" y="2478"/>
                    <a:pt x="1072" y="2490"/>
                  </a:cubicBezTo>
                  <a:cubicBezTo>
                    <a:pt x="1001" y="2561"/>
                    <a:pt x="1084" y="2597"/>
                    <a:pt x="1108" y="2657"/>
                  </a:cubicBezTo>
                  <a:cubicBezTo>
                    <a:pt x="1132" y="2716"/>
                    <a:pt x="1132" y="2776"/>
                    <a:pt x="1132" y="2835"/>
                  </a:cubicBezTo>
                  <a:cubicBezTo>
                    <a:pt x="1132" y="2918"/>
                    <a:pt x="1144" y="3014"/>
                    <a:pt x="1037" y="3073"/>
                  </a:cubicBezTo>
                  <a:cubicBezTo>
                    <a:pt x="1025" y="3085"/>
                    <a:pt x="1037" y="3109"/>
                    <a:pt x="1037" y="3121"/>
                  </a:cubicBezTo>
                  <a:cubicBezTo>
                    <a:pt x="1060" y="3157"/>
                    <a:pt x="1072" y="3192"/>
                    <a:pt x="1048" y="3228"/>
                  </a:cubicBezTo>
                  <a:cubicBezTo>
                    <a:pt x="1025" y="3264"/>
                    <a:pt x="1001" y="3311"/>
                    <a:pt x="965" y="3347"/>
                  </a:cubicBezTo>
                  <a:cubicBezTo>
                    <a:pt x="941" y="3359"/>
                    <a:pt x="941" y="3371"/>
                    <a:pt x="941" y="3383"/>
                  </a:cubicBezTo>
                  <a:cubicBezTo>
                    <a:pt x="965" y="3478"/>
                    <a:pt x="941" y="3550"/>
                    <a:pt x="846" y="3573"/>
                  </a:cubicBezTo>
                  <a:lnTo>
                    <a:pt x="906" y="3657"/>
                  </a:lnTo>
                  <a:cubicBezTo>
                    <a:pt x="787" y="3704"/>
                    <a:pt x="787" y="3823"/>
                    <a:pt x="727" y="3895"/>
                  </a:cubicBezTo>
                  <a:cubicBezTo>
                    <a:pt x="703" y="3942"/>
                    <a:pt x="667" y="3978"/>
                    <a:pt x="620" y="4002"/>
                  </a:cubicBezTo>
                  <a:cubicBezTo>
                    <a:pt x="584" y="4026"/>
                    <a:pt x="584" y="4073"/>
                    <a:pt x="560" y="4109"/>
                  </a:cubicBezTo>
                  <a:cubicBezTo>
                    <a:pt x="525" y="4145"/>
                    <a:pt x="548" y="4204"/>
                    <a:pt x="465" y="4228"/>
                  </a:cubicBezTo>
                  <a:cubicBezTo>
                    <a:pt x="429" y="4228"/>
                    <a:pt x="417" y="4264"/>
                    <a:pt x="406" y="4288"/>
                  </a:cubicBezTo>
                  <a:cubicBezTo>
                    <a:pt x="370" y="4371"/>
                    <a:pt x="322" y="4454"/>
                    <a:pt x="286" y="4538"/>
                  </a:cubicBezTo>
                  <a:cubicBezTo>
                    <a:pt x="203" y="4764"/>
                    <a:pt x="144" y="4990"/>
                    <a:pt x="96" y="5228"/>
                  </a:cubicBezTo>
                  <a:cubicBezTo>
                    <a:pt x="84" y="5288"/>
                    <a:pt x="108" y="5359"/>
                    <a:pt x="1" y="5395"/>
                  </a:cubicBezTo>
                  <a:cubicBezTo>
                    <a:pt x="25" y="5419"/>
                    <a:pt x="36" y="5443"/>
                    <a:pt x="60" y="5466"/>
                  </a:cubicBezTo>
                  <a:cubicBezTo>
                    <a:pt x="120" y="5502"/>
                    <a:pt x="156" y="5526"/>
                    <a:pt x="96" y="5562"/>
                  </a:cubicBezTo>
                  <a:cubicBezTo>
                    <a:pt x="72" y="5574"/>
                    <a:pt x="48" y="5597"/>
                    <a:pt x="36" y="5633"/>
                  </a:cubicBezTo>
                  <a:lnTo>
                    <a:pt x="36" y="5907"/>
                  </a:lnTo>
                  <a:cubicBezTo>
                    <a:pt x="36" y="5919"/>
                    <a:pt x="36" y="5931"/>
                    <a:pt x="36" y="5943"/>
                  </a:cubicBezTo>
                  <a:cubicBezTo>
                    <a:pt x="60" y="5990"/>
                    <a:pt x="96" y="6026"/>
                    <a:pt x="120" y="6062"/>
                  </a:cubicBezTo>
                  <a:cubicBezTo>
                    <a:pt x="132" y="6097"/>
                    <a:pt x="96" y="6145"/>
                    <a:pt x="120" y="6181"/>
                  </a:cubicBezTo>
                  <a:cubicBezTo>
                    <a:pt x="156" y="6252"/>
                    <a:pt x="191" y="6312"/>
                    <a:pt x="120" y="6407"/>
                  </a:cubicBezTo>
                  <a:cubicBezTo>
                    <a:pt x="108" y="6419"/>
                    <a:pt x="120" y="6431"/>
                    <a:pt x="132" y="6443"/>
                  </a:cubicBezTo>
                  <a:cubicBezTo>
                    <a:pt x="191" y="6467"/>
                    <a:pt x="179" y="6514"/>
                    <a:pt x="167" y="6550"/>
                  </a:cubicBezTo>
                  <a:cubicBezTo>
                    <a:pt x="156" y="6574"/>
                    <a:pt x="179" y="6586"/>
                    <a:pt x="191" y="6609"/>
                  </a:cubicBezTo>
                  <a:cubicBezTo>
                    <a:pt x="203" y="6621"/>
                    <a:pt x="239" y="6645"/>
                    <a:pt x="227" y="6657"/>
                  </a:cubicBezTo>
                  <a:cubicBezTo>
                    <a:pt x="191" y="6717"/>
                    <a:pt x="191" y="6788"/>
                    <a:pt x="215" y="6859"/>
                  </a:cubicBezTo>
                  <a:cubicBezTo>
                    <a:pt x="227" y="6895"/>
                    <a:pt x="215" y="6931"/>
                    <a:pt x="191" y="6967"/>
                  </a:cubicBezTo>
                  <a:cubicBezTo>
                    <a:pt x="179" y="7002"/>
                    <a:pt x="191" y="7038"/>
                    <a:pt x="215" y="7050"/>
                  </a:cubicBezTo>
                  <a:cubicBezTo>
                    <a:pt x="286" y="7086"/>
                    <a:pt x="334" y="7133"/>
                    <a:pt x="382" y="7193"/>
                  </a:cubicBezTo>
                  <a:cubicBezTo>
                    <a:pt x="417" y="7252"/>
                    <a:pt x="429" y="7324"/>
                    <a:pt x="429" y="7383"/>
                  </a:cubicBezTo>
                  <a:cubicBezTo>
                    <a:pt x="441" y="7490"/>
                    <a:pt x="489" y="7574"/>
                    <a:pt x="560" y="7633"/>
                  </a:cubicBezTo>
                  <a:cubicBezTo>
                    <a:pt x="620" y="7681"/>
                    <a:pt x="667" y="7752"/>
                    <a:pt x="679" y="7824"/>
                  </a:cubicBezTo>
                  <a:cubicBezTo>
                    <a:pt x="691" y="7848"/>
                    <a:pt x="691" y="7871"/>
                    <a:pt x="703" y="7895"/>
                  </a:cubicBezTo>
                  <a:cubicBezTo>
                    <a:pt x="834" y="8110"/>
                    <a:pt x="977" y="8324"/>
                    <a:pt x="1144" y="8514"/>
                  </a:cubicBezTo>
                  <a:cubicBezTo>
                    <a:pt x="1168" y="8550"/>
                    <a:pt x="1203" y="8574"/>
                    <a:pt x="1239" y="8586"/>
                  </a:cubicBezTo>
                  <a:cubicBezTo>
                    <a:pt x="1275" y="8598"/>
                    <a:pt x="1263" y="8633"/>
                    <a:pt x="1275" y="8657"/>
                  </a:cubicBezTo>
                  <a:cubicBezTo>
                    <a:pt x="1287" y="8705"/>
                    <a:pt x="1299" y="8729"/>
                    <a:pt x="1334" y="8753"/>
                  </a:cubicBezTo>
                  <a:cubicBezTo>
                    <a:pt x="1370" y="8788"/>
                    <a:pt x="1465" y="8800"/>
                    <a:pt x="1453" y="8883"/>
                  </a:cubicBezTo>
                  <a:cubicBezTo>
                    <a:pt x="1489" y="8895"/>
                    <a:pt x="1537" y="8907"/>
                    <a:pt x="1549" y="8931"/>
                  </a:cubicBezTo>
                  <a:cubicBezTo>
                    <a:pt x="1572" y="8955"/>
                    <a:pt x="1549" y="9003"/>
                    <a:pt x="1549" y="9038"/>
                  </a:cubicBezTo>
                  <a:cubicBezTo>
                    <a:pt x="1560" y="9062"/>
                    <a:pt x="1596" y="9086"/>
                    <a:pt x="1620" y="9122"/>
                  </a:cubicBezTo>
                  <a:cubicBezTo>
                    <a:pt x="1632" y="9157"/>
                    <a:pt x="1596" y="9205"/>
                    <a:pt x="1620" y="9229"/>
                  </a:cubicBezTo>
                  <a:cubicBezTo>
                    <a:pt x="1656" y="9253"/>
                    <a:pt x="1703" y="9276"/>
                    <a:pt x="1751" y="9276"/>
                  </a:cubicBezTo>
                  <a:cubicBezTo>
                    <a:pt x="1810" y="9288"/>
                    <a:pt x="1846" y="9312"/>
                    <a:pt x="1846" y="9372"/>
                  </a:cubicBezTo>
                  <a:cubicBezTo>
                    <a:pt x="1846" y="9419"/>
                    <a:pt x="1858" y="9467"/>
                    <a:pt x="1882" y="9503"/>
                  </a:cubicBezTo>
                  <a:lnTo>
                    <a:pt x="1918" y="9538"/>
                  </a:lnTo>
                  <a:lnTo>
                    <a:pt x="1941" y="9491"/>
                  </a:lnTo>
                  <a:cubicBezTo>
                    <a:pt x="1977" y="9443"/>
                    <a:pt x="1989" y="9372"/>
                    <a:pt x="1989" y="9312"/>
                  </a:cubicBezTo>
                  <a:cubicBezTo>
                    <a:pt x="2013" y="9253"/>
                    <a:pt x="2108" y="9241"/>
                    <a:pt x="2096" y="9181"/>
                  </a:cubicBezTo>
                  <a:lnTo>
                    <a:pt x="2132" y="9181"/>
                  </a:lnTo>
                  <a:cubicBezTo>
                    <a:pt x="2155" y="9189"/>
                    <a:pt x="2171" y="9192"/>
                    <a:pt x="2180" y="9192"/>
                  </a:cubicBezTo>
                  <a:cubicBezTo>
                    <a:pt x="2214" y="9192"/>
                    <a:pt x="2172" y="9150"/>
                    <a:pt x="2144" y="9122"/>
                  </a:cubicBezTo>
                  <a:cubicBezTo>
                    <a:pt x="2132" y="9110"/>
                    <a:pt x="2132" y="9086"/>
                    <a:pt x="2132" y="9086"/>
                  </a:cubicBezTo>
                  <a:cubicBezTo>
                    <a:pt x="2191" y="9086"/>
                    <a:pt x="2168" y="9026"/>
                    <a:pt x="2180" y="8991"/>
                  </a:cubicBezTo>
                  <a:cubicBezTo>
                    <a:pt x="2187" y="8967"/>
                    <a:pt x="2205" y="8949"/>
                    <a:pt x="2240" y="8949"/>
                  </a:cubicBezTo>
                  <a:cubicBezTo>
                    <a:pt x="2258" y="8949"/>
                    <a:pt x="2281" y="8954"/>
                    <a:pt x="2311" y="8967"/>
                  </a:cubicBezTo>
                  <a:cubicBezTo>
                    <a:pt x="2328" y="8971"/>
                    <a:pt x="2344" y="8974"/>
                    <a:pt x="2356" y="8974"/>
                  </a:cubicBezTo>
                  <a:cubicBezTo>
                    <a:pt x="2378" y="8974"/>
                    <a:pt x="2390" y="8966"/>
                    <a:pt x="2382" y="8943"/>
                  </a:cubicBezTo>
                  <a:cubicBezTo>
                    <a:pt x="2358" y="8860"/>
                    <a:pt x="2382" y="8800"/>
                    <a:pt x="2465" y="8800"/>
                  </a:cubicBezTo>
                  <a:cubicBezTo>
                    <a:pt x="2477" y="8800"/>
                    <a:pt x="2465" y="8764"/>
                    <a:pt x="2442" y="8741"/>
                  </a:cubicBezTo>
                  <a:cubicBezTo>
                    <a:pt x="2418" y="8717"/>
                    <a:pt x="2406" y="8693"/>
                    <a:pt x="2406" y="8669"/>
                  </a:cubicBezTo>
                  <a:cubicBezTo>
                    <a:pt x="2416" y="8629"/>
                    <a:pt x="2434" y="8580"/>
                    <a:pt x="2497" y="8580"/>
                  </a:cubicBezTo>
                  <a:cubicBezTo>
                    <a:pt x="2509" y="8580"/>
                    <a:pt x="2522" y="8582"/>
                    <a:pt x="2537" y="8586"/>
                  </a:cubicBezTo>
                  <a:cubicBezTo>
                    <a:pt x="2555" y="8588"/>
                    <a:pt x="2570" y="8590"/>
                    <a:pt x="2584" y="8590"/>
                  </a:cubicBezTo>
                  <a:cubicBezTo>
                    <a:pt x="2633" y="8590"/>
                    <a:pt x="2653" y="8570"/>
                    <a:pt x="2644" y="8514"/>
                  </a:cubicBezTo>
                  <a:cubicBezTo>
                    <a:pt x="2644" y="8491"/>
                    <a:pt x="2680" y="8491"/>
                    <a:pt x="2703" y="8479"/>
                  </a:cubicBezTo>
                  <a:cubicBezTo>
                    <a:pt x="2715" y="8467"/>
                    <a:pt x="2703" y="8443"/>
                    <a:pt x="2680" y="8419"/>
                  </a:cubicBezTo>
                  <a:cubicBezTo>
                    <a:pt x="2656" y="8395"/>
                    <a:pt x="2644" y="8372"/>
                    <a:pt x="2656" y="8360"/>
                  </a:cubicBezTo>
                  <a:cubicBezTo>
                    <a:pt x="2680" y="8360"/>
                    <a:pt x="2751" y="8360"/>
                    <a:pt x="2727" y="8312"/>
                  </a:cubicBezTo>
                  <a:cubicBezTo>
                    <a:pt x="2703" y="8264"/>
                    <a:pt x="2715" y="8193"/>
                    <a:pt x="2763" y="8157"/>
                  </a:cubicBezTo>
                  <a:cubicBezTo>
                    <a:pt x="2787" y="8121"/>
                    <a:pt x="2799" y="8074"/>
                    <a:pt x="2858" y="8062"/>
                  </a:cubicBezTo>
                  <a:cubicBezTo>
                    <a:pt x="2918" y="8062"/>
                    <a:pt x="2858" y="7979"/>
                    <a:pt x="2918" y="7979"/>
                  </a:cubicBezTo>
                  <a:cubicBezTo>
                    <a:pt x="2977" y="7979"/>
                    <a:pt x="2965" y="7907"/>
                    <a:pt x="3025" y="7895"/>
                  </a:cubicBezTo>
                  <a:cubicBezTo>
                    <a:pt x="3073" y="7895"/>
                    <a:pt x="3084" y="7848"/>
                    <a:pt x="3108" y="7800"/>
                  </a:cubicBezTo>
                  <a:cubicBezTo>
                    <a:pt x="3120" y="7764"/>
                    <a:pt x="3108" y="7717"/>
                    <a:pt x="3108" y="7681"/>
                  </a:cubicBezTo>
                  <a:cubicBezTo>
                    <a:pt x="3120" y="7657"/>
                    <a:pt x="3180" y="7645"/>
                    <a:pt x="3204" y="7621"/>
                  </a:cubicBezTo>
                  <a:cubicBezTo>
                    <a:pt x="3180" y="7550"/>
                    <a:pt x="3275" y="7550"/>
                    <a:pt x="3299" y="7514"/>
                  </a:cubicBezTo>
                  <a:cubicBezTo>
                    <a:pt x="3358" y="7419"/>
                    <a:pt x="3346" y="7407"/>
                    <a:pt x="3477" y="7360"/>
                  </a:cubicBezTo>
                  <a:cubicBezTo>
                    <a:pt x="3525" y="7348"/>
                    <a:pt x="3513" y="7312"/>
                    <a:pt x="3454" y="7264"/>
                  </a:cubicBezTo>
                  <a:cubicBezTo>
                    <a:pt x="3382" y="7217"/>
                    <a:pt x="3394" y="7205"/>
                    <a:pt x="3394" y="7181"/>
                  </a:cubicBezTo>
                  <a:cubicBezTo>
                    <a:pt x="3442" y="7109"/>
                    <a:pt x="3477" y="7038"/>
                    <a:pt x="3513" y="6967"/>
                  </a:cubicBezTo>
                  <a:cubicBezTo>
                    <a:pt x="3573" y="6943"/>
                    <a:pt x="3549" y="6895"/>
                    <a:pt x="3549" y="6848"/>
                  </a:cubicBezTo>
                  <a:cubicBezTo>
                    <a:pt x="3549" y="6800"/>
                    <a:pt x="3561" y="6800"/>
                    <a:pt x="3608" y="6788"/>
                  </a:cubicBezTo>
                  <a:cubicBezTo>
                    <a:pt x="3656" y="6776"/>
                    <a:pt x="3668" y="6764"/>
                    <a:pt x="3656" y="6740"/>
                  </a:cubicBezTo>
                  <a:cubicBezTo>
                    <a:pt x="3632" y="6717"/>
                    <a:pt x="3620" y="6693"/>
                    <a:pt x="3620" y="6669"/>
                  </a:cubicBezTo>
                  <a:lnTo>
                    <a:pt x="3644" y="6609"/>
                  </a:lnTo>
                  <a:cubicBezTo>
                    <a:pt x="3656" y="6550"/>
                    <a:pt x="3704" y="6502"/>
                    <a:pt x="3775" y="6490"/>
                  </a:cubicBezTo>
                  <a:cubicBezTo>
                    <a:pt x="3811" y="6478"/>
                    <a:pt x="3846" y="6467"/>
                    <a:pt x="3846" y="6419"/>
                  </a:cubicBezTo>
                  <a:cubicBezTo>
                    <a:pt x="3846" y="6300"/>
                    <a:pt x="3882" y="6181"/>
                    <a:pt x="3966" y="6097"/>
                  </a:cubicBezTo>
                  <a:cubicBezTo>
                    <a:pt x="3966" y="6093"/>
                    <a:pt x="3968" y="6092"/>
                    <a:pt x="3972" y="6092"/>
                  </a:cubicBezTo>
                  <a:cubicBezTo>
                    <a:pt x="3980" y="6092"/>
                    <a:pt x="3993" y="6097"/>
                    <a:pt x="4001" y="6097"/>
                  </a:cubicBezTo>
                  <a:cubicBezTo>
                    <a:pt x="4001" y="6097"/>
                    <a:pt x="4001" y="6086"/>
                    <a:pt x="4001" y="6086"/>
                  </a:cubicBezTo>
                  <a:cubicBezTo>
                    <a:pt x="4025" y="6026"/>
                    <a:pt x="4001" y="5990"/>
                    <a:pt x="4001" y="5931"/>
                  </a:cubicBezTo>
                  <a:cubicBezTo>
                    <a:pt x="4025" y="5859"/>
                    <a:pt x="3966" y="5776"/>
                    <a:pt x="3882" y="5764"/>
                  </a:cubicBezTo>
                  <a:cubicBezTo>
                    <a:pt x="3858" y="5764"/>
                    <a:pt x="3906" y="5716"/>
                    <a:pt x="3882" y="5705"/>
                  </a:cubicBezTo>
                  <a:cubicBezTo>
                    <a:pt x="3846" y="5681"/>
                    <a:pt x="3823" y="5645"/>
                    <a:pt x="3811" y="5597"/>
                  </a:cubicBezTo>
                  <a:cubicBezTo>
                    <a:pt x="3751" y="5585"/>
                    <a:pt x="3704" y="5562"/>
                    <a:pt x="3715" y="5490"/>
                  </a:cubicBezTo>
                  <a:cubicBezTo>
                    <a:pt x="3715" y="5407"/>
                    <a:pt x="3680" y="5407"/>
                    <a:pt x="3632" y="5407"/>
                  </a:cubicBezTo>
                  <a:cubicBezTo>
                    <a:pt x="3525" y="5371"/>
                    <a:pt x="3442" y="5300"/>
                    <a:pt x="3394" y="5204"/>
                  </a:cubicBezTo>
                  <a:cubicBezTo>
                    <a:pt x="3287" y="5002"/>
                    <a:pt x="3215" y="4800"/>
                    <a:pt x="3180" y="4573"/>
                  </a:cubicBezTo>
                  <a:cubicBezTo>
                    <a:pt x="3061" y="4264"/>
                    <a:pt x="2989" y="3942"/>
                    <a:pt x="2965" y="3609"/>
                  </a:cubicBezTo>
                  <a:lnTo>
                    <a:pt x="2965" y="3430"/>
                  </a:lnTo>
                  <a:lnTo>
                    <a:pt x="2965" y="3288"/>
                  </a:lnTo>
                  <a:cubicBezTo>
                    <a:pt x="2965" y="3240"/>
                    <a:pt x="2953" y="3192"/>
                    <a:pt x="2942" y="3145"/>
                  </a:cubicBezTo>
                  <a:cubicBezTo>
                    <a:pt x="2942" y="3073"/>
                    <a:pt x="2942" y="3002"/>
                    <a:pt x="2965" y="2942"/>
                  </a:cubicBezTo>
                  <a:cubicBezTo>
                    <a:pt x="2977" y="2871"/>
                    <a:pt x="2977" y="2811"/>
                    <a:pt x="2977" y="2740"/>
                  </a:cubicBezTo>
                  <a:cubicBezTo>
                    <a:pt x="2977" y="2716"/>
                    <a:pt x="3001" y="2704"/>
                    <a:pt x="3013" y="2680"/>
                  </a:cubicBezTo>
                  <a:cubicBezTo>
                    <a:pt x="3025" y="2657"/>
                    <a:pt x="3049" y="2633"/>
                    <a:pt x="3037" y="2609"/>
                  </a:cubicBezTo>
                  <a:cubicBezTo>
                    <a:pt x="3001" y="2561"/>
                    <a:pt x="3001" y="2490"/>
                    <a:pt x="3025" y="2430"/>
                  </a:cubicBezTo>
                  <a:cubicBezTo>
                    <a:pt x="3037" y="2347"/>
                    <a:pt x="3061" y="2264"/>
                    <a:pt x="3108" y="2192"/>
                  </a:cubicBezTo>
                  <a:cubicBezTo>
                    <a:pt x="3144" y="2133"/>
                    <a:pt x="3073" y="2049"/>
                    <a:pt x="3144" y="1990"/>
                  </a:cubicBezTo>
                  <a:cubicBezTo>
                    <a:pt x="3156" y="1978"/>
                    <a:pt x="3156" y="1966"/>
                    <a:pt x="3156" y="1954"/>
                  </a:cubicBezTo>
                  <a:cubicBezTo>
                    <a:pt x="3096" y="1823"/>
                    <a:pt x="3156" y="1704"/>
                    <a:pt x="3132" y="1597"/>
                  </a:cubicBezTo>
                  <a:cubicBezTo>
                    <a:pt x="3132" y="1573"/>
                    <a:pt x="3132" y="1537"/>
                    <a:pt x="3132" y="1514"/>
                  </a:cubicBezTo>
                  <a:cubicBezTo>
                    <a:pt x="3144" y="1502"/>
                    <a:pt x="3144" y="1490"/>
                    <a:pt x="3156" y="1478"/>
                  </a:cubicBezTo>
                  <a:cubicBezTo>
                    <a:pt x="3156" y="1466"/>
                    <a:pt x="3168" y="1442"/>
                    <a:pt x="3168" y="1430"/>
                  </a:cubicBezTo>
                  <a:lnTo>
                    <a:pt x="3156" y="1430"/>
                  </a:lnTo>
                  <a:lnTo>
                    <a:pt x="3168" y="1418"/>
                  </a:lnTo>
                  <a:lnTo>
                    <a:pt x="3168" y="1406"/>
                  </a:lnTo>
                  <a:cubicBezTo>
                    <a:pt x="3148" y="1410"/>
                    <a:pt x="3136" y="1412"/>
                    <a:pt x="3130" y="1412"/>
                  </a:cubicBezTo>
                  <a:cubicBezTo>
                    <a:pt x="3118" y="1412"/>
                    <a:pt x="3128" y="1406"/>
                    <a:pt x="3144" y="1406"/>
                  </a:cubicBezTo>
                  <a:cubicBezTo>
                    <a:pt x="3156" y="1406"/>
                    <a:pt x="3156" y="1394"/>
                    <a:pt x="3168" y="1383"/>
                  </a:cubicBezTo>
                  <a:lnTo>
                    <a:pt x="3168" y="1371"/>
                  </a:lnTo>
                  <a:lnTo>
                    <a:pt x="3168" y="1347"/>
                  </a:lnTo>
                  <a:cubicBezTo>
                    <a:pt x="3168" y="1299"/>
                    <a:pt x="3156" y="1252"/>
                    <a:pt x="3132" y="1192"/>
                  </a:cubicBezTo>
                  <a:lnTo>
                    <a:pt x="3132" y="1180"/>
                  </a:lnTo>
                  <a:lnTo>
                    <a:pt x="3180" y="1228"/>
                  </a:lnTo>
                  <a:cubicBezTo>
                    <a:pt x="3168" y="1216"/>
                    <a:pt x="3156" y="1192"/>
                    <a:pt x="3144" y="1168"/>
                  </a:cubicBezTo>
                  <a:cubicBezTo>
                    <a:pt x="3144" y="1121"/>
                    <a:pt x="3132" y="1073"/>
                    <a:pt x="3096" y="1037"/>
                  </a:cubicBezTo>
                  <a:lnTo>
                    <a:pt x="3013" y="978"/>
                  </a:lnTo>
                  <a:cubicBezTo>
                    <a:pt x="3001" y="954"/>
                    <a:pt x="3001" y="930"/>
                    <a:pt x="2989" y="906"/>
                  </a:cubicBezTo>
                  <a:cubicBezTo>
                    <a:pt x="2930" y="859"/>
                    <a:pt x="2882" y="823"/>
                    <a:pt x="2823" y="775"/>
                  </a:cubicBezTo>
                  <a:cubicBezTo>
                    <a:pt x="2811" y="763"/>
                    <a:pt x="2799" y="763"/>
                    <a:pt x="2787" y="763"/>
                  </a:cubicBezTo>
                  <a:cubicBezTo>
                    <a:pt x="2739" y="740"/>
                    <a:pt x="2692" y="716"/>
                    <a:pt x="2656" y="680"/>
                  </a:cubicBezTo>
                  <a:lnTo>
                    <a:pt x="2632" y="656"/>
                  </a:lnTo>
                  <a:lnTo>
                    <a:pt x="2608" y="656"/>
                  </a:lnTo>
                  <a:cubicBezTo>
                    <a:pt x="2572" y="656"/>
                    <a:pt x="2537" y="644"/>
                    <a:pt x="2501" y="621"/>
                  </a:cubicBezTo>
                  <a:cubicBezTo>
                    <a:pt x="2465" y="597"/>
                    <a:pt x="2430" y="549"/>
                    <a:pt x="2406" y="513"/>
                  </a:cubicBezTo>
                  <a:cubicBezTo>
                    <a:pt x="2334" y="478"/>
                    <a:pt x="2251" y="442"/>
                    <a:pt x="2168" y="418"/>
                  </a:cubicBezTo>
                  <a:cubicBezTo>
                    <a:pt x="2156" y="418"/>
                    <a:pt x="2156" y="382"/>
                    <a:pt x="2168" y="359"/>
                  </a:cubicBezTo>
                  <a:cubicBezTo>
                    <a:pt x="2158" y="320"/>
                    <a:pt x="2148" y="281"/>
                    <a:pt x="2113" y="281"/>
                  </a:cubicBezTo>
                  <a:cubicBezTo>
                    <a:pt x="2105" y="281"/>
                    <a:pt x="2095" y="283"/>
                    <a:pt x="2084" y="287"/>
                  </a:cubicBezTo>
                  <a:cubicBezTo>
                    <a:pt x="2081" y="288"/>
                    <a:pt x="2078" y="288"/>
                    <a:pt x="2075" y="288"/>
                  </a:cubicBezTo>
                  <a:cubicBezTo>
                    <a:pt x="2027" y="288"/>
                    <a:pt x="2046" y="203"/>
                    <a:pt x="2001" y="192"/>
                  </a:cubicBezTo>
                  <a:cubicBezTo>
                    <a:pt x="1989" y="192"/>
                    <a:pt x="1977" y="180"/>
                    <a:pt x="1953" y="168"/>
                  </a:cubicBezTo>
                  <a:cubicBezTo>
                    <a:pt x="1930" y="168"/>
                    <a:pt x="1906" y="168"/>
                    <a:pt x="1882" y="156"/>
                  </a:cubicBezTo>
                  <a:cubicBezTo>
                    <a:pt x="1858" y="156"/>
                    <a:pt x="1834" y="168"/>
                    <a:pt x="1822" y="168"/>
                  </a:cubicBezTo>
                  <a:cubicBezTo>
                    <a:pt x="1787" y="144"/>
                    <a:pt x="1763" y="109"/>
                    <a:pt x="1751" y="73"/>
                  </a:cubicBezTo>
                  <a:cubicBezTo>
                    <a:pt x="1734" y="39"/>
                    <a:pt x="1717" y="6"/>
                    <a:pt x="1692" y="6"/>
                  </a:cubicBezTo>
                  <a:cubicBezTo>
                    <a:pt x="1682" y="6"/>
                    <a:pt x="1670" y="11"/>
                    <a:pt x="1656" y="25"/>
                  </a:cubicBezTo>
                  <a:cubicBezTo>
                    <a:pt x="1644" y="33"/>
                    <a:pt x="1633" y="36"/>
                    <a:pt x="1624" y="36"/>
                  </a:cubicBezTo>
                  <a:cubicBezTo>
                    <a:pt x="1604" y="36"/>
                    <a:pt x="1588" y="25"/>
                    <a:pt x="1572" y="25"/>
                  </a:cubicBezTo>
                  <a:cubicBezTo>
                    <a:pt x="1491" y="11"/>
                    <a:pt x="1415" y="0"/>
                    <a:pt x="13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00"/>
            <p:cNvSpPr/>
            <p:nvPr/>
          </p:nvSpPr>
          <p:spPr>
            <a:xfrm>
              <a:off x="1802300" y="4014325"/>
              <a:ext cx="111950" cy="34850"/>
            </a:xfrm>
            <a:custGeom>
              <a:rect b="b" l="l" r="r" t="t"/>
              <a:pathLst>
                <a:path extrusionOk="0" h="1394" w="4478">
                  <a:moveTo>
                    <a:pt x="0" y="0"/>
                  </a:moveTo>
                  <a:lnTo>
                    <a:pt x="0" y="0"/>
                  </a:lnTo>
                  <a:cubicBezTo>
                    <a:pt x="12" y="12"/>
                    <a:pt x="0" y="60"/>
                    <a:pt x="12" y="83"/>
                  </a:cubicBezTo>
                  <a:cubicBezTo>
                    <a:pt x="24" y="95"/>
                    <a:pt x="48" y="95"/>
                    <a:pt x="72" y="119"/>
                  </a:cubicBezTo>
                  <a:cubicBezTo>
                    <a:pt x="84" y="131"/>
                    <a:pt x="72" y="191"/>
                    <a:pt x="84" y="191"/>
                  </a:cubicBezTo>
                  <a:cubicBezTo>
                    <a:pt x="119" y="191"/>
                    <a:pt x="155" y="179"/>
                    <a:pt x="179" y="155"/>
                  </a:cubicBezTo>
                  <a:cubicBezTo>
                    <a:pt x="196" y="146"/>
                    <a:pt x="210" y="142"/>
                    <a:pt x="221" y="142"/>
                  </a:cubicBezTo>
                  <a:cubicBezTo>
                    <a:pt x="240" y="142"/>
                    <a:pt x="250" y="156"/>
                    <a:pt x="250" y="179"/>
                  </a:cubicBezTo>
                  <a:cubicBezTo>
                    <a:pt x="262" y="214"/>
                    <a:pt x="274" y="238"/>
                    <a:pt x="298" y="262"/>
                  </a:cubicBezTo>
                  <a:cubicBezTo>
                    <a:pt x="369" y="310"/>
                    <a:pt x="441" y="357"/>
                    <a:pt x="524" y="405"/>
                  </a:cubicBezTo>
                  <a:cubicBezTo>
                    <a:pt x="536" y="417"/>
                    <a:pt x="554" y="423"/>
                    <a:pt x="573" y="423"/>
                  </a:cubicBezTo>
                  <a:cubicBezTo>
                    <a:pt x="593" y="423"/>
                    <a:pt x="614" y="417"/>
                    <a:pt x="631" y="405"/>
                  </a:cubicBezTo>
                  <a:cubicBezTo>
                    <a:pt x="635" y="404"/>
                    <a:pt x="638" y="404"/>
                    <a:pt x="640" y="404"/>
                  </a:cubicBezTo>
                  <a:cubicBezTo>
                    <a:pt x="673" y="404"/>
                    <a:pt x="671" y="457"/>
                    <a:pt x="699" y="457"/>
                  </a:cubicBezTo>
                  <a:cubicBezTo>
                    <a:pt x="704" y="457"/>
                    <a:pt x="709" y="455"/>
                    <a:pt x="715" y="452"/>
                  </a:cubicBezTo>
                  <a:lnTo>
                    <a:pt x="715" y="452"/>
                  </a:lnTo>
                  <a:cubicBezTo>
                    <a:pt x="715" y="452"/>
                    <a:pt x="715" y="464"/>
                    <a:pt x="703" y="476"/>
                  </a:cubicBezTo>
                  <a:cubicBezTo>
                    <a:pt x="683" y="521"/>
                    <a:pt x="680" y="536"/>
                    <a:pt x="685" y="536"/>
                  </a:cubicBezTo>
                  <a:cubicBezTo>
                    <a:pt x="692" y="536"/>
                    <a:pt x="718" y="504"/>
                    <a:pt x="739" y="476"/>
                  </a:cubicBezTo>
                  <a:cubicBezTo>
                    <a:pt x="750" y="476"/>
                    <a:pt x="762" y="464"/>
                    <a:pt x="762" y="464"/>
                  </a:cubicBezTo>
                  <a:cubicBezTo>
                    <a:pt x="762" y="488"/>
                    <a:pt x="771" y="494"/>
                    <a:pt x="785" y="494"/>
                  </a:cubicBezTo>
                  <a:cubicBezTo>
                    <a:pt x="798" y="494"/>
                    <a:pt x="816" y="488"/>
                    <a:pt x="834" y="488"/>
                  </a:cubicBezTo>
                  <a:cubicBezTo>
                    <a:pt x="858" y="488"/>
                    <a:pt x="858" y="524"/>
                    <a:pt x="822" y="595"/>
                  </a:cubicBezTo>
                  <a:cubicBezTo>
                    <a:pt x="802" y="635"/>
                    <a:pt x="799" y="658"/>
                    <a:pt x="812" y="658"/>
                  </a:cubicBezTo>
                  <a:cubicBezTo>
                    <a:pt x="814" y="658"/>
                    <a:pt x="818" y="657"/>
                    <a:pt x="822" y="655"/>
                  </a:cubicBezTo>
                  <a:cubicBezTo>
                    <a:pt x="847" y="640"/>
                    <a:pt x="869" y="631"/>
                    <a:pt x="886" y="631"/>
                  </a:cubicBezTo>
                  <a:cubicBezTo>
                    <a:pt x="911" y="631"/>
                    <a:pt x="924" y="649"/>
                    <a:pt x="917" y="691"/>
                  </a:cubicBezTo>
                  <a:cubicBezTo>
                    <a:pt x="917" y="694"/>
                    <a:pt x="919" y="695"/>
                    <a:pt x="921" y="695"/>
                  </a:cubicBezTo>
                  <a:cubicBezTo>
                    <a:pt x="929" y="695"/>
                    <a:pt x="947" y="682"/>
                    <a:pt x="965" y="655"/>
                  </a:cubicBezTo>
                  <a:cubicBezTo>
                    <a:pt x="977" y="643"/>
                    <a:pt x="1000" y="631"/>
                    <a:pt x="1012" y="619"/>
                  </a:cubicBezTo>
                  <a:cubicBezTo>
                    <a:pt x="1048" y="619"/>
                    <a:pt x="1096" y="619"/>
                    <a:pt x="1060" y="703"/>
                  </a:cubicBezTo>
                  <a:cubicBezTo>
                    <a:pt x="1041" y="769"/>
                    <a:pt x="1037" y="790"/>
                    <a:pt x="1060" y="790"/>
                  </a:cubicBezTo>
                  <a:cubicBezTo>
                    <a:pt x="1066" y="790"/>
                    <a:pt x="1074" y="788"/>
                    <a:pt x="1084" y="786"/>
                  </a:cubicBezTo>
                  <a:lnTo>
                    <a:pt x="1108" y="822"/>
                  </a:lnTo>
                  <a:lnTo>
                    <a:pt x="1120" y="822"/>
                  </a:lnTo>
                  <a:cubicBezTo>
                    <a:pt x="1143" y="822"/>
                    <a:pt x="1120" y="845"/>
                    <a:pt x="1120" y="857"/>
                  </a:cubicBezTo>
                  <a:cubicBezTo>
                    <a:pt x="1120" y="861"/>
                    <a:pt x="1122" y="862"/>
                    <a:pt x="1125" y="862"/>
                  </a:cubicBezTo>
                  <a:cubicBezTo>
                    <a:pt x="1135" y="862"/>
                    <a:pt x="1154" y="854"/>
                    <a:pt x="1179" y="845"/>
                  </a:cubicBezTo>
                  <a:cubicBezTo>
                    <a:pt x="1194" y="831"/>
                    <a:pt x="1209" y="821"/>
                    <a:pt x="1218" y="821"/>
                  </a:cubicBezTo>
                  <a:cubicBezTo>
                    <a:pt x="1223" y="821"/>
                    <a:pt x="1227" y="824"/>
                    <a:pt x="1227" y="833"/>
                  </a:cubicBezTo>
                  <a:cubicBezTo>
                    <a:pt x="1216" y="844"/>
                    <a:pt x="1196" y="883"/>
                    <a:pt x="1217" y="883"/>
                  </a:cubicBezTo>
                  <a:cubicBezTo>
                    <a:pt x="1220" y="883"/>
                    <a:pt x="1223" y="882"/>
                    <a:pt x="1227" y="881"/>
                  </a:cubicBezTo>
                  <a:cubicBezTo>
                    <a:pt x="1249" y="872"/>
                    <a:pt x="1269" y="868"/>
                    <a:pt x="1284" y="868"/>
                  </a:cubicBezTo>
                  <a:cubicBezTo>
                    <a:pt x="1310" y="868"/>
                    <a:pt x="1326" y="878"/>
                    <a:pt x="1334" y="893"/>
                  </a:cubicBezTo>
                  <a:cubicBezTo>
                    <a:pt x="1346" y="917"/>
                    <a:pt x="1381" y="917"/>
                    <a:pt x="1358" y="964"/>
                  </a:cubicBezTo>
                  <a:cubicBezTo>
                    <a:pt x="1348" y="984"/>
                    <a:pt x="1356" y="987"/>
                    <a:pt x="1367" y="987"/>
                  </a:cubicBezTo>
                  <a:cubicBezTo>
                    <a:pt x="1374" y="987"/>
                    <a:pt x="1383" y="986"/>
                    <a:pt x="1389" y="986"/>
                  </a:cubicBezTo>
                  <a:cubicBezTo>
                    <a:pt x="1397" y="986"/>
                    <a:pt x="1401" y="988"/>
                    <a:pt x="1393" y="1000"/>
                  </a:cubicBezTo>
                  <a:cubicBezTo>
                    <a:pt x="1370" y="1036"/>
                    <a:pt x="1429" y="1024"/>
                    <a:pt x="1417" y="1072"/>
                  </a:cubicBezTo>
                  <a:cubicBezTo>
                    <a:pt x="1405" y="1119"/>
                    <a:pt x="1429" y="1119"/>
                    <a:pt x="1465" y="1131"/>
                  </a:cubicBezTo>
                  <a:cubicBezTo>
                    <a:pt x="1484" y="1131"/>
                    <a:pt x="1511" y="1116"/>
                    <a:pt x="1527" y="1116"/>
                  </a:cubicBezTo>
                  <a:cubicBezTo>
                    <a:pt x="1531" y="1116"/>
                    <a:pt x="1534" y="1117"/>
                    <a:pt x="1536" y="1119"/>
                  </a:cubicBezTo>
                  <a:cubicBezTo>
                    <a:pt x="1548" y="1119"/>
                    <a:pt x="1548" y="1155"/>
                    <a:pt x="1548" y="1179"/>
                  </a:cubicBezTo>
                  <a:cubicBezTo>
                    <a:pt x="1559" y="1173"/>
                    <a:pt x="1566" y="1170"/>
                    <a:pt x="1572" y="1170"/>
                  </a:cubicBezTo>
                  <a:cubicBezTo>
                    <a:pt x="1601" y="1170"/>
                    <a:pt x="1588" y="1228"/>
                    <a:pt x="1608" y="1238"/>
                  </a:cubicBezTo>
                  <a:cubicBezTo>
                    <a:pt x="1655" y="1262"/>
                    <a:pt x="1655" y="1262"/>
                    <a:pt x="1667" y="1357"/>
                  </a:cubicBezTo>
                  <a:lnTo>
                    <a:pt x="1679" y="1369"/>
                  </a:lnTo>
                  <a:lnTo>
                    <a:pt x="1691" y="1369"/>
                  </a:lnTo>
                  <a:cubicBezTo>
                    <a:pt x="1703" y="1345"/>
                    <a:pt x="1715" y="1334"/>
                    <a:pt x="1727" y="1310"/>
                  </a:cubicBezTo>
                  <a:cubicBezTo>
                    <a:pt x="1751" y="1262"/>
                    <a:pt x="1774" y="1238"/>
                    <a:pt x="1786" y="1238"/>
                  </a:cubicBezTo>
                  <a:lnTo>
                    <a:pt x="1893" y="1274"/>
                  </a:lnTo>
                  <a:cubicBezTo>
                    <a:pt x="1893" y="1298"/>
                    <a:pt x="1899" y="1307"/>
                    <a:pt x="1907" y="1307"/>
                  </a:cubicBezTo>
                  <a:cubicBezTo>
                    <a:pt x="1918" y="1307"/>
                    <a:pt x="1934" y="1288"/>
                    <a:pt x="1941" y="1274"/>
                  </a:cubicBezTo>
                  <a:cubicBezTo>
                    <a:pt x="1947" y="1271"/>
                    <a:pt x="1952" y="1270"/>
                    <a:pt x="1956" y="1270"/>
                  </a:cubicBezTo>
                  <a:cubicBezTo>
                    <a:pt x="1970" y="1270"/>
                    <a:pt x="1977" y="1285"/>
                    <a:pt x="1977" y="1322"/>
                  </a:cubicBezTo>
                  <a:cubicBezTo>
                    <a:pt x="1984" y="1345"/>
                    <a:pt x="1987" y="1358"/>
                    <a:pt x="1991" y="1358"/>
                  </a:cubicBezTo>
                  <a:cubicBezTo>
                    <a:pt x="1994" y="1358"/>
                    <a:pt x="1996" y="1354"/>
                    <a:pt x="2001" y="1345"/>
                  </a:cubicBezTo>
                  <a:cubicBezTo>
                    <a:pt x="2026" y="1294"/>
                    <a:pt x="2045" y="1271"/>
                    <a:pt x="2060" y="1271"/>
                  </a:cubicBezTo>
                  <a:cubicBezTo>
                    <a:pt x="2074" y="1271"/>
                    <a:pt x="2085" y="1288"/>
                    <a:pt x="2096" y="1322"/>
                  </a:cubicBezTo>
                  <a:cubicBezTo>
                    <a:pt x="2104" y="1345"/>
                    <a:pt x="2116" y="1358"/>
                    <a:pt x="2127" y="1358"/>
                  </a:cubicBezTo>
                  <a:cubicBezTo>
                    <a:pt x="2134" y="1358"/>
                    <a:pt x="2139" y="1354"/>
                    <a:pt x="2143" y="1345"/>
                  </a:cubicBezTo>
                  <a:cubicBezTo>
                    <a:pt x="2179" y="1250"/>
                    <a:pt x="2215" y="1262"/>
                    <a:pt x="2263" y="1250"/>
                  </a:cubicBezTo>
                  <a:cubicBezTo>
                    <a:pt x="2263" y="1250"/>
                    <a:pt x="2274" y="1274"/>
                    <a:pt x="2286" y="1286"/>
                  </a:cubicBezTo>
                  <a:lnTo>
                    <a:pt x="2286" y="1357"/>
                  </a:lnTo>
                  <a:cubicBezTo>
                    <a:pt x="2286" y="1369"/>
                    <a:pt x="2286" y="1381"/>
                    <a:pt x="2286" y="1393"/>
                  </a:cubicBezTo>
                  <a:lnTo>
                    <a:pt x="2358" y="1369"/>
                  </a:lnTo>
                  <a:cubicBezTo>
                    <a:pt x="2465" y="1345"/>
                    <a:pt x="2572" y="1334"/>
                    <a:pt x="2679" y="1322"/>
                  </a:cubicBezTo>
                  <a:cubicBezTo>
                    <a:pt x="2727" y="1310"/>
                    <a:pt x="2763" y="1298"/>
                    <a:pt x="2810" y="1286"/>
                  </a:cubicBezTo>
                  <a:cubicBezTo>
                    <a:pt x="2834" y="1286"/>
                    <a:pt x="2846" y="1286"/>
                    <a:pt x="2858" y="1274"/>
                  </a:cubicBezTo>
                  <a:cubicBezTo>
                    <a:pt x="2877" y="1241"/>
                    <a:pt x="2897" y="1223"/>
                    <a:pt x="2917" y="1223"/>
                  </a:cubicBezTo>
                  <a:cubicBezTo>
                    <a:pt x="2933" y="1223"/>
                    <a:pt x="2949" y="1235"/>
                    <a:pt x="2965" y="1262"/>
                  </a:cubicBezTo>
                  <a:cubicBezTo>
                    <a:pt x="2979" y="1281"/>
                    <a:pt x="2992" y="1289"/>
                    <a:pt x="3003" y="1289"/>
                  </a:cubicBezTo>
                  <a:cubicBezTo>
                    <a:pt x="3020" y="1289"/>
                    <a:pt x="3034" y="1272"/>
                    <a:pt x="3048" y="1250"/>
                  </a:cubicBezTo>
                  <a:cubicBezTo>
                    <a:pt x="3069" y="1209"/>
                    <a:pt x="3117" y="1176"/>
                    <a:pt x="3160" y="1176"/>
                  </a:cubicBezTo>
                  <a:cubicBezTo>
                    <a:pt x="3167" y="1176"/>
                    <a:pt x="3173" y="1177"/>
                    <a:pt x="3179" y="1179"/>
                  </a:cubicBezTo>
                  <a:cubicBezTo>
                    <a:pt x="3298" y="1167"/>
                    <a:pt x="3406" y="1143"/>
                    <a:pt x="3525" y="1143"/>
                  </a:cubicBezTo>
                  <a:cubicBezTo>
                    <a:pt x="3715" y="1131"/>
                    <a:pt x="3906" y="1131"/>
                    <a:pt x="4084" y="1119"/>
                  </a:cubicBezTo>
                  <a:cubicBezTo>
                    <a:pt x="4120" y="1119"/>
                    <a:pt x="4156" y="1131"/>
                    <a:pt x="4179" y="1131"/>
                  </a:cubicBezTo>
                  <a:lnTo>
                    <a:pt x="4263" y="1131"/>
                  </a:lnTo>
                  <a:cubicBezTo>
                    <a:pt x="4287" y="1131"/>
                    <a:pt x="4310" y="1107"/>
                    <a:pt x="4334" y="1107"/>
                  </a:cubicBezTo>
                  <a:cubicBezTo>
                    <a:pt x="4352" y="1101"/>
                    <a:pt x="4370" y="1098"/>
                    <a:pt x="4388" y="1098"/>
                  </a:cubicBezTo>
                  <a:cubicBezTo>
                    <a:pt x="4406" y="1098"/>
                    <a:pt x="4424" y="1101"/>
                    <a:pt x="4441" y="1107"/>
                  </a:cubicBezTo>
                  <a:lnTo>
                    <a:pt x="4477" y="1107"/>
                  </a:lnTo>
                  <a:lnTo>
                    <a:pt x="4453" y="1095"/>
                  </a:lnTo>
                  <a:lnTo>
                    <a:pt x="4441" y="1095"/>
                  </a:lnTo>
                  <a:cubicBezTo>
                    <a:pt x="4441" y="1095"/>
                    <a:pt x="4429" y="1084"/>
                    <a:pt x="4429" y="1084"/>
                  </a:cubicBezTo>
                  <a:lnTo>
                    <a:pt x="4370" y="1048"/>
                  </a:lnTo>
                  <a:cubicBezTo>
                    <a:pt x="4334" y="1036"/>
                    <a:pt x="4287" y="1024"/>
                    <a:pt x="4251" y="1012"/>
                  </a:cubicBezTo>
                  <a:cubicBezTo>
                    <a:pt x="4168" y="976"/>
                    <a:pt x="4048" y="941"/>
                    <a:pt x="3953" y="905"/>
                  </a:cubicBezTo>
                  <a:cubicBezTo>
                    <a:pt x="3858" y="869"/>
                    <a:pt x="3775" y="822"/>
                    <a:pt x="3691" y="762"/>
                  </a:cubicBezTo>
                  <a:cubicBezTo>
                    <a:pt x="3548" y="607"/>
                    <a:pt x="3346" y="560"/>
                    <a:pt x="3215" y="464"/>
                  </a:cubicBezTo>
                  <a:cubicBezTo>
                    <a:pt x="3060" y="381"/>
                    <a:pt x="2905" y="322"/>
                    <a:pt x="2739" y="274"/>
                  </a:cubicBezTo>
                  <a:cubicBezTo>
                    <a:pt x="2693" y="254"/>
                    <a:pt x="2640" y="245"/>
                    <a:pt x="2585" y="245"/>
                  </a:cubicBezTo>
                  <a:cubicBezTo>
                    <a:pt x="2541" y="245"/>
                    <a:pt x="2496" y="251"/>
                    <a:pt x="2453" y="262"/>
                  </a:cubicBezTo>
                  <a:lnTo>
                    <a:pt x="2048" y="262"/>
                  </a:lnTo>
                  <a:lnTo>
                    <a:pt x="2013" y="250"/>
                  </a:lnTo>
                  <a:cubicBezTo>
                    <a:pt x="1870" y="214"/>
                    <a:pt x="1739" y="179"/>
                    <a:pt x="1608" y="143"/>
                  </a:cubicBezTo>
                  <a:lnTo>
                    <a:pt x="1453" y="107"/>
                  </a:lnTo>
                  <a:cubicBezTo>
                    <a:pt x="1429" y="107"/>
                    <a:pt x="1393" y="83"/>
                    <a:pt x="1370" y="83"/>
                  </a:cubicBezTo>
                  <a:cubicBezTo>
                    <a:pt x="1322" y="71"/>
                    <a:pt x="1286" y="71"/>
                    <a:pt x="1239" y="71"/>
                  </a:cubicBezTo>
                  <a:lnTo>
                    <a:pt x="1096" y="71"/>
                  </a:lnTo>
                  <a:cubicBezTo>
                    <a:pt x="941" y="71"/>
                    <a:pt x="786" y="95"/>
                    <a:pt x="619" y="95"/>
                  </a:cubicBezTo>
                  <a:cubicBezTo>
                    <a:pt x="500" y="95"/>
                    <a:pt x="393" y="71"/>
                    <a:pt x="274" y="48"/>
                  </a:cubicBezTo>
                  <a:cubicBezTo>
                    <a:pt x="179" y="36"/>
                    <a:pt x="96" y="2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00"/>
            <p:cNvSpPr/>
            <p:nvPr/>
          </p:nvSpPr>
          <p:spPr>
            <a:xfrm>
              <a:off x="3248900" y="4050625"/>
              <a:ext cx="161350" cy="129500"/>
            </a:xfrm>
            <a:custGeom>
              <a:rect b="b" l="l" r="r" t="t"/>
              <a:pathLst>
                <a:path extrusionOk="0" h="5180" w="6454">
                  <a:moveTo>
                    <a:pt x="211" y="570"/>
                  </a:moveTo>
                  <a:cubicBezTo>
                    <a:pt x="209" y="570"/>
                    <a:pt x="208" y="577"/>
                    <a:pt x="215" y="584"/>
                  </a:cubicBezTo>
                  <a:cubicBezTo>
                    <a:pt x="215" y="574"/>
                    <a:pt x="213" y="570"/>
                    <a:pt x="211" y="570"/>
                  </a:cubicBezTo>
                  <a:close/>
                  <a:moveTo>
                    <a:pt x="285" y="585"/>
                  </a:moveTo>
                  <a:cubicBezTo>
                    <a:pt x="284" y="585"/>
                    <a:pt x="288" y="592"/>
                    <a:pt x="298" y="608"/>
                  </a:cubicBezTo>
                  <a:cubicBezTo>
                    <a:pt x="292" y="595"/>
                    <a:pt x="285" y="585"/>
                    <a:pt x="285" y="585"/>
                  </a:cubicBezTo>
                  <a:close/>
                  <a:moveTo>
                    <a:pt x="191" y="608"/>
                  </a:moveTo>
                  <a:lnTo>
                    <a:pt x="191" y="608"/>
                  </a:lnTo>
                  <a:cubicBezTo>
                    <a:pt x="191" y="608"/>
                    <a:pt x="191" y="608"/>
                    <a:pt x="191" y="608"/>
                  </a:cubicBezTo>
                  <a:close/>
                  <a:moveTo>
                    <a:pt x="3823" y="1"/>
                  </a:moveTo>
                  <a:cubicBezTo>
                    <a:pt x="3775" y="1"/>
                    <a:pt x="3739" y="13"/>
                    <a:pt x="3715" y="48"/>
                  </a:cubicBezTo>
                  <a:cubicBezTo>
                    <a:pt x="3676" y="80"/>
                    <a:pt x="3631" y="80"/>
                    <a:pt x="3584" y="80"/>
                  </a:cubicBezTo>
                  <a:lnTo>
                    <a:pt x="3584" y="80"/>
                  </a:lnTo>
                  <a:cubicBezTo>
                    <a:pt x="3561" y="80"/>
                    <a:pt x="3537" y="80"/>
                    <a:pt x="3513" y="84"/>
                  </a:cubicBezTo>
                  <a:cubicBezTo>
                    <a:pt x="3418" y="108"/>
                    <a:pt x="3323" y="120"/>
                    <a:pt x="3227" y="120"/>
                  </a:cubicBezTo>
                  <a:cubicBezTo>
                    <a:pt x="3215" y="117"/>
                    <a:pt x="3204" y="116"/>
                    <a:pt x="3193" y="116"/>
                  </a:cubicBezTo>
                  <a:cubicBezTo>
                    <a:pt x="3110" y="116"/>
                    <a:pt x="3047" y="180"/>
                    <a:pt x="2970" y="180"/>
                  </a:cubicBezTo>
                  <a:cubicBezTo>
                    <a:pt x="2965" y="180"/>
                    <a:pt x="2959" y="180"/>
                    <a:pt x="2953" y="179"/>
                  </a:cubicBezTo>
                  <a:lnTo>
                    <a:pt x="2918" y="179"/>
                  </a:lnTo>
                  <a:cubicBezTo>
                    <a:pt x="2894" y="185"/>
                    <a:pt x="2873" y="188"/>
                    <a:pt x="2852" y="188"/>
                  </a:cubicBezTo>
                  <a:cubicBezTo>
                    <a:pt x="2831" y="188"/>
                    <a:pt x="2811" y="185"/>
                    <a:pt x="2787" y="179"/>
                  </a:cubicBezTo>
                  <a:cubicBezTo>
                    <a:pt x="2751" y="191"/>
                    <a:pt x="2715" y="191"/>
                    <a:pt x="2680" y="191"/>
                  </a:cubicBezTo>
                  <a:cubicBezTo>
                    <a:pt x="2644" y="215"/>
                    <a:pt x="2608" y="239"/>
                    <a:pt x="2561" y="239"/>
                  </a:cubicBezTo>
                  <a:lnTo>
                    <a:pt x="2489" y="239"/>
                  </a:lnTo>
                  <a:cubicBezTo>
                    <a:pt x="2481" y="239"/>
                    <a:pt x="2447" y="212"/>
                    <a:pt x="2414" y="212"/>
                  </a:cubicBezTo>
                  <a:cubicBezTo>
                    <a:pt x="2398" y="212"/>
                    <a:pt x="2382" y="219"/>
                    <a:pt x="2370" y="239"/>
                  </a:cubicBezTo>
                  <a:cubicBezTo>
                    <a:pt x="2360" y="249"/>
                    <a:pt x="2348" y="252"/>
                    <a:pt x="2335" y="252"/>
                  </a:cubicBezTo>
                  <a:cubicBezTo>
                    <a:pt x="2318" y="252"/>
                    <a:pt x="2300" y="246"/>
                    <a:pt x="2287" y="239"/>
                  </a:cubicBezTo>
                  <a:cubicBezTo>
                    <a:pt x="2251" y="251"/>
                    <a:pt x="2227" y="274"/>
                    <a:pt x="2191" y="298"/>
                  </a:cubicBezTo>
                  <a:cubicBezTo>
                    <a:pt x="2183" y="304"/>
                    <a:pt x="2174" y="306"/>
                    <a:pt x="2165" y="306"/>
                  </a:cubicBezTo>
                  <a:cubicBezTo>
                    <a:pt x="2138" y="306"/>
                    <a:pt x="2111" y="286"/>
                    <a:pt x="2084" y="286"/>
                  </a:cubicBezTo>
                  <a:cubicBezTo>
                    <a:pt x="2072" y="298"/>
                    <a:pt x="2061" y="310"/>
                    <a:pt x="2049" y="310"/>
                  </a:cubicBezTo>
                  <a:lnTo>
                    <a:pt x="2025" y="310"/>
                  </a:lnTo>
                  <a:cubicBezTo>
                    <a:pt x="1966" y="330"/>
                    <a:pt x="1903" y="339"/>
                    <a:pt x="1841" y="339"/>
                  </a:cubicBezTo>
                  <a:cubicBezTo>
                    <a:pt x="1790" y="339"/>
                    <a:pt x="1740" y="333"/>
                    <a:pt x="1691" y="322"/>
                  </a:cubicBezTo>
                  <a:lnTo>
                    <a:pt x="1465" y="358"/>
                  </a:lnTo>
                  <a:cubicBezTo>
                    <a:pt x="1418" y="382"/>
                    <a:pt x="1370" y="394"/>
                    <a:pt x="1310" y="394"/>
                  </a:cubicBezTo>
                  <a:lnTo>
                    <a:pt x="1299" y="394"/>
                  </a:lnTo>
                  <a:cubicBezTo>
                    <a:pt x="1239" y="394"/>
                    <a:pt x="1168" y="405"/>
                    <a:pt x="1108" y="405"/>
                  </a:cubicBezTo>
                  <a:lnTo>
                    <a:pt x="1084" y="417"/>
                  </a:lnTo>
                  <a:cubicBezTo>
                    <a:pt x="1050" y="438"/>
                    <a:pt x="1011" y="451"/>
                    <a:pt x="971" y="451"/>
                  </a:cubicBezTo>
                  <a:cubicBezTo>
                    <a:pt x="942" y="451"/>
                    <a:pt x="912" y="444"/>
                    <a:pt x="882" y="429"/>
                  </a:cubicBezTo>
                  <a:cubicBezTo>
                    <a:pt x="873" y="438"/>
                    <a:pt x="859" y="446"/>
                    <a:pt x="847" y="446"/>
                  </a:cubicBezTo>
                  <a:cubicBezTo>
                    <a:pt x="842" y="446"/>
                    <a:pt x="838" y="445"/>
                    <a:pt x="834" y="441"/>
                  </a:cubicBezTo>
                  <a:lnTo>
                    <a:pt x="822" y="441"/>
                  </a:lnTo>
                  <a:cubicBezTo>
                    <a:pt x="763" y="477"/>
                    <a:pt x="691" y="501"/>
                    <a:pt x="620" y="524"/>
                  </a:cubicBezTo>
                  <a:cubicBezTo>
                    <a:pt x="612" y="526"/>
                    <a:pt x="604" y="526"/>
                    <a:pt x="596" y="526"/>
                  </a:cubicBezTo>
                  <a:cubicBezTo>
                    <a:pt x="549" y="526"/>
                    <a:pt x="503" y="509"/>
                    <a:pt x="460" y="509"/>
                  </a:cubicBezTo>
                  <a:cubicBezTo>
                    <a:pt x="433" y="509"/>
                    <a:pt x="406" y="516"/>
                    <a:pt x="382" y="536"/>
                  </a:cubicBezTo>
                  <a:cubicBezTo>
                    <a:pt x="370" y="536"/>
                    <a:pt x="370" y="536"/>
                    <a:pt x="358" y="524"/>
                  </a:cubicBezTo>
                  <a:lnTo>
                    <a:pt x="358" y="524"/>
                  </a:lnTo>
                  <a:lnTo>
                    <a:pt x="382" y="584"/>
                  </a:lnTo>
                  <a:cubicBezTo>
                    <a:pt x="382" y="584"/>
                    <a:pt x="384" y="586"/>
                    <a:pt x="383" y="586"/>
                  </a:cubicBezTo>
                  <a:cubicBezTo>
                    <a:pt x="382" y="586"/>
                    <a:pt x="375" y="582"/>
                    <a:pt x="346" y="560"/>
                  </a:cubicBezTo>
                  <a:lnTo>
                    <a:pt x="346" y="560"/>
                  </a:lnTo>
                  <a:lnTo>
                    <a:pt x="370" y="584"/>
                  </a:lnTo>
                  <a:cubicBezTo>
                    <a:pt x="370" y="596"/>
                    <a:pt x="370" y="596"/>
                    <a:pt x="358" y="596"/>
                  </a:cubicBezTo>
                  <a:cubicBezTo>
                    <a:pt x="346" y="596"/>
                    <a:pt x="358" y="596"/>
                    <a:pt x="322" y="560"/>
                  </a:cubicBezTo>
                  <a:cubicBezTo>
                    <a:pt x="307" y="549"/>
                    <a:pt x="300" y="545"/>
                    <a:pt x="299" y="545"/>
                  </a:cubicBezTo>
                  <a:cubicBezTo>
                    <a:pt x="295" y="545"/>
                    <a:pt x="314" y="564"/>
                    <a:pt x="322" y="572"/>
                  </a:cubicBezTo>
                  <a:lnTo>
                    <a:pt x="358" y="620"/>
                  </a:lnTo>
                  <a:cubicBezTo>
                    <a:pt x="376" y="643"/>
                    <a:pt x="381" y="652"/>
                    <a:pt x="377" y="652"/>
                  </a:cubicBezTo>
                  <a:cubicBezTo>
                    <a:pt x="372" y="652"/>
                    <a:pt x="349" y="630"/>
                    <a:pt x="334" y="608"/>
                  </a:cubicBezTo>
                  <a:lnTo>
                    <a:pt x="310" y="572"/>
                  </a:lnTo>
                  <a:lnTo>
                    <a:pt x="310" y="584"/>
                  </a:lnTo>
                  <a:cubicBezTo>
                    <a:pt x="334" y="616"/>
                    <a:pt x="342" y="626"/>
                    <a:pt x="341" y="626"/>
                  </a:cubicBezTo>
                  <a:cubicBezTo>
                    <a:pt x="341" y="626"/>
                    <a:pt x="338" y="624"/>
                    <a:pt x="334" y="620"/>
                  </a:cubicBezTo>
                  <a:cubicBezTo>
                    <a:pt x="326" y="620"/>
                    <a:pt x="308" y="604"/>
                    <a:pt x="307" y="604"/>
                  </a:cubicBezTo>
                  <a:lnTo>
                    <a:pt x="307" y="604"/>
                  </a:lnTo>
                  <a:cubicBezTo>
                    <a:pt x="306" y="604"/>
                    <a:pt x="310" y="608"/>
                    <a:pt x="322" y="620"/>
                  </a:cubicBezTo>
                  <a:cubicBezTo>
                    <a:pt x="322" y="623"/>
                    <a:pt x="322" y="625"/>
                    <a:pt x="322" y="625"/>
                  </a:cubicBezTo>
                  <a:cubicBezTo>
                    <a:pt x="320" y="625"/>
                    <a:pt x="315" y="616"/>
                    <a:pt x="298" y="608"/>
                  </a:cubicBezTo>
                  <a:lnTo>
                    <a:pt x="298" y="608"/>
                  </a:lnTo>
                  <a:cubicBezTo>
                    <a:pt x="312" y="622"/>
                    <a:pt x="314" y="628"/>
                    <a:pt x="311" y="628"/>
                  </a:cubicBezTo>
                  <a:cubicBezTo>
                    <a:pt x="308" y="628"/>
                    <a:pt x="303" y="625"/>
                    <a:pt x="298" y="620"/>
                  </a:cubicBezTo>
                  <a:cubicBezTo>
                    <a:pt x="286" y="596"/>
                    <a:pt x="275" y="584"/>
                    <a:pt x="263" y="572"/>
                  </a:cubicBezTo>
                  <a:cubicBezTo>
                    <a:pt x="263" y="572"/>
                    <a:pt x="263" y="574"/>
                    <a:pt x="261" y="574"/>
                  </a:cubicBezTo>
                  <a:cubicBezTo>
                    <a:pt x="259" y="574"/>
                    <a:pt x="253" y="570"/>
                    <a:pt x="239" y="548"/>
                  </a:cubicBezTo>
                  <a:lnTo>
                    <a:pt x="239" y="560"/>
                  </a:lnTo>
                  <a:cubicBezTo>
                    <a:pt x="239" y="560"/>
                    <a:pt x="239" y="560"/>
                    <a:pt x="239" y="560"/>
                  </a:cubicBezTo>
                  <a:lnTo>
                    <a:pt x="239" y="560"/>
                  </a:lnTo>
                  <a:cubicBezTo>
                    <a:pt x="245" y="572"/>
                    <a:pt x="245" y="578"/>
                    <a:pt x="243" y="578"/>
                  </a:cubicBezTo>
                  <a:cubicBezTo>
                    <a:pt x="242" y="578"/>
                    <a:pt x="239" y="572"/>
                    <a:pt x="239" y="560"/>
                  </a:cubicBezTo>
                  <a:cubicBezTo>
                    <a:pt x="239" y="578"/>
                    <a:pt x="239" y="589"/>
                    <a:pt x="239" y="596"/>
                  </a:cubicBezTo>
                  <a:lnTo>
                    <a:pt x="227" y="572"/>
                  </a:lnTo>
                  <a:lnTo>
                    <a:pt x="227" y="572"/>
                  </a:lnTo>
                  <a:cubicBezTo>
                    <a:pt x="227" y="572"/>
                    <a:pt x="236" y="598"/>
                    <a:pt x="231" y="598"/>
                  </a:cubicBezTo>
                  <a:cubicBezTo>
                    <a:pt x="230" y="598"/>
                    <a:pt x="229" y="598"/>
                    <a:pt x="227" y="596"/>
                  </a:cubicBezTo>
                  <a:lnTo>
                    <a:pt x="227" y="608"/>
                  </a:lnTo>
                  <a:cubicBezTo>
                    <a:pt x="227" y="615"/>
                    <a:pt x="227" y="618"/>
                    <a:pt x="227" y="618"/>
                  </a:cubicBezTo>
                  <a:cubicBezTo>
                    <a:pt x="226" y="618"/>
                    <a:pt x="223" y="601"/>
                    <a:pt x="215" y="584"/>
                  </a:cubicBezTo>
                  <a:lnTo>
                    <a:pt x="215" y="596"/>
                  </a:lnTo>
                  <a:cubicBezTo>
                    <a:pt x="215" y="608"/>
                    <a:pt x="215" y="620"/>
                    <a:pt x="215" y="632"/>
                  </a:cubicBezTo>
                  <a:cubicBezTo>
                    <a:pt x="215" y="632"/>
                    <a:pt x="215" y="639"/>
                    <a:pt x="214" y="639"/>
                  </a:cubicBezTo>
                  <a:cubicBezTo>
                    <a:pt x="212" y="639"/>
                    <a:pt x="210" y="629"/>
                    <a:pt x="203" y="584"/>
                  </a:cubicBezTo>
                  <a:lnTo>
                    <a:pt x="203" y="608"/>
                  </a:lnTo>
                  <a:lnTo>
                    <a:pt x="203" y="644"/>
                  </a:lnTo>
                  <a:cubicBezTo>
                    <a:pt x="203" y="632"/>
                    <a:pt x="191" y="620"/>
                    <a:pt x="191" y="608"/>
                  </a:cubicBezTo>
                  <a:lnTo>
                    <a:pt x="191" y="620"/>
                  </a:lnTo>
                  <a:cubicBezTo>
                    <a:pt x="191" y="637"/>
                    <a:pt x="191" y="648"/>
                    <a:pt x="190" y="648"/>
                  </a:cubicBezTo>
                  <a:cubicBezTo>
                    <a:pt x="189" y="648"/>
                    <a:pt x="186" y="634"/>
                    <a:pt x="179" y="596"/>
                  </a:cubicBezTo>
                  <a:lnTo>
                    <a:pt x="179" y="596"/>
                  </a:lnTo>
                  <a:lnTo>
                    <a:pt x="191" y="691"/>
                  </a:lnTo>
                  <a:cubicBezTo>
                    <a:pt x="186" y="655"/>
                    <a:pt x="185" y="646"/>
                    <a:pt x="185" y="646"/>
                  </a:cubicBezTo>
                  <a:lnTo>
                    <a:pt x="185" y="646"/>
                  </a:lnTo>
                  <a:cubicBezTo>
                    <a:pt x="185" y="646"/>
                    <a:pt x="186" y="657"/>
                    <a:pt x="182" y="657"/>
                  </a:cubicBezTo>
                  <a:cubicBezTo>
                    <a:pt x="181" y="657"/>
                    <a:pt x="180" y="657"/>
                    <a:pt x="179" y="655"/>
                  </a:cubicBezTo>
                  <a:cubicBezTo>
                    <a:pt x="179" y="644"/>
                    <a:pt x="179" y="632"/>
                    <a:pt x="167" y="608"/>
                  </a:cubicBezTo>
                  <a:lnTo>
                    <a:pt x="167" y="596"/>
                  </a:lnTo>
                  <a:lnTo>
                    <a:pt x="132" y="632"/>
                  </a:lnTo>
                  <a:lnTo>
                    <a:pt x="120" y="644"/>
                  </a:lnTo>
                  <a:lnTo>
                    <a:pt x="120" y="667"/>
                  </a:lnTo>
                  <a:cubicBezTo>
                    <a:pt x="120" y="667"/>
                    <a:pt x="120" y="667"/>
                    <a:pt x="120" y="667"/>
                  </a:cubicBezTo>
                  <a:lnTo>
                    <a:pt x="120" y="667"/>
                  </a:lnTo>
                  <a:cubicBezTo>
                    <a:pt x="127" y="675"/>
                    <a:pt x="125" y="691"/>
                    <a:pt x="123" y="691"/>
                  </a:cubicBezTo>
                  <a:cubicBezTo>
                    <a:pt x="121" y="691"/>
                    <a:pt x="120" y="685"/>
                    <a:pt x="120" y="667"/>
                  </a:cubicBezTo>
                  <a:cubicBezTo>
                    <a:pt x="120" y="679"/>
                    <a:pt x="108" y="679"/>
                    <a:pt x="108" y="691"/>
                  </a:cubicBezTo>
                  <a:cubicBezTo>
                    <a:pt x="84" y="715"/>
                    <a:pt x="96" y="739"/>
                    <a:pt x="120" y="751"/>
                  </a:cubicBezTo>
                  <a:cubicBezTo>
                    <a:pt x="144" y="775"/>
                    <a:pt x="167" y="810"/>
                    <a:pt x="144" y="846"/>
                  </a:cubicBezTo>
                  <a:cubicBezTo>
                    <a:pt x="120" y="870"/>
                    <a:pt x="96" y="905"/>
                    <a:pt x="132" y="953"/>
                  </a:cubicBezTo>
                  <a:cubicBezTo>
                    <a:pt x="144" y="977"/>
                    <a:pt x="156" y="1001"/>
                    <a:pt x="144" y="1036"/>
                  </a:cubicBezTo>
                  <a:cubicBezTo>
                    <a:pt x="144" y="1167"/>
                    <a:pt x="120" y="1298"/>
                    <a:pt x="96" y="1417"/>
                  </a:cubicBezTo>
                  <a:cubicBezTo>
                    <a:pt x="96" y="1441"/>
                    <a:pt x="72" y="1477"/>
                    <a:pt x="96" y="1501"/>
                  </a:cubicBezTo>
                  <a:cubicBezTo>
                    <a:pt x="144" y="1596"/>
                    <a:pt x="156" y="1679"/>
                    <a:pt x="72" y="1739"/>
                  </a:cubicBezTo>
                  <a:cubicBezTo>
                    <a:pt x="108" y="1822"/>
                    <a:pt x="108" y="1918"/>
                    <a:pt x="72" y="2013"/>
                  </a:cubicBezTo>
                  <a:cubicBezTo>
                    <a:pt x="72" y="2048"/>
                    <a:pt x="60" y="2096"/>
                    <a:pt x="36" y="2132"/>
                  </a:cubicBezTo>
                  <a:cubicBezTo>
                    <a:pt x="36" y="2144"/>
                    <a:pt x="13" y="2156"/>
                    <a:pt x="25" y="2168"/>
                  </a:cubicBezTo>
                  <a:cubicBezTo>
                    <a:pt x="120" y="2263"/>
                    <a:pt x="36" y="2370"/>
                    <a:pt x="72" y="2465"/>
                  </a:cubicBezTo>
                  <a:cubicBezTo>
                    <a:pt x="84" y="2513"/>
                    <a:pt x="72" y="2572"/>
                    <a:pt x="48" y="2620"/>
                  </a:cubicBezTo>
                  <a:cubicBezTo>
                    <a:pt x="36" y="2656"/>
                    <a:pt x="36" y="2715"/>
                    <a:pt x="72" y="2751"/>
                  </a:cubicBezTo>
                  <a:cubicBezTo>
                    <a:pt x="108" y="2787"/>
                    <a:pt x="96" y="2822"/>
                    <a:pt x="96" y="2858"/>
                  </a:cubicBezTo>
                  <a:cubicBezTo>
                    <a:pt x="96" y="2858"/>
                    <a:pt x="96" y="2870"/>
                    <a:pt x="84" y="2870"/>
                  </a:cubicBezTo>
                  <a:lnTo>
                    <a:pt x="1" y="2918"/>
                  </a:lnTo>
                  <a:cubicBezTo>
                    <a:pt x="1" y="2930"/>
                    <a:pt x="1" y="2930"/>
                    <a:pt x="1" y="2941"/>
                  </a:cubicBezTo>
                  <a:lnTo>
                    <a:pt x="96" y="2965"/>
                  </a:lnTo>
                  <a:cubicBezTo>
                    <a:pt x="25" y="3025"/>
                    <a:pt x="108" y="3061"/>
                    <a:pt x="144" y="3096"/>
                  </a:cubicBezTo>
                  <a:cubicBezTo>
                    <a:pt x="167" y="3132"/>
                    <a:pt x="179" y="3180"/>
                    <a:pt x="191" y="3227"/>
                  </a:cubicBezTo>
                  <a:cubicBezTo>
                    <a:pt x="215" y="3287"/>
                    <a:pt x="275" y="3346"/>
                    <a:pt x="215" y="3442"/>
                  </a:cubicBezTo>
                  <a:cubicBezTo>
                    <a:pt x="215" y="3453"/>
                    <a:pt x="227" y="3453"/>
                    <a:pt x="239" y="3465"/>
                  </a:cubicBezTo>
                  <a:cubicBezTo>
                    <a:pt x="263" y="3477"/>
                    <a:pt x="310" y="3501"/>
                    <a:pt x="310" y="3525"/>
                  </a:cubicBezTo>
                  <a:lnTo>
                    <a:pt x="310" y="3561"/>
                  </a:lnTo>
                  <a:lnTo>
                    <a:pt x="322" y="3596"/>
                  </a:lnTo>
                  <a:cubicBezTo>
                    <a:pt x="322" y="3632"/>
                    <a:pt x="310" y="3680"/>
                    <a:pt x="298" y="3715"/>
                  </a:cubicBezTo>
                  <a:cubicBezTo>
                    <a:pt x="298" y="3727"/>
                    <a:pt x="298" y="3739"/>
                    <a:pt x="310" y="3751"/>
                  </a:cubicBezTo>
                  <a:cubicBezTo>
                    <a:pt x="370" y="3811"/>
                    <a:pt x="406" y="3846"/>
                    <a:pt x="346" y="3930"/>
                  </a:cubicBezTo>
                  <a:lnTo>
                    <a:pt x="453" y="3930"/>
                  </a:lnTo>
                  <a:cubicBezTo>
                    <a:pt x="394" y="4025"/>
                    <a:pt x="477" y="4073"/>
                    <a:pt x="501" y="4120"/>
                  </a:cubicBezTo>
                  <a:cubicBezTo>
                    <a:pt x="525" y="4156"/>
                    <a:pt x="525" y="4204"/>
                    <a:pt x="537" y="4239"/>
                  </a:cubicBezTo>
                  <a:cubicBezTo>
                    <a:pt x="548" y="4275"/>
                    <a:pt x="608" y="4287"/>
                    <a:pt x="632" y="4334"/>
                  </a:cubicBezTo>
                  <a:cubicBezTo>
                    <a:pt x="656" y="4370"/>
                    <a:pt x="727" y="4394"/>
                    <a:pt x="727" y="4477"/>
                  </a:cubicBezTo>
                  <a:cubicBezTo>
                    <a:pt x="727" y="4513"/>
                    <a:pt x="739" y="4537"/>
                    <a:pt x="763" y="4573"/>
                  </a:cubicBezTo>
                  <a:cubicBezTo>
                    <a:pt x="787" y="4596"/>
                    <a:pt x="810" y="4632"/>
                    <a:pt x="822" y="4668"/>
                  </a:cubicBezTo>
                  <a:cubicBezTo>
                    <a:pt x="810" y="4668"/>
                    <a:pt x="798" y="4680"/>
                    <a:pt x="787" y="4692"/>
                  </a:cubicBezTo>
                  <a:cubicBezTo>
                    <a:pt x="798" y="4727"/>
                    <a:pt x="822" y="4763"/>
                    <a:pt x="834" y="4787"/>
                  </a:cubicBezTo>
                  <a:cubicBezTo>
                    <a:pt x="882" y="4870"/>
                    <a:pt x="918" y="4954"/>
                    <a:pt x="941" y="5037"/>
                  </a:cubicBezTo>
                  <a:cubicBezTo>
                    <a:pt x="953" y="5085"/>
                    <a:pt x="965" y="5132"/>
                    <a:pt x="977" y="5180"/>
                  </a:cubicBezTo>
                  <a:lnTo>
                    <a:pt x="1001" y="5168"/>
                  </a:lnTo>
                  <a:cubicBezTo>
                    <a:pt x="1037" y="5153"/>
                    <a:pt x="1069" y="5130"/>
                    <a:pt x="1110" y="5130"/>
                  </a:cubicBezTo>
                  <a:cubicBezTo>
                    <a:pt x="1136" y="5130"/>
                    <a:pt x="1166" y="5140"/>
                    <a:pt x="1203" y="5168"/>
                  </a:cubicBezTo>
                  <a:cubicBezTo>
                    <a:pt x="1215" y="5144"/>
                    <a:pt x="1227" y="5120"/>
                    <a:pt x="1239" y="5085"/>
                  </a:cubicBezTo>
                  <a:cubicBezTo>
                    <a:pt x="1239" y="5039"/>
                    <a:pt x="1253" y="5001"/>
                    <a:pt x="1280" y="5001"/>
                  </a:cubicBezTo>
                  <a:cubicBezTo>
                    <a:pt x="1289" y="5001"/>
                    <a:pt x="1299" y="5005"/>
                    <a:pt x="1310" y="5013"/>
                  </a:cubicBezTo>
                  <a:cubicBezTo>
                    <a:pt x="1334" y="5037"/>
                    <a:pt x="1382" y="5037"/>
                    <a:pt x="1406" y="5037"/>
                  </a:cubicBezTo>
                  <a:lnTo>
                    <a:pt x="1680" y="4930"/>
                  </a:lnTo>
                  <a:cubicBezTo>
                    <a:pt x="1691" y="4918"/>
                    <a:pt x="1703" y="4918"/>
                    <a:pt x="1715" y="4906"/>
                  </a:cubicBezTo>
                  <a:cubicBezTo>
                    <a:pt x="1751" y="4870"/>
                    <a:pt x="1775" y="4835"/>
                    <a:pt x="1810" y="4799"/>
                  </a:cubicBezTo>
                  <a:cubicBezTo>
                    <a:pt x="1828" y="4781"/>
                    <a:pt x="1849" y="4781"/>
                    <a:pt x="1871" y="4781"/>
                  </a:cubicBezTo>
                  <a:cubicBezTo>
                    <a:pt x="1894" y="4781"/>
                    <a:pt x="1918" y="4781"/>
                    <a:pt x="1941" y="4763"/>
                  </a:cubicBezTo>
                  <a:cubicBezTo>
                    <a:pt x="1982" y="4723"/>
                    <a:pt x="2022" y="4688"/>
                    <a:pt x="2077" y="4688"/>
                  </a:cubicBezTo>
                  <a:cubicBezTo>
                    <a:pt x="2103" y="4688"/>
                    <a:pt x="2133" y="4696"/>
                    <a:pt x="2168" y="4715"/>
                  </a:cubicBezTo>
                  <a:cubicBezTo>
                    <a:pt x="2180" y="4715"/>
                    <a:pt x="2203" y="4715"/>
                    <a:pt x="2203" y="4692"/>
                  </a:cubicBezTo>
                  <a:cubicBezTo>
                    <a:pt x="2218" y="4647"/>
                    <a:pt x="2242" y="4635"/>
                    <a:pt x="2270" y="4635"/>
                  </a:cubicBezTo>
                  <a:cubicBezTo>
                    <a:pt x="2286" y="4635"/>
                    <a:pt x="2304" y="4640"/>
                    <a:pt x="2322" y="4644"/>
                  </a:cubicBezTo>
                  <a:cubicBezTo>
                    <a:pt x="2346" y="4644"/>
                    <a:pt x="2358" y="4620"/>
                    <a:pt x="2382" y="4608"/>
                  </a:cubicBezTo>
                  <a:cubicBezTo>
                    <a:pt x="2392" y="4598"/>
                    <a:pt x="2402" y="4570"/>
                    <a:pt x="2420" y="4570"/>
                  </a:cubicBezTo>
                  <a:cubicBezTo>
                    <a:pt x="2423" y="4570"/>
                    <a:pt x="2426" y="4571"/>
                    <a:pt x="2430" y="4573"/>
                  </a:cubicBezTo>
                  <a:cubicBezTo>
                    <a:pt x="2465" y="4585"/>
                    <a:pt x="2501" y="4590"/>
                    <a:pt x="2537" y="4590"/>
                  </a:cubicBezTo>
                  <a:cubicBezTo>
                    <a:pt x="2572" y="4590"/>
                    <a:pt x="2608" y="4585"/>
                    <a:pt x="2644" y="4573"/>
                  </a:cubicBezTo>
                  <a:cubicBezTo>
                    <a:pt x="2659" y="4568"/>
                    <a:pt x="2676" y="4565"/>
                    <a:pt x="2693" y="4565"/>
                  </a:cubicBezTo>
                  <a:cubicBezTo>
                    <a:pt x="2717" y="4565"/>
                    <a:pt x="2742" y="4571"/>
                    <a:pt x="2763" y="4585"/>
                  </a:cubicBezTo>
                  <a:cubicBezTo>
                    <a:pt x="2772" y="4594"/>
                    <a:pt x="2783" y="4597"/>
                    <a:pt x="2794" y="4597"/>
                  </a:cubicBezTo>
                  <a:cubicBezTo>
                    <a:pt x="2812" y="4597"/>
                    <a:pt x="2832" y="4587"/>
                    <a:pt x="2846" y="4573"/>
                  </a:cubicBezTo>
                  <a:cubicBezTo>
                    <a:pt x="2909" y="4448"/>
                    <a:pt x="3025" y="4378"/>
                    <a:pt x="3157" y="4378"/>
                  </a:cubicBezTo>
                  <a:cubicBezTo>
                    <a:pt x="3176" y="4378"/>
                    <a:pt x="3196" y="4379"/>
                    <a:pt x="3215" y="4382"/>
                  </a:cubicBezTo>
                  <a:cubicBezTo>
                    <a:pt x="3228" y="4384"/>
                    <a:pt x="3241" y="4385"/>
                    <a:pt x="3253" y="4385"/>
                  </a:cubicBezTo>
                  <a:cubicBezTo>
                    <a:pt x="3312" y="4385"/>
                    <a:pt x="3369" y="4364"/>
                    <a:pt x="3418" y="4334"/>
                  </a:cubicBezTo>
                  <a:cubicBezTo>
                    <a:pt x="3442" y="4323"/>
                    <a:pt x="3454" y="4311"/>
                    <a:pt x="3477" y="4299"/>
                  </a:cubicBezTo>
                  <a:cubicBezTo>
                    <a:pt x="3537" y="4239"/>
                    <a:pt x="3608" y="4215"/>
                    <a:pt x="3692" y="4215"/>
                  </a:cubicBezTo>
                  <a:lnTo>
                    <a:pt x="3763" y="4215"/>
                  </a:lnTo>
                  <a:lnTo>
                    <a:pt x="3906" y="4156"/>
                  </a:lnTo>
                  <a:lnTo>
                    <a:pt x="3954" y="4132"/>
                  </a:lnTo>
                  <a:cubicBezTo>
                    <a:pt x="4096" y="4037"/>
                    <a:pt x="4263" y="3953"/>
                    <a:pt x="4442" y="3894"/>
                  </a:cubicBezTo>
                  <a:lnTo>
                    <a:pt x="4549" y="3846"/>
                  </a:lnTo>
                  <a:cubicBezTo>
                    <a:pt x="4557" y="3838"/>
                    <a:pt x="4572" y="3829"/>
                    <a:pt x="4584" y="3829"/>
                  </a:cubicBezTo>
                  <a:cubicBezTo>
                    <a:pt x="4589" y="3829"/>
                    <a:pt x="4593" y="3831"/>
                    <a:pt x="4597" y="3834"/>
                  </a:cubicBezTo>
                  <a:lnTo>
                    <a:pt x="4787" y="3751"/>
                  </a:lnTo>
                  <a:cubicBezTo>
                    <a:pt x="4797" y="3722"/>
                    <a:pt x="4815" y="3700"/>
                    <a:pt x="4847" y="3700"/>
                  </a:cubicBezTo>
                  <a:cubicBezTo>
                    <a:pt x="4854" y="3700"/>
                    <a:pt x="4862" y="3701"/>
                    <a:pt x="4870" y="3703"/>
                  </a:cubicBezTo>
                  <a:lnTo>
                    <a:pt x="4894" y="3692"/>
                  </a:lnTo>
                  <a:cubicBezTo>
                    <a:pt x="4906" y="3668"/>
                    <a:pt x="4918" y="3632"/>
                    <a:pt x="4954" y="3620"/>
                  </a:cubicBezTo>
                  <a:cubicBezTo>
                    <a:pt x="4961" y="3617"/>
                    <a:pt x="4967" y="3615"/>
                    <a:pt x="4972" y="3615"/>
                  </a:cubicBezTo>
                  <a:cubicBezTo>
                    <a:pt x="4986" y="3615"/>
                    <a:pt x="4996" y="3624"/>
                    <a:pt x="5013" y="3632"/>
                  </a:cubicBezTo>
                  <a:lnTo>
                    <a:pt x="5311" y="3465"/>
                  </a:lnTo>
                  <a:cubicBezTo>
                    <a:pt x="5331" y="3416"/>
                    <a:pt x="5351" y="3391"/>
                    <a:pt x="5391" y="3391"/>
                  </a:cubicBezTo>
                  <a:cubicBezTo>
                    <a:pt x="5399" y="3391"/>
                    <a:pt x="5408" y="3392"/>
                    <a:pt x="5418" y="3394"/>
                  </a:cubicBezTo>
                  <a:lnTo>
                    <a:pt x="5466" y="3394"/>
                  </a:lnTo>
                  <a:lnTo>
                    <a:pt x="5537" y="3358"/>
                  </a:lnTo>
                  <a:cubicBezTo>
                    <a:pt x="5704" y="3275"/>
                    <a:pt x="5871" y="3191"/>
                    <a:pt x="6037" y="3120"/>
                  </a:cubicBezTo>
                  <a:cubicBezTo>
                    <a:pt x="6061" y="3096"/>
                    <a:pt x="6085" y="3072"/>
                    <a:pt x="6109" y="3049"/>
                  </a:cubicBezTo>
                  <a:cubicBezTo>
                    <a:pt x="6144" y="3001"/>
                    <a:pt x="6216" y="3049"/>
                    <a:pt x="6252" y="2989"/>
                  </a:cubicBezTo>
                  <a:cubicBezTo>
                    <a:pt x="6252" y="2989"/>
                    <a:pt x="6275" y="3001"/>
                    <a:pt x="6287" y="3013"/>
                  </a:cubicBezTo>
                  <a:cubicBezTo>
                    <a:pt x="6287" y="3025"/>
                    <a:pt x="6287" y="3025"/>
                    <a:pt x="6287" y="3037"/>
                  </a:cubicBezTo>
                  <a:lnTo>
                    <a:pt x="6323" y="3025"/>
                  </a:lnTo>
                  <a:lnTo>
                    <a:pt x="6335" y="3025"/>
                  </a:lnTo>
                  <a:cubicBezTo>
                    <a:pt x="6335" y="3013"/>
                    <a:pt x="6335" y="2989"/>
                    <a:pt x="6335" y="2977"/>
                  </a:cubicBezTo>
                  <a:cubicBezTo>
                    <a:pt x="6335" y="2965"/>
                    <a:pt x="6335" y="2953"/>
                    <a:pt x="6347" y="2953"/>
                  </a:cubicBezTo>
                  <a:cubicBezTo>
                    <a:pt x="6357" y="2961"/>
                    <a:pt x="6367" y="2964"/>
                    <a:pt x="6375" y="2964"/>
                  </a:cubicBezTo>
                  <a:cubicBezTo>
                    <a:pt x="6405" y="2964"/>
                    <a:pt x="6426" y="2924"/>
                    <a:pt x="6454" y="2906"/>
                  </a:cubicBezTo>
                  <a:cubicBezTo>
                    <a:pt x="6382" y="2894"/>
                    <a:pt x="6323" y="2870"/>
                    <a:pt x="6263" y="2834"/>
                  </a:cubicBezTo>
                  <a:cubicBezTo>
                    <a:pt x="6085" y="2715"/>
                    <a:pt x="5918" y="2584"/>
                    <a:pt x="5775" y="2418"/>
                  </a:cubicBezTo>
                  <a:cubicBezTo>
                    <a:pt x="5668" y="2287"/>
                    <a:pt x="5561" y="2132"/>
                    <a:pt x="5478" y="1977"/>
                  </a:cubicBezTo>
                  <a:lnTo>
                    <a:pt x="5359" y="1763"/>
                  </a:lnTo>
                  <a:cubicBezTo>
                    <a:pt x="5311" y="1703"/>
                    <a:pt x="5275" y="1644"/>
                    <a:pt x="5239" y="1572"/>
                  </a:cubicBezTo>
                  <a:cubicBezTo>
                    <a:pt x="5192" y="1513"/>
                    <a:pt x="5180" y="1489"/>
                    <a:pt x="5156" y="1441"/>
                  </a:cubicBezTo>
                  <a:cubicBezTo>
                    <a:pt x="5132" y="1406"/>
                    <a:pt x="5109" y="1370"/>
                    <a:pt x="5085" y="1334"/>
                  </a:cubicBezTo>
                  <a:cubicBezTo>
                    <a:pt x="5049" y="1310"/>
                    <a:pt x="5013" y="1286"/>
                    <a:pt x="4989" y="1251"/>
                  </a:cubicBezTo>
                  <a:cubicBezTo>
                    <a:pt x="4930" y="1203"/>
                    <a:pt x="4894" y="1156"/>
                    <a:pt x="4858" y="1108"/>
                  </a:cubicBezTo>
                  <a:cubicBezTo>
                    <a:pt x="4835" y="1048"/>
                    <a:pt x="4799" y="1001"/>
                    <a:pt x="4751" y="977"/>
                  </a:cubicBezTo>
                  <a:cubicBezTo>
                    <a:pt x="4728" y="965"/>
                    <a:pt x="4739" y="929"/>
                    <a:pt x="4728" y="905"/>
                  </a:cubicBezTo>
                  <a:cubicBezTo>
                    <a:pt x="4716" y="882"/>
                    <a:pt x="4716" y="858"/>
                    <a:pt x="4692" y="858"/>
                  </a:cubicBezTo>
                  <a:cubicBezTo>
                    <a:pt x="4632" y="846"/>
                    <a:pt x="4573" y="798"/>
                    <a:pt x="4549" y="751"/>
                  </a:cubicBezTo>
                  <a:cubicBezTo>
                    <a:pt x="4489" y="691"/>
                    <a:pt x="4430" y="620"/>
                    <a:pt x="4394" y="548"/>
                  </a:cubicBezTo>
                  <a:cubicBezTo>
                    <a:pt x="4370" y="477"/>
                    <a:pt x="4263" y="465"/>
                    <a:pt x="4263" y="358"/>
                  </a:cubicBezTo>
                  <a:cubicBezTo>
                    <a:pt x="4263" y="346"/>
                    <a:pt x="4251" y="334"/>
                    <a:pt x="4239" y="322"/>
                  </a:cubicBezTo>
                  <a:cubicBezTo>
                    <a:pt x="4132" y="263"/>
                    <a:pt x="4061" y="167"/>
                    <a:pt x="4013" y="60"/>
                  </a:cubicBezTo>
                  <a:lnTo>
                    <a:pt x="4001" y="36"/>
                  </a:lnTo>
                  <a:lnTo>
                    <a:pt x="4001" y="24"/>
                  </a:lnTo>
                  <a:lnTo>
                    <a:pt x="3989" y="1"/>
                  </a:lnTo>
                  <a:cubicBezTo>
                    <a:pt x="3971" y="7"/>
                    <a:pt x="3951" y="10"/>
                    <a:pt x="3930" y="10"/>
                  </a:cubicBezTo>
                  <a:cubicBezTo>
                    <a:pt x="3909" y="10"/>
                    <a:pt x="3888" y="7"/>
                    <a:pt x="3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00"/>
            <p:cNvSpPr/>
            <p:nvPr/>
          </p:nvSpPr>
          <p:spPr>
            <a:xfrm>
              <a:off x="2246700" y="2916250"/>
              <a:ext cx="616475" cy="679575"/>
            </a:xfrm>
            <a:custGeom>
              <a:rect b="b" l="l" r="r" t="t"/>
              <a:pathLst>
                <a:path extrusionOk="0" h="27183" w="24659">
                  <a:moveTo>
                    <a:pt x="23923" y="11723"/>
                  </a:moveTo>
                  <a:cubicBezTo>
                    <a:pt x="23920" y="11723"/>
                    <a:pt x="23912" y="11729"/>
                    <a:pt x="23920" y="11729"/>
                  </a:cubicBezTo>
                  <a:cubicBezTo>
                    <a:pt x="23924" y="11725"/>
                    <a:pt x="23924" y="11723"/>
                    <a:pt x="23923" y="11723"/>
                  </a:cubicBezTo>
                  <a:close/>
                  <a:moveTo>
                    <a:pt x="20539" y="21349"/>
                  </a:moveTo>
                  <a:cubicBezTo>
                    <a:pt x="20527" y="21349"/>
                    <a:pt x="20527" y="21349"/>
                    <a:pt x="20527" y="21361"/>
                  </a:cubicBezTo>
                  <a:lnTo>
                    <a:pt x="20539" y="21349"/>
                  </a:lnTo>
                  <a:close/>
                  <a:moveTo>
                    <a:pt x="8430" y="1"/>
                  </a:moveTo>
                  <a:lnTo>
                    <a:pt x="8430" y="1"/>
                  </a:lnTo>
                  <a:cubicBezTo>
                    <a:pt x="8454" y="180"/>
                    <a:pt x="8442" y="358"/>
                    <a:pt x="8406" y="537"/>
                  </a:cubicBezTo>
                  <a:cubicBezTo>
                    <a:pt x="8382" y="620"/>
                    <a:pt x="8370" y="703"/>
                    <a:pt x="8359" y="787"/>
                  </a:cubicBezTo>
                  <a:cubicBezTo>
                    <a:pt x="8359" y="870"/>
                    <a:pt x="8370" y="965"/>
                    <a:pt x="8394" y="1049"/>
                  </a:cubicBezTo>
                  <a:cubicBezTo>
                    <a:pt x="8418" y="1108"/>
                    <a:pt x="8406" y="1192"/>
                    <a:pt x="8430" y="1275"/>
                  </a:cubicBezTo>
                  <a:cubicBezTo>
                    <a:pt x="8442" y="1334"/>
                    <a:pt x="8478" y="1370"/>
                    <a:pt x="8525" y="1370"/>
                  </a:cubicBezTo>
                  <a:cubicBezTo>
                    <a:pt x="8573" y="1382"/>
                    <a:pt x="8609" y="1418"/>
                    <a:pt x="8621" y="1465"/>
                  </a:cubicBezTo>
                  <a:cubicBezTo>
                    <a:pt x="8644" y="1573"/>
                    <a:pt x="8704" y="1680"/>
                    <a:pt x="8787" y="1763"/>
                  </a:cubicBezTo>
                  <a:cubicBezTo>
                    <a:pt x="8966" y="1906"/>
                    <a:pt x="9109" y="2108"/>
                    <a:pt x="9168" y="2335"/>
                  </a:cubicBezTo>
                  <a:cubicBezTo>
                    <a:pt x="9252" y="2537"/>
                    <a:pt x="9275" y="2775"/>
                    <a:pt x="9216" y="2989"/>
                  </a:cubicBezTo>
                  <a:cubicBezTo>
                    <a:pt x="9204" y="3037"/>
                    <a:pt x="9192" y="3085"/>
                    <a:pt x="9180" y="3120"/>
                  </a:cubicBezTo>
                  <a:cubicBezTo>
                    <a:pt x="9180" y="3168"/>
                    <a:pt x="9168" y="3216"/>
                    <a:pt x="9156" y="3263"/>
                  </a:cubicBezTo>
                  <a:cubicBezTo>
                    <a:pt x="9156" y="3359"/>
                    <a:pt x="9121" y="3430"/>
                    <a:pt x="9061" y="3501"/>
                  </a:cubicBezTo>
                  <a:cubicBezTo>
                    <a:pt x="8978" y="3585"/>
                    <a:pt x="8918" y="3656"/>
                    <a:pt x="8847" y="3740"/>
                  </a:cubicBezTo>
                  <a:cubicBezTo>
                    <a:pt x="8811" y="3787"/>
                    <a:pt x="8775" y="3823"/>
                    <a:pt x="8740" y="3859"/>
                  </a:cubicBezTo>
                  <a:cubicBezTo>
                    <a:pt x="8704" y="3894"/>
                    <a:pt x="8668" y="3918"/>
                    <a:pt x="8621" y="3942"/>
                  </a:cubicBezTo>
                  <a:cubicBezTo>
                    <a:pt x="8454" y="4025"/>
                    <a:pt x="8299" y="4144"/>
                    <a:pt x="8156" y="4263"/>
                  </a:cubicBezTo>
                  <a:cubicBezTo>
                    <a:pt x="8037" y="4371"/>
                    <a:pt x="7918" y="4478"/>
                    <a:pt x="7775" y="4561"/>
                  </a:cubicBezTo>
                  <a:cubicBezTo>
                    <a:pt x="7632" y="4633"/>
                    <a:pt x="7478" y="4680"/>
                    <a:pt x="7311" y="4716"/>
                  </a:cubicBezTo>
                  <a:cubicBezTo>
                    <a:pt x="7162" y="4812"/>
                    <a:pt x="6995" y="4825"/>
                    <a:pt x="6827" y="4825"/>
                  </a:cubicBezTo>
                  <a:cubicBezTo>
                    <a:pt x="6766" y="4825"/>
                    <a:pt x="6704" y="4823"/>
                    <a:pt x="6644" y="4823"/>
                  </a:cubicBezTo>
                  <a:cubicBezTo>
                    <a:pt x="6614" y="4829"/>
                    <a:pt x="6585" y="4832"/>
                    <a:pt x="6555" y="4832"/>
                  </a:cubicBezTo>
                  <a:cubicBezTo>
                    <a:pt x="6525" y="4832"/>
                    <a:pt x="6495" y="4829"/>
                    <a:pt x="6465" y="4823"/>
                  </a:cubicBezTo>
                  <a:cubicBezTo>
                    <a:pt x="6406" y="4823"/>
                    <a:pt x="6358" y="4823"/>
                    <a:pt x="6311" y="4811"/>
                  </a:cubicBezTo>
                  <a:cubicBezTo>
                    <a:pt x="6227" y="4799"/>
                    <a:pt x="6168" y="4787"/>
                    <a:pt x="6096" y="4775"/>
                  </a:cubicBezTo>
                  <a:cubicBezTo>
                    <a:pt x="6037" y="4752"/>
                    <a:pt x="5965" y="4728"/>
                    <a:pt x="5906" y="4704"/>
                  </a:cubicBezTo>
                  <a:cubicBezTo>
                    <a:pt x="5823" y="4656"/>
                    <a:pt x="5739" y="4609"/>
                    <a:pt x="5656" y="4549"/>
                  </a:cubicBezTo>
                  <a:cubicBezTo>
                    <a:pt x="5598" y="4500"/>
                    <a:pt x="5524" y="4473"/>
                    <a:pt x="5444" y="4473"/>
                  </a:cubicBezTo>
                  <a:cubicBezTo>
                    <a:pt x="5408" y="4473"/>
                    <a:pt x="5371" y="4479"/>
                    <a:pt x="5334" y="4490"/>
                  </a:cubicBezTo>
                  <a:cubicBezTo>
                    <a:pt x="5302" y="4500"/>
                    <a:pt x="5270" y="4506"/>
                    <a:pt x="5238" y="4506"/>
                  </a:cubicBezTo>
                  <a:cubicBezTo>
                    <a:pt x="5199" y="4506"/>
                    <a:pt x="5159" y="4497"/>
                    <a:pt x="5120" y="4478"/>
                  </a:cubicBezTo>
                  <a:cubicBezTo>
                    <a:pt x="4977" y="4406"/>
                    <a:pt x="4822" y="4371"/>
                    <a:pt x="4668" y="4347"/>
                  </a:cubicBezTo>
                  <a:cubicBezTo>
                    <a:pt x="4537" y="4347"/>
                    <a:pt x="4418" y="4382"/>
                    <a:pt x="4299" y="4454"/>
                  </a:cubicBezTo>
                  <a:cubicBezTo>
                    <a:pt x="4275" y="4454"/>
                    <a:pt x="4251" y="4466"/>
                    <a:pt x="4227" y="4490"/>
                  </a:cubicBezTo>
                  <a:cubicBezTo>
                    <a:pt x="4215" y="4561"/>
                    <a:pt x="4203" y="4656"/>
                    <a:pt x="4191" y="4740"/>
                  </a:cubicBezTo>
                  <a:cubicBezTo>
                    <a:pt x="4179" y="4847"/>
                    <a:pt x="4144" y="4954"/>
                    <a:pt x="4084" y="5049"/>
                  </a:cubicBezTo>
                  <a:lnTo>
                    <a:pt x="4084" y="5097"/>
                  </a:lnTo>
                  <a:cubicBezTo>
                    <a:pt x="4084" y="5121"/>
                    <a:pt x="4072" y="5121"/>
                    <a:pt x="4049" y="5121"/>
                  </a:cubicBezTo>
                  <a:cubicBezTo>
                    <a:pt x="4001" y="5180"/>
                    <a:pt x="3977" y="5264"/>
                    <a:pt x="3977" y="5335"/>
                  </a:cubicBezTo>
                  <a:cubicBezTo>
                    <a:pt x="3977" y="5656"/>
                    <a:pt x="3858" y="5966"/>
                    <a:pt x="3656" y="6216"/>
                  </a:cubicBezTo>
                  <a:cubicBezTo>
                    <a:pt x="3572" y="6264"/>
                    <a:pt x="3501" y="6323"/>
                    <a:pt x="3441" y="6395"/>
                  </a:cubicBezTo>
                  <a:cubicBezTo>
                    <a:pt x="3358" y="6597"/>
                    <a:pt x="3239" y="6788"/>
                    <a:pt x="3084" y="6942"/>
                  </a:cubicBezTo>
                  <a:cubicBezTo>
                    <a:pt x="2929" y="7109"/>
                    <a:pt x="2739" y="7252"/>
                    <a:pt x="2536" y="7359"/>
                  </a:cubicBezTo>
                  <a:cubicBezTo>
                    <a:pt x="2489" y="7383"/>
                    <a:pt x="2429" y="7395"/>
                    <a:pt x="2370" y="7407"/>
                  </a:cubicBezTo>
                  <a:lnTo>
                    <a:pt x="2346" y="7407"/>
                  </a:lnTo>
                  <a:cubicBezTo>
                    <a:pt x="2337" y="7424"/>
                    <a:pt x="2322" y="7435"/>
                    <a:pt x="2301" y="7435"/>
                  </a:cubicBezTo>
                  <a:cubicBezTo>
                    <a:pt x="2293" y="7435"/>
                    <a:pt x="2284" y="7434"/>
                    <a:pt x="2274" y="7430"/>
                  </a:cubicBezTo>
                  <a:cubicBezTo>
                    <a:pt x="2265" y="7429"/>
                    <a:pt x="2255" y="7429"/>
                    <a:pt x="2245" y="7429"/>
                  </a:cubicBezTo>
                  <a:cubicBezTo>
                    <a:pt x="2158" y="7429"/>
                    <a:pt x="2065" y="7475"/>
                    <a:pt x="2001" y="7550"/>
                  </a:cubicBezTo>
                  <a:cubicBezTo>
                    <a:pt x="1965" y="7585"/>
                    <a:pt x="1953" y="7645"/>
                    <a:pt x="1941" y="7692"/>
                  </a:cubicBezTo>
                  <a:cubicBezTo>
                    <a:pt x="1953" y="7764"/>
                    <a:pt x="1953" y="7835"/>
                    <a:pt x="1941" y="7907"/>
                  </a:cubicBezTo>
                  <a:cubicBezTo>
                    <a:pt x="1941" y="7931"/>
                    <a:pt x="1965" y="7942"/>
                    <a:pt x="1977" y="7954"/>
                  </a:cubicBezTo>
                  <a:cubicBezTo>
                    <a:pt x="1989" y="7978"/>
                    <a:pt x="2048" y="8014"/>
                    <a:pt x="2072" y="8050"/>
                  </a:cubicBezTo>
                  <a:cubicBezTo>
                    <a:pt x="2096" y="8085"/>
                    <a:pt x="2179" y="8192"/>
                    <a:pt x="2239" y="8288"/>
                  </a:cubicBezTo>
                  <a:cubicBezTo>
                    <a:pt x="2298" y="8383"/>
                    <a:pt x="2346" y="8490"/>
                    <a:pt x="2382" y="8597"/>
                  </a:cubicBezTo>
                  <a:cubicBezTo>
                    <a:pt x="2417" y="8704"/>
                    <a:pt x="2417" y="8823"/>
                    <a:pt x="2370" y="8931"/>
                  </a:cubicBezTo>
                  <a:cubicBezTo>
                    <a:pt x="2346" y="8966"/>
                    <a:pt x="2346" y="9014"/>
                    <a:pt x="2370" y="9050"/>
                  </a:cubicBezTo>
                  <a:cubicBezTo>
                    <a:pt x="2394" y="9109"/>
                    <a:pt x="2382" y="9181"/>
                    <a:pt x="2405" y="9228"/>
                  </a:cubicBezTo>
                  <a:cubicBezTo>
                    <a:pt x="2465" y="9371"/>
                    <a:pt x="2382" y="9466"/>
                    <a:pt x="2310" y="9550"/>
                  </a:cubicBezTo>
                  <a:cubicBezTo>
                    <a:pt x="2286" y="9562"/>
                    <a:pt x="2263" y="9585"/>
                    <a:pt x="2251" y="9609"/>
                  </a:cubicBezTo>
                  <a:cubicBezTo>
                    <a:pt x="2239" y="9621"/>
                    <a:pt x="2251" y="9633"/>
                    <a:pt x="2251" y="9657"/>
                  </a:cubicBezTo>
                  <a:cubicBezTo>
                    <a:pt x="2263" y="9728"/>
                    <a:pt x="2251" y="9800"/>
                    <a:pt x="2203" y="9859"/>
                  </a:cubicBezTo>
                  <a:cubicBezTo>
                    <a:pt x="2096" y="10002"/>
                    <a:pt x="2001" y="10157"/>
                    <a:pt x="1929" y="10312"/>
                  </a:cubicBezTo>
                  <a:cubicBezTo>
                    <a:pt x="1905" y="10347"/>
                    <a:pt x="1870" y="10383"/>
                    <a:pt x="1834" y="10395"/>
                  </a:cubicBezTo>
                  <a:cubicBezTo>
                    <a:pt x="1810" y="10407"/>
                    <a:pt x="1786" y="10407"/>
                    <a:pt x="1763" y="10431"/>
                  </a:cubicBezTo>
                  <a:lnTo>
                    <a:pt x="1703" y="10490"/>
                  </a:lnTo>
                  <a:cubicBezTo>
                    <a:pt x="1691" y="10502"/>
                    <a:pt x="1691" y="10526"/>
                    <a:pt x="1679" y="10538"/>
                  </a:cubicBezTo>
                  <a:cubicBezTo>
                    <a:pt x="1667" y="10586"/>
                    <a:pt x="1643" y="10609"/>
                    <a:pt x="1596" y="10633"/>
                  </a:cubicBezTo>
                  <a:lnTo>
                    <a:pt x="1548" y="10645"/>
                  </a:lnTo>
                  <a:lnTo>
                    <a:pt x="1536" y="10669"/>
                  </a:lnTo>
                  <a:cubicBezTo>
                    <a:pt x="1370" y="10859"/>
                    <a:pt x="1143" y="11014"/>
                    <a:pt x="893" y="11074"/>
                  </a:cubicBezTo>
                  <a:cubicBezTo>
                    <a:pt x="715" y="11133"/>
                    <a:pt x="548" y="11217"/>
                    <a:pt x="405" y="11336"/>
                  </a:cubicBezTo>
                  <a:lnTo>
                    <a:pt x="322" y="11395"/>
                  </a:lnTo>
                  <a:cubicBezTo>
                    <a:pt x="322" y="11621"/>
                    <a:pt x="298" y="11860"/>
                    <a:pt x="262" y="12086"/>
                  </a:cubicBezTo>
                  <a:cubicBezTo>
                    <a:pt x="179" y="12491"/>
                    <a:pt x="96" y="12884"/>
                    <a:pt x="48" y="13265"/>
                  </a:cubicBezTo>
                  <a:cubicBezTo>
                    <a:pt x="0" y="13646"/>
                    <a:pt x="0" y="14015"/>
                    <a:pt x="72" y="14384"/>
                  </a:cubicBezTo>
                  <a:cubicBezTo>
                    <a:pt x="131" y="14765"/>
                    <a:pt x="215" y="15134"/>
                    <a:pt x="334" y="15503"/>
                  </a:cubicBezTo>
                  <a:cubicBezTo>
                    <a:pt x="429" y="15836"/>
                    <a:pt x="524" y="16193"/>
                    <a:pt x="620" y="16551"/>
                  </a:cubicBezTo>
                  <a:cubicBezTo>
                    <a:pt x="620" y="16527"/>
                    <a:pt x="631" y="16503"/>
                    <a:pt x="643" y="16479"/>
                  </a:cubicBezTo>
                  <a:cubicBezTo>
                    <a:pt x="693" y="16364"/>
                    <a:pt x="787" y="16316"/>
                    <a:pt x="883" y="16316"/>
                  </a:cubicBezTo>
                  <a:cubicBezTo>
                    <a:pt x="1067" y="16316"/>
                    <a:pt x="1257" y="16491"/>
                    <a:pt x="1155" y="16717"/>
                  </a:cubicBezTo>
                  <a:lnTo>
                    <a:pt x="1048" y="16955"/>
                  </a:lnTo>
                  <a:cubicBezTo>
                    <a:pt x="881" y="17313"/>
                    <a:pt x="750" y="17670"/>
                    <a:pt x="631" y="18039"/>
                  </a:cubicBezTo>
                  <a:lnTo>
                    <a:pt x="631" y="18063"/>
                  </a:lnTo>
                  <a:cubicBezTo>
                    <a:pt x="620" y="18146"/>
                    <a:pt x="608" y="18218"/>
                    <a:pt x="608" y="18301"/>
                  </a:cubicBezTo>
                  <a:cubicBezTo>
                    <a:pt x="620" y="18408"/>
                    <a:pt x="643" y="18503"/>
                    <a:pt x="691" y="18599"/>
                  </a:cubicBezTo>
                  <a:cubicBezTo>
                    <a:pt x="739" y="18694"/>
                    <a:pt x="810" y="18765"/>
                    <a:pt x="905" y="18801"/>
                  </a:cubicBezTo>
                  <a:cubicBezTo>
                    <a:pt x="941" y="18825"/>
                    <a:pt x="977" y="18860"/>
                    <a:pt x="1001" y="18884"/>
                  </a:cubicBezTo>
                  <a:lnTo>
                    <a:pt x="1048" y="18956"/>
                  </a:lnTo>
                  <a:cubicBezTo>
                    <a:pt x="1155" y="19099"/>
                    <a:pt x="1274" y="19241"/>
                    <a:pt x="1382" y="19372"/>
                  </a:cubicBezTo>
                  <a:cubicBezTo>
                    <a:pt x="1548" y="19587"/>
                    <a:pt x="1739" y="19777"/>
                    <a:pt x="1917" y="19956"/>
                  </a:cubicBezTo>
                  <a:cubicBezTo>
                    <a:pt x="2072" y="20123"/>
                    <a:pt x="2251" y="20265"/>
                    <a:pt x="2453" y="20361"/>
                  </a:cubicBezTo>
                  <a:cubicBezTo>
                    <a:pt x="2525" y="20396"/>
                    <a:pt x="2596" y="20456"/>
                    <a:pt x="2667" y="20504"/>
                  </a:cubicBezTo>
                  <a:cubicBezTo>
                    <a:pt x="2727" y="20551"/>
                    <a:pt x="2810" y="20587"/>
                    <a:pt x="2882" y="20611"/>
                  </a:cubicBezTo>
                  <a:cubicBezTo>
                    <a:pt x="3108" y="20634"/>
                    <a:pt x="3322" y="20682"/>
                    <a:pt x="3548" y="20706"/>
                  </a:cubicBezTo>
                  <a:cubicBezTo>
                    <a:pt x="3894" y="20718"/>
                    <a:pt x="4251" y="20777"/>
                    <a:pt x="4596" y="20861"/>
                  </a:cubicBezTo>
                  <a:cubicBezTo>
                    <a:pt x="4894" y="20944"/>
                    <a:pt x="5239" y="20968"/>
                    <a:pt x="5525" y="21170"/>
                  </a:cubicBezTo>
                  <a:cubicBezTo>
                    <a:pt x="5584" y="21206"/>
                    <a:pt x="5644" y="21242"/>
                    <a:pt x="5703" y="21277"/>
                  </a:cubicBezTo>
                  <a:cubicBezTo>
                    <a:pt x="5894" y="21361"/>
                    <a:pt x="6037" y="21504"/>
                    <a:pt x="6144" y="21670"/>
                  </a:cubicBezTo>
                  <a:cubicBezTo>
                    <a:pt x="6215" y="21777"/>
                    <a:pt x="6251" y="21920"/>
                    <a:pt x="6239" y="22051"/>
                  </a:cubicBezTo>
                  <a:cubicBezTo>
                    <a:pt x="6239" y="22123"/>
                    <a:pt x="6227" y="22182"/>
                    <a:pt x="6192" y="22254"/>
                  </a:cubicBezTo>
                  <a:cubicBezTo>
                    <a:pt x="6180" y="22301"/>
                    <a:pt x="6144" y="22361"/>
                    <a:pt x="6108" y="22409"/>
                  </a:cubicBezTo>
                  <a:cubicBezTo>
                    <a:pt x="6084" y="22456"/>
                    <a:pt x="6049" y="22504"/>
                    <a:pt x="6013" y="22539"/>
                  </a:cubicBezTo>
                  <a:lnTo>
                    <a:pt x="5918" y="22635"/>
                  </a:lnTo>
                  <a:cubicBezTo>
                    <a:pt x="5870" y="22682"/>
                    <a:pt x="5811" y="22718"/>
                    <a:pt x="5775" y="22766"/>
                  </a:cubicBezTo>
                  <a:cubicBezTo>
                    <a:pt x="5680" y="22861"/>
                    <a:pt x="5596" y="22968"/>
                    <a:pt x="5525" y="23075"/>
                  </a:cubicBezTo>
                  <a:cubicBezTo>
                    <a:pt x="5453" y="23194"/>
                    <a:pt x="5382" y="23325"/>
                    <a:pt x="5311" y="23432"/>
                  </a:cubicBezTo>
                  <a:cubicBezTo>
                    <a:pt x="5001" y="23861"/>
                    <a:pt x="4846" y="24421"/>
                    <a:pt x="4560" y="24921"/>
                  </a:cubicBezTo>
                  <a:cubicBezTo>
                    <a:pt x="4525" y="24992"/>
                    <a:pt x="4489" y="25052"/>
                    <a:pt x="4453" y="25111"/>
                  </a:cubicBezTo>
                  <a:cubicBezTo>
                    <a:pt x="4453" y="25135"/>
                    <a:pt x="4453" y="25147"/>
                    <a:pt x="4441" y="25171"/>
                  </a:cubicBezTo>
                  <a:cubicBezTo>
                    <a:pt x="4394" y="25492"/>
                    <a:pt x="4370" y="25826"/>
                    <a:pt x="4370" y="26159"/>
                  </a:cubicBezTo>
                  <a:lnTo>
                    <a:pt x="4525" y="26278"/>
                  </a:lnTo>
                  <a:cubicBezTo>
                    <a:pt x="4596" y="26338"/>
                    <a:pt x="4668" y="26397"/>
                    <a:pt x="4739" y="26445"/>
                  </a:cubicBezTo>
                  <a:cubicBezTo>
                    <a:pt x="4763" y="26445"/>
                    <a:pt x="4787" y="26457"/>
                    <a:pt x="4811" y="26469"/>
                  </a:cubicBezTo>
                  <a:cubicBezTo>
                    <a:pt x="4822" y="26480"/>
                    <a:pt x="4834" y="26492"/>
                    <a:pt x="4846" y="26516"/>
                  </a:cubicBezTo>
                  <a:cubicBezTo>
                    <a:pt x="4906" y="26540"/>
                    <a:pt x="4965" y="26576"/>
                    <a:pt x="5025" y="26588"/>
                  </a:cubicBezTo>
                  <a:cubicBezTo>
                    <a:pt x="5076" y="26602"/>
                    <a:pt x="5132" y="26612"/>
                    <a:pt x="5187" y="26612"/>
                  </a:cubicBezTo>
                  <a:cubicBezTo>
                    <a:pt x="5221" y="26612"/>
                    <a:pt x="5255" y="26609"/>
                    <a:pt x="5287" y="26599"/>
                  </a:cubicBezTo>
                  <a:cubicBezTo>
                    <a:pt x="5334" y="26588"/>
                    <a:pt x="5370" y="26576"/>
                    <a:pt x="5418" y="26564"/>
                  </a:cubicBezTo>
                  <a:lnTo>
                    <a:pt x="5477" y="26540"/>
                  </a:lnTo>
                  <a:cubicBezTo>
                    <a:pt x="5501" y="26516"/>
                    <a:pt x="5537" y="26504"/>
                    <a:pt x="5561" y="26504"/>
                  </a:cubicBezTo>
                  <a:lnTo>
                    <a:pt x="5573" y="26504"/>
                  </a:lnTo>
                  <a:cubicBezTo>
                    <a:pt x="5680" y="26457"/>
                    <a:pt x="5787" y="26433"/>
                    <a:pt x="5894" y="26397"/>
                  </a:cubicBezTo>
                  <a:cubicBezTo>
                    <a:pt x="6001" y="26361"/>
                    <a:pt x="6096" y="26326"/>
                    <a:pt x="6204" y="26278"/>
                  </a:cubicBezTo>
                  <a:cubicBezTo>
                    <a:pt x="6275" y="26242"/>
                    <a:pt x="6358" y="26218"/>
                    <a:pt x="6430" y="26207"/>
                  </a:cubicBezTo>
                  <a:cubicBezTo>
                    <a:pt x="6513" y="26195"/>
                    <a:pt x="6596" y="26183"/>
                    <a:pt x="6680" y="26183"/>
                  </a:cubicBezTo>
                  <a:cubicBezTo>
                    <a:pt x="6768" y="26172"/>
                    <a:pt x="6857" y="26166"/>
                    <a:pt x="6945" y="26166"/>
                  </a:cubicBezTo>
                  <a:cubicBezTo>
                    <a:pt x="7142" y="26166"/>
                    <a:pt x="7340" y="26193"/>
                    <a:pt x="7537" y="26242"/>
                  </a:cubicBezTo>
                  <a:cubicBezTo>
                    <a:pt x="7787" y="26242"/>
                    <a:pt x="8049" y="26266"/>
                    <a:pt x="8287" y="26314"/>
                  </a:cubicBezTo>
                  <a:cubicBezTo>
                    <a:pt x="8382" y="26338"/>
                    <a:pt x="8478" y="26361"/>
                    <a:pt x="8561" y="26397"/>
                  </a:cubicBezTo>
                  <a:cubicBezTo>
                    <a:pt x="8728" y="26480"/>
                    <a:pt x="8906" y="26540"/>
                    <a:pt x="9085" y="26564"/>
                  </a:cubicBezTo>
                  <a:cubicBezTo>
                    <a:pt x="9275" y="26576"/>
                    <a:pt x="9418" y="26719"/>
                    <a:pt x="9597" y="26778"/>
                  </a:cubicBezTo>
                  <a:cubicBezTo>
                    <a:pt x="9740" y="26826"/>
                    <a:pt x="9894" y="26885"/>
                    <a:pt x="10037" y="26921"/>
                  </a:cubicBezTo>
                  <a:cubicBezTo>
                    <a:pt x="10156" y="26957"/>
                    <a:pt x="10275" y="26945"/>
                    <a:pt x="10383" y="26980"/>
                  </a:cubicBezTo>
                  <a:cubicBezTo>
                    <a:pt x="10514" y="27016"/>
                    <a:pt x="10656" y="27076"/>
                    <a:pt x="10787" y="27123"/>
                  </a:cubicBezTo>
                  <a:cubicBezTo>
                    <a:pt x="10847" y="27147"/>
                    <a:pt x="10907" y="27171"/>
                    <a:pt x="10966" y="27183"/>
                  </a:cubicBezTo>
                  <a:cubicBezTo>
                    <a:pt x="10997" y="27110"/>
                    <a:pt x="11074" y="27074"/>
                    <a:pt x="11149" y="27074"/>
                  </a:cubicBezTo>
                  <a:cubicBezTo>
                    <a:pt x="11159" y="27074"/>
                    <a:pt x="11170" y="27074"/>
                    <a:pt x="11180" y="27076"/>
                  </a:cubicBezTo>
                  <a:cubicBezTo>
                    <a:pt x="11204" y="27076"/>
                    <a:pt x="11228" y="27076"/>
                    <a:pt x="11252" y="27088"/>
                  </a:cubicBezTo>
                  <a:cubicBezTo>
                    <a:pt x="11273" y="27094"/>
                    <a:pt x="11295" y="27097"/>
                    <a:pt x="11315" y="27097"/>
                  </a:cubicBezTo>
                  <a:cubicBezTo>
                    <a:pt x="11395" y="27097"/>
                    <a:pt x="11470" y="27059"/>
                    <a:pt x="11544" y="27059"/>
                  </a:cubicBezTo>
                  <a:cubicBezTo>
                    <a:pt x="11558" y="27059"/>
                    <a:pt x="11571" y="27061"/>
                    <a:pt x="11585" y="27064"/>
                  </a:cubicBezTo>
                  <a:cubicBezTo>
                    <a:pt x="11651" y="27070"/>
                    <a:pt x="11716" y="27073"/>
                    <a:pt x="11782" y="27073"/>
                  </a:cubicBezTo>
                  <a:cubicBezTo>
                    <a:pt x="11847" y="27073"/>
                    <a:pt x="11913" y="27070"/>
                    <a:pt x="11978" y="27064"/>
                  </a:cubicBezTo>
                  <a:cubicBezTo>
                    <a:pt x="12008" y="27068"/>
                    <a:pt x="12039" y="27070"/>
                    <a:pt x="12069" y="27070"/>
                  </a:cubicBezTo>
                  <a:cubicBezTo>
                    <a:pt x="12220" y="27070"/>
                    <a:pt x="12373" y="27022"/>
                    <a:pt x="12502" y="26933"/>
                  </a:cubicBezTo>
                  <a:cubicBezTo>
                    <a:pt x="12512" y="26923"/>
                    <a:pt x="12525" y="26919"/>
                    <a:pt x="12539" y="26919"/>
                  </a:cubicBezTo>
                  <a:cubicBezTo>
                    <a:pt x="12569" y="26919"/>
                    <a:pt x="12605" y="26935"/>
                    <a:pt x="12631" y="26935"/>
                  </a:cubicBezTo>
                  <a:cubicBezTo>
                    <a:pt x="12636" y="26935"/>
                    <a:pt x="12641" y="26934"/>
                    <a:pt x="12645" y="26933"/>
                  </a:cubicBezTo>
                  <a:lnTo>
                    <a:pt x="12692" y="26909"/>
                  </a:lnTo>
                  <a:lnTo>
                    <a:pt x="12716" y="26909"/>
                  </a:lnTo>
                  <a:cubicBezTo>
                    <a:pt x="12774" y="26896"/>
                    <a:pt x="12834" y="26889"/>
                    <a:pt x="12894" y="26889"/>
                  </a:cubicBezTo>
                  <a:cubicBezTo>
                    <a:pt x="12993" y="26889"/>
                    <a:pt x="13091" y="26908"/>
                    <a:pt x="13181" y="26945"/>
                  </a:cubicBezTo>
                  <a:cubicBezTo>
                    <a:pt x="13288" y="26957"/>
                    <a:pt x="13383" y="26969"/>
                    <a:pt x="13490" y="26980"/>
                  </a:cubicBezTo>
                  <a:cubicBezTo>
                    <a:pt x="13562" y="26980"/>
                    <a:pt x="13633" y="26992"/>
                    <a:pt x="13693" y="27028"/>
                  </a:cubicBezTo>
                  <a:lnTo>
                    <a:pt x="13978" y="27088"/>
                  </a:lnTo>
                  <a:cubicBezTo>
                    <a:pt x="13997" y="27084"/>
                    <a:pt x="14016" y="27083"/>
                    <a:pt x="14033" y="27083"/>
                  </a:cubicBezTo>
                  <a:cubicBezTo>
                    <a:pt x="14082" y="27083"/>
                    <a:pt x="14125" y="27094"/>
                    <a:pt x="14169" y="27111"/>
                  </a:cubicBezTo>
                  <a:cubicBezTo>
                    <a:pt x="14228" y="27123"/>
                    <a:pt x="14300" y="27135"/>
                    <a:pt x="14359" y="27135"/>
                  </a:cubicBezTo>
                  <a:cubicBezTo>
                    <a:pt x="14431" y="27135"/>
                    <a:pt x="14478" y="27123"/>
                    <a:pt x="14526" y="27111"/>
                  </a:cubicBezTo>
                  <a:cubicBezTo>
                    <a:pt x="14586" y="27111"/>
                    <a:pt x="14633" y="27123"/>
                    <a:pt x="14693" y="27123"/>
                  </a:cubicBezTo>
                  <a:lnTo>
                    <a:pt x="14764" y="27111"/>
                  </a:lnTo>
                  <a:cubicBezTo>
                    <a:pt x="14776" y="27111"/>
                    <a:pt x="14788" y="27100"/>
                    <a:pt x="14812" y="27088"/>
                  </a:cubicBezTo>
                  <a:lnTo>
                    <a:pt x="14847" y="27088"/>
                  </a:lnTo>
                  <a:cubicBezTo>
                    <a:pt x="14931" y="27076"/>
                    <a:pt x="15002" y="27052"/>
                    <a:pt x="15074" y="27016"/>
                  </a:cubicBezTo>
                  <a:cubicBezTo>
                    <a:pt x="15109" y="26992"/>
                    <a:pt x="15145" y="26980"/>
                    <a:pt x="15181" y="26969"/>
                  </a:cubicBezTo>
                  <a:lnTo>
                    <a:pt x="15240" y="26945"/>
                  </a:lnTo>
                  <a:cubicBezTo>
                    <a:pt x="15300" y="26885"/>
                    <a:pt x="15371" y="26838"/>
                    <a:pt x="15443" y="26814"/>
                  </a:cubicBezTo>
                  <a:lnTo>
                    <a:pt x="15455" y="26814"/>
                  </a:lnTo>
                  <a:cubicBezTo>
                    <a:pt x="15526" y="26778"/>
                    <a:pt x="15609" y="26754"/>
                    <a:pt x="15681" y="26754"/>
                  </a:cubicBezTo>
                  <a:cubicBezTo>
                    <a:pt x="15740" y="26707"/>
                    <a:pt x="15800" y="26671"/>
                    <a:pt x="15860" y="26635"/>
                  </a:cubicBezTo>
                  <a:cubicBezTo>
                    <a:pt x="16002" y="26635"/>
                    <a:pt x="16133" y="26588"/>
                    <a:pt x="16241" y="26480"/>
                  </a:cubicBezTo>
                  <a:cubicBezTo>
                    <a:pt x="16288" y="26433"/>
                    <a:pt x="16360" y="26397"/>
                    <a:pt x="16431" y="26385"/>
                  </a:cubicBezTo>
                  <a:cubicBezTo>
                    <a:pt x="16669" y="26314"/>
                    <a:pt x="16895" y="26207"/>
                    <a:pt x="17145" y="26123"/>
                  </a:cubicBezTo>
                  <a:cubicBezTo>
                    <a:pt x="17149" y="26122"/>
                    <a:pt x="17153" y="26121"/>
                    <a:pt x="17156" y="26121"/>
                  </a:cubicBezTo>
                  <a:cubicBezTo>
                    <a:pt x="17186" y="26121"/>
                    <a:pt x="17202" y="26164"/>
                    <a:pt x="17181" y="26207"/>
                  </a:cubicBezTo>
                  <a:cubicBezTo>
                    <a:pt x="17171" y="26246"/>
                    <a:pt x="17194" y="26269"/>
                    <a:pt x="17222" y="26269"/>
                  </a:cubicBezTo>
                  <a:cubicBezTo>
                    <a:pt x="17228" y="26269"/>
                    <a:pt x="17235" y="26268"/>
                    <a:pt x="17241" y="26266"/>
                  </a:cubicBezTo>
                  <a:cubicBezTo>
                    <a:pt x="17262" y="26268"/>
                    <a:pt x="17282" y="26269"/>
                    <a:pt x="17303" y="26269"/>
                  </a:cubicBezTo>
                  <a:cubicBezTo>
                    <a:pt x="17397" y="26269"/>
                    <a:pt x="17484" y="26248"/>
                    <a:pt x="17562" y="26218"/>
                  </a:cubicBezTo>
                  <a:cubicBezTo>
                    <a:pt x="17599" y="26198"/>
                    <a:pt x="17637" y="26188"/>
                    <a:pt x="17676" y="26188"/>
                  </a:cubicBezTo>
                  <a:cubicBezTo>
                    <a:pt x="17724" y="26188"/>
                    <a:pt x="17772" y="26204"/>
                    <a:pt x="17812" y="26230"/>
                  </a:cubicBezTo>
                  <a:cubicBezTo>
                    <a:pt x="17860" y="26266"/>
                    <a:pt x="17907" y="26278"/>
                    <a:pt x="17967" y="26278"/>
                  </a:cubicBezTo>
                  <a:cubicBezTo>
                    <a:pt x="18050" y="26278"/>
                    <a:pt x="18146" y="26302"/>
                    <a:pt x="18229" y="26314"/>
                  </a:cubicBezTo>
                  <a:cubicBezTo>
                    <a:pt x="18261" y="26323"/>
                    <a:pt x="18293" y="26327"/>
                    <a:pt x="18324" y="26327"/>
                  </a:cubicBezTo>
                  <a:cubicBezTo>
                    <a:pt x="18376" y="26327"/>
                    <a:pt x="18427" y="26317"/>
                    <a:pt x="18479" y="26302"/>
                  </a:cubicBezTo>
                  <a:cubicBezTo>
                    <a:pt x="18496" y="26297"/>
                    <a:pt x="18514" y="26295"/>
                    <a:pt x="18531" y="26295"/>
                  </a:cubicBezTo>
                  <a:cubicBezTo>
                    <a:pt x="18560" y="26295"/>
                    <a:pt x="18587" y="26303"/>
                    <a:pt x="18610" y="26326"/>
                  </a:cubicBezTo>
                  <a:cubicBezTo>
                    <a:pt x="18653" y="26360"/>
                    <a:pt x="18703" y="26376"/>
                    <a:pt x="18751" y="26376"/>
                  </a:cubicBezTo>
                  <a:cubicBezTo>
                    <a:pt x="18822" y="26376"/>
                    <a:pt x="18889" y="26342"/>
                    <a:pt x="18931" y="26278"/>
                  </a:cubicBezTo>
                  <a:cubicBezTo>
                    <a:pt x="18955" y="26254"/>
                    <a:pt x="18979" y="26218"/>
                    <a:pt x="19015" y="26195"/>
                  </a:cubicBezTo>
                  <a:cubicBezTo>
                    <a:pt x="19050" y="26171"/>
                    <a:pt x="19086" y="26135"/>
                    <a:pt x="19098" y="26088"/>
                  </a:cubicBezTo>
                  <a:cubicBezTo>
                    <a:pt x="19110" y="26016"/>
                    <a:pt x="19110" y="25957"/>
                    <a:pt x="19098" y="25885"/>
                  </a:cubicBezTo>
                  <a:lnTo>
                    <a:pt x="19098" y="25742"/>
                  </a:lnTo>
                  <a:cubicBezTo>
                    <a:pt x="19098" y="25683"/>
                    <a:pt x="19110" y="25635"/>
                    <a:pt x="19122" y="25587"/>
                  </a:cubicBezTo>
                  <a:cubicBezTo>
                    <a:pt x="19146" y="25492"/>
                    <a:pt x="19181" y="25397"/>
                    <a:pt x="19241" y="25314"/>
                  </a:cubicBezTo>
                  <a:cubicBezTo>
                    <a:pt x="19241" y="25230"/>
                    <a:pt x="19289" y="25171"/>
                    <a:pt x="19300" y="25099"/>
                  </a:cubicBezTo>
                  <a:cubicBezTo>
                    <a:pt x="19372" y="24968"/>
                    <a:pt x="19419" y="24825"/>
                    <a:pt x="19431" y="24683"/>
                  </a:cubicBezTo>
                  <a:cubicBezTo>
                    <a:pt x="19431" y="24611"/>
                    <a:pt x="19467" y="24528"/>
                    <a:pt x="19539" y="24492"/>
                  </a:cubicBezTo>
                  <a:cubicBezTo>
                    <a:pt x="19681" y="24373"/>
                    <a:pt x="19812" y="24242"/>
                    <a:pt x="19920" y="24099"/>
                  </a:cubicBezTo>
                  <a:cubicBezTo>
                    <a:pt x="20015" y="24004"/>
                    <a:pt x="20110" y="23897"/>
                    <a:pt x="20217" y="23802"/>
                  </a:cubicBezTo>
                  <a:cubicBezTo>
                    <a:pt x="20312" y="23694"/>
                    <a:pt x="20420" y="23611"/>
                    <a:pt x="20539" y="23551"/>
                  </a:cubicBezTo>
                  <a:cubicBezTo>
                    <a:pt x="20562" y="23551"/>
                    <a:pt x="20586" y="23516"/>
                    <a:pt x="20598" y="23480"/>
                  </a:cubicBezTo>
                  <a:cubicBezTo>
                    <a:pt x="20634" y="23421"/>
                    <a:pt x="20670" y="23361"/>
                    <a:pt x="20705" y="23313"/>
                  </a:cubicBezTo>
                  <a:lnTo>
                    <a:pt x="20920" y="23040"/>
                  </a:lnTo>
                  <a:cubicBezTo>
                    <a:pt x="20991" y="22956"/>
                    <a:pt x="21039" y="22873"/>
                    <a:pt x="21098" y="22778"/>
                  </a:cubicBezTo>
                  <a:cubicBezTo>
                    <a:pt x="21134" y="22694"/>
                    <a:pt x="21170" y="22623"/>
                    <a:pt x="21217" y="22539"/>
                  </a:cubicBezTo>
                  <a:cubicBezTo>
                    <a:pt x="21229" y="22504"/>
                    <a:pt x="21241" y="22468"/>
                    <a:pt x="21241" y="22432"/>
                  </a:cubicBezTo>
                  <a:cubicBezTo>
                    <a:pt x="21241" y="22420"/>
                    <a:pt x="21241" y="22409"/>
                    <a:pt x="21229" y="22397"/>
                  </a:cubicBezTo>
                  <a:cubicBezTo>
                    <a:pt x="21205" y="22349"/>
                    <a:pt x="21194" y="22289"/>
                    <a:pt x="21146" y="22242"/>
                  </a:cubicBezTo>
                  <a:cubicBezTo>
                    <a:pt x="21051" y="22170"/>
                    <a:pt x="21063" y="22063"/>
                    <a:pt x="21051" y="21944"/>
                  </a:cubicBezTo>
                  <a:lnTo>
                    <a:pt x="21051" y="21908"/>
                  </a:lnTo>
                  <a:cubicBezTo>
                    <a:pt x="21039" y="21873"/>
                    <a:pt x="21015" y="21849"/>
                    <a:pt x="20991" y="21825"/>
                  </a:cubicBezTo>
                  <a:cubicBezTo>
                    <a:pt x="20955" y="21813"/>
                    <a:pt x="20932" y="21789"/>
                    <a:pt x="20908" y="21766"/>
                  </a:cubicBezTo>
                  <a:cubicBezTo>
                    <a:pt x="20872" y="21742"/>
                    <a:pt x="20848" y="21718"/>
                    <a:pt x="20824" y="21682"/>
                  </a:cubicBezTo>
                  <a:cubicBezTo>
                    <a:pt x="20777" y="21623"/>
                    <a:pt x="20729" y="21563"/>
                    <a:pt x="20670" y="21504"/>
                  </a:cubicBezTo>
                  <a:cubicBezTo>
                    <a:pt x="20658" y="21516"/>
                    <a:pt x="20646" y="21527"/>
                    <a:pt x="20622" y="21539"/>
                  </a:cubicBezTo>
                  <a:lnTo>
                    <a:pt x="20670" y="21492"/>
                  </a:lnTo>
                  <a:lnTo>
                    <a:pt x="20646" y="21468"/>
                  </a:lnTo>
                  <a:lnTo>
                    <a:pt x="20634" y="21468"/>
                  </a:lnTo>
                  <a:cubicBezTo>
                    <a:pt x="20634" y="21463"/>
                    <a:pt x="20631" y="21461"/>
                    <a:pt x="20628" y="21461"/>
                  </a:cubicBezTo>
                  <a:cubicBezTo>
                    <a:pt x="20622" y="21461"/>
                    <a:pt x="20613" y="21466"/>
                    <a:pt x="20610" y="21466"/>
                  </a:cubicBezTo>
                  <a:cubicBezTo>
                    <a:pt x="20607" y="21466"/>
                    <a:pt x="20609" y="21462"/>
                    <a:pt x="20622" y="21444"/>
                  </a:cubicBezTo>
                  <a:cubicBezTo>
                    <a:pt x="20622" y="21444"/>
                    <a:pt x="20610" y="21432"/>
                    <a:pt x="20610" y="21432"/>
                  </a:cubicBezTo>
                  <a:lnTo>
                    <a:pt x="20586" y="21468"/>
                  </a:lnTo>
                  <a:cubicBezTo>
                    <a:pt x="20572" y="21483"/>
                    <a:pt x="20561" y="21493"/>
                    <a:pt x="20559" y="21493"/>
                  </a:cubicBezTo>
                  <a:cubicBezTo>
                    <a:pt x="20557" y="21493"/>
                    <a:pt x="20558" y="21489"/>
                    <a:pt x="20562" y="21480"/>
                  </a:cubicBezTo>
                  <a:cubicBezTo>
                    <a:pt x="20580" y="21453"/>
                    <a:pt x="20585" y="21440"/>
                    <a:pt x="20581" y="21440"/>
                  </a:cubicBezTo>
                  <a:cubicBezTo>
                    <a:pt x="20580" y="21440"/>
                    <a:pt x="20577" y="21441"/>
                    <a:pt x="20574" y="21444"/>
                  </a:cubicBezTo>
                  <a:cubicBezTo>
                    <a:pt x="20570" y="21448"/>
                    <a:pt x="20568" y="21449"/>
                    <a:pt x="20566" y="21449"/>
                  </a:cubicBezTo>
                  <a:cubicBezTo>
                    <a:pt x="20562" y="21449"/>
                    <a:pt x="20562" y="21444"/>
                    <a:pt x="20562" y="21444"/>
                  </a:cubicBezTo>
                  <a:cubicBezTo>
                    <a:pt x="20562" y="21444"/>
                    <a:pt x="20551" y="21444"/>
                    <a:pt x="20586" y="21408"/>
                  </a:cubicBezTo>
                  <a:lnTo>
                    <a:pt x="20586" y="21408"/>
                  </a:lnTo>
                  <a:lnTo>
                    <a:pt x="20551" y="21432"/>
                  </a:lnTo>
                  <a:cubicBezTo>
                    <a:pt x="20551" y="21432"/>
                    <a:pt x="20539" y="21432"/>
                    <a:pt x="20539" y="21420"/>
                  </a:cubicBezTo>
                  <a:cubicBezTo>
                    <a:pt x="20539" y="21408"/>
                    <a:pt x="20539" y="21420"/>
                    <a:pt x="20562" y="21385"/>
                  </a:cubicBezTo>
                  <a:lnTo>
                    <a:pt x="20562" y="21385"/>
                  </a:lnTo>
                  <a:lnTo>
                    <a:pt x="20527" y="21420"/>
                  </a:lnTo>
                  <a:cubicBezTo>
                    <a:pt x="20505" y="21443"/>
                    <a:pt x="20496" y="21451"/>
                    <a:pt x="20494" y="21451"/>
                  </a:cubicBezTo>
                  <a:cubicBezTo>
                    <a:pt x="20492" y="21451"/>
                    <a:pt x="20512" y="21426"/>
                    <a:pt x="20527" y="21396"/>
                  </a:cubicBezTo>
                  <a:lnTo>
                    <a:pt x="20539" y="21373"/>
                  </a:lnTo>
                  <a:lnTo>
                    <a:pt x="20539" y="21373"/>
                  </a:lnTo>
                  <a:cubicBezTo>
                    <a:pt x="20524" y="21395"/>
                    <a:pt x="20513" y="21404"/>
                    <a:pt x="20511" y="21404"/>
                  </a:cubicBezTo>
                  <a:cubicBezTo>
                    <a:pt x="20509" y="21404"/>
                    <a:pt x="20510" y="21401"/>
                    <a:pt x="20515" y="21396"/>
                  </a:cubicBezTo>
                  <a:cubicBezTo>
                    <a:pt x="20515" y="21388"/>
                    <a:pt x="20526" y="21369"/>
                    <a:pt x="20525" y="21369"/>
                  </a:cubicBezTo>
                  <a:lnTo>
                    <a:pt x="20525" y="21369"/>
                  </a:lnTo>
                  <a:cubicBezTo>
                    <a:pt x="20525" y="21369"/>
                    <a:pt x="20522" y="21373"/>
                    <a:pt x="20515" y="21385"/>
                  </a:cubicBezTo>
                  <a:cubicBezTo>
                    <a:pt x="20503" y="21385"/>
                    <a:pt x="20515" y="21385"/>
                    <a:pt x="20527" y="21361"/>
                  </a:cubicBezTo>
                  <a:lnTo>
                    <a:pt x="20527" y="21361"/>
                  </a:lnTo>
                  <a:cubicBezTo>
                    <a:pt x="20521" y="21367"/>
                    <a:pt x="20515" y="21370"/>
                    <a:pt x="20512" y="21370"/>
                  </a:cubicBezTo>
                  <a:cubicBezTo>
                    <a:pt x="20509" y="21370"/>
                    <a:pt x="20509" y="21367"/>
                    <a:pt x="20515" y="21361"/>
                  </a:cubicBezTo>
                  <a:lnTo>
                    <a:pt x="20527" y="21337"/>
                  </a:lnTo>
                  <a:cubicBezTo>
                    <a:pt x="20491" y="21301"/>
                    <a:pt x="20455" y="21277"/>
                    <a:pt x="20420" y="21242"/>
                  </a:cubicBezTo>
                  <a:lnTo>
                    <a:pt x="20396" y="21230"/>
                  </a:lnTo>
                  <a:cubicBezTo>
                    <a:pt x="20390" y="21236"/>
                    <a:pt x="20387" y="21242"/>
                    <a:pt x="20387" y="21242"/>
                  </a:cubicBezTo>
                  <a:cubicBezTo>
                    <a:pt x="20387" y="21242"/>
                    <a:pt x="20390" y="21236"/>
                    <a:pt x="20396" y="21218"/>
                  </a:cubicBezTo>
                  <a:lnTo>
                    <a:pt x="20384" y="21206"/>
                  </a:lnTo>
                  <a:cubicBezTo>
                    <a:pt x="20375" y="21233"/>
                    <a:pt x="20366" y="21246"/>
                    <a:pt x="20362" y="21246"/>
                  </a:cubicBezTo>
                  <a:cubicBezTo>
                    <a:pt x="20361" y="21246"/>
                    <a:pt x="20360" y="21245"/>
                    <a:pt x="20360" y="21242"/>
                  </a:cubicBezTo>
                  <a:cubicBezTo>
                    <a:pt x="20360" y="21242"/>
                    <a:pt x="20358" y="21244"/>
                    <a:pt x="20357" y="21244"/>
                  </a:cubicBezTo>
                  <a:cubicBezTo>
                    <a:pt x="20354" y="21244"/>
                    <a:pt x="20353" y="21239"/>
                    <a:pt x="20360" y="21218"/>
                  </a:cubicBezTo>
                  <a:cubicBezTo>
                    <a:pt x="20370" y="21199"/>
                    <a:pt x="20371" y="21195"/>
                    <a:pt x="20370" y="21195"/>
                  </a:cubicBezTo>
                  <a:lnTo>
                    <a:pt x="20370" y="21195"/>
                  </a:lnTo>
                  <a:cubicBezTo>
                    <a:pt x="20370" y="21195"/>
                    <a:pt x="20367" y="21197"/>
                    <a:pt x="20365" y="21197"/>
                  </a:cubicBezTo>
                  <a:cubicBezTo>
                    <a:pt x="20363" y="21197"/>
                    <a:pt x="20360" y="21194"/>
                    <a:pt x="20360" y="21182"/>
                  </a:cubicBezTo>
                  <a:lnTo>
                    <a:pt x="20336" y="21230"/>
                  </a:lnTo>
                  <a:cubicBezTo>
                    <a:pt x="20348" y="21206"/>
                    <a:pt x="20348" y="21194"/>
                    <a:pt x="20348" y="21182"/>
                  </a:cubicBezTo>
                  <a:lnTo>
                    <a:pt x="20348" y="21182"/>
                  </a:lnTo>
                  <a:cubicBezTo>
                    <a:pt x="20343" y="21196"/>
                    <a:pt x="20341" y="21201"/>
                    <a:pt x="20340" y="21201"/>
                  </a:cubicBezTo>
                  <a:cubicBezTo>
                    <a:pt x="20338" y="21201"/>
                    <a:pt x="20341" y="21189"/>
                    <a:pt x="20348" y="21182"/>
                  </a:cubicBezTo>
                  <a:lnTo>
                    <a:pt x="20348" y="21182"/>
                  </a:lnTo>
                  <a:cubicBezTo>
                    <a:pt x="20348" y="21182"/>
                    <a:pt x="20348" y="21182"/>
                    <a:pt x="20348" y="21182"/>
                  </a:cubicBezTo>
                  <a:lnTo>
                    <a:pt x="20336" y="21170"/>
                  </a:lnTo>
                  <a:cubicBezTo>
                    <a:pt x="20324" y="21218"/>
                    <a:pt x="20312" y="21230"/>
                    <a:pt x="20312" y="21230"/>
                  </a:cubicBezTo>
                  <a:lnTo>
                    <a:pt x="20301" y="21230"/>
                  </a:lnTo>
                  <a:cubicBezTo>
                    <a:pt x="20305" y="21212"/>
                    <a:pt x="20306" y="21206"/>
                    <a:pt x="20305" y="21206"/>
                  </a:cubicBezTo>
                  <a:lnTo>
                    <a:pt x="20305" y="21206"/>
                  </a:lnTo>
                  <a:cubicBezTo>
                    <a:pt x="20303" y="21206"/>
                    <a:pt x="20296" y="21222"/>
                    <a:pt x="20289" y="21230"/>
                  </a:cubicBezTo>
                  <a:cubicBezTo>
                    <a:pt x="20286" y="21233"/>
                    <a:pt x="20284" y="21234"/>
                    <a:pt x="20284" y="21234"/>
                  </a:cubicBezTo>
                  <a:cubicBezTo>
                    <a:pt x="20283" y="21234"/>
                    <a:pt x="20292" y="21221"/>
                    <a:pt x="20301" y="21194"/>
                  </a:cubicBezTo>
                  <a:cubicBezTo>
                    <a:pt x="20307" y="21174"/>
                    <a:pt x="20310" y="21166"/>
                    <a:pt x="20309" y="21166"/>
                  </a:cubicBezTo>
                  <a:lnTo>
                    <a:pt x="20309" y="21166"/>
                  </a:lnTo>
                  <a:cubicBezTo>
                    <a:pt x="20309" y="21166"/>
                    <a:pt x="20306" y="21171"/>
                    <a:pt x="20301" y="21182"/>
                  </a:cubicBezTo>
                  <a:cubicBezTo>
                    <a:pt x="20282" y="21225"/>
                    <a:pt x="20270" y="21246"/>
                    <a:pt x="20266" y="21246"/>
                  </a:cubicBezTo>
                  <a:cubicBezTo>
                    <a:pt x="20262" y="21246"/>
                    <a:pt x="20265" y="21228"/>
                    <a:pt x="20277" y="21194"/>
                  </a:cubicBezTo>
                  <a:cubicBezTo>
                    <a:pt x="20284" y="21171"/>
                    <a:pt x="20292" y="21158"/>
                    <a:pt x="20290" y="21158"/>
                  </a:cubicBezTo>
                  <a:lnTo>
                    <a:pt x="20290" y="21158"/>
                  </a:lnTo>
                  <a:cubicBezTo>
                    <a:pt x="20289" y="21158"/>
                    <a:pt x="20285" y="21162"/>
                    <a:pt x="20277" y="21170"/>
                  </a:cubicBezTo>
                  <a:cubicBezTo>
                    <a:pt x="20254" y="21223"/>
                    <a:pt x="20246" y="21233"/>
                    <a:pt x="20243" y="21233"/>
                  </a:cubicBezTo>
                  <a:cubicBezTo>
                    <a:pt x="20241" y="21233"/>
                    <a:pt x="20241" y="21230"/>
                    <a:pt x="20241" y="21230"/>
                  </a:cubicBezTo>
                  <a:cubicBezTo>
                    <a:pt x="20239" y="21232"/>
                    <a:pt x="20238" y="21233"/>
                    <a:pt x="20238" y="21233"/>
                  </a:cubicBezTo>
                  <a:cubicBezTo>
                    <a:pt x="20237" y="21233"/>
                    <a:pt x="20253" y="21214"/>
                    <a:pt x="20253" y="21194"/>
                  </a:cubicBezTo>
                  <a:lnTo>
                    <a:pt x="20277" y="21135"/>
                  </a:lnTo>
                  <a:lnTo>
                    <a:pt x="20241" y="21111"/>
                  </a:lnTo>
                  <a:lnTo>
                    <a:pt x="20217" y="21087"/>
                  </a:lnTo>
                  <a:lnTo>
                    <a:pt x="20146" y="21146"/>
                  </a:lnTo>
                  <a:lnTo>
                    <a:pt x="20193" y="21075"/>
                  </a:lnTo>
                  <a:cubicBezTo>
                    <a:pt x="20146" y="21063"/>
                    <a:pt x="20098" y="21051"/>
                    <a:pt x="20039" y="21039"/>
                  </a:cubicBezTo>
                  <a:cubicBezTo>
                    <a:pt x="20027" y="21039"/>
                    <a:pt x="20015" y="21027"/>
                    <a:pt x="20003" y="21027"/>
                  </a:cubicBezTo>
                  <a:lnTo>
                    <a:pt x="19979" y="21004"/>
                  </a:lnTo>
                  <a:cubicBezTo>
                    <a:pt x="19955" y="20992"/>
                    <a:pt x="19920" y="20980"/>
                    <a:pt x="19896" y="20968"/>
                  </a:cubicBezTo>
                  <a:cubicBezTo>
                    <a:pt x="19800" y="20920"/>
                    <a:pt x="19693" y="20861"/>
                    <a:pt x="19598" y="20801"/>
                  </a:cubicBezTo>
                  <a:cubicBezTo>
                    <a:pt x="19419" y="20658"/>
                    <a:pt x="19241" y="20515"/>
                    <a:pt x="19074" y="20349"/>
                  </a:cubicBezTo>
                  <a:cubicBezTo>
                    <a:pt x="18967" y="20265"/>
                    <a:pt x="18884" y="20170"/>
                    <a:pt x="18812" y="20063"/>
                  </a:cubicBezTo>
                  <a:cubicBezTo>
                    <a:pt x="18765" y="20003"/>
                    <a:pt x="18729" y="19956"/>
                    <a:pt x="18705" y="19896"/>
                  </a:cubicBezTo>
                  <a:cubicBezTo>
                    <a:pt x="18598" y="19837"/>
                    <a:pt x="18527" y="19730"/>
                    <a:pt x="18527" y="19599"/>
                  </a:cubicBezTo>
                  <a:cubicBezTo>
                    <a:pt x="18527" y="19587"/>
                    <a:pt x="18527" y="19575"/>
                    <a:pt x="18527" y="19551"/>
                  </a:cubicBezTo>
                  <a:lnTo>
                    <a:pt x="18491" y="19491"/>
                  </a:lnTo>
                  <a:cubicBezTo>
                    <a:pt x="18455" y="19456"/>
                    <a:pt x="18419" y="19432"/>
                    <a:pt x="18419" y="19384"/>
                  </a:cubicBezTo>
                  <a:lnTo>
                    <a:pt x="18419" y="19372"/>
                  </a:lnTo>
                  <a:cubicBezTo>
                    <a:pt x="18419" y="19361"/>
                    <a:pt x="18419" y="19349"/>
                    <a:pt x="18407" y="19349"/>
                  </a:cubicBezTo>
                  <a:cubicBezTo>
                    <a:pt x="18384" y="19301"/>
                    <a:pt x="18360" y="19253"/>
                    <a:pt x="18324" y="19206"/>
                  </a:cubicBezTo>
                  <a:cubicBezTo>
                    <a:pt x="18241" y="19075"/>
                    <a:pt x="18181" y="18932"/>
                    <a:pt x="18134" y="18777"/>
                  </a:cubicBezTo>
                  <a:cubicBezTo>
                    <a:pt x="18122" y="18753"/>
                    <a:pt x="18110" y="18718"/>
                    <a:pt x="18110" y="18694"/>
                  </a:cubicBezTo>
                  <a:cubicBezTo>
                    <a:pt x="18110" y="18658"/>
                    <a:pt x="18122" y="18634"/>
                    <a:pt x="18122" y="18599"/>
                  </a:cubicBezTo>
                  <a:cubicBezTo>
                    <a:pt x="18098" y="18539"/>
                    <a:pt x="18050" y="18468"/>
                    <a:pt x="17991" y="18420"/>
                  </a:cubicBezTo>
                  <a:cubicBezTo>
                    <a:pt x="17895" y="18265"/>
                    <a:pt x="17788" y="18098"/>
                    <a:pt x="17824" y="17896"/>
                  </a:cubicBezTo>
                  <a:cubicBezTo>
                    <a:pt x="17836" y="17896"/>
                    <a:pt x="17836" y="17884"/>
                    <a:pt x="17824" y="17872"/>
                  </a:cubicBezTo>
                  <a:cubicBezTo>
                    <a:pt x="17800" y="17825"/>
                    <a:pt x="17776" y="17777"/>
                    <a:pt x="17765" y="17729"/>
                  </a:cubicBezTo>
                  <a:cubicBezTo>
                    <a:pt x="17669" y="17539"/>
                    <a:pt x="17598" y="17336"/>
                    <a:pt x="17526" y="17134"/>
                  </a:cubicBezTo>
                  <a:cubicBezTo>
                    <a:pt x="17491" y="17110"/>
                    <a:pt x="17479" y="17075"/>
                    <a:pt x="17479" y="17027"/>
                  </a:cubicBezTo>
                  <a:cubicBezTo>
                    <a:pt x="17431" y="16932"/>
                    <a:pt x="17384" y="16824"/>
                    <a:pt x="17336" y="16717"/>
                  </a:cubicBezTo>
                  <a:cubicBezTo>
                    <a:pt x="17324" y="16694"/>
                    <a:pt x="17300" y="16658"/>
                    <a:pt x="17288" y="16622"/>
                  </a:cubicBezTo>
                  <a:lnTo>
                    <a:pt x="17276" y="16574"/>
                  </a:lnTo>
                  <a:lnTo>
                    <a:pt x="17253" y="16503"/>
                  </a:lnTo>
                  <a:cubicBezTo>
                    <a:pt x="17253" y="16491"/>
                    <a:pt x="17241" y="16467"/>
                    <a:pt x="17229" y="16443"/>
                  </a:cubicBezTo>
                  <a:cubicBezTo>
                    <a:pt x="17133" y="16348"/>
                    <a:pt x="17110" y="16182"/>
                    <a:pt x="17193" y="16062"/>
                  </a:cubicBezTo>
                  <a:lnTo>
                    <a:pt x="17241" y="15991"/>
                  </a:lnTo>
                  <a:lnTo>
                    <a:pt x="17241" y="15967"/>
                  </a:lnTo>
                  <a:cubicBezTo>
                    <a:pt x="17264" y="15801"/>
                    <a:pt x="17372" y="15658"/>
                    <a:pt x="17503" y="15562"/>
                  </a:cubicBezTo>
                  <a:cubicBezTo>
                    <a:pt x="17586" y="15515"/>
                    <a:pt x="17681" y="15467"/>
                    <a:pt x="17776" y="15431"/>
                  </a:cubicBezTo>
                  <a:cubicBezTo>
                    <a:pt x="17800" y="15408"/>
                    <a:pt x="17824" y="15396"/>
                    <a:pt x="17848" y="15360"/>
                  </a:cubicBezTo>
                  <a:cubicBezTo>
                    <a:pt x="17895" y="15348"/>
                    <a:pt x="17955" y="15324"/>
                    <a:pt x="18003" y="15312"/>
                  </a:cubicBezTo>
                  <a:cubicBezTo>
                    <a:pt x="18038" y="15300"/>
                    <a:pt x="18086" y="15289"/>
                    <a:pt x="18122" y="15277"/>
                  </a:cubicBezTo>
                  <a:cubicBezTo>
                    <a:pt x="18205" y="15241"/>
                    <a:pt x="18276" y="15217"/>
                    <a:pt x="18360" y="15181"/>
                  </a:cubicBezTo>
                  <a:cubicBezTo>
                    <a:pt x="18384" y="15176"/>
                    <a:pt x="18407" y="15174"/>
                    <a:pt x="18429" y="15174"/>
                  </a:cubicBezTo>
                  <a:cubicBezTo>
                    <a:pt x="18459" y="15174"/>
                    <a:pt x="18487" y="15179"/>
                    <a:pt x="18515" y="15193"/>
                  </a:cubicBezTo>
                  <a:cubicBezTo>
                    <a:pt x="18598" y="15146"/>
                    <a:pt x="18693" y="15122"/>
                    <a:pt x="18788" y="15098"/>
                  </a:cubicBezTo>
                  <a:cubicBezTo>
                    <a:pt x="18800" y="15086"/>
                    <a:pt x="18824" y="15086"/>
                    <a:pt x="18836" y="15086"/>
                  </a:cubicBezTo>
                  <a:cubicBezTo>
                    <a:pt x="18872" y="15086"/>
                    <a:pt x="18908" y="15074"/>
                    <a:pt x="18943" y="15074"/>
                  </a:cubicBezTo>
                  <a:cubicBezTo>
                    <a:pt x="18979" y="15039"/>
                    <a:pt x="19027" y="15027"/>
                    <a:pt x="19062" y="15015"/>
                  </a:cubicBezTo>
                  <a:cubicBezTo>
                    <a:pt x="19098" y="15015"/>
                    <a:pt x="19122" y="15003"/>
                    <a:pt x="19158" y="14991"/>
                  </a:cubicBezTo>
                  <a:lnTo>
                    <a:pt x="19253" y="14931"/>
                  </a:lnTo>
                  <a:lnTo>
                    <a:pt x="19455" y="14931"/>
                  </a:lnTo>
                  <a:cubicBezTo>
                    <a:pt x="19514" y="14912"/>
                    <a:pt x="19573" y="14903"/>
                    <a:pt x="19632" y="14903"/>
                  </a:cubicBezTo>
                  <a:cubicBezTo>
                    <a:pt x="19680" y="14903"/>
                    <a:pt x="19728" y="14909"/>
                    <a:pt x="19777" y="14919"/>
                  </a:cubicBezTo>
                  <a:lnTo>
                    <a:pt x="19812" y="14931"/>
                  </a:lnTo>
                  <a:lnTo>
                    <a:pt x="19729" y="14931"/>
                  </a:lnTo>
                  <a:cubicBezTo>
                    <a:pt x="19789" y="14943"/>
                    <a:pt x="19836" y="14943"/>
                    <a:pt x="19896" y="14943"/>
                  </a:cubicBezTo>
                  <a:lnTo>
                    <a:pt x="19943" y="14931"/>
                  </a:lnTo>
                  <a:cubicBezTo>
                    <a:pt x="19967" y="14919"/>
                    <a:pt x="20003" y="14896"/>
                    <a:pt x="20039" y="14884"/>
                  </a:cubicBezTo>
                  <a:cubicBezTo>
                    <a:pt x="20056" y="14878"/>
                    <a:pt x="20074" y="14875"/>
                    <a:pt x="20092" y="14875"/>
                  </a:cubicBezTo>
                  <a:cubicBezTo>
                    <a:pt x="20110" y="14875"/>
                    <a:pt x="20128" y="14878"/>
                    <a:pt x="20146" y="14884"/>
                  </a:cubicBezTo>
                  <a:cubicBezTo>
                    <a:pt x="20229" y="14860"/>
                    <a:pt x="20301" y="14836"/>
                    <a:pt x="20372" y="14800"/>
                  </a:cubicBezTo>
                  <a:lnTo>
                    <a:pt x="20539" y="14741"/>
                  </a:lnTo>
                  <a:cubicBezTo>
                    <a:pt x="20551" y="14729"/>
                    <a:pt x="20562" y="14717"/>
                    <a:pt x="20574" y="14705"/>
                  </a:cubicBezTo>
                  <a:cubicBezTo>
                    <a:pt x="20598" y="14669"/>
                    <a:pt x="20634" y="14646"/>
                    <a:pt x="20670" y="14646"/>
                  </a:cubicBezTo>
                  <a:cubicBezTo>
                    <a:pt x="20717" y="14634"/>
                    <a:pt x="20765" y="14622"/>
                    <a:pt x="20813" y="14622"/>
                  </a:cubicBezTo>
                  <a:lnTo>
                    <a:pt x="20872" y="14598"/>
                  </a:lnTo>
                  <a:cubicBezTo>
                    <a:pt x="20896" y="14574"/>
                    <a:pt x="20908" y="14515"/>
                    <a:pt x="20943" y="14515"/>
                  </a:cubicBezTo>
                  <a:cubicBezTo>
                    <a:pt x="21051" y="14515"/>
                    <a:pt x="21146" y="14455"/>
                    <a:pt x="21182" y="14372"/>
                  </a:cubicBezTo>
                  <a:cubicBezTo>
                    <a:pt x="21241" y="14265"/>
                    <a:pt x="21336" y="14193"/>
                    <a:pt x="21444" y="14157"/>
                  </a:cubicBezTo>
                  <a:cubicBezTo>
                    <a:pt x="21527" y="14134"/>
                    <a:pt x="21598" y="14086"/>
                    <a:pt x="21670" y="14050"/>
                  </a:cubicBezTo>
                  <a:cubicBezTo>
                    <a:pt x="21741" y="14038"/>
                    <a:pt x="21801" y="13991"/>
                    <a:pt x="21836" y="13919"/>
                  </a:cubicBezTo>
                  <a:cubicBezTo>
                    <a:pt x="21866" y="13890"/>
                    <a:pt x="21895" y="13869"/>
                    <a:pt x="21931" y="13869"/>
                  </a:cubicBezTo>
                  <a:cubicBezTo>
                    <a:pt x="21939" y="13869"/>
                    <a:pt x="21947" y="13870"/>
                    <a:pt x="21956" y="13872"/>
                  </a:cubicBezTo>
                  <a:cubicBezTo>
                    <a:pt x="22015" y="13872"/>
                    <a:pt x="22075" y="13848"/>
                    <a:pt x="22110" y="13800"/>
                  </a:cubicBezTo>
                  <a:cubicBezTo>
                    <a:pt x="22194" y="13705"/>
                    <a:pt x="22289" y="13634"/>
                    <a:pt x="22408" y="13586"/>
                  </a:cubicBezTo>
                  <a:cubicBezTo>
                    <a:pt x="22515" y="13538"/>
                    <a:pt x="22634" y="13503"/>
                    <a:pt x="22753" y="13479"/>
                  </a:cubicBezTo>
                  <a:cubicBezTo>
                    <a:pt x="22813" y="13479"/>
                    <a:pt x="22860" y="13467"/>
                    <a:pt x="22920" y="13443"/>
                  </a:cubicBezTo>
                  <a:cubicBezTo>
                    <a:pt x="22968" y="13431"/>
                    <a:pt x="23027" y="13407"/>
                    <a:pt x="23075" y="13384"/>
                  </a:cubicBezTo>
                  <a:cubicBezTo>
                    <a:pt x="23146" y="13330"/>
                    <a:pt x="23238" y="13303"/>
                    <a:pt x="23329" y="13303"/>
                  </a:cubicBezTo>
                  <a:cubicBezTo>
                    <a:pt x="23360" y="13303"/>
                    <a:pt x="23390" y="13306"/>
                    <a:pt x="23420" y="13312"/>
                  </a:cubicBezTo>
                  <a:cubicBezTo>
                    <a:pt x="23442" y="13318"/>
                    <a:pt x="23464" y="13320"/>
                    <a:pt x="23485" y="13320"/>
                  </a:cubicBezTo>
                  <a:cubicBezTo>
                    <a:pt x="23555" y="13320"/>
                    <a:pt x="23623" y="13297"/>
                    <a:pt x="23694" y="13297"/>
                  </a:cubicBezTo>
                  <a:cubicBezTo>
                    <a:pt x="23732" y="13297"/>
                    <a:pt x="23772" y="13303"/>
                    <a:pt x="23813" y="13324"/>
                  </a:cubicBezTo>
                  <a:lnTo>
                    <a:pt x="23872" y="13312"/>
                  </a:lnTo>
                  <a:lnTo>
                    <a:pt x="23920" y="13288"/>
                  </a:lnTo>
                  <a:cubicBezTo>
                    <a:pt x="23969" y="13249"/>
                    <a:pt x="24035" y="13226"/>
                    <a:pt x="24097" y="13226"/>
                  </a:cubicBezTo>
                  <a:cubicBezTo>
                    <a:pt x="24109" y="13226"/>
                    <a:pt x="24122" y="13227"/>
                    <a:pt x="24134" y="13229"/>
                  </a:cubicBezTo>
                  <a:cubicBezTo>
                    <a:pt x="24159" y="13234"/>
                    <a:pt x="24184" y="13237"/>
                    <a:pt x="24207" y="13237"/>
                  </a:cubicBezTo>
                  <a:cubicBezTo>
                    <a:pt x="24241" y="13237"/>
                    <a:pt x="24273" y="13231"/>
                    <a:pt x="24301" y="13217"/>
                  </a:cubicBezTo>
                  <a:cubicBezTo>
                    <a:pt x="24420" y="13169"/>
                    <a:pt x="24539" y="13145"/>
                    <a:pt x="24658" y="13145"/>
                  </a:cubicBezTo>
                  <a:cubicBezTo>
                    <a:pt x="24623" y="12955"/>
                    <a:pt x="24551" y="12753"/>
                    <a:pt x="24468" y="12574"/>
                  </a:cubicBezTo>
                  <a:cubicBezTo>
                    <a:pt x="24408" y="12455"/>
                    <a:pt x="24349" y="12336"/>
                    <a:pt x="24289" y="12217"/>
                  </a:cubicBezTo>
                  <a:lnTo>
                    <a:pt x="24277" y="12217"/>
                  </a:lnTo>
                  <a:cubicBezTo>
                    <a:pt x="24277" y="12217"/>
                    <a:pt x="24277" y="12205"/>
                    <a:pt x="24277" y="12205"/>
                  </a:cubicBezTo>
                  <a:cubicBezTo>
                    <a:pt x="24253" y="12157"/>
                    <a:pt x="24230" y="12122"/>
                    <a:pt x="24218" y="12074"/>
                  </a:cubicBezTo>
                  <a:lnTo>
                    <a:pt x="24182" y="12086"/>
                  </a:lnTo>
                  <a:cubicBezTo>
                    <a:pt x="24164" y="12095"/>
                    <a:pt x="24154" y="12099"/>
                    <a:pt x="24151" y="12099"/>
                  </a:cubicBezTo>
                  <a:cubicBezTo>
                    <a:pt x="24147" y="12099"/>
                    <a:pt x="24160" y="12089"/>
                    <a:pt x="24182" y="12074"/>
                  </a:cubicBezTo>
                  <a:lnTo>
                    <a:pt x="24206" y="12062"/>
                  </a:lnTo>
                  <a:cubicBezTo>
                    <a:pt x="24200" y="12062"/>
                    <a:pt x="24194" y="12063"/>
                    <a:pt x="24190" y="12064"/>
                  </a:cubicBezTo>
                  <a:lnTo>
                    <a:pt x="24190" y="12064"/>
                  </a:lnTo>
                  <a:cubicBezTo>
                    <a:pt x="24191" y="12063"/>
                    <a:pt x="24193" y="12063"/>
                    <a:pt x="24194" y="12062"/>
                  </a:cubicBezTo>
                  <a:lnTo>
                    <a:pt x="24182" y="12026"/>
                  </a:lnTo>
                  <a:lnTo>
                    <a:pt x="24146" y="12038"/>
                  </a:lnTo>
                  <a:cubicBezTo>
                    <a:pt x="24130" y="12044"/>
                    <a:pt x="24112" y="12049"/>
                    <a:pt x="24104" y="12049"/>
                  </a:cubicBezTo>
                  <a:cubicBezTo>
                    <a:pt x="24094" y="12049"/>
                    <a:pt x="24100" y="12041"/>
                    <a:pt x="24146" y="12014"/>
                  </a:cubicBezTo>
                  <a:lnTo>
                    <a:pt x="24170" y="12002"/>
                  </a:lnTo>
                  <a:lnTo>
                    <a:pt x="24170" y="12002"/>
                  </a:lnTo>
                  <a:cubicBezTo>
                    <a:pt x="24152" y="12008"/>
                    <a:pt x="24137" y="12011"/>
                    <a:pt x="24133" y="12011"/>
                  </a:cubicBezTo>
                  <a:cubicBezTo>
                    <a:pt x="24128" y="12011"/>
                    <a:pt x="24134" y="12008"/>
                    <a:pt x="24158" y="12002"/>
                  </a:cubicBezTo>
                  <a:lnTo>
                    <a:pt x="24134" y="12002"/>
                  </a:lnTo>
                  <a:cubicBezTo>
                    <a:pt x="24119" y="12009"/>
                    <a:pt x="24111" y="12011"/>
                    <a:pt x="24108" y="12011"/>
                  </a:cubicBezTo>
                  <a:cubicBezTo>
                    <a:pt x="24101" y="12011"/>
                    <a:pt x="24116" y="12000"/>
                    <a:pt x="24109" y="12000"/>
                  </a:cubicBezTo>
                  <a:cubicBezTo>
                    <a:pt x="24107" y="12000"/>
                    <a:pt x="24104" y="12001"/>
                    <a:pt x="24099" y="12002"/>
                  </a:cubicBezTo>
                  <a:cubicBezTo>
                    <a:pt x="24088" y="12010"/>
                    <a:pt x="24083" y="12013"/>
                    <a:pt x="24083" y="12013"/>
                  </a:cubicBezTo>
                  <a:cubicBezTo>
                    <a:pt x="24083" y="12013"/>
                    <a:pt x="24102" y="11999"/>
                    <a:pt x="24111" y="11991"/>
                  </a:cubicBezTo>
                  <a:lnTo>
                    <a:pt x="24111" y="11991"/>
                  </a:lnTo>
                  <a:cubicBezTo>
                    <a:pt x="24095" y="11997"/>
                    <a:pt x="24089" y="11999"/>
                    <a:pt x="24088" y="11999"/>
                  </a:cubicBezTo>
                  <a:cubicBezTo>
                    <a:pt x="24087" y="11999"/>
                    <a:pt x="24111" y="11988"/>
                    <a:pt x="24108" y="11988"/>
                  </a:cubicBezTo>
                  <a:cubicBezTo>
                    <a:pt x="24107" y="11988"/>
                    <a:pt x="24104" y="11989"/>
                    <a:pt x="24099" y="11991"/>
                  </a:cubicBezTo>
                  <a:cubicBezTo>
                    <a:pt x="24092" y="11993"/>
                    <a:pt x="24088" y="11994"/>
                    <a:pt x="24086" y="11994"/>
                  </a:cubicBezTo>
                  <a:cubicBezTo>
                    <a:pt x="24080" y="11994"/>
                    <a:pt x="24113" y="11976"/>
                    <a:pt x="24122" y="11967"/>
                  </a:cubicBezTo>
                  <a:lnTo>
                    <a:pt x="24099" y="11967"/>
                  </a:lnTo>
                  <a:cubicBezTo>
                    <a:pt x="24063" y="11979"/>
                    <a:pt x="24045" y="11985"/>
                    <a:pt x="24042" y="11985"/>
                  </a:cubicBezTo>
                  <a:cubicBezTo>
                    <a:pt x="24039" y="11985"/>
                    <a:pt x="24051" y="11979"/>
                    <a:pt x="24075" y="11967"/>
                  </a:cubicBezTo>
                  <a:cubicBezTo>
                    <a:pt x="24111" y="11955"/>
                    <a:pt x="24111" y="11955"/>
                    <a:pt x="24111" y="11955"/>
                  </a:cubicBezTo>
                  <a:cubicBezTo>
                    <a:pt x="24111" y="11948"/>
                    <a:pt x="24119" y="11936"/>
                    <a:pt x="24102" y="11936"/>
                  </a:cubicBezTo>
                  <a:cubicBezTo>
                    <a:pt x="24091" y="11936"/>
                    <a:pt x="24069" y="11941"/>
                    <a:pt x="24027" y="11955"/>
                  </a:cubicBezTo>
                  <a:lnTo>
                    <a:pt x="23991" y="11955"/>
                  </a:lnTo>
                  <a:cubicBezTo>
                    <a:pt x="24015" y="11943"/>
                    <a:pt x="24027" y="11931"/>
                    <a:pt x="24051" y="11919"/>
                  </a:cubicBezTo>
                  <a:lnTo>
                    <a:pt x="24075" y="11907"/>
                  </a:lnTo>
                  <a:lnTo>
                    <a:pt x="24075" y="11907"/>
                  </a:lnTo>
                  <a:cubicBezTo>
                    <a:pt x="24075" y="11907"/>
                    <a:pt x="24043" y="11918"/>
                    <a:pt x="24032" y="11918"/>
                  </a:cubicBezTo>
                  <a:cubicBezTo>
                    <a:pt x="24027" y="11918"/>
                    <a:pt x="24027" y="11915"/>
                    <a:pt x="24039" y="11907"/>
                  </a:cubicBezTo>
                  <a:cubicBezTo>
                    <a:pt x="24055" y="11895"/>
                    <a:pt x="24058" y="11891"/>
                    <a:pt x="24055" y="11891"/>
                  </a:cubicBezTo>
                  <a:cubicBezTo>
                    <a:pt x="24049" y="11891"/>
                    <a:pt x="24026" y="11903"/>
                    <a:pt x="24026" y="11907"/>
                  </a:cubicBezTo>
                  <a:lnTo>
                    <a:pt x="24026" y="11907"/>
                  </a:lnTo>
                  <a:cubicBezTo>
                    <a:pt x="24020" y="11905"/>
                    <a:pt x="24013" y="11903"/>
                    <a:pt x="24027" y="11895"/>
                  </a:cubicBezTo>
                  <a:cubicBezTo>
                    <a:pt x="24039" y="11891"/>
                    <a:pt x="24043" y="11890"/>
                    <a:pt x="24043" y="11890"/>
                  </a:cubicBezTo>
                  <a:lnTo>
                    <a:pt x="24043" y="11890"/>
                  </a:lnTo>
                  <a:cubicBezTo>
                    <a:pt x="24042" y="11890"/>
                    <a:pt x="24023" y="11895"/>
                    <a:pt x="24015" y="11895"/>
                  </a:cubicBezTo>
                  <a:cubicBezTo>
                    <a:pt x="24007" y="11895"/>
                    <a:pt x="23984" y="11901"/>
                    <a:pt x="23972" y="11901"/>
                  </a:cubicBezTo>
                  <a:cubicBezTo>
                    <a:pt x="23966" y="11901"/>
                    <a:pt x="23964" y="11899"/>
                    <a:pt x="23968" y="11895"/>
                  </a:cubicBezTo>
                  <a:cubicBezTo>
                    <a:pt x="23991" y="11883"/>
                    <a:pt x="24015" y="11871"/>
                    <a:pt x="24015" y="11860"/>
                  </a:cubicBezTo>
                  <a:lnTo>
                    <a:pt x="24015" y="11860"/>
                  </a:lnTo>
                  <a:cubicBezTo>
                    <a:pt x="24015" y="11860"/>
                    <a:pt x="24005" y="11865"/>
                    <a:pt x="23994" y="11865"/>
                  </a:cubicBezTo>
                  <a:cubicBezTo>
                    <a:pt x="23989" y="11865"/>
                    <a:pt x="23984" y="11864"/>
                    <a:pt x="23980" y="11860"/>
                  </a:cubicBezTo>
                  <a:cubicBezTo>
                    <a:pt x="23980" y="11860"/>
                    <a:pt x="23980" y="11860"/>
                    <a:pt x="24003" y="11848"/>
                  </a:cubicBezTo>
                  <a:cubicBezTo>
                    <a:pt x="24040" y="11833"/>
                    <a:pt x="24054" y="11823"/>
                    <a:pt x="24040" y="11823"/>
                  </a:cubicBezTo>
                  <a:cubicBezTo>
                    <a:pt x="24031" y="11823"/>
                    <a:pt x="24011" y="11827"/>
                    <a:pt x="23980" y="11836"/>
                  </a:cubicBezTo>
                  <a:lnTo>
                    <a:pt x="23968" y="11836"/>
                  </a:lnTo>
                  <a:cubicBezTo>
                    <a:pt x="23980" y="11836"/>
                    <a:pt x="24003" y="11812"/>
                    <a:pt x="24027" y="11800"/>
                  </a:cubicBezTo>
                  <a:cubicBezTo>
                    <a:pt x="24031" y="11798"/>
                    <a:pt x="24032" y="11798"/>
                    <a:pt x="24031" y="11798"/>
                  </a:cubicBezTo>
                  <a:lnTo>
                    <a:pt x="24031" y="11798"/>
                  </a:lnTo>
                  <a:cubicBezTo>
                    <a:pt x="24029" y="11798"/>
                    <a:pt x="23989" y="11814"/>
                    <a:pt x="23987" y="11814"/>
                  </a:cubicBezTo>
                  <a:cubicBezTo>
                    <a:pt x="23987" y="11814"/>
                    <a:pt x="23988" y="11814"/>
                    <a:pt x="23991" y="11812"/>
                  </a:cubicBezTo>
                  <a:cubicBezTo>
                    <a:pt x="24012" y="11798"/>
                    <a:pt x="24025" y="11792"/>
                    <a:pt x="24023" y="11792"/>
                  </a:cubicBezTo>
                  <a:cubicBezTo>
                    <a:pt x="24021" y="11792"/>
                    <a:pt x="24011" y="11795"/>
                    <a:pt x="23991" y="11800"/>
                  </a:cubicBezTo>
                  <a:cubicBezTo>
                    <a:pt x="23971" y="11810"/>
                    <a:pt x="23958" y="11814"/>
                    <a:pt x="23950" y="11814"/>
                  </a:cubicBezTo>
                  <a:cubicBezTo>
                    <a:pt x="23940" y="11814"/>
                    <a:pt x="23942" y="11807"/>
                    <a:pt x="23956" y="11800"/>
                  </a:cubicBezTo>
                  <a:cubicBezTo>
                    <a:pt x="23980" y="11788"/>
                    <a:pt x="23968" y="11788"/>
                    <a:pt x="23980" y="11776"/>
                  </a:cubicBezTo>
                  <a:cubicBezTo>
                    <a:pt x="23988" y="11776"/>
                    <a:pt x="23990" y="11771"/>
                    <a:pt x="23980" y="11771"/>
                  </a:cubicBezTo>
                  <a:cubicBezTo>
                    <a:pt x="23976" y="11771"/>
                    <a:pt x="23968" y="11772"/>
                    <a:pt x="23956" y="11776"/>
                  </a:cubicBezTo>
                  <a:cubicBezTo>
                    <a:pt x="23940" y="11780"/>
                    <a:pt x="23933" y="11782"/>
                    <a:pt x="23932" y="11782"/>
                  </a:cubicBezTo>
                  <a:cubicBezTo>
                    <a:pt x="23929" y="11782"/>
                    <a:pt x="23948" y="11776"/>
                    <a:pt x="23956" y="11776"/>
                  </a:cubicBezTo>
                  <a:cubicBezTo>
                    <a:pt x="23968" y="11764"/>
                    <a:pt x="23991" y="11752"/>
                    <a:pt x="23968" y="11752"/>
                  </a:cubicBezTo>
                  <a:cubicBezTo>
                    <a:pt x="23931" y="11762"/>
                    <a:pt x="23911" y="11765"/>
                    <a:pt x="23901" y="11765"/>
                  </a:cubicBezTo>
                  <a:cubicBezTo>
                    <a:pt x="23885" y="11765"/>
                    <a:pt x="23898" y="11755"/>
                    <a:pt x="23920" y="11741"/>
                  </a:cubicBezTo>
                  <a:cubicBezTo>
                    <a:pt x="23932" y="11741"/>
                    <a:pt x="23932" y="11729"/>
                    <a:pt x="23920" y="11729"/>
                  </a:cubicBezTo>
                  <a:cubicBezTo>
                    <a:pt x="23914" y="11732"/>
                    <a:pt x="23908" y="11733"/>
                    <a:pt x="23904" y="11733"/>
                  </a:cubicBezTo>
                  <a:cubicBezTo>
                    <a:pt x="23894" y="11733"/>
                    <a:pt x="23897" y="11722"/>
                    <a:pt x="23932" y="11705"/>
                  </a:cubicBezTo>
                  <a:cubicBezTo>
                    <a:pt x="23991" y="11681"/>
                    <a:pt x="23932" y="11693"/>
                    <a:pt x="24015" y="11669"/>
                  </a:cubicBezTo>
                  <a:cubicBezTo>
                    <a:pt x="23991" y="11669"/>
                    <a:pt x="23973" y="11674"/>
                    <a:pt x="23970" y="11674"/>
                  </a:cubicBezTo>
                  <a:cubicBezTo>
                    <a:pt x="23969" y="11674"/>
                    <a:pt x="23972" y="11673"/>
                    <a:pt x="23980" y="11669"/>
                  </a:cubicBezTo>
                  <a:cubicBezTo>
                    <a:pt x="23932" y="11669"/>
                    <a:pt x="23920" y="11669"/>
                    <a:pt x="23991" y="11633"/>
                  </a:cubicBezTo>
                  <a:lnTo>
                    <a:pt x="23991" y="11633"/>
                  </a:lnTo>
                  <a:cubicBezTo>
                    <a:pt x="23974" y="11637"/>
                    <a:pt x="23965" y="11638"/>
                    <a:pt x="23961" y="11638"/>
                  </a:cubicBezTo>
                  <a:cubicBezTo>
                    <a:pt x="23952" y="11638"/>
                    <a:pt x="23975" y="11630"/>
                    <a:pt x="23991" y="11621"/>
                  </a:cubicBezTo>
                  <a:cubicBezTo>
                    <a:pt x="23968" y="11621"/>
                    <a:pt x="23980" y="11621"/>
                    <a:pt x="23991" y="11610"/>
                  </a:cubicBezTo>
                  <a:lnTo>
                    <a:pt x="23991" y="11598"/>
                  </a:lnTo>
                  <a:cubicBezTo>
                    <a:pt x="23980" y="11602"/>
                    <a:pt x="23970" y="11603"/>
                    <a:pt x="23963" y="11603"/>
                  </a:cubicBezTo>
                  <a:cubicBezTo>
                    <a:pt x="23949" y="11603"/>
                    <a:pt x="23944" y="11598"/>
                    <a:pt x="23944" y="11598"/>
                  </a:cubicBezTo>
                  <a:cubicBezTo>
                    <a:pt x="23932" y="11586"/>
                    <a:pt x="23920" y="11586"/>
                    <a:pt x="23920" y="11574"/>
                  </a:cubicBezTo>
                  <a:cubicBezTo>
                    <a:pt x="23920" y="11574"/>
                    <a:pt x="23908" y="11574"/>
                    <a:pt x="23956" y="11550"/>
                  </a:cubicBezTo>
                  <a:cubicBezTo>
                    <a:pt x="23920" y="11550"/>
                    <a:pt x="23956" y="11538"/>
                    <a:pt x="23980" y="11526"/>
                  </a:cubicBezTo>
                  <a:lnTo>
                    <a:pt x="23980" y="11526"/>
                  </a:lnTo>
                  <a:lnTo>
                    <a:pt x="23908" y="11538"/>
                  </a:lnTo>
                  <a:cubicBezTo>
                    <a:pt x="23884" y="11538"/>
                    <a:pt x="23896" y="11538"/>
                    <a:pt x="23920" y="11526"/>
                  </a:cubicBezTo>
                  <a:cubicBezTo>
                    <a:pt x="23938" y="11520"/>
                    <a:pt x="23941" y="11517"/>
                    <a:pt x="23936" y="11517"/>
                  </a:cubicBezTo>
                  <a:cubicBezTo>
                    <a:pt x="23932" y="11517"/>
                    <a:pt x="23920" y="11520"/>
                    <a:pt x="23908" y="11526"/>
                  </a:cubicBezTo>
                  <a:cubicBezTo>
                    <a:pt x="23900" y="11530"/>
                    <a:pt x="23896" y="11532"/>
                    <a:pt x="23894" y="11532"/>
                  </a:cubicBezTo>
                  <a:cubicBezTo>
                    <a:pt x="23891" y="11532"/>
                    <a:pt x="23896" y="11526"/>
                    <a:pt x="23896" y="11526"/>
                  </a:cubicBezTo>
                  <a:cubicBezTo>
                    <a:pt x="23896" y="11526"/>
                    <a:pt x="23884" y="11526"/>
                    <a:pt x="23908" y="11514"/>
                  </a:cubicBezTo>
                  <a:cubicBezTo>
                    <a:pt x="23921" y="11506"/>
                    <a:pt x="23918" y="11503"/>
                    <a:pt x="23911" y="11503"/>
                  </a:cubicBezTo>
                  <a:cubicBezTo>
                    <a:pt x="23903" y="11503"/>
                    <a:pt x="23890" y="11506"/>
                    <a:pt x="23888" y="11506"/>
                  </a:cubicBezTo>
                  <a:cubicBezTo>
                    <a:pt x="23886" y="11506"/>
                    <a:pt x="23888" y="11505"/>
                    <a:pt x="23896" y="11502"/>
                  </a:cubicBezTo>
                  <a:cubicBezTo>
                    <a:pt x="23920" y="11490"/>
                    <a:pt x="23908" y="11490"/>
                    <a:pt x="23932" y="11479"/>
                  </a:cubicBezTo>
                  <a:lnTo>
                    <a:pt x="23956" y="11467"/>
                  </a:lnTo>
                  <a:lnTo>
                    <a:pt x="23956" y="11455"/>
                  </a:lnTo>
                  <a:lnTo>
                    <a:pt x="23908" y="11455"/>
                  </a:lnTo>
                  <a:cubicBezTo>
                    <a:pt x="23884" y="11455"/>
                    <a:pt x="23944" y="11443"/>
                    <a:pt x="23932" y="11443"/>
                  </a:cubicBezTo>
                  <a:cubicBezTo>
                    <a:pt x="23920" y="11443"/>
                    <a:pt x="23920" y="11443"/>
                    <a:pt x="23944" y="11419"/>
                  </a:cubicBezTo>
                  <a:lnTo>
                    <a:pt x="23944" y="11395"/>
                  </a:lnTo>
                  <a:cubicBezTo>
                    <a:pt x="23944" y="11389"/>
                    <a:pt x="23944" y="11389"/>
                    <a:pt x="23944" y="11389"/>
                  </a:cubicBezTo>
                  <a:cubicBezTo>
                    <a:pt x="23944" y="11389"/>
                    <a:pt x="23944" y="11389"/>
                    <a:pt x="23944" y="11383"/>
                  </a:cubicBezTo>
                  <a:lnTo>
                    <a:pt x="23944" y="11371"/>
                  </a:lnTo>
                  <a:cubicBezTo>
                    <a:pt x="23896" y="11371"/>
                    <a:pt x="23944" y="11360"/>
                    <a:pt x="23908" y="11360"/>
                  </a:cubicBezTo>
                  <a:cubicBezTo>
                    <a:pt x="23884" y="11360"/>
                    <a:pt x="23908" y="11360"/>
                    <a:pt x="23932" y="11348"/>
                  </a:cubicBezTo>
                  <a:lnTo>
                    <a:pt x="23932" y="11336"/>
                  </a:lnTo>
                  <a:cubicBezTo>
                    <a:pt x="23932" y="11332"/>
                    <a:pt x="23931" y="11330"/>
                    <a:pt x="23929" y="11330"/>
                  </a:cubicBezTo>
                  <a:cubicBezTo>
                    <a:pt x="23925" y="11330"/>
                    <a:pt x="23920" y="11336"/>
                    <a:pt x="23920" y="11336"/>
                  </a:cubicBezTo>
                  <a:cubicBezTo>
                    <a:pt x="23920" y="11336"/>
                    <a:pt x="23908" y="11324"/>
                    <a:pt x="23884" y="11324"/>
                  </a:cubicBezTo>
                  <a:lnTo>
                    <a:pt x="23587" y="11288"/>
                  </a:lnTo>
                  <a:lnTo>
                    <a:pt x="23932" y="11252"/>
                  </a:lnTo>
                  <a:cubicBezTo>
                    <a:pt x="23932" y="11169"/>
                    <a:pt x="23944" y="11074"/>
                    <a:pt x="23980" y="10990"/>
                  </a:cubicBezTo>
                  <a:cubicBezTo>
                    <a:pt x="23968" y="10955"/>
                    <a:pt x="23944" y="10907"/>
                    <a:pt x="23932" y="10859"/>
                  </a:cubicBezTo>
                  <a:lnTo>
                    <a:pt x="23920" y="10836"/>
                  </a:lnTo>
                  <a:cubicBezTo>
                    <a:pt x="23765" y="10728"/>
                    <a:pt x="23694" y="10538"/>
                    <a:pt x="23741" y="10347"/>
                  </a:cubicBezTo>
                  <a:cubicBezTo>
                    <a:pt x="23777" y="10228"/>
                    <a:pt x="23801" y="10109"/>
                    <a:pt x="23801" y="9990"/>
                  </a:cubicBezTo>
                  <a:cubicBezTo>
                    <a:pt x="23801" y="9919"/>
                    <a:pt x="23801" y="9847"/>
                    <a:pt x="23789" y="9776"/>
                  </a:cubicBezTo>
                  <a:cubicBezTo>
                    <a:pt x="23777" y="9716"/>
                    <a:pt x="23753" y="9657"/>
                    <a:pt x="23718" y="9609"/>
                  </a:cubicBezTo>
                  <a:cubicBezTo>
                    <a:pt x="23706" y="9597"/>
                    <a:pt x="23706" y="9585"/>
                    <a:pt x="23694" y="9562"/>
                  </a:cubicBezTo>
                  <a:cubicBezTo>
                    <a:pt x="23622" y="9347"/>
                    <a:pt x="23551" y="9121"/>
                    <a:pt x="23468" y="8895"/>
                  </a:cubicBezTo>
                  <a:cubicBezTo>
                    <a:pt x="23444" y="8835"/>
                    <a:pt x="23420" y="8788"/>
                    <a:pt x="23396" y="8728"/>
                  </a:cubicBezTo>
                  <a:cubicBezTo>
                    <a:pt x="23313" y="8573"/>
                    <a:pt x="23218" y="8407"/>
                    <a:pt x="23134" y="8252"/>
                  </a:cubicBezTo>
                  <a:cubicBezTo>
                    <a:pt x="23051" y="8085"/>
                    <a:pt x="23027" y="7907"/>
                    <a:pt x="22944" y="7728"/>
                  </a:cubicBezTo>
                  <a:cubicBezTo>
                    <a:pt x="22777" y="7419"/>
                    <a:pt x="22682" y="7073"/>
                    <a:pt x="22658" y="6728"/>
                  </a:cubicBezTo>
                  <a:cubicBezTo>
                    <a:pt x="22658" y="6668"/>
                    <a:pt x="22646" y="6609"/>
                    <a:pt x="22610" y="6549"/>
                  </a:cubicBezTo>
                  <a:cubicBezTo>
                    <a:pt x="22539" y="6371"/>
                    <a:pt x="22503" y="6180"/>
                    <a:pt x="22527" y="5990"/>
                  </a:cubicBezTo>
                  <a:cubicBezTo>
                    <a:pt x="22527" y="5895"/>
                    <a:pt x="22515" y="5799"/>
                    <a:pt x="22503" y="5704"/>
                  </a:cubicBezTo>
                  <a:lnTo>
                    <a:pt x="22503" y="5668"/>
                  </a:lnTo>
                  <a:cubicBezTo>
                    <a:pt x="22503" y="5621"/>
                    <a:pt x="22491" y="5561"/>
                    <a:pt x="22491" y="5514"/>
                  </a:cubicBezTo>
                  <a:cubicBezTo>
                    <a:pt x="22491" y="5478"/>
                    <a:pt x="22491" y="5454"/>
                    <a:pt x="22491" y="5418"/>
                  </a:cubicBezTo>
                  <a:lnTo>
                    <a:pt x="22503" y="5383"/>
                  </a:lnTo>
                  <a:cubicBezTo>
                    <a:pt x="22444" y="5371"/>
                    <a:pt x="22467" y="5371"/>
                    <a:pt x="22503" y="5371"/>
                  </a:cubicBezTo>
                  <a:cubicBezTo>
                    <a:pt x="22551" y="5180"/>
                    <a:pt x="22598" y="4990"/>
                    <a:pt x="22646" y="4799"/>
                  </a:cubicBezTo>
                  <a:lnTo>
                    <a:pt x="22634" y="4799"/>
                  </a:lnTo>
                  <a:cubicBezTo>
                    <a:pt x="22646" y="4799"/>
                    <a:pt x="22634" y="4787"/>
                    <a:pt x="22658" y="4787"/>
                  </a:cubicBezTo>
                  <a:cubicBezTo>
                    <a:pt x="22610" y="4775"/>
                    <a:pt x="22610" y="4740"/>
                    <a:pt x="22670" y="4716"/>
                  </a:cubicBezTo>
                  <a:lnTo>
                    <a:pt x="22634" y="4716"/>
                  </a:lnTo>
                  <a:cubicBezTo>
                    <a:pt x="22634" y="4704"/>
                    <a:pt x="22634" y="4704"/>
                    <a:pt x="22634" y="4692"/>
                  </a:cubicBezTo>
                  <a:cubicBezTo>
                    <a:pt x="22610" y="4692"/>
                    <a:pt x="22610" y="4680"/>
                    <a:pt x="22610" y="4680"/>
                  </a:cubicBezTo>
                  <a:lnTo>
                    <a:pt x="22610" y="4680"/>
                  </a:lnTo>
                  <a:cubicBezTo>
                    <a:pt x="22622" y="4692"/>
                    <a:pt x="22682" y="4692"/>
                    <a:pt x="22634" y="4692"/>
                  </a:cubicBezTo>
                  <a:lnTo>
                    <a:pt x="22682" y="4692"/>
                  </a:lnTo>
                  <a:cubicBezTo>
                    <a:pt x="22694" y="4656"/>
                    <a:pt x="22694" y="4621"/>
                    <a:pt x="22706" y="4585"/>
                  </a:cubicBezTo>
                  <a:cubicBezTo>
                    <a:pt x="22729" y="4513"/>
                    <a:pt x="22765" y="4442"/>
                    <a:pt x="22813" y="4371"/>
                  </a:cubicBezTo>
                  <a:cubicBezTo>
                    <a:pt x="22825" y="4335"/>
                    <a:pt x="22848" y="4299"/>
                    <a:pt x="22872" y="4263"/>
                  </a:cubicBezTo>
                  <a:lnTo>
                    <a:pt x="22896" y="4228"/>
                  </a:lnTo>
                  <a:lnTo>
                    <a:pt x="22920" y="4204"/>
                  </a:lnTo>
                  <a:cubicBezTo>
                    <a:pt x="22920" y="4200"/>
                    <a:pt x="22920" y="4199"/>
                    <a:pt x="22920" y="4199"/>
                  </a:cubicBezTo>
                  <a:cubicBezTo>
                    <a:pt x="22921" y="4199"/>
                    <a:pt x="22924" y="4204"/>
                    <a:pt x="22932" y="4204"/>
                  </a:cubicBezTo>
                  <a:cubicBezTo>
                    <a:pt x="22932" y="4192"/>
                    <a:pt x="22944" y="4180"/>
                    <a:pt x="22944" y="4168"/>
                  </a:cubicBezTo>
                  <a:lnTo>
                    <a:pt x="22920" y="4132"/>
                  </a:lnTo>
                  <a:cubicBezTo>
                    <a:pt x="22896" y="4085"/>
                    <a:pt x="22872" y="4025"/>
                    <a:pt x="22848" y="3966"/>
                  </a:cubicBezTo>
                  <a:lnTo>
                    <a:pt x="22825" y="3871"/>
                  </a:lnTo>
                  <a:cubicBezTo>
                    <a:pt x="22825" y="3847"/>
                    <a:pt x="22813" y="3811"/>
                    <a:pt x="22801" y="3787"/>
                  </a:cubicBezTo>
                  <a:cubicBezTo>
                    <a:pt x="22777" y="3609"/>
                    <a:pt x="22741" y="3442"/>
                    <a:pt x="22706" y="3275"/>
                  </a:cubicBezTo>
                  <a:cubicBezTo>
                    <a:pt x="22694" y="3251"/>
                    <a:pt x="22694" y="3239"/>
                    <a:pt x="22694" y="3216"/>
                  </a:cubicBezTo>
                  <a:cubicBezTo>
                    <a:pt x="22587" y="2918"/>
                    <a:pt x="22456" y="2632"/>
                    <a:pt x="22289" y="2370"/>
                  </a:cubicBezTo>
                  <a:cubicBezTo>
                    <a:pt x="22182" y="2227"/>
                    <a:pt x="22051" y="2096"/>
                    <a:pt x="21884" y="2001"/>
                  </a:cubicBezTo>
                  <a:cubicBezTo>
                    <a:pt x="21729" y="1906"/>
                    <a:pt x="21539" y="1846"/>
                    <a:pt x="21360" y="1823"/>
                  </a:cubicBezTo>
                  <a:cubicBezTo>
                    <a:pt x="21122" y="1787"/>
                    <a:pt x="20884" y="1775"/>
                    <a:pt x="20646" y="1763"/>
                  </a:cubicBezTo>
                  <a:cubicBezTo>
                    <a:pt x="20598" y="1763"/>
                    <a:pt x="20551" y="1739"/>
                    <a:pt x="20527" y="1704"/>
                  </a:cubicBezTo>
                  <a:cubicBezTo>
                    <a:pt x="20479" y="1656"/>
                    <a:pt x="20443" y="1585"/>
                    <a:pt x="20384" y="1537"/>
                  </a:cubicBezTo>
                  <a:cubicBezTo>
                    <a:pt x="20336" y="1465"/>
                    <a:pt x="20277" y="1406"/>
                    <a:pt x="20205" y="1358"/>
                  </a:cubicBezTo>
                  <a:cubicBezTo>
                    <a:pt x="19889" y="1161"/>
                    <a:pt x="19523" y="1063"/>
                    <a:pt x="19156" y="1063"/>
                  </a:cubicBezTo>
                  <a:cubicBezTo>
                    <a:pt x="19013" y="1063"/>
                    <a:pt x="18870" y="1078"/>
                    <a:pt x="18729" y="1108"/>
                  </a:cubicBezTo>
                  <a:cubicBezTo>
                    <a:pt x="18479" y="1168"/>
                    <a:pt x="18241" y="1275"/>
                    <a:pt x="18026" y="1430"/>
                  </a:cubicBezTo>
                  <a:cubicBezTo>
                    <a:pt x="17800" y="1585"/>
                    <a:pt x="17586" y="1751"/>
                    <a:pt x="17372" y="1918"/>
                  </a:cubicBezTo>
                  <a:cubicBezTo>
                    <a:pt x="17253" y="2013"/>
                    <a:pt x="17145" y="2108"/>
                    <a:pt x="17038" y="2216"/>
                  </a:cubicBezTo>
                  <a:cubicBezTo>
                    <a:pt x="16943" y="2299"/>
                    <a:pt x="16848" y="2370"/>
                    <a:pt x="16741" y="2418"/>
                  </a:cubicBezTo>
                  <a:cubicBezTo>
                    <a:pt x="16610" y="2501"/>
                    <a:pt x="16479" y="2597"/>
                    <a:pt x="16360" y="2692"/>
                  </a:cubicBezTo>
                  <a:cubicBezTo>
                    <a:pt x="16181" y="2835"/>
                    <a:pt x="15990" y="3049"/>
                    <a:pt x="15729" y="3097"/>
                  </a:cubicBezTo>
                  <a:lnTo>
                    <a:pt x="15621" y="3156"/>
                  </a:lnTo>
                  <a:lnTo>
                    <a:pt x="15514" y="3216"/>
                  </a:lnTo>
                  <a:cubicBezTo>
                    <a:pt x="15443" y="3251"/>
                    <a:pt x="15359" y="3287"/>
                    <a:pt x="15276" y="3299"/>
                  </a:cubicBezTo>
                  <a:cubicBezTo>
                    <a:pt x="15246" y="3305"/>
                    <a:pt x="15217" y="3308"/>
                    <a:pt x="15185" y="3308"/>
                  </a:cubicBezTo>
                  <a:cubicBezTo>
                    <a:pt x="15154" y="3308"/>
                    <a:pt x="15121" y="3305"/>
                    <a:pt x="15086" y="3299"/>
                  </a:cubicBezTo>
                  <a:lnTo>
                    <a:pt x="14990" y="3287"/>
                  </a:lnTo>
                  <a:lnTo>
                    <a:pt x="14895" y="3275"/>
                  </a:lnTo>
                  <a:cubicBezTo>
                    <a:pt x="14728" y="3275"/>
                    <a:pt x="14550" y="3251"/>
                    <a:pt x="14395" y="3192"/>
                  </a:cubicBezTo>
                  <a:cubicBezTo>
                    <a:pt x="14336" y="3168"/>
                    <a:pt x="14276" y="3132"/>
                    <a:pt x="14228" y="3085"/>
                  </a:cubicBezTo>
                  <a:cubicBezTo>
                    <a:pt x="14181" y="3049"/>
                    <a:pt x="14133" y="3013"/>
                    <a:pt x="14074" y="2978"/>
                  </a:cubicBezTo>
                  <a:cubicBezTo>
                    <a:pt x="13919" y="2882"/>
                    <a:pt x="13764" y="2763"/>
                    <a:pt x="13609" y="2644"/>
                  </a:cubicBezTo>
                  <a:cubicBezTo>
                    <a:pt x="13538" y="2585"/>
                    <a:pt x="13466" y="2501"/>
                    <a:pt x="13419" y="2418"/>
                  </a:cubicBezTo>
                  <a:cubicBezTo>
                    <a:pt x="13371" y="2335"/>
                    <a:pt x="13335" y="2251"/>
                    <a:pt x="13312" y="2156"/>
                  </a:cubicBezTo>
                  <a:cubicBezTo>
                    <a:pt x="13264" y="2001"/>
                    <a:pt x="13181" y="1846"/>
                    <a:pt x="13062" y="1727"/>
                  </a:cubicBezTo>
                  <a:cubicBezTo>
                    <a:pt x="12897" y="1572"/>
                    <a:pt x="12684" y="1488"/>
                    <a:pt x="12463" y="1488"/>
                  </a:cubicBezTo>
                  <a:cubicBezTo>
                    <a:pt x="12413" y="1488"/>
                    <a:pt x="12362" y="1492"/>
                    <a:pt x="12311" y="1501"/>
                  </a:cubicBezTo>
                  <a:cubicBezTo>
                    <a:pt x="12226" y="1510"/>
                    <a:pt x="12141" y="1515"/>
                    <a:pt x="12056" y="1515"/>
                  </a:cubicBezTo>
                  <a:cubicBezTo>
                    <a:pt x="11809" y="1515"/>
                    <a:pt x="11566" y="1477"/>
                    <a:pt x="11335" y="1406"/>
                  </a:cubicBezTo>
                  <a:cubicBezTo>
                    <a:pt x="11073" y="1311"/>
                    <a:pt x="10847" y="1168"/>
                    <a:pt x="10645" y="977"/>
                  </a:cubicBezTo>
                  <a:cubicBezTo>
                    <a:pt x="10466" y="834"/>
                    <a:pt x="10406" y="584"/>
                    <a:pt x="10287" y="382"/>
                  </a:cubicBezTo>
                  <a:cubicBezTo>
                    <a:pt x="10287" y="382"/>
                    <a:pt x="10287" y="370"/>
                    <a:pt x="10287" y="370"/>
                  </a:cubicBezTo>
                  <a:lnTo>
                    <a:pt x="10275" y="370"/>
                  </a:lnTo>
                  <a:cubicBezTo>
                    <a:pt x="10264" y="358"/>
                    <a:pt x="10252" y="358"/>
                    <a:pt x="10240" y="346"/>
                  </a:cubicBezTo>
                  <a:cubicBezTo>
                    <a:pt x="10224" y="346"/>
                    <a:pt x="10208" y="352"/>
                    <a:pt x="10192" y="352"/>
                  </a:cubicBezTo>
                  <a:cubicBezTo>
                    <a:pt x="10184" y="352"/>
                    <a:pt x="10176" y="350"/>
                    <a:pt x="10168" y="346"/>
                  </a:cubicBezTo>
                  <a:cubicBezTo>
                    <a:pt x="10133" y="334"/>
                    <a:pt x="10109" y="334"/>
                    <a:pt x="10073" y="322"/>
                  </a:cubicBezTo>
                  <a:lnTo>
                    <a:pt x="10049" y="322"/>
                  </a:lnTo>
                  <a:cubicBezTo>
                    <a:pt x="9930" y="311"/>
                    <a:pt x="9823" y="311"/>
                    <a:pt x="9716" y="311"/>
                  </a:cubicBezTo>
                  <a:cubicBezTo>
                    <a:pt x="9573" y="311"/>
                    <a:pt x="9430" y="251"/>
                    <a:pt x="9335" y="144"/>
                  </a:cubicBezTo>
                  <a:cubicBezTo>
                    <a:pt x="9314" y="141"/>
                    <a:pt x="9293" y="139"/>
                    <a:pt x="9273" y="139"/>
                  </a:cubicBezTo>
                  <a:cubicBezTo>
                    <a:pt x="9211" y="139"/>
                    <a:pt x="9153" y="153"/>
                    <a:pt x="9109" y="180"/>
                  </a:cubicBezTo>
                  <a:cubicBezTo>
                    <a:pt x="9082" y="197"/>
                    <a:pt x="9055" y="205"/>
                    <a:pt x="9028" y="205"/>
                  </a:cubicBezTo>
                  <a:cubicBezTo>
                    <a:pt x="8981" y="205"/>
                    <a:pt x="8936" y="182"/>
                    <a:pt x="8906" y="144"/>
                  </a:cubicBezTo>
                  <a:cubicBezTo>
                    <a:pt x="8887" y="124"/>
                    <a:pt x="8875" y="105"/>
                    <a:pt x="8852" y="105"/>
                  </a:cubicBezTo>
                  <a:cubicBezTo>
                    <a:pt x="8847" y="105"/>
                    <a:pt x="8841" y="106"/>
                    <a:pt x="8835" y="108"/>
                  </a:cubicBezTo>
                  <a:cubicBezTo>
                    <a:pt x="8820" y="115"/>
                    <a:pt x="8806" y="127"/>
                    <a:pt x="8791" y="127"/>
                  </a:cubicBezTo>
                  <a:cubicBezTo>
                    <a:pt x="8782" y="127"/>
                    <a:pt x="8773" y="122"/>
                    <a:pt x="8763" y="108"/>
                  </a:cubicBezTo>
                  <a:cubicBezTo>
                    <a:pt x="8751" y="96"/>
                    <a:pt x="8740" y="84"/>
                    <a:pt x="8728" y="72"/>
                  </a:cubicBezTo>
                  <a:cubicBezTo>
                    <a:pt x="8632" y="61"/>
                    <a:pt x="8525" y="37"/>
                    <a:pt x="8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00"/>
            <p:cNvSpPr/>
            <p:nvPr/>
          </p:nvSpPr>
          <p:spPr>
            <a:xfrm>
              <a:off x="2277950" y="3579375"/>
              <a:ext cx="298575" cy="155175"/>
            </a:xfrm>
            <a:custGeom>
              <a:rect b="b" l="l" r="r" t="t"/>
              <a:pathLst>
                <a:path extrusionOk="0" h="6207" w="11943">
                  <a:moveTo>
                    <a:pt x="5768" y="0"/>
                  </a:moveTo>
                  <a:cubicBezTo>
                    <a:pt x="5746" y="0"/>
                    <a:pt x="5725" y="1"/>
                    <a:pt x="5704" y="3"/>
                  </a:cubicBezTo>
                  <a:cubicBezTo>
                    <a:pt x="5668" y="3"/>
                    <a:pt x="5632" y="15"/>
                    <a:pt x="5596" y="27"/>
                  </a:cubicBezTo>
                  <a:cubicBezTo>
                    <a:pt x="5554" y="35"/>
                    <a:pt x="5518" y="44"/>
                    <a:pt x="5480" y="44"/>
                  </a:cubicBezTo>
                  <a:cubicBezTo>
                    <a:pt x="5464" y="44"/>
                    <a:pt x="5447" y="42"/>
                    <a:pt x="5430" y="39"/>
                  </a:cubicBezTo>
                  <a:lnTo>
                    <a:pt x="5358" y="39"/>
                  </a:lnTo>
                  <a:cubicBezTo>
                    <a:pt x="5335" y="39"/>
                    <a:pt x="5311" y="51"/>
                    <a:pt x="5299" y="63"/>
                  </a:cubicBezTo>
                  <a:cubicBezTo>
                    <a:pt x="5227" y="74"/>
                    <a:pt x="5168" y="74"/>
                    <a:pt x="5108" y="134"/>
                  </a:cubicBezTo>
                  <a:cubicBezTo>
                    <a:pt x="5073" y="170"/>
                    <a:pt x="5025" y="194"/>
                    <a:pt x="4977" y="194"/>
                  </a:cubicBezTo>
                  <a:cubicBezTo>
                    <a:pt x="4936" y="205"/>
                    <a:pt x="4894" y="211"/>
                    <a:pt x="4852" y="211"/>
                  </a:cubicBezTo>
                  <a:cubicBezTo>
                    <a:pt x="4811" y="211"/>
                    <a:pt x="4769" y="205"/>
                    <a:pt x="4727" y="194"/>
                  </a:cubicBezTo>
                  <a:cubicBezTo>
                    <a:pt x="4668" y="241"/>
                    <a:pt x="4608" y="301"/>
                    <a:pt x="4537" y="313"/>
                  </a:cubicBezTo>
                  <a:cubicBezTo>
                    <a:pt x="4501" y="325"/>
                    <a:pt x="4477" y="325"/>
                    <a:pt x="4453" y="325"/>
                  </a:cubicBezTo>
                  <a:cubicBezTo>
                    <a:pt x="4430" y="325"/>
                    <a:pt x="4406" y="321"/>
                    <a:pt x="4383" y="321"/>
                  </a:cubicBezTo>
                  <a:cubicBezTo>
                    <a:pt x="4348" y="321"/>
                    <a:pt x="4315" y="329"/>
                    <a:pt x="4287" y="372"/>
                  </a:cubicBezTo>
                  <a:cubicBezTo>
                    <a:pt x="4274" y="393"/>
                    <a:pt x="4254" y="399"/>
                    <a:pt x="4229" y="399"/>
                  </a:cubicBezTo>
                  <a:cubicBezTo>
                    <a:pt x="4188" y="399"/>
                    <a:pt x="4137" y="382"/>
                    <a:pt x="4094" y="382"/>
                  </a:cubicBezTo>
                  <a:cubicBezTo>
                    <a:pt x="4086" y="382"/>
                    <a:pt x="4079" y="383"/>
                    <a:pt x="4072" y="384"/>
                  </a:cubicBezTo>
                  <a:cubicBezTo>
                    <a:pt x="4013" y="384"/>
                    <a:pt x="3953" y="396"/>
                    <a:pt x="3894" y="396"/>
                  </a:cubicBezTo>
                  <a:cubicBezTo>
                    <a:pt x="3853" y="396"/>
                    <a:pt x="3803" y="422"/>
                    <a:pt x="3760" y="422"/>
                  </a:cubicBezTo>
                  <a:cubicBezTo>
                    <a:pt x="3753" y="422"/>
                    <a:pt x="3746" y="421"/>
                    <a:pt x="3739" y="420"/>
                  </a:cubicBezTo>
                  <a:cubicBezTo>
                    <a:pt x="3680" y="396"/>
                    <a:pt x="3632" y="348"/>
                    <a:pt x="3596" y="301"/>
                  </a:cubicBezTo>
                  <a:cubicBezTo>
                    <a:pt x="3584" y="289"/>
                    <a:pt x="3572" y="277"/>
                    <a:pt x="3561" y="265"/>
                  </a:cubicBezTo>
                  <a:cubicBezTo>
                    <a:pt x="3453" y="432"/>
                    <a:pt x="3322" y="586"/>
                    <a:pt x="3180" y="741"/>
                  </a:cubicBezTo>
                  <a:cubicBezTo>
                    <a:pt x="3096" y="825"/>
                    <a:pt x="3001" y="896"/>
                    <a:pt x="2906" y="967"/>
                  </a:cubicBezTo>
                  <a:cubicBezTo>
                    <a:pt x="2834" y="1003"/>
                    <a:pt x="2787" y="1051"/>
                    <a:pt x="2739" y="1098"/>
                  </a:cubicBezTo>
                  <a:cubicBezTo>
                    <a:pt x="2715" y="1122"/>
                    <a:pt x="2691" y="1146"/>
                    <a:pt x="2668" y="1146"/>
                  </a:cubicBezTo>
                  <a:cubicBezTo>
                    <a:pt x="2513" y="1182"/>
                    <a:pt x="2382" y="1253"/>
                    <a:pt x="2263" y="1360"/>
                  </a:cubicBezTo>
                  <a:cubicBezTo>
                    <a:pt x="2084" y="1503"/>
                    <a:pt x="1906" y="1670"/>
                    <a:pt x="1739" y="1849"/>
                  </a:cubicBezTo>
                  <a:cubicBezTo>
                    <a:pt x="1703" y="1884"/>
                    <a:pt x="1656" y="1908"/>
                    <a:pt x="1608" y="1920"/>
                  </a:cubicBezTo>
                  <a:lnTo>
                    <a:pt x="1596" y="1920"/>
                  </a:lnTo>
                  <a:lnTo>
                    <a:pt x="1560" y="1968"/>
                  </a:lnTo>
                  <a:cubicBezTo>
                    <a:pt x="1560" y="1979"/>
                    <a:pt x="1560" y="1979"/>
                    <a:pt x="1560" y="1991"/>
                  </a:cubicBezTo>
                  <a:cubicBezTo>
                    <a:pt x="1560" y="2039"/>
                    <a:pt x="1560" y="2075"/>
                    <a:pt x="1513" y="2099"/>
                  </a:cubicBezTo>
                  <a:lnTo>
                    <a:pt x="1465" y="2110"/>
                  </a:lnTo>
                  <a:cubicBezTo>
                    <a:pt x="1453" y="2146"/>
                    <a:pt x="1429" y="2170"/>
                    <a:pt x="1417" y="2194"/>
                  </a:cubicBezTo>
                  <a:cubicBezTo>
                    <a:pt x="1405" y="2230"/>
                    <a:pt x="1394" y="2277"/>
                    <a:pt x="1370" y="2301"/>
                  </a:cubicBezTo>
                  <a:cubicBezTo>
                    <a:pt x="1275" y="2432"/>
                    <a:pt x="1167" y="2575"/>
                    <a:pt x="1072" y="2706"/>
                  </a:cubicBezTo>
                  <a:cubicBezTo>
                    <a:pt x="1048" y="2741"/>
                    <a:pt x="1013" y="2765"/>
                    <a:pt x="1013" y="2813"/>
                  </a:cubicBezTo>
                  <a:cubicBezTo>
                    <a:pt x="1024" y="2920"/>
                    <a:pt x="965" y="3039"/>
                    <a:pt x="858" y="3087"/>
                  </a:cubicBezTo>
                  <a:cubicBezTo>
                    <a:pt x="822" y="3218"/>
                    <a:pt x="763" y="3325"/>
                    <a:pt x="667" y="3420"/>
                  </a:cubicBezTo>
                  <a:cubicBezTo>
                    <a:pt x="620" y="3468"/>
                    <a:pt x="572" y="3503"/>
                    <a:pt x="536" y="3539"/>
                  </a:cubicBezTo>
                  <a:cubicBezTo>
                    <a:pt x="513" y="3551"/>
                    <a:pt x="489" y="3563"/>
                    <a:pt x="489" y="3575"/>
                  </a:cubicBezTo>
                  <a:cubicBezTo>
                    <a:pt x="489" y="3754"/>
                    <a:pt x="334" y="3801"/>
                    <a:pt x="286" y="3920"/>
                  </a:cubicBezTo>
                  <a:cubicBezTo>
                    <a:pt x="251" y="3980"/>
                    <a:pt x="215" y="4027"/>
                    <a:pt x="167" y="4075"/>
                  </a:cubicBezTo>
                  <a:cubicBezTo>
                    <a:pt x="132" y="4111"/>
                    <a:pt x="84" y="4158"/>
                    <a:pt x="120" y="4218"/>
                  </a:cubicBezTo>
                  <a:cubicBezTo>
                    <a:pt x="143" y="4254"/>
                    <a:pt x="120" y="4277"/>
                    <a:pt x="120" y="4301"/>
                  </a:cubicBezTo>
                  <a:cubicBezTo>
                    <a:pt x="120" y="4313"/>
                    <a:pt x="120" y="4313"/>
                    <a:pt x="96" y="4313"/>
                  </a:cubicBezTo>
                  <a:cubicBezTo>
                    <a:pt x="60" y="4325"/>
                    <a:pt x="24" y="4349"/>
                    <a:pt x="1" y="4373"/>
                  </a:cubicBezTo>
                  <a:cubicBezTo>
                    <a:pt x="36" y="4373"/>
                    <a:pt x="72" y="4373"/>
                    <a:pt x="108" y="4361"/>
                  </a:cubicBezTo>
                  <a:lnTo>
                    <a:pt x="108" y="4361"/>
                  </a:lnTo>
                  <a:cubicBezTo>
                    <a:pt x="84" y="4396"/>
                    <a:pt x="108" y="4408"/>
                    <a:pt x="132" y="4408"/>
                  </a:cubicBezTo>
                  <a:lnTo>
                    <a:pt x="215" y="4408"/>
                  </a:lnTo>
                  <a:cubicBezTo>
                    <a:pt x="239" y="4408"/>
                    <a:pt x="262" y="4420"/>
                    <a:pt x="286" y="4420"/>
                  </a:cubicBezTo>
                  <a:lnTo>
                    <a:pt x="370" y="4444"/>
                  </a:lnTo>
                  <a:cubicBezTo>
                    <a:pt x="453" y="4456"/>
                    <a:pt x="548" y="4444"/>
                    <a:pt x="620" y="4539"/>
                  </a:cubicBezTo>
                  <a:cubicBezTo>
                    <a:pt x="623" y="4543"/>
                    <a:pt x="628" y="4544"/>
                    <a:pt x="633" y="4544"/>
                  </a:cubicBezTo>
                  <a:cubicBezTo>
                    <a:pt x="644" y="4544"/>
                    <a:pt x="659" y="4536"/>
                    <a:pt x="667" y="4527"/>
                  </a:cubicBezTo>
                  <a:cubicBezTo>
                    <a:pt x="693" y="4510"/>
                    <a:pt x="720" y="4499"/>
                    <a:pt x="750" y="4499"/>
                  </a:cubicBezTo>
                  <a:cubicBezTo>
                    <a:pt x="762" y="4499"/>
                    <a:pt x="774" y="4500"/>
                    <a:pt x="786" y="4504"/>
                  </a:cubicBezTo>
                  <a:cubicBezTo>
                    <a:pt x="846" y="4516"/>
                    <a:pt x="905" y="4539"/>
                    <a:pt x="965" y="4575"/>
                  </a:cubicBezTo>
                  <a:cubicBezTo>
                    <a:pt x="982" y="4583"/>
                    <a:pt x="999" y="4592"/>
                    <a:pt x="1015" y="4592"/>
                  </a:cubicBezTo>
                  <a:cubicBezTo>
                    <a:pt x="1022" y="4592"/>
                    <a:pt x="1029" y="4590"/>
                    <a:pt x="1036" y="4587"/>
                  </a:cubicBezTo>
                  <a:cubicBezTo>
                    <a:pt x="1061" y="4574"/>
                    <a:pt x="1089" y="4568"/>
                    <a:pt x="1117" y="4568"/>
                  </a:cubicBezTo>
                  <a:cubicBezTo>
                    <a:pt x="1195" y="4568"/>
                    <a:pt x="1275" y="4615"/>
                    <a:pt x="1310" y="4694"/>
                  </a:cubicBezTo>
                  <a:cubicBezTo>
                    <a:pt x="1346" y="4670"/>
                    <a:pt x="1382" y="4658"/>
                    <a:pt x="1417" y="4635"/>
                  </a:cubicBezTo>
                  <a:cubicBezTo>
                    <a:pt x="1513" y="4789"/>
                    <a:pt x="1667" y="4825"/>
                    <a:pt x="1763" y="4956"/>
                  </a:cubicBezTo>
                  <a:cubicBezTo>
                    <a:pt x="1822" y="5016"/>
                    <a:pt x="1858" y="5087"/>
                    <a:pt x="1882" y="5170"/>
                  </a:cubicBezTo>
                  <a:cubicBezTo>
                    <a:pt x="1894" y="5230"/>
                    <a:pt x="1965" y="5266"/>
                    <a:pt x="1977" y="5337"/>
                  </a:cubicBezTo>
                  <a:cubicBezTo>
                    <a:pt x="2001" y="5397"/>
                    <a:pt x="2072" y="5456"/>
                    <a:pt x="2048" y="5539"/>
                  </a:cubicBezTo>
                  <a:cubicBezTo>
                    <a:pt x="2048" y="5587"/>
                    <a:pt x="2048" y="5635"/>
                    <a:pt x="2072" y="5670"/>
                  </a:cubicBezTo>
                  <a:cubicBezTo>
                    <a:pt x="2108" y="5801"/>
                    <a:pt x="2156" y="5920"/>
                    <a:pt x="2179" y="6051"/>
                  </a:cubicBezTo>
                  <a:lnTo>
                    <a:pt x="2203" y="6182"/>
                  </a:lnTo>
                  <a:lnTo>
                    <a:pt x="2632" y="6159"/>
                  </a:lnTo>
                  <a:lnTo>
                    <a:pt x="2822" y="6159"/>
                  </a:lnTo>
                  <a:cubicBezTo>
                    <a:pt x="2861" y="6159"/>
                    <a:pt x="2897" y="6151"/>
                    <a:pt x="2932" y="6151"/>
                  </a:cubicBezTo>
                  <a:cubicBezTo>
                    <a:pt x="2974" y="6151"/>
                    <a:pt x="3016" y="6161"/>
                    <a:pt x="3060" y="6206"/>
                  </a:cubicBezTo>
                  <a:cubicBezTo>
                    <a:pt x="3084" y="6182"/>
                    <a:pt x="3108" y="6159"/>
                    <a:pt x="3132" y="6135"/>
                  </a:cubicBezTo>
                  <a:cubicBezTo>
                    <a:pt x="3149" y="6082"/>
                    <a:pt x="3167" y="6049"/>
                    <a:pt x="3198" y="6049"/>
                  </a:cubicBezTo>
                  <a:cubicBezTo>
                    <a:pt x="3210" y="6049"/>
                    <a:pt x="3223" y="6054"/>
                    <a:pt x="3239" y="6063"/>
                  </a:cubicBezTo>
                  <a:cubicBezTo>
                    <a:pt x="3256" y="6081"/>
                    <a:pt x="3287" y="6092"/>
                    <a:pt x="3316" y="6092"/>
                  </a:cubicBezTo>
                  <a:cubicBezTo>
                    <a:pt x="3326" y="6092"/>
                    <a:pt x="3337" y="6090"/>
                    <a:pt x="3346" y="6087"/>
                  </a:cubicBezTo>
                  <a:cubicBezTo>
                    <a:pt x="3453" y="6051"/>
                    <a:pt x="3549" y="6004"/>
                    <a:pt x="3644" y="5944"/>
                  </a:cubicBezTo>
                  <a:cubicBezTo>
                    <a:pt x="3656" y="5932"/>
                    <a:pt x="3668" y="5920"/>
                    <a:pt x="3680" y="5909"/>
                  </a:cubicBezTo>
                  <a:cubicBezTo>
                    <a:pt x="3715" y="5861"/>
                    <a:pt x="3739" y="5801"/>
                    <a:pt x="3763" y="5754"/>
                  </a:cubicBezTo>
                  <a:cubicBezTo>
                    <a:pt x="3787" y="5706"/>
                    <a:pt x="3858" y="5706"/>
                    <a:pt x="3882" y="5659"/>
                  </a:cubicBezTo>
                  <a:cubicBezTo>
                    <a:pt x="3930" y="5575"/>
                    <a:pt x="3965" y="5492"/>
                    <a:pt x="4096" y="5468"/>
                  </a:cubicBezTo>
                  <a:cubicBezTo>
                    <a:pt x="4108" y="5468"/>
                    <a:pt x="4120" y="5444"/>
                    <a:pt x="4120" y="5420"/>
                  </a:cubicBezTo>
                  <a:cubicBezTo>
                    <a:pt x="4108" y="5337"/>
                    <a:pt x="4144" y="5313"/>
                    <a:pt x="4203" y="5278"/>
                  </a:cubicBezTo>
                  <a:cubicBezTo>
                    <a:pt x="4227" y="5266"/>
                    <a:pt x="4239" y="5230"/>
                    <a:pt x="4251" y="5206"/>
                  </a:cubicBezTo>
                  <a:cubicBezTo>
                    <a:pt x="4263" y="5170"/>
                    <a:pt x="4251" y="5123"/>
                    <a:pt x="4287" y="5111"/>
                  </a:cubicBezTo>
                  <a:cubicBezTo>
                    <a:pt x="4370" y="5075"/>
                    <a:pt x="4453" y="5016"/>
                    <a:pt x="4513" y="4932"/>
                  </a:cubicBezTo>
                  <a:cubicBezTo>
                    <a:pt x="4561" y="4897"/>
                    <a:pt x="4608" y="4873"/>
                    <a:pt x="4668" y="4873"/>
                  </a:cubicBezTo>
                  <a:cubicBezTo>
                    <a:pt x="4715" y="4861"/>
                    <a:pt x="4751" y="4837"/>
                    <a:pt x="4775" y="4789"/>
                  </a:cubicBezTo>
                  <a:cubicBezTo>
                    <a:pt x="4799" y="4742"/>
                    <a:pt x="4846" y="4694"/>
                    <a:pt x="4894" y="4658"/>
                  </a:cubicBezTo>
                  <a:cubicBezTo>
                    <a:pt x="4942" y="4623"/>
                    <a:pt x="5001" y="4587"/>
                    <a:pt x="5073" y="4587"/>
                  </a:cubicBezTo>
                  <a:cubicBezTo>
                    <a:pt x="5099" y="4582"/>
                    <a:pt x="5126" y="4580"/>
                    <a:pt x="5153" y="4580"/>
                  </a:cubicBezTo>
                  <a:cubicBezTo>
                    <a:pt x="5256" y="4580"/>
                    <a:pt x="5354" y="4616"/>
                    <a:pt x="5430" y="4682"/>
                  </a:cubicBezTo>
                  <a:cubicBezTo>
                    <a:pt x="5525" y="4789"/>
                    <a:pt x="5644" y="4873"/>
                    <a:pt x="5763" y="4944"/>
                  </a:cubicBezTo>
                  <a:cubicBezTo>
                    <a:pt x="5870" y="5004"/>
                    <a:pt x="5942" y="5075"/>
                    <a:pt x="5989" y="5182"/>
                  </a:cubicBezTo>
                  <a:cubicBezTo>
                    <a:pt x="6001" y="5206"/>
                    <a:pt x="6013" y="5242"/>
                    <a:pt x="6037" y="5266"/>
                  </a:cubicBezTo>
                  <a:cubicBezTo>
                    <a:pt x="6144" y="5397"/>
                    <a:pt x="6251" y="5539"/>
                    <a:pt x="6358" y="5670"/>
                  </a:cubicBezTo>
                  <a:cubicBezTo>
                    <a:pt x="6454" y="5801"/>
                    <a:pt x="6573" y="5909"/>
                    <a:pt x="6704" y="6004"/>
                  </a:cubicBezTo>
                  <a:cubicBezTo>
                    <a:pt x="6716" y="6010"/>
                    <a:pt x="6731" y="6013"/>
                    <a:pt x="6744" y="6013"/>
                  </a:cubicBezTo>
                  <a:cubicBezTo>
                    <a:pt x="6757" y="6013"/>
                    <a:pt x="6769" y="6010"/>
                    <a:pt x="6775" y="6004"/>
                  </a:cubicBezTo>
                  <a:cubicBezTo>
                    <a:pt x="6782" y="5990"/>
                    <a:pt x="6781" y="5984"/>
                    <a:pt x="6781" y="5984"/>
                  </a:cubicBezTo>
                  <a:lnTo>
                    <a:pt x="6781" y="5984"/>
                  </a:lnTo>
                  <a:cubicBezTo>
                    <a:pt x="6781" y="5984"/>
                    <a:pt x="6782" y="5987"/>
                    <a:pt x="6787" y="5992"/>
                  </a:cubicBezTo>
                  <a:cubicBezTo>
                    <a:pt x="6787" y="6004"/>
                    <a:pt x="6799" y="6004"/>
                    <a:pt x="6811" y="6004"/>
                  </a:cubicBezTo>
                  <a:cubicBezTo>
                    <a:pt x="6847" y="6004"/>
                    <a:pt x="6882" y="5980"/>
                    <a:pt x="6906" y="5944"/>
                  </a:cubicBezTo>
                  <a:cubicBezTo>
                    <a:pt x="6930" y="5885"/>
                    <a:pt x="6918" y="5801"/>
                    <a:pt x="7013" y="5766"/>
                  </a:cubicBezTo>
                  <a:cubicBezTo>
                    <a:pt x="7013" y="5718"/>
                    <a:pt x="7025" y="5659"/>
                    <a:pt x="7037" y="5623"/>
                  </a:cubicBezTo>
                  <a:cubicBezTo>
                    <a:pt x="7061" y="5587"/>
                    <a:pt x="7120" y="5587"/>
                    <a:pt x="7156" y="5551"/>
                  </a:cubicBezTo>
                  <a:cubicBezTo>
                    <a:pt x="7180" y="5528"/>
                    <a:pt x="7204" y="5468"/>
                    <a:pt x="7228" y="5432"/>
                  </a:cubicBezTo>
                  <a:cubicBezTo>
                    <a:pt x="7263" y="5397"/>
                    <a:pt x="7323" y="5408"/>
                    <a:pt x="7335" y="5373"/>
                  </a:cubicBezTo>
                  <a:cubicBezTo>
                    <a:pt x="7359" y="5313"/>
                    <a:pt x="7371" y="5242"/>
                    <a:pt x="7359" y="5182"/>
                  </a:cubicBezTo>
                  <a:cubicBezTo>
                    <a:pt x="7347" y="5123"/>
                    <a:pt x="7371" y="5051"/>
                    <a:pt x="7430" y="5027"/>
                  </a:cubicBezTo>
                  <a:cubicBezTo>
                    <a:pt x="7490" y="4992"/>
                    <a:pt x="7537" y="4944"/>
                    <a:pt x="7585" y="4897"/>
                  </a:cubicBezTo>
                  <a:cubicBezTo>
                    <a:pt x="7656" y="4789"/>
                    <a:pt x="7763" y="4718"/>
                    <a:pt x="7882" y="4682"/>
                  </a:cubicBezTo>
                  <a:cubicBezTo>
                    <a:pt x="7918" y="4670"/>
                    <a:pt x="7954" y="4658"/>
                    <a:pt x="7990" y="4658"/>
                  </a:cubicBezTo>
                  <a:lnTo>
                    <a:pt x="8216" y="4658"/>
                  </a:lnTo>
                  <a:cubicBezTo>
                    <a:pt x="8287" y="4658"/>
                    <a:pt x="8359" y="4635"/>
                    <a:pt x="8418" y="4599"/>
                  </a:cubicBezTo>
                  <a:cubicBezTo>
                    <a:pt x="8435" y="4582"/>
                    <a:pt x="8455" y="4579"/>
                    <a:pt x="8477" y="4579"/>
                  </a:cubicBezTo>
                  <a:cubicBezTo>
                    <a:pt x="8491" y="4579"/>
                    <a:pt x="8505" y="4580"/>
                    <a:pt x="8520" y="4580"/>
                  </a:cubicBezTo>
                  <a:cubicBezTo>
                    <a:pt x="8546" y="4580"/>
                    <a:pt x="8573" y="4576"/>
                    <a:pt x="8597" y="4551"/>
                  </a:cubicBezTo>
                  <a:cubicBezTo>
                    <a:pt x="8597" y="4551"/>
                    <a:pt x="8609" y="4575"/>
                    <a:pt x="8621" y="4587"/>
                  </a:cubicBezTo>
                  <a:cubicBezTo>
                    <a:pt x="8640" y="4622"/>
                    <a:pt x="8653" y="4635"/>
                    <a:pt x="8662" y="4635"/>
                  </a:cubicBezTo>
                  <a:cubicBezTo>
                    <a:pt x="8680" y="4635"/>
                    <a:pt x="8680" y="4579"/>
                    <a:pt x="8680" y="4539"/>
                  </a:cubicBezTo>
                  <a:cubicBezTo>
                    <a:pt x="8680" y="4527"/>
                    <a:pt x="8692" y="4516"/>
                    <a:pt x="8692" y="4516"/>
                  </a:cubicBezTo>
                  <a:cubicBezTo>
                    <a:pt x="8703" y="4520"/>
                    <a:pt x="8713" y="4522"/>
                    <a:pt x="8722" y="4522"/>
                  </a:cubicBezTo>
                  <a:cubicBezTo>
                    <a:pt x="8761" y="4522"/>
                    <a:pt x="8782" y="4485"/>
                    <a:pt x="8811" y="4456"/>
                  </a:cubicBezTo>
                  <a:cubicBezTo>
                    <a:pt x="8824" y="4447"/>
                    <a:pt x="8839" y="4442"/>
                    <a:pt x="8856" y="4442"/>
                  </a:cubicBezTo>
                  <a:cubicBezTo>
                    <a:pt x="8885" y="4442"/>
                    <a:pt x="8921" y="4458"/>
                    <a:pt x="8966" y="4504"/>
                  </a:cubicBezTo>
                  <a:cubicBezTo>
                    <a:pt x="8980" y="4532"/>
                    <a:pt x="9002" y="4543"/>
                    <a:pt x="9020" y="4543"/>
                  </a:cubicBezTo>
                  <a:cubicBezTo>
                    <a:pt x="9033" y="4543"/>
                    <a:pt x="9044" y="4537"/>
                    <a:pt x="9049" y="4527"/>
                  </a:cubicBezTo>
                  <a:cubicBezTo>
                    <a:pt x="9079" y="4449"/>
                    <a:pt x="9117" y="4402"/>
                    <a:pt x="9190" y="4402"/>
                  </a:cubicBezTo>
                  <a:cubicBezTo>
                    <a:pt x="9205" y="4402"/>
                    <a:pt x="9221" y="4404"/>
                    <a:pt x="9240" y="4408"/>
                  </a:cubicBezTo>
                  <a:cubicBezTo>
                    <a:pt x="9252" y="4408"/>
                    <a:pt x="9252" y="4373"/>
                    <a:pt x="9252" y="4337"/>
                  </a:cubicBezTo>
                  <a:cubicBezTo>
                    <a:pt x="9240" y="4313"/>
                    <a:pt x="9240" y="4289"/>
                    <a:pt x="9252" y="4265"/>
                  </a:cubicBezTo>
                  <a:cubicBezTo>
                    <a:pt x="9286" y="4223"/>
                    <a:pt x="9320" y="4187"/>
                    <a:pt x="9371" y="4187"/>
                  </a:cubicBezTo>
                  <a:cubicBezTo>
                    <a:pt x="9392" y="4187"/>
                    <a:pt x="9415" y="4192"/>
                    <a:pt x="9442" y="4206"/>
                  </a:cubicBezTo>
                  <a:cubicBezTo>
                    <a:pt x="9476" y="4225"/>
                    <a:pt x="9503" y="4235"/>
                    <a:pt x="9526" y="4235"/>
                  </a:cubicBezTo>
                  <a:cubicBezTo>
                    <a:pt x="9560" y="4235"/>
                    <a:pt x="9583" y="4213"/>
                    <a:pt x="9597" y="4170"/>
                  </a:cubicBezTo>
                  <a:cubicBezTo>
                    <a:pt x="9609" y="4146"/>
                    <a:pt x="9657" y="4158"/>
                    <a:pt x="9680" y="4146"/>
                  </a:cubicBezTo>
                  <a:cubicBezTo>
                    <a:pt x="9716" y="4146"/>
                    <a:pt x="9704" y="4123"/>
                    <a:pt x="9704" y="4087"/>
                  </a:cubicBezTo>
                  <a:cubicBezTo>
                    <a:pt x="9692" y="4039"/>
                    <a:pt x="9704" y="4015"/>
                    <a:pt x="9716" y="4015"/>
                  </a:cubicBezTo>
                  <a:cubicBezTo>
                    <a:pt x="9740" y="4015"/>
                    <a:pt x="9764" y="4021"/>
                    <a:pt x="9783" y="4021"/>
                  </a:cubicBezTo>
                  <a:cubicBezTo>
                    <a:pt x="9802" y="4021"/>
                    <a:pt x="9817" y="4015"/>
                    <a:pt x="9823" y="3992"/>
                  </a:cubicBezTo>
                  <a:cubicBezTo>
                    <a:pt x="9847" y="3908"/>
                    <a:pt x="9907" y="3849"/>
                    <a:pt x="9978" y="3825"/>
                  </a:cubicBezTo>
                  <a:cubicBezTo>
                    <a:pt x="10020" y="3804"/>
                    <a:pt x="10072" y="3764"/>
                    <a:pt x="10134" y="3764"/>
                  </a:cubicBezTo>
                  <a:cubicBezTo>
                    <a:pt x="10141" y="3764"/>
                    <a:pt x="10149" y="3764"/>
                    <a:pt x="10157" y="3765"/>
                  </a:cubicBezTo>
                  <a:cubicBezTo>
                    <a:pt x="10164" y="3768"/>
                    <a:pt x="10170" y="3769"/>
                    <a:pt x="10176" y="3769"/>
                  </a:cubicBezTo>
                  <a:cubicBezTo>
                    <a:pt x="10223" y="3769"/>
                    <a:pt x="10232" y="3702"/>
                    <a:pt x="10271" y="3702"/>
                  </a:cubicBezTo>
                  <a:cubicBezTo>
                    <a:pt x="10276" y="3702"/>
                    <a:pt x="10282" y="3703"/>
                    <a:pt x="10288" y="3706"/>
                  </a:cubicBezTo>
                  <a:cubicBezTo>
                    <a:pt x="10295" y="3709"/>
                    <a:pt x="10303" y="3710"/>
                    <a:pt x="10310" y="3710"/>
                  </a:cubicBezTo>
                  <a:cubicBezTo>
                    <a:pt x="10352" y="3710"/>
                    <a:pt x="10391" y="3666"/>
                    <a:pt x="10440" y="3666"/>
                  </a:cubicBezTo>
                  <a:cubicBezTo>
                    <a:pt x="10448" y="3666"/>
                    <a:pt x="10457" y="3667"/>
                    <a:pt x="10466" y="3670"/>
                  </a:cubicBezTo>
                  <a:cubicBezTo>
                    <a:pt x="10479" y="3672"/>
                    <a:pt x="10491" y="3673"/>
                    <a:pt x="10504" y="3673"/>
                  </a:cubicBezTo>
                  <a:cubicBezTo>
                    <a:pt x="10562" y="3673"/>
                    <a:pt x="10617" y="3652"/>
                    <a:pt x="10657" y="3623"/>
                  </a:cubicBezTo>
                  <a:cubicBezTo>
                    <a:pt x="10704" y="3599"/>
                    <a:pt x="10752" y="3539"/>
                    <a:pt x="10800" y="3527"/>
                  </a:cubicBezTo>
                  <a:cubicBezTo>
                    <a:pt x="10859" y="3527"/>
                    <a:pt x="10919" y="3527"/>
                    <a:pt x="10966" y="3551"/>
                  </a:cubicBezTo>
                  <a:cubicBezTo>
                    <a:pt x="10942" y="3503"/>
                    <a:pt x="10930" y="3456"/>
                    <a:pt x="10930" y="3396"/>
                  </a:cubicBezTo>
                  <a:lnTo>
                    <a:pt x="10942" y="3253"/>
                  </a:lnTo>
                  <a:cubicBezTo>
                    <a:pt x="10966" y="3230"/>
                    <a:pt x="10978" y="3218"/>
                    <a:pt x="10978" y="3194"/>
                  </a:cubicBezTo>
                  <a:cubicBezTo>
                    <a:pt x="10978" y="3146"/>
                    <a:pt x="10990" y="3099"/>
                    <a:pt x="11014" y="3063"/>
                  </a:cubicBezTo>
                  <a:lnTo>
                    <a:pt x="11026" y="3051"/>
                  </a:lnTo>
                  <a:cubicBezTo>
                    <a:pt x="11061" y="3015"/>
                    <a:pt x="11073" y="2968"/>
                    <a:pt x="11109" y="2920"/>
                  </a:cubicBezTo>
                  <a:cubicBezTo>
                    <a:pt x="11139" y="2870"/>
                    <a:pt x="11185" y="2846"/>
                    <a:pt x="11234" y="2846"/>
                  </a:cubicBezTo>
                  <a:cubicBezTo>
                    <a:pt x="11244" y="2846"/>
                    <a:pt x="11254" y="2847"/>
                    <a:pt x="11264" y="2849"/>
                  </a:cubicBezTo>
                  <a:cubicBezTo>
                    <a:pt x="11277" y="2852"/>
                    <a:pt x="11289" y="2853"/>
                    <a:pt x="11302" y="2853"/>
                  </a:cubicBezTo>
                  <a:cubicBezTo>
                    <a:pt x="11335" y="2853"/>
                    <a:pt x="11365" y="2842"/>
                    <a:pt x="11383" y="2825"/>
                  </a:cubicBezTo>
                  <a:cubicBezTo>
                    <a:pt x="11431" y="2744"/>
                    <a:pt x="11513" y="2696"/>
                    <a:pt x="11598" y="2696"/>
                  </a:cubicBezTo>
                  <a:cubicBezTo>
                    <a:pt x="11638" y="2696"/>
                    <a:pt x="11678" y="2707"/>
                    <a:pt x="11716" y="2730"/>
                  </a:cubicBezTo>
                  <a:lnTo>
                    <a:pt x="11752" y="2730"/>
                  </a:lnTo>
                  <a:lnTo>
                    <a:pt x="11764" y="2741"/>
                  </a:lnTo>
                  <a:cubicBezTo>
                    <a:pt x="11781" y="2758"/>
                    <a:pt x="11804" y="2775"/>
                    <a:pt x="11828" y="2775"/>
                  </a:cubicBezTo>
                  <a:cubicBezTo>
                    <a:pt x="11838" y="2775"/>
                    <a:pt x="11849" y="2772"/>
                    <a:pt x="11859" y="2765"/>
                  </a:cubicBezTo>
                  <a:cubicBezTo>
                    <a:pt x="11883" y="2741"/>
                    <a:pt x="11919" y="2718"/>
                    <a:pt x="11943" y="2706"/>
                  </a:cubicBezTo>
                  <a:cubicBezTo>
                    <a:pt x="11943" y="2694"/>
                    <a:pt x="11919" y="2670"/>
                    <a:pt x="11907" y="2658"/>
                  </a:cubicBezTo>
                  <a:cubicBezTo>
                    <a:pt x="11812" y="2587"/>
                    <a:pt x="11716" y="2527"/>
                    <a:pt x="11621" y="2480"/>
                  </a:cubicBezTo>
                  <a:cubicBezTo>
                    <a:pt x="11573" y="2456"/>
                    <a:pt x="11514" y="2432"/>
                    <a:pt x="11454" y="2420"/>
                  </a:cubicBezTo>
                  <a:cubicBezTo>
                    <a:pt x="11419" y="2414"/>
                    <a:pt x="11380" y="2411"/>
                    <a:pt x="11341" y="2411"/>
                  </a:cubicBezTo>
                  <a:cubicBezTo>
                    <a:pt x="11303" y="2411"/>
                    <a:pt x="11264" y="2414"/>
                    <a:pt x="11228" y="2420"/>
                  </a:cubicBezTo>
                  <a:cubicBezTo>
                    <a:pt x="11181" y="2420"/>
                    <a:pt x="11121" y="2432"/>
                    <a:pt x="11073" y="2456"/>
                  </a:cubicBezTo>
                  <a:lnTo>
                    <a:pt x="11073" y="2468"/>
                  </a:lnTo>
                  <a:cubicBezTo>
                    <a:pt x="11050" y="2468"/>
                    <a:pt x="11038" y="2468"/>
                    <a:pt x="11026" y="2480"/>
                  </a:cubicBezTo>
                  <a:lnTo>
                    <a:pt x="10823" y="2491"/>
                  </a:lnTo>
                  <a:cubicBezTo>
                    <a:pt x="10776" y="2491"/>
                    <a:pt x="10716" y="2480"/>
                    <a:pt x="10669" y="2468"/>
                  </a:cubicBezTo>
                  <a:lnTo>
                    <a:pt x="10633" y="2456"/>
                  </a:lnTo>
                  <a:cubicBezTo>
                    <a:pt x="10609" y="2456"/>
                    <a:pt x="10597" y="2456"/>
                    <a:pt x="10573" y="2444"/>
                  </a:cubicBezTo>
                  <a:cubicBezTo>
                    <a:pt x="10514" y="2432"/>
                    <a:pt x="10454" y="2420"/>
                    <a:pt x="10395" y="2396"/>
                  </a:cubicBezTo>
                  <a:cubicBezTo>
                    <a:pt x="10240" y="2325"/>
                    <a:pt x="10085" y="2241"/>
                    <a:pt x="9942" y="2146"/>
                  </a:cubicBezTo>
                  <a:cubicBezTo>
                    <a:pt x="9871" y="2099"/>
                    <a:pt x="9823" y="2015"/>
                    <a:pt x="9823" y="1932"/>
                  </a:cubicBezTo>
                  <a:lnTo>
                    <a:pt x="9823" y="1908"/>
                  </a:lnTo>
                  <a:cubicBezTo>
                    <a:pt x="9823" y="1825"/>
                    <a:pt x="9811" y="1741"/>
                    <a:pt x="9799" y="1670"/>
                  </a:cubicBezTo>
                  <a:cubicBezTo>
                    <a:pt x="9776" y="1491"/>
                    <a:pt x="9716" y="1289"/>
                    <a:pt x="9680" y="1051"/>
                  </a:cubicBezTo>
                  <a:cubicBezTo>
                    <a:pt x="9609" y="1051"/>
                    <a:pt x="9537" y="1039"/>
                    <a:pt x="9454" y="1027"/>
                  </a:cubicBezTo>
                  <a:cubicBezTo>
                    <a:pt x="9371" y="1003"/>
                    <a:pt x="9287" y="991"/>
                    <a:pt x="9204" y="967"/>
                  </a:cubicBezTo>
                  <a:cubicBezTo>
                    <a:pt x="9145" y="944"/>
                    <a:pt x="9085" y="932"/>
                    <a:pt x="9025" y="920"/>
                  </a:cubicBezTo>
                  <a:cubicBezTo>
                    <a:pt x="8966" y="908"/>
                    <a:pt x="8906" y="908"/>
                    <a:pt x="8835" y="884"/>
                  </a:cubicBezTo>
                  <a:cubicBezTo>
                    <a:pt x="8752" y="872"/>
                    <a:pt x="8656" y="836"/>
                    <a:pt x="8573" y="801"/>
                  </a:cubicBezTo>
                  <a:cubicBezTo>
                    <a:pt x="8514" y="753"/>
                    <a:pt x="8430" y="729"/>
                    <a:pt x="8359" y="729"/>
                  </a:cubicBezTo>
                  <a:cubicBezTo>
                    <a:pt x="8335" y="729"/>
                    <a:pt x="8311" y="694"/>
                    <a:pt x="8287" y="670"/>
                  </a:cubicBezTo>
                  <a:cubicBezTo>
                    <a:pt x="8263" y="658"/>
                    <a:pt x="8240" y="634"/>
                    <a:pt x="8204" y="634"/>
                  </a:cubicBezTo>
                  <a:cubicBezTo>
                    <a:pt x="8179" y="643"/>
                    <a:pt x="8152" y="646"/>
                    <a:pt x="8125" y="646"/>
                  </a:cubicBezTo>
                  <a:cubicBezTo>
                    <a:pt x="8075" y="646"/>
                    <a:pt x="8024" y="633"/>
                    <a:pt x="7978" y="610"/>
                  </a:cubicBezTo>
                  <a:cubicBezTo>
                    <a:pt x="7871" y="575"/>
                    <a:pt x="7775" y="539"/>
                    <a:pt x="7680" y="503"/>
                  </a:cubicBezTo>
                  <a:cubicBezTo>
                    <a:pt x="7597" y="444"/>
                    <a:pt x="7478" y="503"/>
                    <a:pt x="7406" y="420"/>
                  </a:cubicBezTo>
                  <a:cubicBezTo>
                    <a:pt x="7394" y="396"/>
                    <a:pt x="7371" y="396"/>
                    <a:pt x="7347" y="396"/>
                  </a:cubicBezTo>
                  <a:cubicBezTo>
                    <a:pt x="7323" y="399"/>
                    <a:pt x="7300" y="400"/>
                    <a:pt x="7278" y="400"/>
                  </a:cubicBezTo>
                  <a:cubicBezTo>
                    <a:pt x="7118" y="400"/>
                    <a:pt x="6979" y="334"/>
                    <a:pt x="6823" y="313"/>
                  </a:cubicBezTo>
                  <a:cubicBezTo>
                    <a:pt x="6775" y="301"/>
                    <a:pt x="6728" y="289"/>
                    <a:pt x="6680" y="265"/>
                  </a:cubicBezTo>
                  <a:cubicBezTo>
                    <a:pt x="6537" y="182"/>
                    <a:pt x="6370" y="134"/>
                    <a:pt x="6192" y="122"/>
                  </a:cubicBezTo>
                  <a:cubicBezTo>
                    <a:pt x="6156" y="110"/>
                    <a:pt x="6120" y="98"/>
                    <a:pt x="6085" y="86"/>
                  </a:cubicBezTo>
                  <a:cubicBezTo>
                    <a:pt x="5995" y="27"/>
                    <a:pt x="5880" y="0"/>
                    <a:pt x="5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00"/>
            <p:cNvSpPr/>
            <p:nvPr/>
          </p:nvSpPr>
          <p:spPr>
            <a:xfrm>
              <a:off x="2924750" y="3800000"/>
              <a:ext cx="238750" cy="200175"/>
            </a:xfrm>
            <a:custGeom>
              <a:rect b="b" l="l" r="r" t="t"/>
              <a:pathLst>
                <a:path extrusionOk="0" h="8007" w="9550">
                  <a:moveTo>
                    <a:pt x="3266" y="1"/>
                  </a:moveTo>
                  <a:lnTo>
                    <a:pt x="3266" y="1"/>
                  </a:lnTo>
                  <a:cubicBezTo>
                    <a:pt x="3265" y="1"/>
                    <a:pt x="3263" y="7"/>
                    <a:pt x="3263" y="24"/>
                  </a:cubicBezTo>
                  <a:lnTo>
                    <a:pt x="3263" y="36"/>
                  </a:lnTo>
                  <a:cubicBezTo>
                    <a:pt x="3271" y="21"/>
                    <a:pt x="3269" y="1"/>
                    <a:pt x="3266" y="1"/>
                  </a:cubicBezTo>
                  <a:close/>
                  <a:moveTo>
                    <a:pt x="3263" y="36"/>
                  </a:moveTo>
                  <a:cubicBezTo>
                    <a:pt x="3263" y="40"/>
                    <a:pt x="3263" y="44"/>
                    <a:pt x="3263" y="48"/>
                  </a:cubicBezTo>
                  <a:lnTo>
                    <a:pt x="3263" y="48"/>
                  </a:lnTo>
                  <a:lnTo>
                    <a:pt x="3263" y="36"/>
                  </a:lnTo>
                  <a:close/>
                  <a:moveTo>
                    <a:pt x="3090" y="86"/>
                  </a:moveTo>
                  <a:lnTo>
                    <a:pt x="3090" y="86"/>
                  </a:lnTo>
                  <a:cubicBezTo>
                    <a:pt x="3090" y="86"/>
                    <a:pt x="3089" y="89"/>
                    <a:pt x="3088" y="94"/>
                  </a:cubicBezTo>
                  <a:lnTo>
                    <a:pt x="3088" y="94"/>
                  </a:lnTo>
                  <a:cubicBezTo>
                    <a:pt x="3088" y="94"/>
                    <a:pt x="3088" y="94"/>
                    <a:pt x="3087" y="94"/>
                  </a:cubicBezTo>
                  <a:cubicBezTo>
                    <a:pt x="3087" y="94"/>
                    <a:pt x="3086" y="94"/>
                    <a:pt x="3085" y="96"/>
                  </a:cubicBezTo>
                  <a:lnTo>
                    <a:pt x="3085" y="96"/>
                  </a:lnTo>
                  <a:cubicBezTo>
                    <a:pt x="3088" y="89"/>
                    <a:pt x="3089" y="86"/>
                    <a:pt x="3090" y="86"/>
                  </a:cubicBezTo>
                  <a:close/>
                  <a:moveTo>
                    <a:pt x="3132" y="96"/>
                  </a:moveTo>
                  <a:cubicBezTo>
                    <a:pt x="3132" y="96"/>
                    <a:pt x="3132" y="96"/>
                    <a:pt x="3132" y="96"/>
                  </a:cubicBezTo>
                  <a:lnTo>
                    <a:pt x="3132" y="96"/>
                  </a:lnTo>
                  <a:close/>
                  <a:moveTo>
                    <a:pt x="3088" y="94"/>
                  </a:moveTo>
                  <a:cubicBezTo>
                    <a:pt x="3088" y="95"/>
                    <a:pt x="3088" y="97"/>
                    <a:pt x="3087" y="100"/>
                  </a:cubicBezTo>
                  <a:lnTo>
                    <a:pt x="3087" y="100"/>
                  </a:lnTo>
                  <a:cubicBezTo>
                    <a:pt x="3087" y="98"/>
                    <a:pt x="3088" y="96"/>
                    <a:pt x="3088" y="94"/>
                  </a:cubicBezTo>
                  <a:close/>
                  <a:moveTo>
                    <a:pt x="3084" y="105"/>
                  </a:moveTo>
                  <a:lnTo>
                    <a:pt x="3084" y="105"/>
                  </a:lnTo>
                  <a:cubicBezTo>
                    <a:pt x="3084" y="106"/>
                    <a:pt x="3083" y="107"/>
                    <a:pt x="3083" y="108"/>
                  </a:cubicBezTo>
                  <a:lnTo>
                    <a:pt x="3083" y="108"/>
                  </a:lnTo>
                  <a:cubicBezTo>
                    <a:pt x="3083" y="108"/>
                    <a:pt x="3084" y="108"/>
                    <a:pt x="3085" y="108"/>
                  </a:cubicBezTo>
                  <a:cubicBezTo>
                    <a:pt x="3085" y="106"/>
                    <a:pt x="3084" y="106"/>
                    <a:pt x="3084" y="105"/>
                  </a:cubicBezTo>
                  <a:close/>
                  <a:moveTo>
                    <a:pt x="3140" y="100"/>
                  </a:moveTo>
                  <a:cubicBezTo>
                    <a:pt x="3139" y="106"/>
                    <a:pt x="3139" y="109"/>
                    <a:pt x="3139" y="109"/>
                  </a:cubicBezTo>
                  <a:cubicBezTo>
                    <a:pt x="3139" y="109"/>
                    <a:pt x="3140" y="106"/>
                    <a:pt x="3140" y="100"/>
                  </a:cubicBezTo>
                  <a:close/>
                  <a:moveTo>
                    <a:pt x="3144" y="96"/>
                  </a:moveTo>
                  <a:cubicBezTo>
                    <a:pt x="3144" y="102"/>
                    <a:pt x="3140" y="120"/>
                    <a:pt x="3137" y="128"/>
                  </a:cubicBezTo>
                  <a:lnTo>
                    <a:pt x="3137" y="128"/>
                  </a:lnTo>
                  <a:cubicBezTo>
                    <a:pt x="3139" y="122"/>
                    <a:pt x="3141" y="111"/>
                    <a:pt x="3144" y="96"/>
                  </a:cubicBezTo>
                  <a:close/>
                  <a:moveTo>
                    <a:pt x="8648" y="1019"/>
                  </a:moveTo>
                  <a:cubicBezTo>
                    <a:pt x="8655" y="1023"/>
                    <a:pt x="8662" y="1025"/>
                    <a:pt x="8669" y="1025"/>
                  </a:cubicBezTo>
                  <a:lnTo>
                    <a:pt x="8648" y="1019"/>
                  </a:lnTo>
                  <a:close/>
                  <a:moveTo>
                    <a:pt x="2858" y="1"/>
                  </a:moveTo>
                  <a:cubicBezTo>
                    <a:pt x="2779" y="50"/>
                    <a:pt x="2691" y="75"/>
                    <a:pt x="2595" y="75"/>
                  </a:cubicBezTo>
                  <a:cubicBezTo>
                    <a:pt x="2576" y="75"/>
                    <a:pt x="2557" y="74"/>
                    <a:pt x="2537" y="72"/>
                  </a:cubicBezTo>
                  <a:lnTo>
                    <a:pt x="2382" y="72"/>
                  </a:lnTo>
                  <a:cubicBezTo>
                    <a:pt x="2373" y="72"/>
                    <a:pt x="2355" y="57"/>
                    <a:pt x="2343" y="57"/>
                  </a:cubicBezTo>
                  <a:cubicBezTo>
                    <a:pt x="2340" y="57"/>
                    <a:pt x="2337" y="58"/>
                    <a:pt x="2334" y="60"/>
                  </a:cubicBezTo>
                  <a:cubicBezTo>
                    <a:pt x="2239" y="179"/>
                    <a:pt x="2108" y="120"/>
                    <a:pt x="1989" y="179"/>
                  </a:cubicBezTo>
                  <a:cubicBezTo>
                    <a:pt x="1954" y="193"/>
                    <a:pt x="1919" y="199"/>
                    <a:pt x="1882" y="199"/>
                  </a:cubicBezTo>
                  <a:cubicBezTo>
                    <a:pt x="1856" y="199"/>
                    <a:pt x="1828" y="196"/>
                    <a:pt x="1799" y="191"/>
                  </a:cubicBezTo>
                  <a:cubicBezTo>
                    <a:pt x="1788" y="189"/>
                    <a:pt x="1778" y="188"/>
                    <a:pt x="1767" y="188"/>
                  </a:cubicBezTo>
                  <a:cubicBezTo>
                    <a:pt x="1718" y="188"/>
                    <a:pt x="1671" y="209"/>
                    <a:pt x="1632" y="239"/>
                  </a:cubicBezTo>
                  <a:cubicBezTo>
                    <a:pt x="1596" y="274"/>
                    <a:pt x="1549" y="263"/>
                    <a:pt x="1501" y="274"/>
                  </a:cubicBezTo>
                  <a:cubicBezTo>
                    <a:pt x="1489" y="274"/>
                    <a:pt x="1489" y="274"/>
                    <a:pt x="1477" y="263"/>
                  </a:cubicBezTo>
                  <a:cubicBezTo>
                    <a:pt x="1453" y="239"/>
                    <a:pt x="1430" y="203"/>
                    <a:pt x="1394" y="167"/>
                  </a:cubicBezTo>
                  <a:lnTo>
                    <a:pt x="1370" y="274"/>
                  </a:lnTo>
                  <a:cubicBezTo>
                    <a:pt x="1352" y="264"/>
                    <a:pt x="1337" y="260"/>
                    <a:pt x="1323" y="260"/>
                  </a:cubicBezTo>
                  <a:cubicBezTo>
                    <a:pt x="1270" y="260"/>
                    <a:pt x="1238" y="318"/>
                    <a:pt x="1191" y="346"/>
                  </a:cubicBezTo>
                  <a:cubicBezTo>
                    <a:pt x="1132" y="370"/>
                    <a:pt x="1072" y="393"/>
                    <a:pt x="1013" y="405"/>
                  </a:cubicBezTo>
                  <a:lnTo>
                    <a:pt x="930" y="429"/>
                  </a:lnTo>
                  <a:lnTo>
                    <a:pt x="953" y="429"/>
                  </a:lnTo>
                  <a:cubicBezTo>
                    <a:pt x="924" y="447"/>
                    <a:pt x="888" y="456"/>
                    <a:pt x="852" y="456"/>
                  </a:cubicBezTo>
                  <a:cubicBezTo>
                    <a:pt x="816" y="456"/>
                    <a:pt x="781" y="447"/>
                    <a:pt x="751" y="429"/>
                  </a:cubicBezTo>
                  <a:cubicBezTo>
                    <a:pt x="746" y="427"/>
                    <a:pt x="742" y="426"/>
                    <a:pt x="738" y="426"/>
                  </a:cubicBezTo>
                  <a:cubicBezTo>
                    <a:pt x="723" y="426"/>
                    <a:pt x="713" y="443"/>
                    <a:pt x="703" y="453"/>
                  </a:cubicBezTo>
                  <a:cubicBezTo>
                    <a:pt x="679" y="501"/>
                    <a:pt x="632" y="513"/>
                    <a:pt x="596" y="513"/>
                  </a:cubicBezTo>
                  <a:lnTo>
                    <a:pt x="549" y="513"/>
                  </a:lnTo>
                  <a:cubicBezTo>
                    <a:pt x="501" y="513"/>
                    <a:pt x="465" y="501"/>
                    <a:pt x="429" y="489"/>
                  </a:cubicBezTo>
                  <a:cubicBezTo>
                    <a:pt x="414" y="489"/>
                    <a:pt x="403" y="483"/>
                    <a:pt x="394" y="483"/>
                  </a:cubicBezTo>
                  <a:cubicBezTo>
                    <a:pt x="390" y="483"/>
                    <a:pt x="386" y="485"/>
                    <a:pt x="382" y="489"/>
                  </a:cubicBezTo>
                  <a:cubicBezTo>
                    <a:pt x="344" y="527"/>
                    <a:pt x="306" y="555"/>
                    <a:pt x="265" y="555"/>
                  </a:cubicBezTo>
                  <a:cubicBezTo>
                    <a:pt x="241" y="555"/>
                    <a:pt x="217" y="546"/>
                    <a:pt x="191" y="524"/>
                  </a:cubicBezTo>
                  <a:cubicBezTo>
                    <a:pt x="179" y="560"/>
                    <a:pt x="179" y="596"/>
                    <a:pt x="191" y="632"/>
                  </a:cubicBezTo>
                  <a:cubicBezTo>
                    <a:pt x="174" y="623"/>
                    <a:pt x="158" y="615"/>
                    <a:pt x="141" y="615"/>
                  </a:cubicBezTo>
                  <a:cubicBezTo>
                    <a:pt x="134" y="615"/>
                    <a:pt x="127" y="616"/>
                    <a:pt x="120" y="620"/>
                  </a:cubicBezTo>
                  <a:cubicBezTo>
                    <a:pt x="108" y="620"/>
                    <a:pt x="96" y="620"/>
                    <a:pt x="84" y="632"/>
                  </a:cubicBezTo>
                  <a:cubicBezTo>
                    <a:pt x="72" y="644"/>
                    <a:pt x="84" y="667"/>
                    <a:pt x="72" y="667"/>
                  </a:cubicBezTo>
                  <a:cubicBezTo>
                    <a:pt x="48" y="691"/>
                    <a:pt x="37" y="703"/>
                    <a:pt x="25" y="727"/>
                  </a:cubicBezTo>
                  <a:cubicBezTo>
                    <a:pt x="1" y="763"/>
                    <a:pt x="48" y="786"/>
                    <a:pt x="48" y="834"/>
                  </a:cubicBezTo>
                  <a:cubicBezTo>
                    <a:pt x="60" y="870"/>
                    <a:pt x="120" y="894"/>
                    <a:pt x="96" y="977"/>
                  </a:cubicBezTo>
                  <a:cubicBezTo>
                    <a:pt x="96" y="1013"/>
                    <a:pt x="120" y="1048"/>
                    <a:pt x="132" y="1072"/>
                  </a:cubicBezTo>
                  <a:cubicBezTo>
                    <a:pt x="191" y="1167"/>
                    <a:pt x="263" y="1251"/>
                    <a:pt x="346" y="1334"/>
                  </a:cubicBezTo>
                  <a:cubicBezTo>
                    <a:pt x="549" y="1572"/>
                    <a:pt x="739" y="1810"/>
                    <a:pt x="918" y="2060"/>
                  </a:cubicBezTo>
                  <a:cubicBezTo>
                    <a:pt x="965" y="2132"/>
                    <a:pt x="1037" y="2179"/>
                    <a:pt x="989" y="2298"/>
                  </a:cubicBezTo>
                  <a:cubicBezTo>
                    <a:pt x="1025" y="2310"/>
                    <a:pt x="1060" y="2322"/>
                    <a:pt x="1084" y="2334"/>
                  </a:cubicBezTo>
                  <a:cubicBezTo>
                    <a:pt x="1156" y="2334"/>
                    <a:pt x="1203" y="2358"/>
                    <a:pt x="1191" y="2418"/>
                  </a:cubicBezTo>
                  <a:cubicBezTo>
                    <a:pt x="1168" y="2453"/>
                    <a:pt x="1168" y="2501"/>
                    <a:pt x="1191" y="2537"/>
                  </a:cubicBezTo>
                  <a:cubicBezTo>
                    <a:pt x="1239" y="2632"/>
                    <a:pt x="1287" y="2727"/>
                    <a:pt x="1322" y="2822"/>
                  </a:cubicBezTo>
                  <a:lnTo>
                    <a:pt x="1334" y="2846"/>
                  </a:lnTo>
                  <a:cubicBezTo>
                    <a:pt x="1346" y="2858"/>
                    <a:pt x="1358" y="2870"/>
                    <a:pt x="1370" y="2882"/>
                  </a:cubicBezTo>
                  <a:cubicBezTo>
                    <a:pt x="1406" y="2918"/>
                    <a:pt x="1453" y="2941"/>
                    <a:pt x="1501" y="2965"/>
                  </a:cubicBezTo>
                  <a:cubicBezTo>
                    <a:pt x="1537" y="3001"/>
                    <a:pt x="1537" y="3060"/>
                    <a:pt x="1572" y="3096"/>
                  </a:cubicBezTo>
                  <a:cubicBezTo>
                    <a:pt x="1656" y="3156"/>
                    <a:pt x="1727" y="3215"/>
                    <a:pt x="1715" y="3346"/>
                  </a:cubicBezTo>
                  <a:cubicBezTo>
                    <a:pt x="1715" y="3358"/>
                    <a:pt x="1727" y="3370"/>
                    <a:pt x="1751" y="3370"/>
                  </a:cubicBezTo>
                  <a:cubicBezTo>
                    <a:pt x="1822" y="3370"/>
                    <a:pt x="1846" y="3430"/>
                    <a:pt x="1846" y="3489"/>
                  </a:cubicBezTo>
                  <a:cubicBezTo>
                    <a:pt x="1846" y="3513"/>
                    <a:pt x="1882" y="3525"/>
                    <a:pt x="1906" y="3537"/>
                  </a:cubicBezTo>
                  <a:cubicBezTo>
                    <a:pt x="1930" y="3549"/>
                    <a:pt x="1965" y="3549"/>
                    <a:pt x="1965" y="3584"/>
                  </a:cubicBezTo>
                  <a:cubicBezTo>
                    <a:pt x="1977" y="3668"/>
                    <a:pt x="2013" y="3739"/>
                    <a:pt x="2073" y="3799"/>
                  </a:cubicBezTo>
                  <a:cubicBezTo>
                    <a:pt x="2108" y="3834"/>
                    <a:pt x="2120" y="3882"/>
                    <a:pt x="2120" y="3930"/>
                  </a:cubicBezTo>
                  <a:lnTo>
                    <a:pt x="2132" y="3942"/>
                  </a:lnTo>
                  <a:cubicBezTo>
                    <a:pt x="2156" y="3965"/>
                    <a:pt x="2180" y="3989"/>
                    <a:pt x="2203" y="4013"/>
                  </a:cubicBezTo>
                  <a:cubicBezTo>
                    <a:pt x="2370" y="4061"/>
                    <a:pt x="2501" y="4180"/>
                    <a:pt x="2573" y="4334"/>
                  </a:cubicBezTo>
                  <a:cubicBezTo>
                    <a:pt x="2608" y="4370"/>
                    <a:pt x="2644" y="4406"/>
                    <a:pt x="2680" y="4453"/>
                  </a:cubicBezTo>
                  <a:cubicBezTo>
                    <a:pt x="2727" y="4501"/>
                    <a:pt x="2775" y="4549"/>
                    <a:pt x="2823" y="4596"/>
                  </a:cubicBezTo>
                  <a:cubicBezTo>
                    <a:pt x="2882" y="4632"/>
                    <a:pt x="2942" y="4692"/>
                    <a:pt x="2977" y="4751"/>
                  </a:cubicBezTo>
                  <a:cubicBezTo>
                    <a:pt x="3085" y="4846"/>
                    <a:pt x="3192" y="4965"/>
                    <a:pt x="3287" y="5085"/>
                  </a:cubicBezTo>
                  <a:cubicBezTo>
                    <a:pt x="3406" y="5239"/>
                    <a:pt x="3537" y="5382"/>
                    <a:pt x="3656" y="5549"/>
                  </a:cubicBezTo>
                  <a:cubicBezTo>
                    <a:pt x="3668" y="5573"/>
                    <a:pt x="3680" y="5596"/>
                    <a:pt x="3692" y="5632"/>
                  </a:cubicBezTo>
                  <a:cubicBezTo>
                    <a:pt x="3704" y="5656"/>
                    <a:pt x="3727" y="5668"/>
                    <a:pt x="3751" y="5680"/>
                  </a:cubicBezTo>
                  <a:cubicBezTo>
                    <a:pt x="3799" y="5704"/>
                    <a:pt x="3787" y="5739"/>
                    <a:pt x="3799" y="5775"/>
                  </a:cubicBezTo>
                  <a:lnTo>
                    <a:pt x="3787" y="5775"/>
                  </a:lnTo>
                  <a:cubicBezTo>
                    <a:pt x="3799" y="5787"/>
                    <a:pt x="3811" y="5811"/>
                    <a:pt x="3811" y="5823"/>
                  </a:cubicBezTo>
                  <a:lnTo>
                    <a:pt x="3835" y="5823"/>
                  </a:lnTo>
                  <a:cubicBezTo>
                    <a:pt x="3918" y="5847"/>
                    <a:pt x="3978" y="5882"/>
                    <a:pt x="4037" y="5930"/>
                  </a:cubicBezTo>
                  <a:cubicBezTo>
                    <a:pt x="4108" y="6013"/>
                    <a:pt x="4192" y="6085"/>
                    <a:pt x="4263" y="6180"/>
                  </a:cubicBezTo>
                  <a:cubicBezTo>
                    <a:pt x="4311" y="6228"/>
                    <a:pt x="4323" y="6299"/>
                    <a:pt x="4370" y="6347"/>
                  </a:cubicBezTo>
                  <a:cubicBezTo>
                    <a:pt x="4418" y="6394"/>
                    <a:pt x="4466" y="6430"/>
                    <a:pt x="4513" y="6466"/>
                  </a:cubicBezTo>
                  <a:cubicBezTo>
                    <a:pt x="4537" y="6478"/>
                    <a:pt x="4549" y="6501"/>
                    <a:pt x="4549" y="6513"/>
                  </a:cubicBezTo>
                  <a:cubicBezTo>
                    <a:pt x="4585" y="6585"/>
                    <a:pt x="4620" y="6656"/>
                    <a:pt x="4644" y="6739"/>
                  </a:cubicBezTo>
                  <a:lnTo>
                    <a:pt x="4763" y="6811"/>
                  </a:lnTo>
                  <a:lnTo>
                    <a:pt x="4775" y="6823"/>
                  </a:lnTo>
                  <a:cubicBezTo>
                    <a:pt x="4859" y="6882"/>
                    <a:pt x="4942" y="6930"/>
                    <a:pt x="5025" y="6978"/>
                  </a:cubicBezTo>
                  <a:cubicBezTo>
                    <a:pt x="5097" y="7025"/>
                    <a:pt x="5168" y="7049"/>
                    <a:pt x="5240" y="7049"/>
                  </a:cubicBezTo>
                  <a:cubicBezTo>
                    <a:pt x="5311" y="7049"/>
                    <a:pt x="5323" y="7156"/>
                    <a:pt x="5406" y="7168"/>
                  </a:cubicBezTo>
                  <a:lnTo>
                    <a:pt x="5406" y="7216"/>
                  </a:lnTo>
                  <a:cubicBezTo>
                    <a:pt x="5378" y="7267"/>
                    <a:pt x="5379" y="7283"/>
                    <a:pt x="5395" y="7283"/>
                  </a:cubicBezTo>
                  <a:cubicBezTo>
                    <a:pt x="5412" y="7283"/>
                    <a:pt x="5447" y="7264"/>
                    <a:pt x="5478" y="7251"/>
                  </a:cubicBezTo>
                  <a:lnTo>
                    <a:pt x="5513" y="7251"/>
                  </a:lnTo>
                  <a:cubicBezTo>
                    <a:pt x="5513" y="7287"/>
                    <a:pt x="5525" y="7311"/>
                    <a:pt x="5549" y="7323"/>
                  </a:cubicBezTo>
                  <a:cubicBezTo>
                    <a:pt x="5573" y="7335"/>
                    <a:pt x="5597" y="7347"/>
                    <a:pt x="5621" y="7359"/>
                  </a:cubicBezTo>
                  <a:cubicBezTo>
                    <a:pt x="5656" y="7382"/>
                    <a:pt x="5656" y="7430"/>
                    <a:pt x="5621" y="7501"/>
                  </a:cubicBezTo>
                  <a:cubicBezTo>
                    <a:pt x="5585" y="7549"/>
                    <a:pt x="5585" y="7585"/>
                    <a:pt x="5621" y="7585"/>
                  </a:cubicBezTo>
                  <a:cubicBezTo>
                    <a:pt x="5716" y="7585"/>
                    <a:pt x="5763" y="7621"/>
                    <a:pt x="5763" y="7716"/>
                  </a:cubicBezTo>
                  <a:cubicBezTo>
                    <a:pt x="5763" y="7723"/>
                    <a:pt x="5767" y="7726"/>
                    <a:pt x="5772" y="7726"/>
                  </a:cubicBezTo>
                  <a:cubicBezTo>
                    <a:pt x="5784" y="7726"/>
                    <a:pt x="5807" y="7712"/>
                    <a:pt x="5823" y="7704"/>
                  </a:cubicBezTo>
                  <a:cubicBezTo>
                    <a:pt x="5847" y="7692"/>
                    <a:pt x="5871" y="7680"/>
                    <a:pt x="5894" y="7680"/>
                  </a:cubicBezTo>
                  <a:cubicBezTo>
                    <a:pt x="5954" y="7704"/>
                    <a:pt x="6013" y="7728"/>
                    <a:pt x="5990" y="7823"/>
                  </a:cubicBezTo>
                  <a:cubicBezTo>
                    <a:pt x="5979" y="7906"/>
                    <a:pt x="5987" y="7944"/>
                    <a:pt x="6037" y="7944"/>
                  </a:cubicBezTo>
                  <a:cubicBezTo>
                    <a:pt x="6044" y="7944"/>
                    <a:pt x="6052" y="7943"/>
                    <a:pt x="6061" y="7942"/>
                  </a:cubicBezTo>
                  <a:cubicBezTo>
                    <a:pt x="6085" y="7942"/>
                    <a:pt x="6097" y="7978"/>
                    <a:pt x="6109" y="8002"/>
                  </a:cubicBezTo>
                  <a:cubicBezTo>
                    <a:pt x="6112" y="8005"/>
                    <a:pt x="6115" y="8006"/>
                    <a:pt x="6120" y="8006"/>
                  </a:cubicBezTo>
                  <a:cubicBezTo>
                    <a:pt x="6133" y="8006"/>
                    <a:pt x="6150" y="7993"/>
                    <a:pt x="6168" y="7966"/>
                  </a:cubicBezTo>
                  <a:cubicBezTo>
                    <a:pt x="6186" y="7948"/>
                    <a:pt x="6197" y="7937"/>
                    <a:pt x="6206" y="7937"/>
                  </a:cubicBezTo>
                  <a:cubicBezTo>
                    <a:pt x="6209" y="7937"/>
                    <a:pt x="6213" y="7939"/>
                    <a:pt x="6216" y="7942"/>
                  </a:cubicBezTo>
                  <a:cubicBezTo>
                    <a:pt x="6216" y="7952"/>
                    <a:pt x="6233" y="8006"/>
                    <a:pt x="6261" y="8006"/>
                  </a:cubicBezTo>
                  <a:cubicBezTo>
                    <a:pt x="6266" y="8006"/>
                    <a:pt x="6270" y="8005"/>
                    <a:pt x="6275" y="8002"/>
                  </a:cubicBezTo>
                  <a:cubicBezTo>
                    <a:pt x="6299" y="7978"/>
                    <a:pt x="6323" y="7966"/>
                    <a:pt x="6347" y="7954"/>
                  </a:cubicBezTo>
                  <a:cubicBezTo>
                    <a:pt x="6359" y="7948"/>
                    <a:pt x="6368" y="7945"/>
                    <a:pt x="6377" y="7945"/>
                  </a:cubicBezTo>
                  <a:cubicBezTo>
                    <a:pt x="6386" y="7945"/>
                    <a:pt x="6394" y="7948"/>
                    <a:pt x="6406" y="7954"/>
                  </a:cubicBezTo>
                  <a:cubicBezTo>
                    <a:pt x="6420" y="7954"/>
                    <a:pt x="6434" y="7946"/>
                    <a:pt x="6449" y="7946"/>
                  </a:cubicBezTo>
                  <a:cubicBezTo>
                    <a:pt x="6461" y="7946"/>
                    <a:pt x="6474" y="7951"/>
                    <a:pt x="6490" y="7966"/>
                  </a:cubicBezTo>
                  <a:cubicBezTo>
                    <a:pt x="6495" y="7972"/>
                    <a:pt x="6500" y="7974"/>
                    <a:pt x="6505" y="7974"/>
                  </a:cubicBezTo>
                  <a:cubicBezTo>
                    <a:pt x="6523" y="7974"/>
                    <a:pt x="6530" y="7926"/>
                    <a:pt x="6550" y="7926"/>
                  </a:cubicBezTo>
                  <a:cubicBezTo>
                    <a:pt x="6554" y="7926"/>
                    <a:pt x="6557" y="7927"/>
                    <a:pt x="6561" y="7930"/>
                  </a:cubicBezTo>
                  <a:cubicBezTo>
                    <a:pt x="6568" y="7937"/>
                    <a:pt x="6575" y="7940"/>
                    <a:pt x="6582" y="7940"/>
                  </a:cubicBezTo>
                  <a:cubicBezTo>
                    <a:pt x="6605" y="7940"/>
                    <a:pt x="6626" y="7905"/>
                    <a:pt x="6658" y="7905"/>
                  </a:cubicBezTo>
                  <a:cubicBezTo>
                    <a:pt x="6661" y="7905"/>
                    <a:pt x="6665" y="7905"/>
                    <a:pt x="6668" y="7906"/>
                  </a:cubicBezTo>
                  <a:cubicBezTo>
                    <a:pt x="6716" y="7906"/>
                    <a:pt x="6752" y="7882"/>
                    <a:pt x="6764" y="7847"/>
                  </a:cubicBezTo>
                  <a:lnTo>
                    <a:pt x="6752" y="7835"/>
                  </a:lnTo>
                  <a:cubicBezTo>
                    <a:pt x="6752" y="7835"/>
                    <a:pt x="6752" y="7823"/>
                    <a:pt x="6752" y="7811"/>
                  </a:cubicBezTo>
                  <a:cubicBezTo>
                    <a:pt x="6752" y="7811"/>
                    <a:pt x="6752" y="7811"/>
                    <a:pt x="6752" y="7799"/>
                  </a:cubicBezTo>
                  <a:cubicBezTo>
                    <a:pt x="6752" y="7799"/>
                    <a:pt x="6752" y="7787"/>
                    <a:pt x="6752" y="7787"/>
                  </a:cubicBezTo>
                  <a:lnTo>
                    <a:pt x="6764" y="7752"/>
                  </a:lnTo>
                  <a:cubicBezTo>
                    <a:pt x="6775" y="7728"/>
                    <a:pt x="6787" y="7716"/>
                    <a:pt x="6799" y="7704"/>
                  </a:cubicBezTo>
                  <a:cubicBezTo>
                    <a:pt x="6775" y="7668"/>
                    <a:pt x="6811" y="7668"/>
                    <a:pt x="6823" y="7644"/>
                  </a:cubicBezTo>
                  <a:cubicBezTo>
                    <a:pt x="6835" y="7632"/>
                    <a:pt x="6847" y="7585"/>
                    <a:pt x="6883" y="7573"/>
                  </a:cubicBezTo>
                  <a:lnTo>
                    <a:pt x="6895" y="7561"/>
                  </a:lnTo>
                  <a:cubicBezTo>
                    <a:pt x="6895" y="7537"/>
                    <a:pt x="6871" y="7501"/>
                    <a:pt x="6895" y="7490"/>
                  </a:cubicBezTo>
                  <a:cubicBezTo>
                    <a:pt x="6918" y="7478"/>
                    <a:pt x="6942" y="7442"/>
                    <a:pt x="6990" y="7418"/>
                  </a:cubicBezTo>
                  <a:cubicBezTo>
                    <a:pt x="7002" y="7394"/>
                    <a:pt x="7026" y="7371"/>
                    <a:pt x="7049" y="7359"/>
                  </a:cubicBezTo>
                  <a:cubicBezTo>
                    <a:pt x="7049" y="7335"/>
                    <a:pt x="7037" y="7299"/>
                    <a:pt x="7026" y="7287"/>
                  </a:cubicBezTo>
                  <a:cubicBezTo>
                    <a:pt x="6948" y="7275"/>
                    <a:pt x="6924" y="7275"/>
                    <a:pt x="6920" y="7275"/>
                  </a:cubicBezTo>
                  <a:cubicBezTo>
                    <a:pt x="6915" y="7275"/>
                    <a:pt x="6930" y="7275"/>
                    <a:pt x="6930" y="7263"/>
                  </a:cubicBezTo>
                  <a:cubicBezTo>
                    <a:pt x="6918" y="7240"/>
                    <a:pt x="6942" y="7204"/>
                    <a:pt x="6966" y="7192"/>
                  </a:cubicBezTo>
                  <a:cubicBezTo>
                    <a:pt x="6930" y="7156"/>
                    <a:pt x="6918" y="7132"/>
                    <a:pt x="6930" y="7097"/>
                  </a:cubicBezTo>
                  <a:cubicBezTo>
                    <a:pt x="6978" y="7001"/>
                    <a:pt x="7037" y="6906"/>
                    <a:pt x="7097" y="6799"/>
                  </a:cubicBezTo>
                  <a:cubicBezTo>
                    <a:pt x="7180" y="6787"/>
                    <a:pt x="7168" y="6716"/>
                    <a:pt x="7192" y="6656"/>
                  </a:cubicBezTo>
                  <a:cubicBezTo>
                    <a:pt x="7204" y="6609"/>
                    <a:pt x="7240" y="6585"/>
                    <a:pt x="7287" y="6585"/>
                  </a:cubicBezTo>
                  <a:cubicBezTo>
                    <a:pt x="7323" y="6585"/>
                    <a:pt x="7359" y="6573"/>
                    <a:pt x="7347" y="6537"/>
                  </a:cubicBezTo>
                  <a:cubicBezTo>
                    <a:pt x="7323" y="6418"/>
                    <a:pt x="7407" y="6311"/>
                    <a:pt x="7526" y="6311"/>
                  </a:cubicBezTo>
                  <a:lnTo>
                    <a:pt x="7573" y="6299"/>
                  </a:lnTo>
                  <a:lnTo>
                    <a:pt x="7585" y="6216"/>
                  </a:lnTo>
                  <a:cubicBezTo>
                    <a:pt x="7585" y="6216"/>
                    <a:pt x="7609" y="6216"/>
                    <a:pt x="7621" y="6239"/>
                  </a:cubicBezTo>
                  <a:cubicBezTo>
                    <a:pt x="7633" y="6180"/>
                    <a:pt x="7668" y="6120"/>
                    <a:pt x="7716" y="6073"/>
                  </a:cubicBezTo>
                  <a:cubicBezTo>
                    <a:pt x="7740" y="6049"/>
                    <a:pt x="7764" y="6025"/>
                    <a:pt x="7799" y="6013"/>
                  </a:cubicBezTo>
                  <a:lnTo>
                    <a:pt x="7859" y="5966"/>
                  </a:lnTo>
                  <a:cubicBezTo>
                    <a:pt x="7871" y="5966"/>
                    <a:pt x="7895" y="5966"/>
                    <a:pt x="7907" y="5977"/>
                  </a:cubicBezTo>
                  <a:lnTo>
                    <a:pt x="7918" y="6025"/>
                  </a:lnTo>
                  <a:lnTo>
                    <a:pt x="7930" y="6025"/>
                  </a:lnTo>
                  <a:cubicBezTo>
                    <a:pt x="7954" y="6001"/>
                    <a:pt x="7990" y="6001"/>
                    <a:pt x="8014" y="5989"/>
                  </a:cubicBezTo>
                  <a:cubicBezTo>
                    <a:pt x="8038" y="5977"/>
                    <a:pt x="8026" y="5966"/>
                    <a:pt x="8026" y="5954"/>
                  </a:cubicBezTo>
                  <a:cubicBezTo>
                    <a:pt x="8038" y="5870"/>
                    <a:pt x="8085" y="5811"/>
                    <a:pt x="8157" y="5775"/>
                  </a:cubicBezTo>
                  <a:cubicBezTo>
                    <a:pt x="8228" y="5727"/>
                    <a:pt x="8299" y="5680"/>
                    <a:pt x="8371" y="5620"/>
                  </a:cubicBezTo>
                  <a:cubicBezTo>
                    <a:pt x="8407" y="5596"/>
                    <a:pt x="8442" y="5573"/>
                    <a:pt x="8466" y="5549"/>
                  </a:cubicBezTo>
                  <a:cubicBezTo>
                    <a:pt x="8490" y="5537"/>
                    <a:pt x="8502" y="5513"/>
                    <a:pt x="8514" y="5501"/>
                  </a:cubicBezTo>
                  <a:lnTo>
                    <a:pt x="8538" y="5477"/>
                  </a:lnTo>
                  <a:cubicBezTo>
                    <a:pt x="8541" y="5474"/>
                    <a:pt x="8541" y="5473"/>
                    <a:pt x="8541" y="5472"/>
                  </a:cubicBezTo>
                  <a:lnTo>
                    <a:pt x="8541" y="5472"/>
                  </a:lnTo>
                  <a:cubicBezTo>
                    <a:pt x="8550" y="5467"/>
                    <a:pt x="8563" y="5456"/>
                    <a:pt x="8585" y="5442"/>
                  </a:cubicBezTo>
                  <a:cubicBezTo>
                    <a:pt x="8609" y="5430"/>
                    <a:pt x="8621" y="5406"/>
                    <a:pt x="8645" y="5394"/>
                  </a:cubicBezTo>
                  <a:cubicBezTo>
                    <a:pt x="8657" y="5370"/>
                    <a:pt x="8680" y="5358"/>
                    <a:pt x="8704" y="5346"/>
                  </a:cubicBezTo>
                  <a:cubicBezTo>
                    <a:pt x="8704" y="5346"/>
                    <a:pt x="8716" y="5346"/>
                    <a:pt x="8716" y="5335"/>
                  </a:cubicBezTo>
                  <a:lnTo>
                    <a:pt x="8776" y="5335"/>
                  </a:lnTo>
                  <a:cubicBezTo>
                    <a:pt x="8788" y="5329"/>
                    <a:pt x="8797" y="5326"/>
                    <a:pt x="8804" y="5326"/>
                  </a:cubicBezTo>
                  <a:cubicBezTo>
                    <a:pt x="8811" y="5326"/>
                    <a:pt x="8817" y="5329"/>
                    <a:pt x="8823" y="5335"/>
                  </a:cubicBezTo>
                  <a:lnTo>
                    <a:pt x="8871" y="5335"/>
                  </a:lnTo>
                  <a:cubicBezTo>
                    <a:pt x="8883" y="5323"/>
                    <a:pt x="8895" y="5323"/>
                    <a:pt x="8907" y="5311"/>
                  </a:cubicBezTo>
                  <a:cubicBezTo>
                    <a:pt x="8919" y="5299"/>
                    <a:pt x="8931" y="5287"/>
                    <a:pt x="8942" y="5287"/>
                  </a:cubicBezTo>
                  <a:cubicBezTo>
                    <a:pt x="8960" y="5269"/>
                    <a:pt x="8984" y="5260"/>
                    <a:pt x="9008" y="5260"/>
                  </a:cubicBezTo>
                  <a:cubicBezTo>
                    <a:pt x="9032" y="5260"/>
                    <a:pt x="9056" y="5269"/>
                    <a:pt x="9073" y="5287"/>
                  </a:cubicBezTo>
                  <a:cubicBezTo>
                    <a:pt x="9086" y="5293"/>
                    <a:pt x="9098" y="5296"/>
                    <a:pt x="9109" y="5296"/>
                  </a:cubicBezTo>
                  <a:cubicBezTo>
                    <a:pt x="9138" y="5296"/>
                    <a:pt x="9160" y="5274"/>
                    <a:pt x="9169" y="5239"/>
                  </a:cubicBezTo>
                  <a:cubicBezTo>
                    <a:pt x="9192" y="5168"/>
                    <a:pt x="9228" y="5108"/>
                    <a:pt x="9264" y="5049"/>
                  </a:cubicBezTo>
                  <a:cubicBezTo>
                    <a:pt x="9359" y="4894"/>
                    <a:pt x="9431" y="4715"/>
                    <a:pt x="9466" y="4537"/>
                  </a:cubicBezTo>
                  <a:cubicBezTo>
                    <a:pt x="9502" y="4156"/>
                    <a:pt x="9526" y="3775"/>
                    <a:pt x="9526" y="3394"/>
                  </a:cubicBezTo>
                  <a:cubicBezTo>
                    <a:pt x="9526" y="3322"/>
                    <a:pt x="9538" y="3251"/>
                    <a:pt x="9550" y="3180"/>
                  </a:cubicBezTo>
                  <a:cubicBezTo>
                    <a:pt x="9550" y="3132"/>
                    <a:pt x="9550" y="3084"/>
                    <a:pt x="9550" y="3037"/>
                  </a:cubicBezTo>
                  <a:cubicBezTo>
                    <a:pt x="9550" y="2977"/>
                    <a:pt x="9526" y="2929"/>
                    <a:pt x="9526" y="2882"/>
                  </a:cubicBezTo>
                  <a:cubicBezTo>
                    <a:pt x="9514" y="2799"/>
                    <a:pt x="9514" y="2715"/>
                    <a:pt x="9526" y="2644"/>
                  </a:cubicBezTo>
                  <a:cubicBezTo>
                    <a:pt x="9538" y="2572"/>
                    <a:pt x="9526" y="2501"/>
                    <a:pt x="9514" y="2441"/>
                  </a:cubicBezTo>
                  <a:cubicBezTo>
                    <a:pt x="9514" y="2418"/>
                    <a:pt x="9526" y="2382"/>
                    <a:pt x="9526" y="2358"/>
                  </a:cubicBezTo>
                  <a:cubicBezTo>
                    <a:pt x="9538" y="2334"/>
                    <a:pt x="9550" y="2298"/>
                    <a:pt x="9526" y="2287"/>
                  </a:cubicBezTo>
                  <a:cubicBezTo>
                    <a:pt x="9490" y="2227"/>
                    <a:pt x="9466" y="2156"/>
                    <a:pt x="9466" y="2084"/>
                  </a:cubicBezTo>
                  <a:cubicBezTo>
                    <a:pt x="9454" y="1989"/>
                    <a:pt x="9454" y="1894"/>
                    <a:pt x="9454" y="1798"/>
                  </a:cubicBezTo>
                  <a:cubicBezTo>
                    <a:pt x="9454" y="1751"/>
                    <a:pt x="9454" y="1703"/>
                    <a:pt x="9431" y="1667"/>
                  </a:cubicBezTo>
                  <a:lnTo>
                    <a:pt x="9431" y="1667"/>
                  </a:lnTo>
                  <a:lnTo>
                    <a:pt x="9442" y="1715"/>
                  </a:lnTo>
                  <a:cubicBezTo>
                    <a:pt x="9419" y="1691"/>
                    <a:pt x="9407" y="1656"/>
                    <a:pt x="9419" y="1620"/>
                  </a:cubicBezTo>
                  <a:cubicBezTo>
                    <a:pt x="9431" y="1608"/>
                    <a:pt x="9419" y="1584"/>
                    <a:pt x="9407" y="1584"/>
                  </a:cubicBezTo>
                  <a:cubicBezTo>
                    <a:pt x="9383" y="1560"/>
                    <a:pt x="9359" y="1536"/>
                    <a:pt x="9335" y="1513"/>
                  </a:cubicBezTo>
                  <a:cubicBezTo>
                    <a:pt x="9264" y="1477"/>
                    <a:pt x="9204" y="1441"/>
                    <a:pt x="9145" y="1417"/>
                  </a:cubicBezTo>
                  <a:cubicBezTo>
                    <a:pt x="9097" y="1394"/>
                    <a:pt x="9061" y="1370"/>
                    <a:pt x="9038" y="1334"/>
                  </a:cubicBezTo>
                  <a:cubicBezTo>
                    <a:pt x="8990" y="1263"/>
                    <a:pt x="8931" y="1215"/>
                    <a:pt x="8859" y="1167"/>
                  </a:cubicBezTo>
                  <a:cubicBezTo>
                    <a:pt x="8811" y="1155"/>
                    <a:pt x="8764" y="1144"/>
                    <a:pt x="8716" y="1132"/>
                  </a:cubicBezTo>
                  <a:lnTo>
                    <a:pt x="8645" y="1096"/>
                  </a:lnTo>
                  <a:lnTo>
                    <a:pt x="8669" y="1036"/>
                  </a:lnTo>
                  <a:lnTo>
                    <a:pt x="8657" y="1036"/>
                  </a:lnTo>
                  <a:lnTo>
                    <a:pt x="8621" y="1013"/>
                  </a:lnTo>
                  <a:lnTo>
                    <a:pt x="8621" y="1013"/>
                  </a:lnTo>
                  <a:lnTo>
                    <a:pt x="8648" y="1019"/>
                  </a:lnTo>
                  <a:lnTo>
                    <a:pt x="8648" y="1019"/>
                  </a:lnTo>
                  <a:cubicBezTo>
                    <a:pt x="8632" y="1012"/>
                    <a:pt x="8618" y="997"/>
                    <a:pt x="8609" y="989"/>
                  </a:cubicBezTo>
                  <a:cubicBezTo>
                    <a:pt x="8561" y="941"/>
                    <a:pt x="8502" y="894"/>
                    <a:pt x="8442" y="870"/>
                  </a:cubicBezTo>
                  <a:cubicBezTo>
                    <a:pt x="8383" y="846"/>
                    <a:pt x="8323" y="822"/>
                    <a:pt x="8264" y="798"/>
                  </a:cubicBezTo>
                  <a:cubicBezTo>
                    <a:pt x="8204" y="786"/>
                    <a:pt x="8157" y="763"/>
                    <a:pt x="8097" y="751"/>
                  </a:cubicBezTo>
                  <a:cubicBezTo>
                    <a:pt x="8026" y="739"/>
                    <a:pt x="7966" y="727"/>
                    <a:pt x="7907" y="703"/>
                  </a:cubicBezTo>
                  <a:cubicBezTo>
                    <a:pt x="7877" y="691"/>
                    <a:pt x="7847" y="685"/>
                    <a:pt x="7817" y="685"/>
                  </a:cubicBezTo>
                  <a:cubicBezTo>
                    <a:pt x="7788" y="685"/>
                    <a:pt x="7758" y="691"/>
                    <a:pt x="7728" y="703"/>
                  </a:cubicBezTo>
                  <a:cubicBezTo>
                    <a:pt x="7703" y="711"/>
                    <a:pt x="7672" y="720"/>
                    <a:pt x="7643" y="720"/>
                  </a:cubicBezTo>
                  <a:cubicBezTo>
                    <a:pt x="7631" y="720"/>
                    <a:pt x="7619" y="718"/>
                    <a:pt x="7609" y="715"/>
                  </a:cubicBezTo>
                  <a:cubicBezTo>
                    <a:pt x="7537" y="703"/>
                    <a:pt x="7466" y="679"/>
                    <a:pt x="7407" y="632"/>
                  </a:cubicBezTo>
                  <a:cubicBezTo>
                    <a:pt x="7371" y="644"/>
                    <a:pt x="7347" y="655"/>
                    <a:pt x="7311" y="667"/>
                  </a:cubicBezTo>
                  <a:lnTo>
                    <a:pt x="7276" y="667"/>
                  </a:lnTo>
                  <a:cubicBezTo>
                    <a:pt x="7263" y="671"/>
                    <a:pt x="7250" y="672"/>
                    <a:pt x="7237" y="672"/>
                  </a:cubicBezTo>
                  <a:cubicBezTo>
                    <a:pt x="7203" y="672"/>
                    <a:pt x="7171" y="661"/>
                    <a:pt x="7145" y="644"/>
                  </a:cubicBezTo>
                  <a:cubicBezTo>
                    <a:pt x="7121" y="632"/>
                    <a:pt x="7085" y="620"/>
                    <a:pt x="7061" y="608"/>
                  </a:cubicBezTo>
                  <a:cubicBezTo>
                    <a:pt x="7020" y="577"/>
                    <a:pt x="6988" y="520"/>
                    <a:pt x="6934" y="520"/>
                  </a:cubicBezTo>
                  <a:cubicBezTo>
                    <a:pt x="6925" y="520"/>
                    <a:pt x="6916" y="521"/>
                    <a:pt x="6906" y="524"/>
                  </a:cubicBezTo>
                  <a:lnTo>
                    <a:pt x="6883" y="524"/>
                  </a:lnTo>
                  <a:cubicBezTo>
                    <a:pt x="6859" y="501"/>
                    <a:pt x="6835" y="453"/>
                    <a:pt x="6799" y="441"/>
                  </a:cubicBezTo>
                  <a:cubicBezTo>
                    <a:pt x="6764" y="417"/>
                    <a:pt x="6716" y="417"/>
                    <a:pt x="6680" y="405"/>
                  </a:cubicBezTo>
                  <a:cubicBezTo>
                    <a:pt x="6650" y="405"/>
                    <a:pt x="6619" y="432"/>
                    <a:pt x="6588" y="432"/>
                  </a:cubicBezTo>
                  <a:cubicBezTo>
                    <a:pt x="6583" y="432"/>
                    <a:pt x="6578" y="431"/>
                    <a:pt x="6573" y="429"/>
                  </a:cubicBezTo>
                  <a:cubicBezTo>
                    <a:pt x="6537" y="405"/>
                    <a:pt x="6502" y="382"/>
                    <a:pt x="6466" y="346"/>
                  </a:cubicBezTo>
                  <a:cubicBezTo>
                    <a:pt x="6454" y="322"/>
                    <a:pt x="6430" y="298"/>
                    <a:pt x="6406" y="286"/>
                  </a:cubicBezTo>
                  <a:cubicBezTo>
                    <a:pt x="6400" y="292"/>
                    <a:pt x="6394" y="295"/>
                    <a:pt x="6387" y="295"/>
                  </a:cubicBezTo>
                  <a:cubicBezTo>
                    <a:pt x="6380" y="295"/>
                    <a:pt x="6371" y="292"/>
                    <a:pt x="6359" y="286"/>
                  </a:cubicBezTo>
                  <a:cubicBezTo>
                    <a:pt x="6347" y="298"/>
                    <a:pt x="6335" y="298"/>
                    <a:pt x="6323" y="310"/>
                  </a:cubicBezTo>
                  <a:cubicBezTo>
                    <a:pt x="6315" y="318"/>
                    <a:pt x="6306" y="321"/>
                    <a:pt x="6296" y="321"/>
                  </a:cubicBezTo>
                  <a:cubicBezTo>
                    <a:pt x="6275" y="321"/>
                    <a:pt x="6252" y="310"/>
                    <a:pt x="6228" y="310"/>
                  </a:cubicBezTo>
                  <a:cubicBezTo>
                    <a:pt x="6061" y="286"/>
                    <a:pt x="5883" y="286"/>
                    <a:pt x="5704" y="286"/>
                  </a:cubicBezTo>
                  <a:cubicBezTo>
                    <a:pt x="5632" y="286"/>
                    <a:pt x="5549" y="286"/>
                    <a:pt x="5466" y="274"/>
                  </a:cubicBezTo>
                  <a:cubicBezTo>
                    <a:pt x="5442" y="280"/>
                    <a:pt x="5415" y="283"/>
                    <a:pt x="5387" y="283"/>
                  </a:cubicBezTo>
                  <a:cubicBezTo>
                    <a:pt x="5359" y="283"/>
                    <a:pt x="5329" y="280"/>
                    <a:pt x="5299" y="274"/>
                  </a:cubicBezTo>
                  <a:lnTo>
                    <a:pt x="5263" y="251"/>
                  </a:lnTo>
                  <a:lnTo>
                    <a:pt x="5216" y="251"/>
                  </a:lnTo>
                  <a:cubicBezTo>
                    <a:pt x="5204" y="257"/>
                    <a:pt x="5189" y="260"/>
                    <a:pt x="5174" y="260"/>
                  </a:cubicBezTo>
                  <a:cubicBezTo>
                    <a:pt x="5159" y="260"/>
                    <a:pt x="5144" y="257"/>
                    <a:pt x="5132" y="251"/>
                  </a:cubicBezTo>
                  <a:cubicBezTo>
                    <a:pt x="5085" y="227"/>
                    <a:pt x="5037" y="215"/>
                    <a:pt x="4978" y="203"/>
                  </a:cubicBezTo>
                  <a:lnTo>
                    <a:pt x="4906" y="203"/>
                  </a:lnTo>
                  <a:cubicBezTo>
                    <a:pt x="4876" y="197"/>
                    <a:pt x="4847" y="194"/>
                    <a:pt x="4817" y="194"/>
                  </a:cubicBezTo>
                  <a:cubicBezTo>
                    <a:pt x="4787" y="194"/>
                    <a:pt x="4757" y="197"/>
                    <a:pt x="4728" y="203"/>
                  </a:cubicBezTo>
                  <a:cubicBezTo>
                    <a:pt x="4671" y="206"/>
                    <a:pt x="4614" y="207"/>
                    <a:pt x="4558" y="207"/>
                  </a:cubicBezTo>
                  <a:cubicBezTo>
                    <a:pt x="4388" y="207"/>
                    <a:pt x="4219" y="194"/>
                    <a:pt x="4049" y="167"/>
                  </a:cubicBezTo>
                  <a:cubicBezTo>
                    <a:pt x="4001" y="167"/>
                    <a:pt x="3954" y="143"/>
                    <a:pt x="3918" y="108"/>
                  </a:cubicBezTo>
                  <a:cubicBezTo>
                    <a:pt x="3907" y="92"/>
                    <a:pt x="3896" y="85"/>
                    <a:pt x="3886" y="85"/>
                  </a:cubicBezTo>
                  <a:cubicBezTo>
                    <a:pt x="3873" y="85"/>
                    <a:pt x="3860" y="95"/>
                    <a:pt x="3847" y="108"/>
                  </a:cubicBezTo>
                  <a:cubicBezTo>
                    <a:pt x="3835" y="120"/>
                    <a:pt x="3811" y="132"/>
                    <a:pt x="3787" y="132"/>
                  </a:cubicBezTo>
                  <a:lnTo>
                    <a:pt x="3775" y="132"/>
                  </a:lnTo>
                  <a:cubicBezTo>
                    <a:pt x="3763" y="132"/>
                    <a:pt x="3739" y="120"/>
                    <a:pt x="3727" y="108"/>
                  </a:cubicBezTo>
                  <a:cubicBezTo>
                    <a:pt x="3709" y="71"/>
                    <a:pt x="3683" y="41"/>
                    <a:pt x="3650" y="41"/>
                  </a:cubicBezTo>
                  <a:cubicBezTo>
                    <a:pt x="3641" y="41"/>
                    <a:pt x="3631" y="43"/>
                    <a:pt x="3620" y="48"/>
                  </a:cubicBezTo>
                  <a:cubicBezTo>
                    <a:pt x="3602" y="60"/>
                    <a:pt x="3585" y="66"/>
                    <a:pt x="3567" y="66"/>
                  </a:cubicBezTo>
                  <a:cubicBezTo>
                    <a:pt x="3549" y="66"/>
                    <a:pt x="3531" y="60"/>
                    <a:pt x="3513" y="48"/>
                  </a:cubicBezTo>
                  <a:cubicBezTo>
                    <a:pt x="3442" y="36"/>
                    <a:pt x="3382" y="24"/>
                    <a:pt x="3311" y="12"/>
                  </a:cubicBezTo>
                  <a:cubicBezTo>
                    <a:pt x="3311" y="12"/>
                    <a:pt x="3311" y="12"/>
                    <a:pt x="3311" y="1"/>
                  </a:cubicBezTo>
                  <a:lnTo>
                    <a:pt x="3299" y="1"/>
                  </a:lnTo>
                  <a:lnTo>
                    <a:pt x="3299" y="48"/>
                  </a:lnTo>
                  <a:cubicBezTo>
                    <a:pt x="3299" y="48"/>
                    <a:pt x="3299" y="60"/>
                    <a:pt x="3287" y="96"/>
                  </a:cubicBezTo>
                  <a:lnTo>
                    <a:pt x="3287" y="72"/>
                  </a:lnTo>
                  <a:cubicBezTo>
                    <a:pt x="3287" y="93"/>
                    <a:pt x="3268" y="133"/>
                    <a:pt x="3264" y="133"/>
                  </a:cubicBezTo>
                  <a:cubicBezTo>
                    <a:pt x="3263" y="133"/>
                    <a:pt x="3263" y="133"/>
                    <a:pt x="3263" y="132"/>
                  </a:cubicBezTo>
                  <a:cubicBezTo>
                    <a:pt x="3268" y="123"/>
                    <a:pt x="3269" y="120"/>
                    <a:pt x="3268" y="120"/>
                  </a:cubicBezTo>
                  <a:lnTo>
                    <a:pt x="3268" y="120"/>
                  </a:lnTo>
                  <a:cubicBezTo>
                    <a:pt x="3268" y="120"/>
                    <a:pt x="3266" y="123"/>
                    <a:pt x="3265" y="123"/>
                  </a:cubicBezTo>
                  <a:cubicBezTo>
                    <a:pt x="3264" y="123"/>
                    <a:pt x="3263" y="122"/>
                    <a:pt x="3263" y="120"/>
                  </a:cubicBezTo>
                  <a:cubicBezTo>
                    <a:pt x="3263" y="111"/>
                    <a:pt x="3269" y="78"/>
                    <a:pt x="3268" y="78"/>
                  </a:cubicBezTo>
                  <a:lnTo>
                    <a:pt x="3268" y="78"/>
                  </a:lnTo>
                  <a:cubicBezTo>
                    <a:pt x="3268" y="78"/>
                    <a:pt x="3266" y="83"/>
                    <a:pt x="3263" y="96"/>
                  </a:cubicBezTo>
                  <a:cubicBezTo>
                    <a:pt x="3263" y="101"/>
                    <a:pt x="3263" y="106"/>
                    <a:pt x="3263" y="108"/>
                  </a:cubicBezTo>
                  <a:cubicBezTo>
                    <a:pt x="3253" y="97"/>
                    <a:pt x="3261" y="77"/>
                    <a:pt x="3263" y="48"/>
                  </a:cubicBezTo>
                  <a:lnTo>
                    <a:pt x="3251" y="48"/>
                  </a:lnTo>
                  <a:cubicBezTo>
                    <a:pt x="3251" y="36"/>
                    <a:pt x="3251" y="24"/>
                    <a:pt x="3251" y="24"/>
                  </a:cubicBezTo>
                  <a:cubicBezTo>
                    <a:pt x="3251" y="12"/>
                    <a:pt x="3251" y="12"/>
                    <a:pt x="3251" y="12"/>
                  </a:cubicBezTo>
                  <a:lnTo>
                    <a:pt x="3204" y="12"/>
                  </a:lnTo>
                  <a:cubicBezTo>
                    <a:pt x="3196" y="49"/>
                    <a:pt x="3194" y="76"/>
                    <a:pt x="3192" y="76"/>
                  </a:cubicBezTo>
                  <a:cubicBezTo>
                    <a:pt x="3192" y="76"/>
                    <a:pt x="3192" y="64"/>
                    <a:pt x="3192" y="36"/>
                  </a:cubicBezTo>
                  <a:cubicBezTo>
                    <a:pt x="3185" y="72"/>
                    <a:pt x="3182" y="82"/>
                    <a:pt x="3181" y="82"/>
                  </a:cubicBezTo>
                  <a:cubicBezTo>
                    <a:pt x="3180" y="82"/>
                    <a:pt x="3180" y="77"/>
                    <a:pt x="3180" y="72"/>
                  </a:cubicBezTo>
                  <a:cubicBezTo>
                    <a:pt x="3180" y="72"/>
                    <a:pt x="3180" y="60"/>
                    <a:pt x="3180" y="48"/>
                  </a:cubicBezTo>
                  <a:lnTo>
                    <a:pt x="3180" y="36"/>
                  </a:lnTo>
                  <a:cubicBezTo>
                    <a:pt x="3175" y="78"/>
                    <a:pt x="3172" y="88"/>
                    <a:pt x="3170" y="88"/>
                  </a:cubicBezTo>
                  <a:cubicBezTo>
                    <a:pt x="3168" y="88"/>
                    <a:pt x="3168" y="79"/>
                    <a:pt x="3168" y="79"/>
                  </a:cubicBezTo>
                  <a:cubicBezTo>
                    <a:pt x="3168" y="79"/>
                    <a:pt x="3168" y="80"/>
                    <a:pt x="3168" y="84"/>
                  </a:cubicBezTo>
                  <a:cubicBezTo>
                    <a:pt x="3168" y="72"/>
                    <a:pt x="3168" y="72"/>
                    <a:pt x="3168" y="60"/>
                  </a:cubicBezTo>
                  <a:cubicBezTo>
                    <a:pt x="3168" y="77"/>
                    <a:pt x="3162" y="99"/>
                    <a:pt x="3163" y="99"/>
                  </a:cubicBezTo>
                  <a:cubicBezTo>
                    <a:pt x="3163" y="99"/>
                    <a:pt x="3164" y="95"/>
                    <a:pt x="3168" y="84"/>
                  </a:cubicBezTo>
                  <a:lnTo>
                    <a:pt x="3168" y="84"/>
                  </a:lnTo>
                  <a:cubicBezTo>
                    <a:pt x="3168" y="96"/>
                    <a:pt x="3168" y="96"/>
                    <a:pt x="3156" y="108"/>
                  </a:cubicBezTo>
                  <a:cubicBezTo>
                    <a:pt x="3156" y="100"/>
                    <a:pt x="3156" y="86"/>
                    <a:pt x="3156" y="60"/>
                  </a:cubicBezTo>
                  <a:lnTo>
                    <a:pt x="3156" y="48"/>
                  </a:lnTo>
                  <a:lnTo>
                    <a:pt x="3156" y="36"/>
                  </a:lnTo>
                  <a:cubicBezTo>
                    <a:pt x="3156" y="60"/>
                    <a:pt x="3144" y="72"/>
                    <a:pt x="3144" y="96"/>
                  </a:cubicBezTo>
                  <a:lnTo>
                    <a:pt x="3144" y="72"/>
                  </a:lnTo>
                  <a:lnTo>
                    <a:pt x="3144" y="48"/>
                  </a:lnTo>
                  <a:lnTo>
                    <a:pt x="3144" y="36"/>
                  </a:lnTo>
                  <a:cubicBezTo>
                    <a:pt x="3144" y="67"/>
                    <a:pt x="3142" y="89"/>
                    <a:pt x="3140" y="100"/>
                  </a:cubicBezTo>
                  <a:lnTo>
                    <a:pt x="3140" y="100"/>
                  </a:lnTo>
                  <a:cubicBezTo>
                    <a:pt x="3141" y="96"/>
                    <a:pt x="3142" y="91"/>
                    <a:pt x="3144" y="84"/>
                  </a:cubicBezTo>
                  <a:lnTo>
                    <a:pt x="3144" y="84"/>
                  </a:lnTo>
                  <a:cubicBezTo>
                    <a:pt x="3139" y="109"/>
                    <a:pt x="3136" y="125"/>
                    <a:pt x="3135" y="132"/>
                  </a:cubicBezTo>
                  <a:lnTo>
                    <a:pt x="3135" y="132"/>
                  </a:lnTo>
                  <a:cubicBezTo>
                    <a:pt x="3136" y="131"/>
                    <a:pt x="3137" y="130"/>
                    <a:pt x="3137" y="128"/>
                  </a:cubicBezTo>
                  <a:lnTo>
                    <a:pt x="3137" y="128"/>
                  </a:lnTo>
                  <a:cubicBezTo>
                    <a:pt x="3136" y="133"/>
                    <a:pt x="3135" y="135"/>
                    <a:pt x="3135" y="135"/>
                  </a:cubicBezTo>
                  <a:cubicBezTo>
                    <a:pt x="3135" y="135"/>
                    <a:pt x="3135" y="134"/>
                    <a:pt x="3135" y="132"/>
                  </a:cubicBezTo>
                  <a:lnTo>
                    <a:pt x="3135" y="132"/>
                  </a:lnTo>
                  <a:cubicBezTo>
                    <a:pt x="3135" y="132"/>
                    <a:pt x="3135" y="133"/>
                    <a:pt x="3134" y="133"/>
                  </a:cubicBezTo>
                  <a:cubicBezTo>
                    <a:pt x="3133" y="133"/>
                    <a:pt x="3132" y="129"/>
                    <a:pt x="3132" y="120"/>
                  </a:cubicBezTo>
                  <a:cubicBezTo>
                    <a:pt x="3132" y="116"/>
                    <a:pt x="3132" y="108"/>
                    <a:pt x="3132" y="96"/>
                  </a:cubicBezTo>
                  <a:cubicBezTo>
                    <a:pt x="3130" y="103"/>
                    <a:pt x="3128" y="106"/>
                    <a:pt x="3127" y="106"/>
                  </a:cubicBezTo>
                  <a:cubicBezTo>
                    <a:pt x="3125" y="106"/>
                    <a:pt x="3129" y="86"/>
                    <a:pt x="3131" y="86"/>
                  </a:cubicBezTo>
                  <a:cubicBezTo>
                    <a:pt x="3132" y="86"/>
                    <a:pt x="3132" y="88"/>
                    <a:pt x="3132" y="96"/>
                  </a:cubicBezTo>
                  <a:lnTo>
                    <a:pt x="3132" y="72"/>
                  </a:lnTo>
                  <a:cubicBezTo>
                    <a:pt x="3132" y="68"/>
                    <a:pt x="3132" y="65"/>
                    <a:pt x="3132" y="65"/>
                  </a:cubicBezTo>
                  <a:cubicBezTo>
                    <a:pt x="3131" y="65"/>
                    <a:pt x="3128" y="73"/>
                    <a:pt x="3120" y="96"/>
                  </a:cubicBezTo>
                  <a:lnTo>
                    <a:pt x="3120" y="60"/>
                  </a:lnTo>
                  <a:lnTo>
                    <a:pt x="3120" y="48"/>
                  </a:lnTo>
                  <a:cubicBezTo>
                    <a:pt x="3120" y="47"/>
                    <a:pt x="3120" y="46"/>
                    <a:pt x="3120" y="46"/>
                  </a:cubicBezTo>
                  <a:cubicBezTo>
                    <a:pt x="3120" y="46"/>
                    <a:pt x="3117" y="80"/>
                    <a:pt x="3096" y="132"/>
                  </a:cubicBezTo>
                  <a:lnTo>
                    <a:pt x="3085" y="155"/>
                  </a:lnTo>
                  <a:cubicBezTo>
                    <a:pt x="3085" y="143"/>
                    <a:pt x="3096" y="120"/>
                    <a:pt x="3096" y="96"/>
                  </a:cubicBezTo>
                  <a:lnTo>
                    <a:pt x="3096" y="60"/>
                  </a:lnTo>
                  <a:cubicBezTo>
                    <a:pt x="3096" y="60"/>
                    <a:pt x="3089" y="82"/>
                    <a:pt x="3085" y="96"/>
                  </a:cubicBezTo>
                  <a:cubicBezTo>
                    <a:pt x="3088" y="83"/>
                    <a:pt x="3088" y="79"/>
                    <a:pt x="3088" y="79"/>
                  </a:cubicBezTo>
                  <a:lnTo>
                    <a:pt x="3088" y="79"/>
                  </a:lnTo>
                  <a:cubicBezTo>
                    <a:pt x="3087" y="79"/>
                    <a:pt x="3080" y="101"/>
                    <a:pt x="3081" y="101"/>
                  </a:cubicBezTo>
                  <a:cubicBezTo>
                    <a:pt x="3082" y="101"/>
                    <a:pt x="3083" y="99"/>
                    <a:pt x="3085" y="96"/>
                  </a:cubicBezTo>
                  <a:lnTo>
                    <a:pt x="3085" y="96"/>
                  </a:lnTo>
                  <a:cubicBezTo>
                    <a:pt x="3082" y="103"/>
                    <a:pt x="3081" y="107"/>
                    <a:pt x="3081" y="109"/>
                  </a:cubicBezTo>
                  <a:lnTo>
                    <a:pt x="3081" y="109"/>
                  </a:lnTo>
                  <a:cubicBezTo>
                    <a:pt x="3076" y="111"/>
                    <a:pt x="3074" y="119"/>
                    <a:pt x="3073" y="130"/>
                  </a:cubicBezTo>
                  <a:lnTo>
                    <a:pt x="3073" y="130"/>
                  </a:lnTo>
                  <a:cubicBezTo>
                    <a:pt x="3075" y="125"/>
                    <a:pt x="3078" y="115"/>
                    <a:pt x="3081" y="109"/>
                  </a:cubicBezTo>
                  <a:lnTo>
                    <a:pt x="3081" y="109"/>
                  </a:lnTo>
                  <a:cubicBezTo>
                    <a:pt x="3081" y="109"/>
                    <a:pt x="3081" y="109"/>
                    <a:pt x="3081" y="109"/>
                  </a:cubicBezTo>
                  <a:cubicBezTo>
                    <a:pt x="3082" y="109"/>
                    <a:pt x="3082" y="109"/>
                    <a:pt x="3083" y="108"/>
                  </a:cubicBezTo>
                  <a:lnTo>
                    <a:pt x="3083" y="108"/>
                  </a:lnTo>
                  <a:cubicBezTo>
                    <a:pt x="3082" y="108"/>
                    <a:pt x="3082" y="108"/>
                    <a:pt x="3082" y="108"/>
                  </a:cubicBezTo>
                  <a:lnTo>
                    <a:pt x="3082" y="108"/>
                  </a:lnTo>
                  <a:cubicBezTo>
                    <a:pt x="3083" y="106"/>
                    <a:pt x="3083" y="105"/>
                    <a:pt x="3084" y="105"/>
                  </a:cubicBezTo>
                  <a:cubicBezTo>
                    <a:pt x="3084" y="105"/>
                    <a:pt x="3084" y="105"/>
                    <a:pt x="3084" y="105"/>
                  </a:cubicBezTo>
                  <a:lnTo>
                    <a:pt x="3084" y="105"/>
                  </a:lnTo>
                  <a:cubicBezTo>
                    <a:pt x="3085" y="104"/>
                    <a:pt x="3086" y="102"/>
                    <a:pt x="3087" y="100"/>
                  </a:cubicBezTo>
                  <a:lnTo>
                    <a:pt x="3087" y="100"/>
                  </a:lnTo>
                  <a:cubicBezTo>
                    <a:pt x="3086" y="106"/>
                    <a:pt x="3085" y="113"/>
                    <a:pt x="3085" y="120"/>
                  </a:cubicBezTo>
                  <a:cubicBezTo>
                    <a:pt x="3076" y="146"/>
                    <a:pt x="3073" y="160"/>
                    <a:pt x="3073" y="160"/>
                  </a:cubicBezTo>
                  <a:cubicBezTo>
                    <a:pt x="3073" y="160"/>
                    <a:pt x="3073" y="158"/>
                    <a:pt x="3073" y="155"/>
                  </a:cubicBezTo>
                  <a:cubicBezTo>
                    <a:pt x="3073" y="146"/>
                    <a:pt x="3073" y="137"/>
                    <a:pt x="3073" y="130"/>
                  </a:cubicBezTo>
                  <a:lnTo>
                    <a:pt x="3073" y="130"/>
                  </a:lnTo>
                  <a:cubicBezTo>
                    <a:pt x="3073" y="131"/>
                    <a:pt x="3073" y="132"/>
                    <a:pt x="3073" y="132"/>
                  </a:cubicBezTo>
                  <a:cubicBezTo>
                    <a:pt x="3069" y="135"/>
                    <a:pt x="3068" y="136"/>
                    <a:pt x="3067" y="136"/>
                  </a:cubicBezTo>
                  <a:cubicBezTo>
                    <a:pt x="3066" y="136"/>
                    <a:pt x="3073" y="125"/>
                    <a:pt x="3073" y="108"/>
                  </a:cubicBezTo>
                  <a:cubicBezTo>
                    <a:pt x="3079" y="77"/>
                    <a:pt x="3082" y="59"/>
                    <a:pt x="3080" y="59"/>
                  </a:cubicBezTo>
                  <a:lnTo>
                    <a:pt x="3080" y="59"/>
                  </a:lnTo>
                  <a:cubicBezTo>
                    <a:pt x="3078" y="59"/>
                    <a:pt x="3074" y="69"/>
                    <a:pt x="3067" y="91"/>
                  </a:cubicBezTo>
                  <a:lnTo>
                    <a:pt x="3067" y="91"/>
                  </a:lnTo>
                  <a:lnTo>
                    <a:pt x="3073" y="60"/>
                  </a:lnTo>
                  <a:cubicBezTo>
                    <a:pt x="3073" y="57"/>
                    <a:pt x="3072" y="56"/>
                    <a:pt x="3072" y="56"/>
                  </a:cubicBezTo>
                  <a:cubicBezTo>
                    <a:pt x="3068" y="56"/>
                    <a:pt x="3055" y="100"/>
                    <a:pt x="3058" y="100"/>
                  </a:cubicBezTo>
                  <a:cubicBezTo>
                    <a:pt x="3058" y="100"/>
                    <a:pt x="3059" y="99"/>
                    <a:pt x="3061" y="96"/>
                  </a:cubicBezTo>
                  <a:lnTo>
                    <a:pt x="3061" y="96"/>
                  </a:lnTo>
                  <a:cubicBezTo>
                    <a:pt x="3054" y="128"/>
                    <a:pt x="3048" y="139"/>
                    <a:pt x="3043" y="139"/>
                  </a:cubicBezTo>
                  <a:cubicBezTo>
                    <a:pt x="3039" y="139"/>
                    <a:pt x="3037" y="131"/>
                    <a:pt x="3037" y="120"/>
                  </a:cubicBezTo>
                  <a:cubicBezTo>
                    <a:pt x="3049" y="96"/>
                    <a:pt x="3049" y="48"/>
                    <a:pt x="3061" y="12"/>
                  </a:cubicBezTo>
                  <a:lnTo>
                    <a:pt x="3061" y="12"/>
                  </a:lnTo>
                  <a:cubicBezTo>
                    <a:pt x="3033" y="29"/>
                    <a:pt x="3000" y="38"/>
                    <a:pt x="2967" y="38"/>
                  </a:cubicBezTo>
                  <a:cubicBezTo>
                    <a:pt x="2929" y="38"/>
                    <a:pt x="2890" y="26"/>
                    <a:pt x="28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00"/>
            <p:cNvSpPr/>
            <p:nvPr/>
          </p:nvSpPr>
          <p:spPr>
            <a:xfrm>
              <a:off x="3213775" y="4132400"/>
              <a:ext cx="338700" cy="386475"/>
            </a:xfrm>
            <a:custGeom>
              <a:rect b="b" l="l" r="r" t="t"/>
              <a:pathLst>
                <a:path extrusionOk="0" h="15459" w="13548">
                  <a:moveTo>
                    <a:pt x="8131" y="1"/>
                  </a:moveTo>
                  <a:cubicBezTo>
                    <a:pt x="8109" y="1"/>
                    <a:pt x="8083" y="20"/>
                    <a:pt x="8073" y="40"/>
                  </a:cubicBezTo>
                  <a:cubicBezTo>
                    <a:pt x="8059" y="82"/>
                    <a:pt x="8036" y="104"/>
                    <a:pt x="8010" y="104"/>
                  </a:cubicBezTo>
                  <a:cubicBezTo>
                    <a:pt x="7992" y="104"/>
                    <a:pt x="7973" y="94"/>
                    <a:pt x="7954" y="75"/>
                  </a:cubicBezTo>
                  <a:cubicBezTo>
                    <a:pt x="7937" y="58"/>
                    <a:pt x="7913" y="47"/>
                    <a:pt x="7892" y="47"/>
                  </a:cubicBezTo>
                  <a:cubicBezTo>
                    <a:pt x="7884" y="47"/>
                    <a:pt x="7877" y="48"/>
                    <a:pt x="7871" y="51"/>
                  </a:cubicBezTo>
                  <a:cubicBezTo>
                    <a:pt x="7776" y="75"/>
                    <a:pt x="7668" y="63"/>
                    <a:pt x="7633" y="206"/>
                  </a:cubicBezTo>
                  <a:cubicBezTo>
                    <a:pt x="7549" y="254"/>
                    <a:pt x="7478" y="301"/>
                    <a:pt x="7406" y="337"/>
                  </a:cubicBezTo>
                  <a:cubicBezTo>
                    <a:pt x="7401" y="343"/>
                    <a:pt x="7394" y="345"/>
                    <a:pt x="7386" y="345"/>
                  </a:cubicBezTo>
                  <a:cubicBezTo>
                    <a:pt x="7360" y="345"/>
                    <a:pt x="7326" y="322"/>
                    <a:pt x="7299" y="313"/>
                  </a:cubicBezTo>
                  <a:lnTo>
                    <a:pt x="7252" y="313"/>
                  </a:lnTo>
                  <a:cubicBezTo>
                    <a:pt x="7252" y="313"/>
                    <a:pt x="7240" y="313"/>
                    <a:pt x="7240" y="325"/>
                  </a:cubicBezTo>
                  <a:cubicBezTo>
                    <a:pt x="7208" y="336"/>
                    <a:pt x="7214" y="401"/>
                    <a:pt x="7176" y="401"/>
                  </a:cubicBezTo>
                  <a:cubicBezTo>
                    <a:pt x="7170" y="401"/>
                    <a:pt x="7164" y="400"/>
                    <a:pt x="7156" y="397"/>
                  </a:cubicBezTo>
                  <a:cubicBezTo>
                    <a:pt x="7150" y="394"/>
                    <a:pt x="7145" y="392"/>
                    <a:pt x="7141" y="392"/>
                  </a:cubicBezTo>
                  <a:cubicBezTo>
                    <a:pt x="7108" y="392"/>
                    <a:pt x="7104" y="456"/>
                    <a:pt x="7073" y="456"/>
                  </a:cubicBezTo>
                  <a:cubicBezTo>
                    <a:pt x="7041" y="456"/>
                    <a:pt x="7028" y="505"/>
                    <a:pt x="6990" y="505"/>
                  </a:cubicBezTo>
                  <a:cubicBezTo>
                    <a:pt x="6986" y="505"/>
                    <a:pt x="6982" y="505"/>
                    <a:pt x="6978" y="504"/>
                  </a:cubicBezTo>
                  <a:cubicBezTo>
                    <a:pt x="6973" y="502"/>
                    <a:pt x="6969" y="502"/>
                    <a:pt x="6965" y="502"/>
                  </a:cubicBezTo>
                  <a:cubicBezTo>
                    <a:pt x="6942" y="502"/>
                    <a:pt x="6941" y="531"/>
                    <a:pt x="6930" y="552"/>
                  </a:cubicBezTo>
                  <a:cubicBezTo>
                    <a:pt x="6918" y="599"/>
                    <a:pt x="6871" y="647"/>
                    <a:pt x="6823" y="659"/>
                  </a:cubicBezTo>
                  <a:lnTo>
                    <a:pt x="6704" y="659"/>
                  </a:lnTo>
                  <a:cubicBezTo>
                    <a:pt x="6668" y="671"/>
                    <a:pt x="6656" y="718"/>
                    <a:pt x="6633" y="730"/>
                  </a:cubicBezTo>
                  <a:cubicBezTo>
                    <a:pt x="6621" y="742"/>
                    <a:pt x="6585" y="742"/>
                    <a:pt x="6573" y="742"/>
                  </a:cubicBezTo>
                  <a:cubicBezTo>
                    <a:pt x="6552" y="735"/>
                    <a:pt x="6531" y="732"/>
                    <a:pt x="6510" y="732"/>
                  </a:cubicBezTo>
                  <a:cubicBezTo>
                    <a:pt x="6426" y="732"/>
                    <a:pt x="6352" y="787"/>
                    <a:pt x="6323" y="873"/>
                  </a:cubicBezTo>
                  <a:cubicBezTo>
                    <a:pt x="6323" y="897"/>
                    <a:pt x="6299" y="909"/>
                    <a:pt x="6275" y="909"/>
                  </a:cubicBezTo>
                  <a:cubicBezTo>
                    <a:pt x="6240" y="897"/>
                    <a:pt x="6204" y="897"/>
                    <a:pt x="6168" y="885"/>
                  </a:cubicBezTo>
                  <a:cubicBezTo>
                    <a:pt x="6164" y="882"/>
                    <a:pt x="6161" y="881"/>
                    <a:pt x="6158" y="881"/>
                  </a:cubicBezTo>
                  <a:cubicBezTo>
                    <a:pt x="6136" y="881"/>
                    <a:pt x="6140" y="945"/>
                    <a:pt x="6115" y="945"/>
                  </a:cubicBezTo>
                  <a:cubicBezTo>
                    <a:pt x="6113" y="945"/>
                    <a:pt x="6111" y="945"/>
                    <a:pt x="6109" y="944"/>
                  </a:cubicBezTo>
                  <a:cubicBezTo>
                    <a:pt x="6087" y="937"/>
                    <a:pt x="6069" y="933"/>
                    <a:pt x="6053" y="933"/>
                  </a:cubicBezTo>
                  <a:cubicBezTo>
                    <a:pt x="6017" y="933"/>
                    <a:pt x="5994" y="954"/>
                    <a:pt x="5978" y="1004"/>
                  </a:cubicBezTo>
                  <a:cubicBezTo>
                    <a:pt x="5957" y="1066"/>
                    <a:pt x="5909" y="1101"/>
                    <a:pt x="5850" y="1101"/>
                  </a:cubicBezTo>
                  <a:cubicBezTo>
                    <a:pt x="5841" y="1101"/>
                    <a:pt x="5832" y="1101"/>
                    <a:pt x="5823" y="1099"/>
                  </a:cubicBezTo>
                  <a:cubicBezTo>
                    <a:pt x="5775" y="1099"/>
                    <a:pt x="5740" y="1123"/>
                    <a:pt x="5692" y="1123"/>
                  </a:cubicBezTo>
                  <a:cubicBezTo>
                    <a:pt x="5656" y="1123"/>
                    <a:pt x="5609" y="1147"/>
                    <a:pt x="5609" y="1183"/>
                  </a:cubicBezTo>
                  <a:cubicBezTo>
                    <a:pt x="5601" y="1205"/>
                    <a:pt x="5589" y="1213"/>
                    <a:pt x="5572" y="1213"/>
                  </a:cubicBezTo>
                  <a:cubicBezTo>
                    <a:pt x="5562" y="1213"/>
                    <a:pt x="5550" y="1211"/>
                    <a:pt x="5537" y="1206"/>
                  </a:cubicBezTo>
                  <a:cubicBezTo>
                    <a:pt x="5525" y="1200"/>
                    <a:pt x="5510" y="1194"/>
                    <a:pt x="5496" y="1194"/>
                  </a:cubicBezTo>
                  <a:cubicBezTo>
                    <a:pt x="5481" y="1194"/>
                    <a:pt x="5466" y="1200"/>
                    <a:pt x="5454" y="1218"/>
                  </a:cubicBezTo>
                  <a:cubicBezTo>
                    <a:pt x="5402" y="1311"/>
                    <a:pt x="5305" y="1378"/>
                    <a:pt x="5195" y="1378"/>
                  </a:cubicBezTo>
                  <a:cubicBezTo>
                    <a:pt x="5178" y="1378"/>
                    <a:pt x="5161" y="1376"/>
                    <a:pt x="5144" y="1373"/>
                  </a:cubicBezTo>
                  <a:cubicBezTo>
                    <a:pt x="5109" y="1373"/>
                    <a:pt x="5085" y="1385"/>
                    <a:pt x="5061" y="1397"/>
                  </a:cubicBezTo>
                  <a:cubicBezTo>
                    <a:pt x="5037" y="1421"/>
                    <a:pt x="5001" y="1397"/>
                    <a:pt x="4990" y="1444"/>
                  </a:cubicBezTo>
                  <a:cubicBezTo>
                    <a:pt x="4966" y="1476"/>
                    <a:pt x="4921" y="1497"/>
                    <a:pt x="4876" y="1497"/>
                  </a:cubicBezTo>
                  <a:cubicBezTo>
                    <a:pt x="4853" y="1497"/>
                    <a:pt x="4831" y="1492"/>
                    <a:pt x="4811" y="1480"/>
                  </a:cubicBezTo>
                  <a:cubicBezTo>
                    <a:pt x="4794" y="1470"/>
                    <a:pt x="4778" y="1467"/>
                    <a:pt x="4763" y="1467"/>
                  </a:cubicBezTo>
                  <a:cubicBezTo>
                    <a:pt x="4730" y="1467"/>
                    <a:pt x="4699" y="1482"/>
                    <a:pt x="4665" y="1482"/>
                  </a:cubicBezTo>
                  <a:cubicBezTo>
                    <a:pt x="4658" y="1482"/>
                    <a:pt x="4651" y="1482"/>
                    <a:pt x="4644" y="1480"/>
                  </a:cubicBezTo>
                  <a:lnTo>
                    <a:pt x="4632" y="1480"/>
                  </a:lnTo>
                  <a:cubicBezTo>
                    <a:pt x="4430" y="1611"/>
                    <a:pt x="4192" y="1718"/>
                    <a:pt x="3954" y="1802"/>
                  </a:cubicBezTo>
                  <a:cubicBezTo>
                    <a:pt x="3418" y="2004"/>
                    <a:pt x="2882" y="2206"/>
                    <a:pt x="2346" y="2397"/>
                  </a:cubicBezTo>
                  <a:lnTo>
                    <a:pt x="2120" y="2766"/>
                  </a:lnTo>
                  <a:cubicBezTo>
                    <a:pt x="1965" y="3147"/>
                    <a:pt x="1763" y="3528"/>
                    <a:pt x="1525" y="3873"/>
                  </a:cubicBezTo>
                  <a:cubicBezTo>
                    <a:pt x="1287" y="4219"/>
                    <a:pt x="1025" y="4540"/>
                    <a:pt x="787" y="4862"/>
                  </a:cubicBezTo>
                  <a:cubicBezTo>
                    <a:pt x="679" y="5004"/>
                    <a:pt x="560" y="5135"/>
                    <a:pt x="465" y="5278"/>
                  </a:cubicBezTo>
                  <a:cubicBezTo>
                    <a:pt x="429" y="5338"/>
                    <a:pt x="394" y="5397"/>
                    <a:pt x="358" y="5445"/>
                  </a:cubicBezTo>
                  <a:cubicBezTo>
                    <a:pt x="310" y="5528"/>
                    <a:pt x="287" y="5612"/>
                    <a:pt x="239" y="5695"/>
                  </a:cubicBezTo>
                  <a:cubicBezTo>
                    <a:pt x="239" y="5707"/>
                    <a:pt x="239" y="5707"/>
                    <a:pt x="227" y="5707"/>
                  </a:cubicBezTo>
                  <a:lnTo>
                    <a:pt x="203" y="5731"/>
                  </a:lnTo>
                  <a:cubicBezTo>
                    <a:pt x="167" y="5802"/>
                    <a:pt x="132" y="5885"/>
                    <a:pt x="108" y="5957"/>
                  </a:cubicBezTo>
                  <a:cubicBezTo>
                    <a:pt x="72" y="6028"/>
                    <a:pt x="37" y="6136"/>
                    <a:pt x="1" y="6219"/>
                  </a:cubicBezTo>
                  <a:cubicBezTo>
                    <a:pt x="120" y="6326"/>
                    <a:pt x="239" y="6421"/>
                    <a:pt x="358" y="6517"/>
                  </a:cubicBezTo>
                  <a:cubicBezTo>
                    <a:pt x="406" y="6552"/>
                    <a:pt x="453" y="6612"/>
                    <a:pt x="501" y="6659"/>
                  </a:cubicBezTo>
                  <a:cubicBezTo>
                    <a:pt x="537" y="6719"/>
                    <a:pt x="596" y="6755"/>
                    <a:pt x="644" y="6802"/>
                  </a:cubicBezTo>
                  <a:cubicBezTo>
                    <a:pt x="656" y="6802"/>
                    <a:pt x="668" y="6802"/>
                    <a:pt x="668" y="6814"/>
                  </a:cubicBezTo>
                  <a:cubicBezTo>
                    <a:pt x="751" y="6802"/>
                    <a:pt x="822" y="6790"/>
                    <a:pt x="894" y="6778"/>
                  </a:cubicBezTo>
                  <a:cubicBezTo>
                    <a:pt x="1084" y="6731"/>
                    <a:pt x="1275" y="6576"/>
                    <a:pt x="1572" y="6481"/>
                  </a:cubicBezTo>
                  <a:cubicBezTo>
                    <a:pt x="1668" y="6457"/>
                    <a:pt x="1775" y="6409"/>
                    <a:pt x="1894" y="6386"/>
                  </a:cubicBezTo>
                  <a:cubicBezTo>
                    <a:pt x="1947" y="6374"/>
                    <a:pt x="2004" y="6368"/>
                    <a:pt x="2061" y="6368"/>
                  </a:cubicBezTo>
                  <a:cubicBezTo>
                    <a:pt x="2117" y="6368"/>
                    <a:pt x="2174" y="6374"/>
                    <a:pt x="2227" y="6386"/>
                  </a:cubicBezTo>
                  <a:cubicBezTo>
                    <a:pt x="2263" y="6386"/>
                    <a:pt x="2311" y="6397"/>
                    <a:pt x="2346" y="6409"/>
                  </a:cubicBezTo>
                  <a:cubicBezTo>
                    <a:pt x="2364" y="6415"/>
                    <a:pt x="2385" y="6418"/>
                    <a:pt x="2406" y="6418"/>
                  </a:cubicBezTo>
                  <a:cubicBezTo>
                    <a:pt x="2427" y="6418"/>
                    <a:pt x="2448" y="6415"/>
                    <a:pt x="2465" y="6409"/>
                  </a:cubicBezTo>
                  <a:cubicBezTo>
                    <a:pt x="2656" y="6374"/>
                    <a:pt x="2846" y="6362"/>
                    <a:pt x="3037" y="6362"/>
                  </a:cubicBezTo>
                  <a:lnTo>
                    <a:pt x="3085" y="6362"/>
                  </a:lnTo>
                  <a:cubicBezTo>
                    <a:pt x="3198" y="6368"/>
                    <a:pt x="3311" y="6371"/>
                    <a:pt x="3424" y="6371"/>
                  </a:cubicBezTo>
                  <a:cubicBezTo>
                    <a:pt x="3537" y="6371"/>
                    <a:pt x="3650" y="6368"/>
                    <a:pt x="3763" y="6362"/>
                  </a:cubicBezTo>
                  <a:cubicBezTo>
                    <a:pt x="3823" y="6356"/>
                    <a:pt x="3882" y="6353"/>
                    <a:pt x="3942" y="6353"/>
                  </a:cubicBezTo>
                  <a:cubicBezTo>
                    <a:pt x="4001" y="6353"/>
                    <a:pt x="4061" y="6356"/>
                    <a:pt x="4120" y="6362"/>
                  </a:cubicBezTo>
                  <a:cubicBezTo>
                    <a:pt x="4323" y="6397"/>
                    <a:pt x="4549" y="6421"/>
                    <a:pt x="4763" y="6469"/>
                  </a:cubicBezTo>
                  <a:cubicBezTo>
                    <a:pt x="4990" y="6505"/>
                    <a:pt x="5216" y="6588"/>
                    <a:pt x="5418" y="6695"/>
                  </a:cubicBezTo>
                  <a:lnTo>
                    <a:pt x="5478" y="6743"/>
                  </a:lnTo>
                  <a:lnTo>
                    <a:pt x="5490" y="6743"/>
                  </a:lnTo>
                  <a:cubicBezTo>
                    <a:pt x="5549" y="6767"/>
                    <a:pt x="5585" y="6826"/>
                    <a:pt x="5597" y="6886"/>
                  </a:cubicBezTo>
                  <a:cubicBezTo>
                    <a:pt x="5621" y="7005"/>
                    <a:pt x="5537" y="7112"/>
                    <a:pt x="5430" y="7136"/>
                  </a:cubicBezTo>
                  <a:cubicBezTo>
                    <a:pt x="5359" y="7148"/>
                    <a:pt x="5287" y="7159"/>
                    <a:pt x="5216" y="7159"/>
                  </a:cubicBezTo>
                  <a:cubicBezTo>
                    <a:pt x="4882" y="7159"/>
                    <a:pt x="4561" y="7195"/>
                    <a:pt x="4239" y="7219"/>
                  </a:cubicBezTo>
                  <a:cubicBezTo>
                    <a:pt x="3918" y="7243"/>
                    <a:pt x="3585" y="7243"/>
                    <a:pt x="3263" y="7255"/>
                  </a:cubicBezTo>
                  <a:cubicBezTo>
                    <a:pt x="3224" y="7252"/>
                    <a:pt x="3186" y="7250"/>
                    <a:pt x="3147" y="7250"/>
                  </a:cubicBezTo>
                  <a:cubicBezTo>
                    <a:pt x="3030" y="7250"/>
                    <a:pt x="2912" y="7264"/>
                    <a:pt x="2787" y="7290"/>
                  </a:cubicBezTo>
                  <a:cubicBezTo>
                    <a:pt x="2680" y="7314"/>
                    <a:pt x="2573" y="7326"/>
                    <a:pt x="2453" y="7326"/>
                  </a:cubicBezTo>
                  <a:cubicBezTo>
                    <a:pt x="2251" y="7326"/>
                    <a:pt x="2061" y="7314"/>
                    <a:pt x="1858" y="7267"/>
                  </a:cubicBezTo>
                  <a:cubicBezTo>
                    <a:pt x="1691" y="7302"/>
                    <a:pt x="1537" y="7374"/>
                    <a:pt x="1418" y="7398"/>
                  </a:cubicBezTo>
                  <a:lnTo>
                    <a:pt x="1358" y="7421"/>
                  </a:lnTo>
                  <a:cubicBezTo>
                    <a:pt x="1346" y="7433"/>
                    <a:pt x="1334" y="7445"/>
                    <a:pt x="1322" y="7445"/>
                  </a:cubicBezTo>
                  <a:cubicBezTo>
                    <a:pt x="1287" y="7457"/>
                    <a:pt x="1263" y="7481"/>
                    <a:pt x="1251" y="7505"/>
                  </a:cubicBezTo>
                  <a:cubicBezTo>
                    <a:pt x="1227" y="7552"/>
                    <a:pt x="1227" y="7612"/>
                    <a:pt x="1263" y="7660"/>
                  </a:cubicBezTo>
                  <a:cubicBezTo>
                    <a:pt x="1310" y="7743"/>
                    <a:pt x="1263" y="7886"/>
                    <a:pt x="1299" y="8017"/>
                  </a:cubicBezTo>
                  <a:cubicBezTo>
                    <a:pt x="1334" y="8136"/>
                    <a:pt x="1358" y="8219"/>
                    <a:pt x="1418" y="8326"/>
                  </a:cubicBezTo>
                  <a:cubicBezTo>
                    <a:pt x="1418" y="8338"/>
                    <a:pt x="1430" y="8362"/>
                    <a:pt x="1441" y="8374"/>
                  </a:cubicBezTo>
                  <a:lnTo>
                    <a:pt x="1441" y="8398"/>
                  </a:lnTo>
                  <a:cubicBezTo>
                    <a:pt x="1477" y="8457"/>
                    <a:pt x="1513" y="8517"/>
                    <a:pt x="1537" y="8576"/>
                  </a:cubicBezTo>
                  <a:cubicBezTo>
                    <a:pt x="1561" y="8695"/>
                    <a:pt x="1572" y="8803"/>
                    <a:pt x="1561" y="8910"/>
                  </a:cubicBezTo>
                  <a:cubicBezTo>
                    <a:pt x="1549" y="9041"/>
                    <a:pt x="1596" y="9160"/>
                    <a:pt x="1691" y="9243"/>
                  </a:cubicBezTo>
                  <a:cubicBezTo>
                    <a:pt x="1727" y="9279"/>
                    <a:pt x="1775" y="9314"/>
                    <a:pt x="1822" y="9350"/>
                  </a:cubicBezTo>
                  <a:cubicBezTo>
                    <a:pt x="1857" y="9355"/>
                    <a:pt x="1891" y="9358"/>
                    <a:pt x="1926" y="9358"/>
                  </a:cubicBezTo>
                  <a:cubicBezTo>
                    <a:pt x="1975" y="9358"/>
                    <a:pt x="2024" y="9352"/>
                    <a:pt x="2072" y="9338"/>
                  </a:cubicBezTo>
                  <a:cubicBezTo>
                    <a:pt x="2180" y="9314"/>
                    <a:pt x="2287" y="9279"/>
                    <a:pt x="2382" y="9243"/>
                  </a:cubicBezTo>
                  <a:cubicBezTo>
                    <a:pt x="2596" y="9172"/>
                    <a:pt x="2799" y="9076"/>
                    <a:pt x="3037" y="9005"/>
                  </a:cubicBezTo>
                  <a:cubicBezTo>
                    <a:pt x="3224" y="8950"/>
                    <a:pt x="3416" y="8926"/>
                    <a:pt x="3607" y="8926"/>
                  </a:cubicBezTo>
                  <a:cubicBezTo>
                    <a:pt x="3707" y="8926"/>
                    <a:pt x="3807" y="8933"/>
                    <a:pt x="3906" y="8945"/>
                  </a:cubicBezTo>
                  <a:cubicBezTo>
                    <a:pt x="4073" y="8981"/>
                    <a:pt x="4239" y="9005"/>
                    <a:pt x="4394" y="9053"/>
                  </a:cubicBezTo>
                  <a:cubicBezTo>
                    <a:pt x="4466" y="9064"/>
                    <a:pt x="4537" y="9088"/>
                    <a:pt x="4597" y="9124"/>
                  </a:cubicBezTo>
                  <a:cubicBezTo>
                    <a:pt x="4894" y="9326"/>
                    <a:pt x="5192" y="9505"/>
                    <a:pt x="5466" y="9719"/>
                  </a:cubicBezTo>
                  <a:cubicBezTo>
                    <a:pt x="5597" y="9803"/>
                    <a:pt x="5704" y="9922"/>
                    <a:pt x="5775" y="10053"/>
                  </a:cubicBezTo>
                  <a:cubicBezTo>
                    <a:pt x="5823" y="10124"/>
                    <a:pt x="5847" y="10196"/>
                    <a:pt x="5859" y="10279"/>
                  </a:cubicBezTo>
                  <a:cubicBezTo>
                    <a:pt x="5871" y="10362"/>
                    <a:pt x="5871" y="10446"/>
                    <a:pt x="5847" y="10529"/>
                  </a:cubicBezTo>
                  <a:cubicBezTo>
                    <a:pt x="5811" y="10684"/>
                    <a:pt x="5728" y="10827"/>
                    <a:pt x="5597" y="10934"/>
                  </a:cubicBezTo>
                  <a:cubicBezTo>
                    <a:pt x="5466" y="11029"/>
                    <a:pt x="5311" y="11077"/>
                    <a:pt x="5144" y="11077"/>
                  </a:cubicBezTo>
                  <a:cubicBezTo>
                    <a:pt x="5124" y="11079"/>
                    <a:pt x="5105" y="11080"/>
                    <a:pt x="5085" y="11080"/>
                  </a:cubicBezTo>
                  <a:cubicBezTo>
                    <a:pt x="4986" y="11080"/>
                    <a:pt x="4890" y="11055"/>
                    <a:pt x="4811" y="11005"/>
                  </a:cubicBezTo>
                  <a:cubicBezTo>
                    <a:pt x="4778" y="10986"/>
                    <a:pt x="4742" y="10977"/>
                    <a:pt x="4706" y="10977"/>
                  </a:cubicBezTo>
                  <a:cubicBezTo>
                    <a:pt x="4676" y="10977"/>
                    <a:pt x="4647" y="10983"/>
                    <a:pt x="4620" y="10993"/>
                  </a:cubicBezTo>
                  <a:cubicBezTo>
                    <a:pt x="4569" y="11008"/>
                    <a:pt x="4513" y="11018"/>
                    <a:pt x="4458" y="11018"/>
                  </a:cubicBezTo>
                  <a:cubicBezTo>
                    <a:pt x="4424" y="11018"/>
                    <a:pt x="4390" y="11014"/>
                    <a:pt x="4358" y="11005"/>
                  </a:cubicBezTo>
                  <a:cubicBezTo>
                    <a:pt x="4294" y="10976"/>
                    <a:pt x="4224" y="10961"/>
                    <a:pt x="4156" y="10961"/>
                  </a:cubicBezTo>
                  <a:cubicBezTo>
                    <a:pt x="4111" y="10961"/>
                    <a:pt x="4067" y="10967"/>
                    <a:pt x="4025" y="10981"/>
                  </a:cubicBezTo>
                  <a:cubicBezTo>
                    <a:pt x="3942" y="11005"/>
                    <a:pt x="3858" y="11017"/>
                    <a:pt x="3763" y="11017"/>
                  </a:cubicBezTo>
                  <a:lnTo>
                    <a:pt x="3466" y="11029"/>
                  </a:lnTo>
                  <a:cubicBezTo>
                    <a:pt x="3370" y="11029"/>
                    <a:pt x="3275" y="11029"/>
                    <a:pt x="3180" y="11041"/>
                  </a:cubicBezTo>
                  <a:cubicBezTo>
                    <a:pt x="3025" y="11041"/>
                    <a:pt x="2870" y="11112"/>
                    <a:pt x="2775" y="11255"/>
                  </a:cubicBezTo>
                  <a:cubicBezTo>
                    <a:pt x="2739" y="11315"/>
                    <a:pt x="2739" y="11386"/>
                    <a:pt x="2775" y="11446"/>
                  </a:cubicBezTo>
                  <a:cubicBezTo>
                    <a:pt x="2834" y="11529"/>
                    <a:pt x="2906" y="11600"/>
                    <a:pt x="2965" y="11684"/>
                  </a:cubicBezTo>
                  <a:cubicBezTo>
                    <a:pt x="3049" y="11791"/>
                    <a:pt x="3108" y="11910"/>
                    <a:pt x="3144" y="12041"/>
                  </a:cubicBezTo>
                  <a:cubicBezTo>
                    <a:pt x="3346" y="12279"/>
                    <a:pt x="3477" y="12577"/>
                    <a:pt x="3525" y="12886"/>
                  </a:cubicBezTo>
                  <a:cubicBezTo>
                    <a:pt x="3561" y="13029"/>
                    <a:pt x="3573" y="13172"/>
                    <a:pt x="3573" y="13315"/>
                  </a:cubicBezTo>
                  <a:cubicBezTo>
                    <a:pt x="3573" y="13363"/>
                    <a:pt x="3561" y="13422"/>
                    <a:pt x="3573" y="13458"/>
                  </a:cubicBezTo>
                  <a:cubicBezTo>
                    <a:pt x="3632" y="13625"/>
                    <a:pt x="3644" y="13744"/>
                    <a:pt x="3680" y="13875"/>
                  </a:cubicBezTo>
                  <a:cubicBezTo>
                    <a:pt x="3716" y="14006"/>
                    <a:pt x="3775" y="14125"/>
                    <a:pt x="3870" y="14220"/>
                  </a:cubicBezTo>
                  <a:cubicBezTo>
                    <a:pt x="3966" y="14315"/>
                    <a:pt x="4061" y="14410"/>
                    <a:pt x="4168" y="14494"/>
                  </a:cubicBezTo>
                  <a:cubicBezTo>
                    <a:pt x="4216" y="14529"/>
                    <a:pt x="4275" y="14565"/>
                    <a:pt x="4335" y="14577"/>
                  </a:cubicBezTo>
                  <a:cubicBezTo>
                    <a:pt x="4418" y="14601"/>
                    <a:pt x="4489" y="14625"/>
                    <a:pt x="4573" y="14625"/>
                  </a:cubicBezTo>
                  <a:cubicBezTo>
                    <a:pt x="4692" y="14648"/>
                    <a:pt x="4799" y="14672"/>
                    <a:pt x="4906" y="14732"/>
                  </a:cubicBezTo>
                  <a:cubicBezTo>
                    <a:pt x="4930" y="14732"/>
                    <a:pt x="4942" y="14744"/>
                    <a:pt x="4966" y="14768"/>
                  </a:cubicBezTo>
                  <a:cubicBezTo>
                    <a:pt x="5001" y="14815"/>
                    <a:pt x="5025" y="14863"/>
                    <a:pt x="5061" y="14910"/>
                  </a:cubicBezTo>
                  <a:lnTo>
                    <a:pt x="5228" y="14875"/>
                  </a:lnTo>
                  <a:cubicBezTo>
                    <a:pt x="5359" y="14994"/>
                    <a:pt x="5525" y="14982"/>
                    <a:pt x="5680" y="15041"/>
                  </a:cubicBezTo>
                  <a:cubicBezTo>
                    <a:pt x="5835" y="15101"/>
                    <a:pt x="5990" y="15172"/>
                    <a:pt x="6121" y="15268"/>
                  </a:cubicBezTo>
                  <a:lnTo>
                    <a:pt x="6275" y="15363"/>
                  </a:lnTo>
                  <a:lnTo>
                    <a:pt x="6311" y="15387"/>
                  </a:lnTo>
                  <a:lnTo>
                    <a:pt x="6323" y="15399"/>
                  </a:lnTo>
                  <a:cubicBezTo>
                    <a:pt x="6335" y="15399"/>
                    <a:pt x="6347" y="15410"/>
                    <a:pt x="6371" y="15410"/>
                  </a:cubicBezTo>
                  <a:cubicBezTo>
                    <a:pt x="6418" y="15434"/>
                    <a:pt x="6478" y="15446"/>
                    <a:pt x="6537" y="15458"/>
                  </a:cubicBezTo>
                  <a:cubicBezTo>
                    <a:pt x="6561" y="15458"/>
                    <a:pt x="6585" y="15422"/>
                    <a:pt x="6597" y="15399"/>
                  </a:cubicBezTo>
                  <a:cubicBezTo>
                    <a:pt x="6597" y="15387"/>
                    <a:pt x="6597" y="15363"/>
                    <a:pt x="6597" y="15351"/>
                  </a:cubicBezTo>
                  <a:cubicBezTo>
                    <a:pt x="6597" y="15303"/>
                    <a:pt x="6585" y="15256"/>
                    <a:pt x="6573" y="15220"/>
                  </a:cubicBezTo>
                  <a:lnTo>
                    <a:pt x="6549" y="15113"/>
                  </a:lnTo>
                  <a:cubicBezTo>
                    <a:pt x="6537" y="15065"/>
                    <a:pt x="6537" y="15029"/>
                    <a:pt x="6525" y="14994"/>
                  </a:cubicBezTo>
                  <a:cubicBezTo>
                    <a:pt x="6525" y="14958"/>
                    <a:pt x="6525" y="14910"/>
                    <a:pt x="6502" y="14887"/>
                  </a:cubicBezTo>
                  <a:cubicBezTo>
                    <a:pt x="6371" y="14732"/>
                    <a:pt x="6287" y="14529"/>
                    <a:pt x="6287" y="14327"/>
                  </a:cubicBezTo>
                  <a:cubicBezTo>
                    <a:pt x="6228" y="14279"/>
                    <a:pt x="6180" y="14244"/>
                    <a:pt x="6133" y="14196"/>
                  </a:cubicBezTo>
                  <a:cubicBezTo>
                    <a:pt x="6133" y="14041"/>
                    <a:pt x="6133" y="13898"/>
                    <a:pt x="6156" y="13744"/>
                  </a:cubicBezTo>
                  <a:cubicBezTo>
                    <a:pt x="6180" y="13601"/>
                    <a:pt x="6228" y="13458"/>
                    <a:pt x="6299" y="13315"/>
                  </a:cubicBezTo>
                  <a:cubicBezTo>
                    <a:pt x="6311" y="13303"/>
                    <a:pt x="6335" y="13279"/>
                    <a:pt x="6347" y="13267"/>
                  </a:cubicBezTo>
                  <a:lnTo>
                    <a:pt x="6359" y="13267"/>
                  </a:lnTo>
                  <a:cubicBezTo>
                    <a:pt x="6418" y="13220"/>
                    <a:pt x="6478" y="13184"/>
                    <a:pt x="6537" y="13136"/>
                  </a:cubicBezTo>
                  <a:cubicBezTo>
                    <a:pt x="6644" y="13089"/>
                    <a:pt x="6740" y="13029"/>
                    <a:pt x="6835" y="12958"/>
                  </a:cubicBezTo>
                  <a:cubicBezTo>
                    <a:pt x="6883" y="12898"/>
                    <a:pt x="6859" y="12803"/>
                    <a:pt x="6847" y="12684"/>
                  </a:cubicBezTo>
                  <a:cubicBezTo>
                    <a:pt x="6835" y="12529"/>
                    <a:pt x="6775" y="12362"/>
                    <a:pt x="6823" y="12196"/>
                  </a:cubicBezTo>
                  <a:cubicBezTo>
                    <a:pt x="6847" y="12101"/>
                    <a:pt x="6859" y="11993"/>
                    <a:pt x="6871" y="11898"/>
                  </a:cubicBezTo>
                  <a:cubicBezTo>
                    <a:pt x="6895" y="11708"/>
                    <a:pt x="6990" y="11541"/>
                    <a:pt x="7133" y="11410"/>
                  </a:cubicBezTo>
                  <a:cubicBezTo>
                    <a:pt x="7276" y="11303"/>
                    <a:pt x="7454" y="11255"/>
                    <a:pt x="7645" y="11255"/>
                  </a:cubicBezTo>
                  <a:cubicBezTo>
                    <a:pt x="7954" y="11255"/>
                    <a:pt x="8252" y="11315"/>
                    <a:pt x="8549" y="11398"/>
                  </a:cubicBezTo>
                  <a:lnTo>
                    <a:pt x="8573" y="11398"/>
                  </a:lnTo>
                  <a:cubicBezTo>
                    <a:pt x="8621" y="11422"/>
                    <a:pt x="8657" y="11422"/>
                    <a:pt x="8704" y="11434"/>
                  </a:cubicBezTo>
                  <a:lnTo>
                    <a:pt x="8728" y="11410"/>
                  </a:lnTo>
                  <a:lnTo>
                    <a:pt x="8740" y="11422"/>
                  </a:lnTo>
                  <a:cubicBezTo>
                    <a:pt x="8740" y="11434"/>
                    <a:pt x="8740" y="11434"/>
                    <a:pt x="8752" y="11446"/>
                  </a:cubicBezTo>
                  <a:cubicBezTo>
                    <a:pt x="8907" y="11484"/>
                    <a:pt x="9062" y="11507"/>
                    <a:pt x="9211" y="11507"/>
                  </a:cubicBezTo>
                  <a:cubicBezTo>
                    <a:pt x="9429" y="11507"/>
                    <a:pt x="9635" y="11459"/>
                    <a:pt x="9812" y="11339"/>
                  </a:cubicBezTo>
                  <a:cubicBezTo>
                    <a:pt x="9966" y="11243"/>
                    <a:pt x="10062" y="11089"/>
                    <a:pt x="10228" y="11005"/>
                  </a:cubicBezTo>
                  <a:cubicBezTo>
                    <a:pt x="10240" y="10969"/>
                    <a:pt x="10240" y="10946"/>
                    <a:pt x="10252" y="10910"/>
                  </a:cubicBezTo>
                  <a:cubicBezTo>
                    <a:pt x="10252" y="10886"/>
                    <a:pt x="10252" y="10862"/>
                    <a:pt x="10252" y="10838"/>
                  </a:cubicBezTo>
                  <a:cubicBezTo>
                    <a:pt x="10216" y="10743"/>
                    <a:pt x="10181" y="10708"/>
                    <a:pt x="10216" y="10624"/>
                  </a:cubicBezTo>
                  <a:cubicBezTo>
                    <a:pt x="10240" y="10553"/>
                    <a:pt x="10240" y="10469"/>
                    <a:pt x="10204" y="10410"/>
                  </a:cubicBezTo>
                  <a:cubicBezTo>
                    <a:pt x="10121" y="10243"/>
                    <a:pt x="10002" y="10088"/>
                    <a:pt x="9907" y="9886"/>
                  </a:cubicBezTo>
                  <a:cubicBezTo>
                    <a:pt x="9847" y="9838"/>
                    <a:pt x="9800" y="9791"/>
                    <a:pt x="9752" y="9755"/>
                  </a:cubicBezTo>
                  <a:cubicBezTo>
                    <a:pt x="9716" y="9731"/>
                    <a:pt x="9681" y="9707"/>
                    <a:pt x="9645" y="9695"/>
                  </a:cubicBezTo>
                  <a:cubicBezTo>
                    <a:pt x="9538" y="9660"/>
                    <a:pt x="9431" y="9648"/>
                    <a:pt x="9323" y="9648"/>
                  </a:cubicBezTo>
                  <a:cubicBezTo>
                    <a:pt x="9270" y="9642"/>
                    <a:pt x="9216" y="9639"/>
                    <a:pt x="9163" y="9639"/>
                  </a:cubicBezTo>
                  <a:cubicBezTo>
                    <a:pt x="9109" y="9639"/>
                    <a:pt x="9055" y="9642"/>
                    <a:pt x="9002" y="9648"/>
                  </a:cubicBezTo>
                  <a:cubicBezTo>
                    <a:pt x="8907" y="9684"/>
                    <a:pt x="8811" y="9731"/>
                    <a:pt x="8716" y="9767"/>
                  </a:cubicBezTo>
                  <a:cubicBezTo>
                    <a:pt x="8657" y="9791"/>
                    <a:pt x="8609" y="9815"/>
                    <a:pt x="8561" y="9838"/>
                  </a:cubicBezTo>
                  <a:lnTo>
                    <a:pt x="8478" y="9862"/>
                  </a:lnTo>
                  <a:cubicBezTo>
                    <a:pt x="8442" y="9874"/>
                    <a:pt x="8407" y="9874"/>
                    <a:pt x="8371" y="9886"/>
                  </a:cubicBezTo>
                  <a:cubicBezTo>
                    <a:pt x="8323" y="9898"/>
                    <a:pt x="8276" y="9922"/>
                    <a:pt x="8240" y="9946"/>
                  </a:cubicBezTo>
                  <a:cubicBezTo>
                    <a:pt x="8139" y="10021"/>
                    <a:pt x="8020" y="10061"/>
                    <a:pt x="7900" y="10061"/>
                  </a:cubicBezTo>
                  <a:cubicBezTo>
                    <a:pt x="7850" y="10061"/>
                    <a:pt x="7800" y="10055"/>
                    <a:pt x="7752" y="10041"/>
                  </a:cubicBezTo>
                  <a:cubicBezTo>
                    <a:pt x="7680" y="10017"/>
                    <a:pt x="7585" y="10029"/>
                    <a:pt x="7502" y="10005"/>
                  </a:cubicBezTo>
                  <a:cubicBezTo>
                    <a:pt x="7418" y="10005"/>
                    <a:pt x="7335" y="9969"/>
                    <a:pt x="7264" y="9922"/>
                  </a:cubicBezTo>
                  <a:cubicBezTo>
                    <a:pt x="7168" y="9838"/>
                    <a:pt x="7085" y="9755"/>
                    <a:pt x="7002" y="9648"/>
                  </a:cubicBezTo>
                  <a:cubicBezTo>
                    <a:pt x="6930" y="9565"/>
                    <a:pt x="6859" y="9469"/>
                    <a:pt x="6799" y="9374"/>
                  </a:cubicBezTo>
                  <a:cubicBezTo>
                    <a:pt x="6728" y="9255"/>
                    <a:pt x="6692" y="9124"/>
                    <a:pt x="6716" y="8981"/>
                  </a:cubicBezTo>
                  <a:cubicBezTo>
                    <a:pt x="6728" y="8874"/>
                    <a:pt x="6740" y="8755"/>
                    <a:pt x="6764" y="8660"/>
                  </a:cubicBezTo>
                  <a:cubicBezTo>
                    <a:pt x="6799" y="8529"/>
                    <a:pt x="6871" y="8410"/>
                    <a:pt x="6954" y="8314"/>
                  </a:cubicBezTo>
                  <a:cubicBezTo>
                    <a:pt x="7037" y="8231"/>
                    <a:pt x="7133" y="8160"/>
                    <a:pt x="7228" y="8100"/>
                  </a:cubicBezTo>
                  <a:lnTo>
                    <a:pt x="7359" y="8017"/>
                  </a:lnTo>
                  <a:cubicBezTo>
                    <a:pt x="7395" y="7993"/>
                    <a:pt x="7430" y="7957"/>
                    <a:pt x="7466" y="7933"/>
                  </a:cubicBezTo>
                  <a:cubicBezTo>
                    <a:pt x="7537" y="7886"/>
                    <a:pt x="7585" y="7826"/>
                    <a:pt x="7645" y="7767"/>
                  </a:cubicBezTo>
                  <a:cubicBezTo>
                    <a:pt x="7704" y="7660"/>
                    <a:pt x="7716" y="7540"/>
                    <a:pt x="7668" y="7421"/>
                  </a:cubicBezTo>
                  <a:cubicBezTo>
                    <a:pt x="7633" y="7302"/>
                    <a:pt x="7561" y="7183"/>
                    <a:pt x="7466" y="7088"/>
                  </a:cubicBezTo>
                  <a:cubicBezTo>
                    <a:pt x="7299" y="6909"/>
                    <a:pt x="7156" y="6719"/>
                    <a:pt x="7025" y="6517"/>
                  </a:cubicBezTo>
                  <a:cubicBezTo>
                    <a:pt x="6990" y="6457"/>
                    <a:pt x="6954" y="6397"/>
                    <a:pt x="6918" y="6350"/>
                  </a:cubicBezTo>
                  <a:lnTo>
                    <a:pt x="6156" y="5409"/>
                  </a:lnTo>
                  <a:lnTo>
                    <a:pt x="5775" y="4933"/>
                  </a:lnTo>
                  <a:cubicBezTo>
                    <a:pt x="5632" y="4778"/>
                    <a:pt x="5525" y="4600"/>
                    <a:pt x="5430" y="4409"/>
                  </a:cubicBezTo>
                  <a:cubicBezTo>
                    <a:pt x="5371" y="4290"/>
                    <a:pt x="5335" y="4159"/>
                    <a:pt x="5323" y="4028"/>
                  </a:cubicBezTo>
                  <a:cubicBezTo>
                    <a:pt x="5323" y="3921"/>
                    <a:pt x="5359" y="3814"/>
                    <a:pt x="5418" y="3730"/>
                  </a:cubicBezTo>
                  <a:cubicBezTo>
                    <a:pt x="5490" y="3623"/>
                    <a:pt x="5573" y="3528"/>
                    <a:pt x="5668" y="3433"/>
                  </a:cubicBezTo>
                  <a:cubicBezTo>
                    <a:pt x="5728" y="3361"/>
                    <a:pt x="5787" y="3290"/>
                    <a:pt x="5859" y="3219"/>
                  </a:cubicBezTo>
                  <a:cubicBezTo>
                    <a:pt x="5942" y="3147"/>
                    <a:pt x="6037" y="3111"/>
                    <a:pt x="6133" y="3099"/>
                  </a:cubicBezTo>
                  <a:cubicBezTo>
                    <a:pt x="6252" y="3016"/>
                    <a:pt x="6383" y="2968"/>
                    <a:pt x="6514" y="2968"/>
                  </a:cubicBezTo>
                  <a:cubicBezTo>
                    <a:pt x="6621" y="2980"/>
                    <a:pt x="6728" y="3016"/>
                    <a:pt x="6811" y="3076"/>
                  </a:cubicBezTo>
                  <a:cubicBezTo>
                    <a:pt x="6930" y="3123"/>
                    <a:pt x="7049" y="3183"/>
                    <a:pt x="7145" y="3266"/>
                  </a:cubicBezTo>
                  <a:cubicBezTo>
                    <a:pt x="7216" y="3326"/>
                    <a:pt x="7252" y="3421"/>
                    <a:pt x="7323" y="3469"/>
                  </a:cubicBezTo>
                  <a:cubicBezTo>
                    <a:pt x="7430" y="3552"/>
                    <a:pt x="7549" y="3623"/>
                    <a:pt x="7668" y="3683"/>
                  </a:cubicBezTo>
                  <a:cubicBezTo>
                    <a:pt x="7776" y="3730"/>
                    <a:pt x="7859" y="3802"/>
                    <a:pt x="7930" y="3885"/>
                  </a:cubicBezTo>
                  <a:cubicBezTo>
                    <a:pt x="8038" y="3909"/>
                    <a:pt x="8157" y="3921"/>
                    <a:pt x="8276" y="3933"/>
                  </a:cubicBezTo>
                  <a:cubicBezTo>
                    <a:pt x="8365" y="3948"/>
                    <a:pt x="8455" y="3954"/>
                    <a:pt x="8545" y="3954"/>
                  </a:cubicBezTo>
                  <a:cubicBezTo>
                    <a:pt x="8669" y="3954"/>
                    <a:pt x="8794" y="3942"/>
                    <a:pt x="8919" y="3921"/>
                  </a:cubicBezTo>
                  <a:cubicBezTo>
                    <a:pt x="9097" y="3885"/>
                    <a:pt x="9252" y="3742"/>
                    <a:pt x="9288" y="3552"/>
                  </a:cubicBezTo>
                  <a:cubicBezTo>
                    <a:pt x="9311" y="3469"/>
                    <a:pt x="9323" y="3397"/>
                    <a:pt x="9323" y="3314"/>
                  </a:cubicBezTo>
                  <a:cubicBezTo>
                    <a:pt x="9323" y="3219"/>
                    <a:pt x="9311" y="3123"/>
                    <a:pt x="9300" y="3040"/>
                  </a:cubicBezTo>
                  <a:cubicBezTo>
                    <a:pt x="9288" y="2957"/>
                    <a:pt x="9300" y="2885"/>
                    <a:pt x="9323" y="2802"/>
                  </a:cubicBezTo>
                  <a:cubicBezTo>
                    <a:pt x="9347" y="2730"/>
                    <a:pt x="9359" y="2647"/>
                    <a:pt x="9359" y="2564"/>
                  </a:cubicBezTo>
                  <a:cubicBezTo>
                    <a:pt x="9359" y="2552"/>
                    <a:pt x="9383" y="2516"/>
                    <a:pt x="9395" y="2516"/>
                  </a:cubicBezTo>
                  <a:cubicBezTo>
                    <a:pt x="9526" y="2457"/>
                    <a:pt x="9454" y="2397"/>
                    <a:pt x="9419" y="2326"/>
                  </a:cubicBezTo>
                  <a:cubicBezTo>
                    <a:pt x="9419" y="2302"/>
                    <a:pt x="9419" y="2290"/>
                    <a:pt x="9419" y="2266"/>
                  </a:cubicBezTo>
                  <a:cubicBezTo>
                    <a:pt x="9454" y="2206"/>
                    <a:pt x="9478" y="2147"/>
                    <a:pt x="9502" y="2087"/>
                  </a:cubicBezTo>
                  <a:lnTo>
                    <a:pt x="9526" y="1992"/>
                  </a:lnTo>
                  <a:cubicBezTo>
                    <a:pt x="9526" y="1968"/>
                    <a:pt x="9538" y="1933"/>
                    <a:pt x="9562" y="1909"/>
                  </a:cubicBezTo>
                  <a:cubicBezTo>
                    <a:pt x="9573" y="1873"/>
                    <a:pt x="9585" y="1849"/>
                    <a:pt x="9609" y="1814"/>
                  </a:cubicBezTo>
                  <a:cubicBezTo>
                    <a:pt x="9633" y="1790"/>
                    <a:pt x="9657" y="1766"/>
                    <a:pt x="9681" y="1742"/>
                  </a:cubicBezTo>
                  <a:cubicBezTo>
                    <a:pt x="9728" y="1706"/>
                    <a:pt x="9788" y="1695"/>
                    <a:pt x="9859" y="1695"/>
                  </a:cubicBezTo>
                  <a:cubicBezTo>
                    <a:pt x="9931" y="1695"/>
                    <a:pt x="10002" y="1671"/>
                    <a:pt x="10050" y="1623"/>
                  </a:cubicBezTo>
                  <a:cubicBezTo>
                    <a:pt x="10149" y="1515"/>
                    <a:pt x="10283" y="1460"/>
                    <a:pt x="10423" y="1460"/>
                  </a:cubicBezTo>
                  <a:cubicBezTo>
                    <a:pt x="10485" y="1460"/>
                    <a:pt x="10548" y="1470"/>
                    <a:pt x="10609" y="1492"/>
                  </a:cubicBezTo>
                  <a:cubicBezTo>
                    <a:pt x="10614" y="1494"/>
                    <a:pt x="10619" y="1494"/>
                    <a:pt x="10624" y="1494"/>
                  </a:cubicBezTo>
                  <a:cubicBezTo>
                    <a:pt x="10655" y="1494"/>
                    <a:pt x="10686" y="1465"/>
                    <a:pt x="10716" y="1444"/>
                  </a:cubicBezTo>
                  <a:cubicBezTo>
                    <a:pt x="10752" y="1421"/>
                    <a:pt x="10788" y="1397"/>
                    <a:pt x="10835" y="1397"/>
                  </a:cubicBezTo>
                  <a:cubicBezTo>
                    <a:pt x="10849" y="1396"/>
                    <a:pt x="10864" y="1395"/>
                    <a:pt x="10878" y="1395"/>
                  </a:cubicBezTo>
                  <a:cubicBezTo>
                    <a:pt x="11032" y="1395"/>
                    <a:pt x="11191" y="1454"/>
                    <a:pt x="11300" y="1564"/>
                  </a:cubicBezTo>
                  <a:cubicBezTo>
                    <a:pt x="11383" y="1671"/>
                    <a:pt x="11514" y="1742"/>
                    <a:pt x="11645" y="1742"/>
                  </a:cubicBezTo>
                  <a:cubicBezTo>
                    <a:pt x="11705" y="1742"/>
                    <a:pt x="11752" y="1802"/>
                    <a:pt x="11812" y="1837"/>
                  </a:cubicBezTo>
                  <a:cubicBezTo>
                    <a:pt x="11821" y="1841"/>
                    <a:pt x="11832" y="1842"/>
                    <a:pt x="11842" y="1842"/>
                  </a:cubicBezTo>
                  <a:cubicBezTo>
                    <a:pt x="11871" y="1842"/>
                    <a:pt x="11902" y="1831"/>
                    <a:pt x="11919" y="1814"/>
                  </a:cubicBezTo>
                  <a:cubicBezTo>
                    <a:pt x="11937" y="1787"/>
                    <a:pt x="11961" y="1773"/>
                    <a:pt x="11983" y="1773"/>
                  </a:cubicBezTo>
                  <a:cubicBezTo>
                    <a:pt x="11990" y="1773"/>
                    <a:pt x="11996" y="1775"/>
                    <a:pt x="12002" y="1778"/>
                  </a:cubicBezTo>
                  <a:cubicBezTo>
                    <a:pt x="12031" y="1800"/>
                    <a:pt x="12070" y="1822"/>
                    <a:pt x="12103" y="1822"/>
                  </a:cubicBezTo>
                  <a:cubicBezTo>
                    <a:pt x="12124" y="1822"/>
                    <a:pt x="12143" y="1813"/>
                    <a:pt x="12157" y="1790"/>
                  </a:cubicBezTo>
                  <a:cubicBezTo>
                    <a:pt x="12181" y="1730"/>
                    <a:pt x="12193" y="1706"/>
                    <a:pt x="12217" y="1671"/>
                  </a:cubicBezTo>
                  <a:cubicBezTo>
                    <a:pt x="12240" y="1623"/>
                    <a:pt x="12264" y="1575"/>
                    <a:pt x="12300" y="1540"/>
                  </a:cubicBezTo>
                  <a:lnTo>
                    <a:pt x="12312" y="1516"/>
                  </a:lnTo>
                  <a:cubicBezTo>
                    <a:pt x="12312" y="1516"/>
                    <a:pt x="12324" y="1504"/>
                    <a:pt x="12324" y="1504"/>
                  </a:cubicBezTo>
                  <a:lnTo>
                    <a:pt x="12371" y="1456"/>
                  </a:lnTo>
                  <a:cubicBezTo>
                    <a:pt x="12467" y="1349"/>
                    <a:pt x="12598" y="1254"/>
                    <a:pt x="12752" y="1206"/>
                  </a:cubicBezTo>
                  <a:cubicBezTo>
                    <a:pt x="12800" y="1183"/>
                    <a:pt x="12860" y="1147"/>
                    <a:pt x="12895" y="1099"/>
                  </a:cubicBezTo>
                  <a:cubicBezTo>
                    <a:pt x="12943" y="1052"/>
                    <a:pt x="13002" y="1028"/>
                    <a:pt x="13074" y="1016"/>
                  </a:cubicBezTo>
                  <a:cubicBezTo>
                    <a:pt x="13229" y="1016"/>
                    <a:pt x="13324" y="909"/>
                    <a:pt x="13419" y="897"/>
                  </a:cubicBezTo>
                  <a:cubicBezTo>
                    <a:pt x="13424" y="898"/>
                    <a:pt x="13430" y="898"/>
                    <a:pt x="13435" y="898"/>
                  </a:cubicBezTo>
                  <a:cubicBezTo>
                    <a:pt x="13499" y="898"/>
                    <a:pt x="13547" y="832"/>
                    <a:pt x="13514" y="766"/>
                  </a:cubicBezTo>
                  <a:cubicBezTo>
                    <a:pt x="13514" y="730"/>
                    <a:pt x="13491" y="706"/>
                    <a:pt x="13467" y="694"/>
                  </a:cubicBezTo>
                  <a:cubicBezTo>
                    <a:pt x="13443" y="682"/>
                    <a:pt x="13419" y="694"/>
                    <a:pt x="13407" y="671"/>
                  </a:cubicBezTo>
                  <a:cubicBezTo>
                    <a:pt x="13348" y="635"/>
                    <a:pt x="13276" y="599"/>
                    <a:pt x="13205" y="563"/>
                  </a:cubicBezTo>
                  <a:cubicBezTo>
                    <a:pt x="13174" y="568"/>
                    <a:pt x="13144" y="571"/>
                    <a:pt x="13113" y="571"/>
                  </a:cubicBezTo>
                  <a:cubicBezTo>
                    <a:pt x="13060" y="571"/>
                    <a:pt x="13008" y="562"/>
                    <a:pt x="12955" y="540"/>
                  </a:cubicBezTo>
                  <a:cubicBezTo>
                    <a:pt x="12919" y="528"/>
                    <a:pt x="12883" y="504"/>
                    <a:pt x="12836" y="492"/>
                  </a:cubicBezTo>
                  <a:lnTo>
                    <a:pt x="12764" y="456"/>
                  </a:lnTo>
                  <a:lnTo>
                    <a:pt x="12717" y="432"/>
                  </a:lnTo>
                  <a:cubicBezTo>
                    <a:pt x="12490" y="361"/>
                    <a:pt x="12288" y="254"/>
                    <a:pt x="12086" y="135"/>
                  </a:cubicBezTo>
                  <a:cubicBezTo>
                    <a:pt x="12074" y="123"/>
                    <a:pt x="12050" y="111"/>
                    <a:pt x="12026" y="111"/>
                  </a:cubicBezTo>
                  <a:cubicBezTo>
                    <a:pt x="12010" y="105"/>
                    <a:pt x="11994" y="102"/>
                    <a:pt x="11978" y="102"/>
                  </a:cubicBezTo>
                  <a:cubicBezTo>
                    <a:pt x="11936" y="102"/>
                    <a:pt x="11894" y="124"/>
                    <a:pt x="11859" y="159"/>
                  </a:cubicBezTo>
                  <a:cubicBezTo>
                    <a:pt x="11832" y="195"/>
                    <a:pt x="11784" y="211"/>
                    <a:pt x="11736" y="211"/>
                  </a:cubicBezTo>
                  <a:cubicBezTo>
                    <a:pt x="11721" y="211"/>
                    <a:pt x="11707" y="209"/>
                    <a:pt x="11693" y="206"/>
                  </a:cubicBezTo>
                  <a:cubicBezTo>
                    <a:pt x="11431" y="159"/>
                    <a:pt x="11169" y="123"/>
                    <a:pt x="10907" y="99"/>
                  </a:cubicBezTo>
                  <a:cubicBezTo>
                    <a:pt x="10843" y="74"/>
                    <a:pt x="10772" y="62"/>
                    <a:pt x="10702" y="62"/>
                  </a:cubicBezTo>
                  <a:cubicBezTo>
                    <a:pt x="10642" y="62"/>
                    <a:pt x="10581" y="71"/>
                    <a:pt x="10526" y="87"/>
                  </a:cubicBezTo>
                  <a:cubicBezTo>
                    <a:pt x="10509" y="89"/>
                    <a:pt x="10493" y="90"/>
                    <a:pt x="10476" y="90"/>
                  </a:cubicBezTo>
                  <a:cubicBezTo>
                    <a:pt x="10401" y="90"/>
                    <a:pt x="10333" y="69"/>
                    <a:pt x="10264" y="40"/>
                  </a:cubicBezTo>
                  <a:cubicBezTo>
                    <a:pt x="10226" y="16"/>
                    <a:pt x="10182" y="3"/>
                    <a:pt x="10140" y="3"/>
                  </a:cubicBezTo>
                  <a:cubicBezTo>
                    <a:pt x="10117" y="3"/>
                    <a:pt x="10095" y="7"/>
                    <a:pt x="10073" y="16"/>
                  </a:cubicBezTo>
                  <a:cubicBezTo>
                    <a:pt x="9961" y="62"/>
                    <a:pt x="9837" y="86"/>
                    <a:pt x="9712" y="86"/>
                  </a:cubicBezTo>
                  <a:cubicBezTo>
                    <a:pt x="9613" y="86"/>
                    <a:pt x="9513" y="71"/>
                    <a:pt x="9419" y="40"/>
                  </a:cubicBezTo>
                  <a:cubicBezTo>
                    <a:pt x="9373" y="20"/>
                    <a:pt x="9323" y="11"/>
                    <a:pt x="9274" y="11"/>
                  </a:cubicBezTo>
                  <a:cubicBezTo>
                    <a:pt x="9234" y="11"/>
                    <a:pt x="9194" y="17"/>
                    <a:pt x="9157" y="28"/>
                  </a:cubicBezTo>
                  <a:cubicBezTo>
                    <a:pt x="8897" y="90"/>
                    <a:pt x="8637" y="125"/>
                    <a:pt x="8385" y="125"/>
                  </a:cubicBezTo>
                  <a:cubicBezTo>
                    <a:pt x="8348" y="125"/>
                    <a:pt x="8312" y="124"/>
                    <a:pt x="8276" y="123"/>
                  </a:cubicBezTo>
                  <a:cubicBezTo>
                    <a:pt x="8228" y="111"/>
                    <a:pt x="8192" y="99"/>
                    <a:pt x="8157" y="87"/>
                  </a:cubicBezTo>
                  <a:lnTo>
                    <a:pt x="8204" y="51"/>
                  </a:lnTo>
                  <a:cubicBezTo>
                    <a:pt x="8180" y="51"/>
                    <a:pt x="8168" y="16"/>
                    <a:pt x="8145" y="4"/>
                  </a:cubicBezTo>
                  <a:cubicBezTo>
                    <a:pt x="8140" y="2"/>
                    <a:pt x="8136" y="1"/>
                    <a:pt x="81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00"/>
            <p:cNvSpPr/>
            <p:nvPr/>
          </p:nvSpPr>
          <p:spPr>
            <a:xfrm>
              <a:off x="3127450" y="3715925"/>
              <a:ext cx="244700" cy="339200"/>
            </a:xfrm>
            <a:custGeom>
              <a:rect b="b" l="l" r="r" t="t"/>
              <a:pathLst>
                <a:path extrusionOk="0" h="13568" w="9788">
                  <a:moveTo>
                    <a:pt x="2942" y="0"/>
                  </a:moveTo>
                  <a:cubicBezTo>
                    <a:pt x="2826" y="0"/>
                    <a:pt x="2710" y="6"/>
                    <a:pt x="2597" y="18"/>
                  </a:cubicBezTo>
                  <a:cubicBezTo>
                    <a:pt x="2559" y="29"/>
                    <a:pt x="2519" y="35"/>
                    <a:pt x="2478" y="35"/>
                  </a:cubicBezTo>
                  <a:cubicBezTo>
                    <a:pt x="2428" y="35"/>
                    <a:pt x="2375" y="26"/>
                    <a:pt x="2323" y="6"/>
                  </a:cubicBezTo>
                  <a:cubicBezTo>
                    <a:pt x="2311" y="18"/>
                    <a:pt x="2311" y="18"/>
                    <a:pt x="2299" y="30"/>
                  </a:cubicBezTo>
                  <a:cubicBezTo>
                    <a:pt x="2248" y="59"/>
                    <a:pt x="2194" y="74"/>
                    <a:pt x="2140" y="74"/>
                  </a:cubicBezTo>
                  <a:cubicBezTo>
                    <a:pt x="2105" y="74"/>
                    <a:pt x="2070" y="68"/>
                    <a:pt x="2037" y="54"/>
                  </a:cubicBezTo>
                  <a:lnTo>
                    <a:pt x="2001" y="54"/>
                  </a:lnTo>
                  <a:cubicBezTo>
                    <a:pt x="1954" y="77"/>
                    <a:pt x="1918" y="113"/>
                    <a:pt x="1882" y="137"/>
                  </a:cubicBezTo>
                  <a:cubicBezTo>
                    <a:pt x="1838" y="164"/>
                    <a:pt x="1793" y="177"/>
                    <a:pt x="1748" y="177"/>
                  </a:cubicBezTo>
                  <a:cubicBezTo>
                    <a:pt x="1733" y="177"/>
                    <a:pt x="1718" y="176"/>
                    <a:pt x="1704" y="173"/>
                  </a:cubicBezTo>
                  <a:cubicBezTo>
                    <a:pt x="1596" y="220"/>
                    <a:pt x="1501" y="256"/>
                    <a:pt x="1382" y="292"/>
                  </a:cubicBezTo>
                  <a:cubicBezTo>
                    <a:pt x="1049" y="387"/>
                    <a:pt x="703" y="494"/>
                    <a:pt x="346" y="589"/>
                  </a:cubicBezTo>
                  <a:cubicBezTo>
                    <a:pt x="227" y="613"/>
                    <a:pt x="108" y="637"/>
                    <a:pt x="1" y="661"/>
                  </a:cubicBezTo>
                  <a:cubicBezTo>
                    <a:pt x="49" y="744"/>
                    <a:pt x="96" y="839"/>
                    <a:pt x="156" y="935"/>
                  </a:cubicBezTo>
                  <a:lnTo>
                    <a:pt x="311" y="1197"/>
                  </a:lnTo>
                  <a:cubicBezTo>
                    <a:pt x="346" y="1256"/>
                    <a:pt x="382" y="1304"/>
                    <a:pt x="418" y="1351"/>
                  </a:cubicBezTo>
                  <a:cubicBezTo>
                    <a:pt x="465" y="1375"/>
                    <a:pt x="501" y="1423"/>
                    <a:pt x="525" y="1470"/>
                  </a:cubicBezTo>
                  <a:cubicBezTo>
                    <a:pt x="549" y="1506"/>
                    <a:pt x="584" y="1542"/>
                    <a:pt x="608" y="1578"/>
                  </a:cubicBezTo>
                  <a:cubicBezTo>
                    <a:pt x="692" y="1673"/>
                    <a:pt x="763" y="1768"/>
                    <a:pt x="823" y="1875"/>
                  </a:cubicBezTo>
                  <a:cubicBezTo>
                    <a:pt x="882" y="1971"/>
                    <a:pt x="953" y="2066"/>
                    <a:pt x="1025" y="2137"/>
                  </a:cubicBezTo>
                  <a:cubicBezTo>
                    <a:pt x="1049" y="2173"/>
                    <a:pt x="1073" y="2221"/>
                    <a:pt x="1084" y="2256"/>
                  </a:cubicBezTo>
                  <a:cubicBezTo>
                    <a:pt x="1096" y="2292"/>
                    <a:pt x="1108" y="2352"/>
                    <a:pt x="1144" y="2363"/>
                  </a:cubicBezTo>
                  <a:cubicBezTo>
                    <a:pt x="1239" y="2435"/>
                    <a:pt x="1311" y="2530"/>
                    <a:pt x="1358" y="2637"/>
                  </a:cubicBezTo>
                  <a:cubicBezTo>
                    <a:pt x="1430" y="2756"/>
                    <a:pt x="1501" y="2875"/>
                    <a:pt x="1561" y="3006"/>
                  </a:cubicBezTo>
                  <a:lnTo>
                    <a:pt x="1573" y="3042"/>
                  </a:lnTo>
                  <a:cubicBezTo>
                    <a:pt x="1573" y="3066"/>
                    <a:pt x="1585" y="3090"/>
                    <a:pt x="1585" y="3114"/>
                  </a:cubicBezTo>
                  <a:cubicBezTo>
                    <a:pt x="1608" y="3256"/>
                    <a:pt x="1704" y="3435"/>
                    <a:pt x="1644" y="3602"/>
                  </a:cubicBezTo>
                  <a:cubicBezTo>
                    <a:pt x="1632" y="3637"/>
                    <a:pt x="1620" y="3673"/>
                    <a:pt x="1620" y="3709"/>
                  </a:cubicBezTo>
                  <a:cubicBezTo>
                    <a:pt x="1632" y="3780"/>
                    <a:pt x="1632" y="3864"/>
                    <a:pt x="1608" y="3947"/>
                  </a:cubicBezTo>
                  <a:lnTo>
                    <a:pt x="1596" y="3971"/>
                  </a:lnTo>
                  <a:cubicBezTo>
                    <a:pt x="1549" y="4114"/>
                    <a:pt x="1477" y="4233"/>
                    <a:pt x="1358" y="4340"/>
                  </a:cubicBezTo>
                  <a:cubicBezTo>
                    <a:pt x="1394" y="4352"/>
                    <a:pt x="1418" y="4376"/>
                    <a:pt x="1442" y="4411"/>
                  </a:cubicBezTo>
                  <a:cubicBezTo>
                    <a:pt x="1465" y="4435"/>
                    <a:pt x="1489" y="4459"/>
                    <a:pt x="1513" y="4483"/>
                  </a:cubicBezTo>
                  <a:lnTo>
                    <a:pt x="1561" y="4530"/>
                  </a:lnTo>
                  <a:cubicBezTo>
                    <a:pt x="1632" y="4673"/>
                    <a:pt x="1692" y="4804"/>
                    <a:pt x="1739" y="4959"/>
                  </a:cubicBezTo>
                  <a:cubicBezTo>
                    <a:pt x="1739" y="4959"/>
                    <a:pt x="1739" y="4971"/>
                    <a:pt x="1739" y="4971"/>
                  </a:cubicBezTo>
                  <a:lnTo>
                    <a:pt x="1751" y="5042"/>
                  </a:lnTo>
                  <a:lnTo>
                    <a:pt x="1823" y="5626"/>
                  </a:lnTo>
                  <a:cubicBezTo>
                    <a:pt x="1823" y="5721"/>
                    <a:pt x="1846" y="5816"/>
                    <a:pt x="1894" y="5900"/>
                  </a:cubicBezTo>
                  <a:cubicBezTo>
                    <a:pt x="1918" y="5971"/>
                    <a:pt x="1930" y="6042"/>
                    <a:pt x="1930" y="6114"/>
                  </a:cubicBezTo>
                  <a:cubicBezTo>
                    <a:pt x="1942" y="6233"/>
                    <a:pt x="1930" y="6364"/>
                    <a:pt x="1882" y="6483"/>
                  </a:cubicBezTo>
                  <a:cubicBezTo>
                    <a:pt x="1918" y="6590"/>
                    <a:pt x="1942" y="6697"/>
                    <a:pt x="1942" y="6816"/>
                  </a:cubicBezTo>
                  <a:cubicBezTo>
                    <a:pt x="1930" y="6852"/>
                    <a:pt x="1942" y="6900"/>
                    <a:pt x="1918" y="6935"/>
                  </a:cubicBezTo>
                  <a:cubicBezTo>
                    <a:pt x="1894" y="7019"/>
                    <a:pt x="1846" y="7090"/>
                    <a:pt x="1894" y="7174"/>
                  </a:cubicBezTo>
                  <a:cubicBezTo>
                    <a:pt x="1930" y="7269"/>
                    <a:pt x="1835" y="7328"/>
                    <a:pt x="1835" y="7424"/>
                  </a:cubicBezTo>
                  <a:cubicBezTo>
                    <a:pt x="1835" y="7507"/>
                    <a:pt x="1823" y="7555"/>
                    <a:pt x="1835" y="7626"/>
                  </a:cubicBezTo>
                  <a:cubicBezTo>
                    <a:pt x="1835" y="7697"/>
                    <a:pt x="1870" y="7733"/>
                    <a:pt x="1870" y="7793"/>
                  </a:cubicBezTo>
                  <a:cubicBezTo>
                    <a:pt x="1858" y="7852"/>
                    <a:pt x="1835" y="7912"/>
                    <a:pt x="1799" y="7971"/>
                  </a:cubicBezTo>
                  <a:lnTo>
                    <a:pt x="1799" y="8007"/>
                  </a:lnTo>
                  <a:lnTo>
                    <a:pt x="1787" y="8019"/>
                  </a:lnTo>
                  <a:cubicBezTo>
                    <a:pt x="1715" y="8067"/>
                    <a:pt x="1680" y="8150"/>
                    <a:pt x="1692" y="8245"/>
                  </a:cubicBezTo>
                  <a:cubicBezTo>
                    <a:pt x="1692" y="8293"/>
                    <a:pt x="1680" y="8352"/>
                    <a:pt x="1644" y="8412"/>
                  </a:cubicBezTo>
                  <a:cubicBezTo>
                    <a:pt x="1585" y="8555"/>
                    <a:pt x="1501" y="8686"/>
                    <a:pt x="1382" y="8805"/>
                  </a:cubicBezTo>
                  <a:cubicBezTo>
                    <a:pt x="1263" y="8912"/>
                    <a:pt x="1108" y="8995"/>
                    <a:pt x="942" y="9019"/>
                  </a:cubicBezTo>
                  <a:lnTo>
                    <a:pt x="811" y="9031"/>
                  </a:lnTo>
                  <a:lnTo>
                    <a:pt x="751" y="9031"/>
                  </a:lnTo>
                  <a:cubicBezTo>
                    <a:pt x="739" y="9055"/>
                    <a:pt x="727" y="9067"/>
                    <a:pt x="703" y="9090"/>
                  </a:cubicBezTo>
                  <a:cubicBezTo>
                    <a:pt x="680" y="9114"/>
                    <a:pt x="656" y="9138"/>
                    <a:pt x="620" y="9162"/>
                  </a:cubicBezTo>
                  <a:lnTo>
                    <a:pt x="668" y="9162"/>
                  </a:lnTo>
                  <a:cubicBezTo>
                    <a:pt x="703" y="9162"/>
                    <a:pt x="751" y="9162"/>
                    <a:pt x="775" y="9174"/>
                  </a:cubicBezTo>
                  <a:cubicBezTo>
                    <a:pt x="811" y="9186"/>
                    <a:pt x="858" y="9174"/>
                    <a:pt x="870" y="9257"/>
                  </a:cubicBezTo>
                  <a:cubicBezTo>
                    <a:pt x="870" y="9261"/>
                    <a:pt x="871" y="9262"/>
                    <a:pt x="874" y="9262"/>
                  </a:cubicBezTo>
                  <a:cubicBezTo>
                    <a:pt x="878" y="9262"/>
                    <a:pt x="886" y="9257"/>
                    <a:pt x="894" y="9257"/>
                  </a:cubicBezTo>
                  <a:cubicBezTo>
                    <a:pt x="904" y="9257"/>
                    <a:pt x="932" y="9231"/>
                    <a:pt x="947" y="9231"/>
                  </a:cubicBezTo>
                  <a:cubicBezTo>
                    <a:pt x="950" y="9231"/>
                    <a:pt x="952" y="9232"/>
                    <a:pt x="953" y="9233"/>
                  </a:cubicBezTo>
                  <a:cubicBezTo>
                    <a:pt x="1025" y="9245"/>
                    <a:pt x="1084" y="9269"/>
                    <a:pt x="1144" y="9293"/>
                  </a:cubicBezTo>
                  <a:cubicBezTo>
                    <a:pt x="1180" y="9305"/>
                    <a:pt x="1204" y="9340"/>
                    <a:pt x="1204" y="9388"/>
                  </a:cubicBezTo>
                  <a:cubicBezTo>
                    <a:pt x="1204" y="9398"/>
                    <a:pt x="1208" y="9402"/>
                    <a:pt x="1214" y="9402"/>
                  </a:cubicBezTo>
                  <a:cubicBezTo>
                    <a:pt x="1224" y="9402"/>
                    <a:pt x="1237" y="9395"/>
                    <a:pt x="1251" y="9388"/>
                  </a:cubicBezTo>
                  <a:cubicBezTo>
                    <a:pt x="1275" y="9364"/>
                    <a:pt x="1287" y="9376"/>
                    <a:pt x="1323" y="9340"/>
                  </a:cubicBezTo>
                  <a:cubicBezTo>
                    <a:pt x="1338" y="9328"/>
                    <a:pt x="1350" y="9323"/>
                    <a:pt x="1360" y="9323"/>
                  </a:cubicBezTo>
                  <a:cubicBezTo>
                    <a:pt x="1388" y="9323"/>
                    <a:pt x="1397" y="9368"/>
                    <a:pt x="1406" y="9412"/>
                  </a:cubicBezTo>
                  <a:cubicBezTo>
                    <a:pt x="1406" y="9424"/>
                    <a:pt x="1406" y="9448"/>
                    <a:pt x="1406" y="9460"/>
                  </a:cubicBezTo>
                  <a:cubicBezTo>
                    <a:pt x="1406" y="9460"/>
                    <a:pt x="1418" y="9460"/>
                    <a:pt x="1418" y="9448"/>
                  </a:cubicBezTo>
                  <a:cubicBezTo>
                    <a:pt x="1442" y="9436"/>
                    <a:pt x="1459" y="9430"/>
                    <a:pt x="1473" y="9430"/>
                  </a:cubicBezTo>
                  <a:cubicBezTo>
                    <a:pt x="1486" y="9430"/>
                    <a:pt x="1495" y="9436"/>
                    <a:pt x="1501" y="9448"/>
                  </a:cubicBezTo>
                  <a:cubicBezTo>
                    <a:pt x="1534" y="9491"/>
                    <a:pt x="1566" y="9544"/>
                    <a:pt x="1617" y="9544"/>
                  </a:cubicBezTo>
                  <a:cubicBezTo>
                    <a:pt x="1622" y="9544"/>
                    <a:pt x="1627" y="9544"/>
                    <a:pt x="1632" y="9543"/>
                  </a:cubicBezTo>
                  <a:cubicBezTo>
                    <a:pt x="1656" y="9543"/>
                    <a:pt x="1656" y="9555"/>
                    <a:pt x="1656" y="9579"/>
                  </a:cubicBezTo>
                  <a:cubicBezTo>
                    <a:pt x="1656" y="9610"/>
                    <a:pt x="1667" y="9626"/>
                    <a:pt x="1684" y="9626"/>
                  </a:cubicBezTo>
                  <a:cubicBezTo>
                    <a:pt x="1693" y="9626"/>
                    <a:pt x="1704" y="9622"/>
                    <a:pt x="1715" y="9614"/>
                  </a:cubicBezTo>
                  <a:cubicBezTo>
                    <a:pt x="1729" y="9605"/>
                    <a:pt x="1738" y="9601"/>
                    <a:pt x="1743" y="9601"/>
                  </a:cubicBezTo>
                  <a:cubicBezTo>
                    <a:pt x="1751" y="9601"/>
                    <a:pt x="1751" y="9612"/>
                    <a:pt x="1751" y="9626"/>
                  </a:cubicBezTo>
                  <a:cubicBezTo>
                    <a:pt x="1763" y="9638"/>
                    <a:pt x="1751" y="9698"/>
                    <a:pt x="1775" y="9710"/>
                  </a:cubicBezTo>
                  <a:cubicBezTo>
                    <a:pt x="1823" y="9757"/>
                    <a:pt x="1882" y="9769"/>
                    <a:pt x="1894" y="9852"/>
                  </a:cubicBezTo>
                  <a:cubicBezTo>
                    <a:pt x="1894" y="9856"/>
                    <a:pt x="1897" y="9858"/>
                    <a:pt x="1901" y="9858"/>
                  </a:cubicBezTo>
                  <a:cubicBezTo>
                    <a:pt x="1909" y="9858"/>
                    <a:pt x="1922" y="9852"/>
                    <a:pt x="1930" y="9852"/>
                  </a:cubicBezTo>
                  <a:cubicBezTo>
                    <a:pt x="1936" y="9851"/>
                    <a:pt x="1942" y="9850"/>
                    <a:pt x="1947" y="9850"/>
                  </a:cubicBezTo>
                  <a:cubicBezTo>
                    <a:pt x="1980" y="9850"/>
                    <a:pt x="1989" y="9883"/>
                    <a:pt x="1989" y="9924"/>
                  </a:cubicBezTo>
                  <a:lnTo>
                    <a:pt x="1989" y="9948"/>
                  </a:lnTo>
                  <a:lnTo>
                    <a:pt x="2001" y="9948"/>
                  </a:lnTo>
                  <a:cubicBezTo>
                    <a:pt x="2013" y="9942"/>
                    <a:pt x="2021" y="9940"/>
                    <a:pt x="2027" y="9940"/>
                  </a:cubicBezTo>
                  <a:cubicBezTo>
                    <a:pt x="2058" y="9940"/>
                    <a:pt x="2038" y="9996"/>
                    <a:pt x="2075" y="9996"/>
                  </a:cubicBezTo>
                  <a:cubicBezTo>
                    <a:pt x="2078" y="9996"/>
                    <a:pt x="2081" y="9996"/>
                    <a:pt x="2085" y="9995"/>
                  </a:cubicBezTo>
                  <a:lnTo>
                    <a:pt x="2096" y="9995"/>
                  </a:lnTo>
                  <a:cubicBezTo>
                    <a:pt x="2108" y="9995"/>
                    <a:pt x="2108" y="10031"/>
                    <a:pt x="2108" y="10043"/>
                  </a:cubicBezTo>
                  <a:lnTo>
                    <a:pt x="2144" y="10079"/>
                  </a:lnTo>
                  <a:cubicBezTo>
                    <a:pt x="2156" y="10079"/>
                    <a:pt x="2168" y="10079"/>
                    <a:pt x="2168" y="10102"/>
                  </a:cubicBezTo>
                  <a:lnTo>
                    <a:pt x="2204" y="10138"/>
                  </a:lnTo>
                  <a:cubicBezTo>
                    <a:pt x="2219" y="10133"/>
                    <a:pt x="2232" y="10131"/>
                    <a:pt x="2244" y="10131"/>
                  </a:cubicBezTo>
                  <a:cubicBezTo>
                    <a:pt x="2288" y="10131"/>
                    <a:pt x="2308" y="10165"/>
                    <a:pt x="2299" y="10222"/>
                  </a:cubicBezTo>
                  <a:cubicBezTo>
                    <a:pt x="2323" y="10245"/>
                    <a:pt x="2347" y="10281"/>
                    <a:pt x="2370" y="10305"/>
                  </a:cubicBezTo>
                  <a:lnTo>
                    <a:pt x="2382" y="10305"/>
                  </a:lnTo>
                  <a:cubicBezTo>
                    <a:pt x="2414" y="10305"/>
                    <a:pt x="2408" y="10343"/>
                    <a:pt x="2440" y="10343"/>
                  </a:cubicBezTo>
                  <a:cubicBezTo>
                    <a:pt x="2444" y="10343"/>
                    <a:pt x="2448" y="10342"/>
                    <a:pt x="2454" y="10341"/>
                  </a:cubicBezTo>
                  <a:cubicBezTo>
                    <a:pt x="2477" y="10341"/>
                    <a:pt x="2477" y="10364"/>
                    <a:pt x="2466" y="10400"/>
                  </a:cubicBezTo>
                  <a:cubicBezTo>
                    <a:pt x="2466" y="10424"/>
                    <a:pt x="2466" y="10412"/>
                    <a:pt x="2466" y="10424"/>
                  </a:cubicBezTo>
                  <a:lnTo>
                    <a:pt x="2477" y="10436"/>
                  </a:lnTo>
                  <a:cubicBezTo>
                    <a:pt x="2501" y="10460"/>
                    <a:pt x="2525" y="10495"/>
                    <a:pt x="2537" y="10519"/>
                  </a:cubicBezTo>
                  <a:cubicBezTo>
                    <a:pt x="2549" y="10519"/>
                    <a:pt x="2561" y="10519"/>
                    <a:pt x="2561" y="10531"/>
                  </a:cubicBezTo>
                  <a:cubicBezTo>
                    <a:pt x="2561" y="10537"/>
                    <a:pt x="2561" y="10537"/>
                    <a:pt x="2561" y="10537"/>
                  </a:cubicBezTo>
                  <a:cubicBezTo>
                    <a:pt x="2561" y="10537"/>
                    <a:pt x="2561" y="10537"/>
                    <a:pt x="2561" y="10543"/>
                  </a:cubicBezTo>
                  <a:cubicBezTo>
                    <a:pt x="2561" y="10555"/>
                    <a:pt x="2573" y="10555"/>
                    <a:pt x="2585" y="10567"/>
                  </a:cubicBezTo>
                  <a:cubicBezTo>
                    <a:pt x="2728" y="10638"/>
                    <a:pt x="2835" y="10769"/>
                    <a:pt x="2847" y="10936"/>
                  </a:cubicBezTo>
                  <a:cubicBezTo>
                    <a:pt x="2978" y="11067"/>
                    <a:pt x="3073" y="11234"/>
                    <a:pt x="3132" y="11412"/>
                  </a:cubicBezTo>
                  <a:cubicBezTo>
                    <a:pt x="3156" y="11496"/>
                    <a:pt x="3180" y="11567"/>
                    <a:pt x="3204" y="11650"/>
                  </a:cubicBezTo>
                  <a:cubicBezTo>
                    <a:pt x="3204" y="11686"/>
                    <a:pt x="3204" y="11722"/>
                    <a:pt x="3216" y="11734"/>
                  </a:cubicBezTo>
                  <a:cubicBezTo>
                    <a:pt x="3251" y="11769"/>
                    <a:pt x="3287" y="11805"/>
                    <a:pt x="3311" y="11853"/>
                  </a:cubicBezTo>
                  <a:cubicBezTo>
                    <a:pt x="3311" y="11865"/>
                    <a:pt x="3311" y="11877"/>
                    <a:pt x="3323" y="11888"/>
                  </a:cubicBezTo>
                  <a:lnTo>
                    <a:pt x="3323" y="11948"/>
                  </a:lnTo>
                  <a:cubicBezTo>
                    <a:pt x="3311" y="12031"/>
                    <a:pt x="3287" y="12127"/>
                    <a:pt x="3251" y="12210"/>
                  </a:cubicBezTo>
                  <a:lnTo>
                    <a:pt x="3239" y="12234"/>
                  </a:lnTo>
                  <a:cubicBezTo>
                    <a:pt x="3323" y="12281"/>
                    <a:pt x="3418" y="12317"/>
                    <a:pt x="3513" y="12329"/>
                  </a:cubicBezTo>
                  <a:cubicBezTo>
                    <a:pt x="3585" y="12353"/>
                    <a:pt x="3656" y="12377"/>
                    <a:pt x="3704" y="12436"/>
                  </a:cubicBezTo>
                  <a:cubicBezTo>
                    <a:pt x="3716" y="12436"/>
                    <a:pt x="3728" y="12448"/>
                    <a:pt x="3740" y="12460"/>
                  </a:cubicBezTo>
                  <a:cubicBezTo>
                    <a:pt x="3740" y="12484"/>
                    <a:pt x="3740" y="12508"/>
                    <a:pt x="3740" y="12519"/>
                  </a:cubicBezTo>
                  <a:cubicBezTo>
                    <a:pt x="3775" y="12531"/>
                    <a:pt x="3811" y="12555"/>
                    <a:pt x="3823" y="12591"/>
                  </a:cubicBezTo>
                  <a:lnTo>
                    <a:pt x="3882" y="12567"/>
                  </a:lnTo>
                  <a:cubicBezTo>
                    <a:pt x="3918" y="12686"/>
                    <a:pt x="4037" y="12686"/>
                    <a:pt x="4132" y="12722"/>
                  </a:cubicBezTo>
                  <a:cubicBezTo>
                    <a:pt x="4216" y="12769"/>
                    <a:pt x="4299" y="12829"/>
                    <a:pt x="4371" y="12889"/>
                  </a:cubicBezTo>
                  <a:cubicBezTo>
                    <a:pt x="4490" y="12984"/>
                    <a:pt x="4609" y="13055"/>
                    <a:pt x="4656" y="13210"/>
                  </a:cubicBezTo>
                  <a:cubicBezTo>
                    <a:pt x="4656" y="13234"/>
                    <a:pt x="4692" y="13246"/>
                    <a:pt x="4716" y="13246"/>
                  </a:cubicBezTo>
                  <a:cubicBezTo>
                    <a:pt x="4775" y="13258"/>
                    <a:pt x="4835" y="13293"/>
                    <a:pt x="4871" y="13341"/>
                  </a:cubicBezTo>
                  <a:lnTo>
                    <a:pt x="4918" y="13412"/>
                  </a:lnTo>
                  <a:lnTo>
                    <a:pt x="4954" y="13472"/>
                  </a:lnTo>
                  <a:cubicBezTo>
                    <a:pt x="4966" y="13484"/>
                    <a:pt x="4966" y="13508"/>
                    <a:pt x="4978" y="13531"/>
                  </a:cubicBezTo>
                  <a:lnTo>
                    <a:pt x="5014" y="13531"/>
                  </a:lnTo>
                  <a:cubicBezTo>
                    <a:pt x="5061" y="13531"/>
                    <a:pt x="5097" y="13543"/>
                    <a:pt x="5133" y="13567"/>
                  </a:cubicBezTo>
                  <a:lnTo>
                    <a:pt x="5204" y="13448"/>
                  </a:lnTo>
                  <a:cubicBezTo>
                    <a:pt x="5228" y="13460"/>
                    <a:pt x="5264" y="13460"/>
                    <a:pt x="5287" y="13460"/>
                  </a:cubicBezTo>
                  <a:cubicBezTo>
                    <a:pt x="5302" y="13440"/>
                    <a:pt x="5320" y="13433"/>
                    <a:pt x="5337" y="13433"/>
                  </a:cubicBezTo>
                  <a:cubicBezTo>
                    <a:pt x="5361" y="13433"/>
                    <a:pt x="5386" y="13446"/>
                    <a:pt x="5406" y="13460"/>
                  </a:cubicBezTo>
                  <a:cubicBezTo>
                    <a:pt x="5514" y="13448"/>
                    <a:pt x="5621" y="13412"/>
                    <a:pt x="5728" y="13401"/>
                  </a:cubicBezTo>
                  <a:cubicBezTo>
                    <a:pt x="5776" y="13395"/>
                    <a:pt x="5823" y="13392"/>
                    <a:pt x="5872" y="13392"/>
                  </a:cubicBezTo>
                  <a:cubicBezTo>
                    <a:pt x="5921" y="13392"/>
                    <a:pt x="5972" y="13395"/>
                    <a:pt x="6026" y="13401"/>
                  </a:cubicBezTo>
                  <a:lnTo>
                    <a:pt x="6037" y="13401"/>
                  </a:lnTo>
                  <a:cubicBezTo>
                    <a:pt x="6046" y="13392"/>
                    <a:pt x="6060" y="13384"/>
                    <a:pt x="6076" y="13384"/>
                  </a:cubicBezTo>
                  <a:cubicBezTo>
                    <a:pt x="6083" y="13384"/>
                    <a:pt x="6090" y="13385"/>
                    <a:pt x="6097" y="13389"/>
                  </a:cubicBezTo>
                  <a:cubicBezTo>
                    <a:pt x="6157" y="13365"/>
                    <a:pt x="6204" y="13365"/>
                    <a:pt x="6264" y="13353"/>
                  </a:cubicBezTo>
                  <a:cubicBezTo>
                    <a:pt x="6326" y="13353"/>
                    <a:pt x="6395" y="13313"/>
                    <a:pt x="6466" y="13313"/>
                  </a:cubicBezTo>
                  <a:cubicBezTo>
                    <a:pt x="6490" y="13313"/>
                    <a:pt x="6514" y="13317"/>
                    <a:pt x="6538" y="13329"/>
                  </a:cubicBezTo>
                  <a:cubicBezTo>
                    <a:pt x="6567" y="13335"/>
                    <a:pt x="6594" y="13338"/>
                    <a:pt x="6621" y="13338"/>
                  </a:cubicBezTo>
                  <a:cubicBezTo>
                    <a:pt x="6648" y="13338"/>
                    <a:pt x="6674" y="13335"/>
                    <a:pt x="6704" y="13329"/>
                  </a:cubicBezTo>
                  <a:cubicBezTo>
                    <a:pt x="6883" y="13305"/>
                    <a:pt x="7061" y="13270"/>
                    <a:pt x="7228" y="13246"/>
                  </a:cubicBezTo>
                  <a:lnTo>
                    <a:pt x="8609" y="12984"/>
                  </a:lnTo>
                  <a:cubicBezTo>
                    <a:pt x="8669" y="12972"/>
                    <a:pt x="8728" y="12960"/>
                    <a:pt x="8788" y="12948"/>
                  </a:cubicBezTo>
                  <a:cubicBezTo>
                    <a:pt x="8788" y="12936"/>
                    <a:pt x="8800" y="12912"/>
                    <a:pt x="8800" y="12900"/>
                  </a:cubicBezTo>
                  <a:cubicBezTo>
                    <a:pt x="8824" y="12841"/>
                    <a:pt x="8835" y="12781"/>
                    <a:pt x="8824" y="12722"/>
                  </a:cubicBezTo>
                  <a:cubicBezTo>
                    <a:pt x="8812" y="12591"/>
                    <a:pt x="8800" y="12460"/>
                    <a:pt x="8812" y="12329"/>
                  </a:cubicBezTo>
                  <a:cubicBezTo>
                    <a:pt x="8800" y="12293"/>
                    <a:pt x="8800" y="12246"/>
                    <a:pt x="8824" y="12222"/>
                  </a:cubicBezTo>
                  <a:lnTo>
                    <a:pt x="8824" y="12150"/>
                  </a:lnTo>
                  <a:lnTo>
                    <a:pt x="8824" y="12115"/>
                  </a:lnTo>
                  <a:cubicBezTo>
                    <a:pt x="8824" y="12091"/>
                    <a:pt x="8835" y="12067"/>
                    <a:pt x="8835" y="12043"/>
                  </a:cubicBezTo>
                  <a:cubicBezTo>
                    <a:pt x="8835" y="11972"/>
                    <a:pt x="8812" y="11888"/>
                    <a:pt x="8812" y="11805"/>
                  </a:cubicBezTo>
                  <a:cubicBezTo>
                    <a:pt x="8800" y="11734"/>
                    <a:pt x="8859" y="11662"/>
                    <a:pt x="8859" y="11567"/>
                  </a:cubicBezTo>
                  <a:cubicBezTo>
                    <a:pt x="8835" y="11412"/>
                    <a:pt x="8883" y="11245"/>
                    <a:pt x="8990" y="11126"/>
                  </a:cubicBezTo>
                  <a:cubicBezTo>
                    <a:pt x="9002" y="11103"/>
                    <a:pt x="9014" y="11067"/>
                    <a:pt x="9026" y="11043"/>
                  </a:cubicBezTo>
                  <a:cubicBezTo>
                    <a:pt x="9026" y="11043"/>
                    <a:pt x="9026" y="11031"/>
                    <a:pt x="9026" y="11019"/>
                  </a:cubicBezTo>
                  <a:cubicBezTo>
                    <a:pt x="9014" y="10912"/>
                    <a:pt x="9074" y="10817"/>
                    <a:pt x="9157" y="10757"/>
                  </a:cubicBezTo>
                  <a:cubicBezTo>
                    <a:pt x="9193" y="10722"/>
                    <a:pt x="9228" y="10674"/>
                    <a:pt x="9252" y="10626"/>
                  </a:cubicBezTo>
                  <a:cubicBezTo>
                    <a:pt x="9276" y="10614"/>
                    <a:pt x="9288" y="10591"/>
                    <a:pt x="9312" y="10567"/>
                  </a:cubicBezTo>
                  <a:cubicBezTo>
                    <a:pt x="9324" y="10543"/>
                    <a:pt x="9335" y="10531"/>
                    <a:pt x="9347" y="10531"/>
                  </a:cubicBezTo>
                  <a:cubicBezTo>
                    <a:pt x="9419" y="10507"/>
                    <a:pt x="9490" y="10472"/>
                    <a:pt x="9550" y="10424"/>
                  </a:cubicBezTo>
                  <a:cubicBezTo>
                    <a:pt x="9550" y="10400"/>
                    <a:pt x="9562" y="10376"/>
                    <a:pt x="9562" y="10353"/>
                  </a:cubicBezTo>
                  <a:cubicBezTo>
                    <a:pt x="9550" y="10305"/>
                    <a:pt x="9574" y="10257"/>
                    <a:pt x="9621" y="10222"/>
                  </a:cubicBezTo>
                  <a:cubicBezTo>
                    <a:pt x="9716" y="10162"/>
                    <a:pt x="9776" y="10055"/>
                    <a:pt x="9776" y="9924"/>
                  </a:cubicBezTo>
                  <a:cubicBezTo>
                    <a:pt x="9788" y="9829"/>
                    <a:pt x="9776" y="9733"/>
                    <a:pt x="9776" y="9626"/>
                  </a:cubicBezTo>
                  <a:cubicBezTo>
                    <a:pt x="9740" y="9531"/>
                    <a:pt x="9728" y="9424"/>
                    <a:pt x="9740" y="9317"/>
                  </a:cubicBezTo>
                  <a:cubicBezTo>
                    <a:pt x="9740" y="9293"/>
                    <a:pt x="9716" y="9257"/>
                    <a:pt x="9705" y="9233"/>
                  </a:cubicBezTo>
                  <a:cubicBezTo>
                    <a:pt x="9669" y="9186"/>
                    <a:pt x="9633" y="9138"/>
                    <a:pt x="9609" y="9090"/>
                  </a:cubicBezTo>
                  <a:lnTo>
                    <a:pt x="9490" y="8805"/>
                  </a:lnTo>
                  <a:lnTo>
                    <a:pt x="9431" y="8650"/>
                  </a:lnTo>
                  <a:cubicBezTo>
                    <a:pt x="9407" y="8602"/>
                    <a:pt x="9395" y="8567"/>
                    <a:pt x="9383" y="8519"/>
                  </a:cubicBezTo>
                  <a:cubicBezTo>
                    <a:pt x="9335" y="8424"/>
                    <a:pt x="9312" y="8317"/>
                    <a:pt x="9312" y="8221"/>
                  </a:cubicBezTo>
                  <a:cubicBezTo>
                    <a:pt x="9312" y="8174"/>
                    <a:pt x="9276" y="8126"/>
                    <a:pt x="9240" y="8102"/>
                  </a:cubicBezTo>
                  <a:cubicBezTo>
                    <a:pt x="9193" y="8067"/>
                    <a:pt x="9169" y="8007"/>
                    <a:pt x="9109" y="7983"/>
                  </a:cubicBezTo>
                  <a:cubicBezTo>
                    <a:pt x="8978" y="7912"/>
                    <a:pt x="8978" y="7781"/>
                    <a:pt x="8978" y="7650"/>
                  </a:cubicBezTo>
                  <a:cubicBezTo>
                    <a:pt x="8978" y="7614"/>
                    <a:pt x="8990" y="7578"/>
                    <a:pt x="8978" y="7543"/>
                  </a:cubicBezTo>
                  <a:cubicBezTo>
                    <a:pt x="8978" y="7507"/>
                    <a:pt x="8966" y="7519"/>
                    <a:pt x="8954" y="7507"/>
                  </a:cubicBezTo>
                  <a:cubicBezTo>
                    <a:pt x="8883" y="7447"/>
                    <a:pt x="8859" y="7352"/>
                    <a:pt x="8859" y="7257"/>
                  </a:cubicBezTo>
                  <a:cubicBezTo>
                    <a:pt x="8871" y="7043"/>
                    <a:pt x="8919" y="6816"/>
                    <a:pt x="9014" y="6614"/>
                  </a:cubicBezTo>
                  <a:cubicBezTo>
                    <a:pt x="9038" y="6554"/>
                    <a:pt x="9074" y="6519"/>
                    <a:pt x="9121" y="6495"/>
                  </a:cubicBezTo>
                  <a:cubicBezTo>
                    <a:pt x="9157" y="6483"/>
                    <a:pt x="9193" y="6459"/>
                    <a:pt x="9216" y="6435"/>
                  </a:cubicBezTo>
                  <a:cubicBezTo>
                    <a:pt x="9109" y="6209"/>
                    <a:pt x="8966" y="5995"/>
                    <a:pt x="8788" y="5804"/>
                  </a:cubicBezTo>
                  <a:cubicBezTo>
                    <a:pt x="8681" y="5709"/>
                    <a:pt x="8585" y="5602"/>
                    <a:pt x="8502" y="5507"/>
                  </a:cubicBezTo>
                  <a:cubicBezTo>
                    <a:pt x="8443" y="5483"/>
                    <a:pt x="8395" y="5447"/>
                    <a:pt x="8347" y="5400"/>
                  </a:cubicBezTo>
                  <a:cubicBezTo>
                    <a:pt x="8312" y="5364"/>
                    <a:pt x="8252" y="5316"/>
                    <a:pt x="8204" y="5292"/>
                  </a:cubicBezTo>
                  <a:cubicBezTo>
                    <a:pt x="8085" y="5245"/>
                    <a:pt x="7966" y="5221"/>
                    <a:pt x="7847" y="5221"/>
                  </a:cubicBezTo>
                  <a:cubicBezTo>
                    <a:pt x="7740" y="5209"/>
                    <a:pt x="7633" y="5173"/>
                    <a:pt x="7550" y="5126"/>
                  </a:cubicBezTo>
                  <a:cubicBezTo>
                    <a:pt x="7494" y="5094"/>
                    <a:pt x="7438" y="5078"/>
                    <a:pt x="7383" y="5078"/>
                  </a:cubicBezTo>
                  <a:cubicBezTo>
                    <a:pt x="7355" y="5078"/>
                    <a:pt x="7327" y="5082"/>
                    <a:pt x="7300" y="5090"/>
                  </a:cubicBezTo>
                  <a:cubicBezTo>
                    <a:pt x="7240" y="5090"/>
                    <a:pt x="7192" y="5090"/>
                    <a:pt x="7133" y="5078"/>
                  </a:cubicBezTo>
                  <a:lnTo>
                    <a:pt x="7145" y="5078"/>
                  </a:lnTo>
                  <a:lnTo>
                    <a:pt x="6990" y="5054"/>
                  </a:lnTo>
                  <a:cubicBezTo>
                    <a:pt x="6823" y="5042"/>
                    <a:pt x="6657" y="4995"/>
                    <a:pt x="6490" y="4923"/>
                  </a:cubicBezTo>
                  <a:cubicBezTo>
                    <a:pt x="6454" y="4899"/>
                    <a:pt x="6407" y="4888"/>
                    <a:pt x="6371" y="4864"/>
                  </a:cubicBezTo>
                  <a:cubicBezTo>
                    <a:pt x="6323" y="4852"/>
                    <a:pt x="6287" y="4840"/>
                    <a:pt x="6240" y="4816"/>
                  </a:cubicBezTo>
                  <a:cubicBezTo>
                    <a:pt x="6145" y="4792"/>
                    <a:pt x="6073" y="4745"/>
                    <a:pt x="6014" y="4673"/>
                  </a:cubicBezTo>
                  <a:lnTo>
                    <a:pt x="5954" y="4614"/>
                  </a:lnTo>
                  <a:cubicBezTo>
                    <a:pt x="5906" y="4578"/>
                    <a:pt x="5859" y="4530"/>
                    <a:pt x="5823" y="4483"/>
                  </a:cubicBezTo>
                  <a:cubicBezTo>
                    <a:pt x="5799" y="4435"/>
                    <a:pt x="5787" y="4399"/>
                    <a:pt x="5787" y="4352"/>
                  </a:cubicBezTo>
                  <a:cubicBezTo>
                    <a:pt x="5752" y="4268"/>
                    <a:pt x="5728" y="4197"/>
                    <a:pt x="5716" y="4114"/>
                  </a:cubicBezTo>
                  <a:cubicBezTo>
                    <a:pt x="5692" y="4030"/>
                    <a:pt x="5692" y="3947"/>
                    <a:pt x="5692" y="3852"/>
                  </a:cubicBezTo>
                  <a:cubicBezTo>
                    <a:pt x="5645" y="3840"/>
                    <a:pt x="5621" y="3816"/>
                    <a:pt x="5633" y="3792"/>
                  </a:cubicBezTo>
                  <a:cubicBezTo>
                    <a:pt x="5656" y="3733"/>
                    <a:pt x="5692" y="3673"/>
                    <a:pt x="5656" y="3614"/>
                  </a:cubicBezTo>
                  <a:cubicBezTo>
                    <a:pt x="5609" y="3542"/>
                    <a:pt x="5585" y="3459"/>
                    <a:pt x="5585" y="3375"/>
                  </a:cubicBezTo>
                  <a:cubicBezTo>
                    <a:pt x="5585" y="3304"/>
                    <a:pt x="5537" y="3256"/>
                    <a:pt x="5561" y="3197"/>
                  </a:cubicBezTo>
                  <a:cubicBezTo>
                    <a:pt x="5585" y="3125"/>
                    <a:pt x="5478" y="3125"/>
                    <a:pt x="5490" y="3066"/>
                  </a:cubicBezTo>
                  <a:cubicBezTo>
                    <a:pt x="5525" y="3006"/>
                    <a:pt x="5430" y="2994"/>
                    <a:pt x="5418" y="2923"/>
                  </a:cubicBezTo>
                  <a:cubicBezTo>
                    <a:pt x="5395" y="2852"/>
                    <a:pt x="5323" y="2816"/>
                    <a:pt x="5252" y="2780"/>
                  </a:cubicBezTo>
                  <a:cubicBezTo>
                    <a:pt x="5204" y="2756"/>
                    <a:pt x="5144" y="2744"/>
                    <a:pt x="5097" y="2733"/>
                  </a:cubicBezTo>
                  <a:lnTo>
                    <a:pt x="5073" y="2709"/>
                  </a:lnTo>
                  <a:cubicBezTo>
                    <a:pt x="5049" y="2709"/>
                    <a:pt x="5037" y="2697"/>
                    <a:pt x="5025" y="2685"/>
                  </a:cubicBezTo>
                  <a:cubicBezTo>
                    <a:pt x="4978" y="2625"/>
                    <a:pt x="4930" y="2554"/>
                    <a:pt x="4906" y="2483"/>
                  </a:cubicBezTo>
                  <a:cubicBezTo>
                    <a:pt x="4787" y="2435"/>
                    <a:pt x="4787" y="2304"/>
                    <a:pt x="4740" y="2221"/>
                  </a:cubicBezTo>
                  <a:cubicBezTo>
                    <a:pt x="4680" y="2137"/>
                    <a:pt x="4644" y="2030"/>
                    <a:pt x="4633" y="1923"/>
                  </a:cubicBezTo>
                  <a:cubicBezTo>
                    <a:pt x="4585" y="1851"/>
                    <a:pt x="4573" y="1768"/>
                    <a:pt x="4573" y="1685"/>
                  </a:cubicBezTo>
                  <a:cubicBezTo>
                    <a:pt x="4561" y="1685"/>
                    <a:pt x="4537" y="1673"/>
                    <a:pt x="4513" y="1673"/>
                  </a:cubicBezTo>
                  <a:cubicBezTo>
                    <a:pt x="4466" y="1673"/>
                    <a:pt x="4418" y="1649"/>
                    <a:pt x="4406" y="1601"/>
                  </a:cubicBezTo>
                  <a:cubicBezTo>
                    <a:pt x="4347" y="1435"/>
                    <a:pt x="4311" y="1268"/>
                    <a:pt x="4263" y="1113"/>
                  </a:cubicBezTo>
                  <a:cubicBezTo>
                    <a:pt x="4299" y="1030"/>
                    <a:pt x="4228" y="959"/>
                    <a:pt x="4192" y="875"/>
                  </a:cubicBezTo>
                  <a:cubicBezTo>
                    <a:pt x="4168" y="816"/>
                    <a:pt x="4168" y="744"/>
                    <a:pt x="4192" y="685"/>
                  </a:cubicBezTo>
                  <a:cubicBezTo>
                    <a:pt x="4228" y="649"/>
                    <a:pt x="4228" y="589"/>
                    <a:pt x="4204" y="554"/>
                  </a:cubicBezTo>
                  <a:cubicBezTo>
                    <a:pt x="4156" y="482"/>
                    <a:pt x="4132" y="399"/>
                    <a:pt x="4144" y="304"/>
                  </a:cubicBezTo>
                  <a:lnTo>
                    <a:pt x="4061" y="304"/>
                  </a:lnTo>
                  <a:cubicBezTo>
                    <a:pt x="4025" y="280"/>
                    <a:pt x="3990" y="256"/>
                    <a:pt x="3954" y="232"/>
                  </a:cubicBezTo>
                  <a:cubicBezTo>
                    <a:pt x="4001" y="220"/>
                    <a:pt x="4037" y="208"/>
                    <a:pt x="4073" y="197"/>
                  </a:cubicBezTo>
                  <a:lnTo>
                    <a:pt x="4085" y="185"/>
                  </a:lnTo>
                  <a:lnTo>
                    <a:pt x="4049" y="185"/>
                  </a:lnTo>
                  <a:cubicBezTo>
                    <a:pt x="4025" y="173"/>
                    <a:pt x="3990" y="161"/>
                    <a:pt x="3966" y="149"/>
                  </a:cubicBezTo>
                  <a:cubicBezTo>
                    <a:pt x="3930" y="125"/>
                    <a:pt x="3894" y="101"/>
                    <a:pt x="3859" y="77"/>
                  </a:cubicBezTo>
                  <a:cubicBezTo>
                    <a:pt x="3800" y="48"/>
                    <a:pt x="3733" y="27"/>
                    <a:pt x="3671" y="27"/>
                  </a:cubicBezTo>
                  <a:cubicBezTo>
                    <a:pt x="3658" y="27"/>
                    <a:pt x="3645" y="28"/>
                    <a:pt x="3632" y="30"/>
                  </a:cubicBezTo>
                  <a:cubicBezTo>
                    <a:pt x="3603" y="36"/>
                    <a:pt x="3573" y="39"/>
                    <a:pt x="3543" y="39"/>
                  </a:cubicBezTo>
                  <a:cubicBezTo>
                    <a:pt x="3513" y="39"/>
                    <a:pt x="3484" y="36"/>
                    <a:pt x="3454" y="30"/>
                  </a:cubicBezTo>
                  <a:cubicBezTo>
                    <a:pt x="3394" y="30"/>
                    <a:pt x="3335" y="30"/>
                    <a:pt x="3287" y="18"/>
                  </a:cubicBezTo>
                  <a:cubicBezTo>
                    <a:pt x="3174" y="6"/>
                    <a:pt x="3058" y="0"/>
                    <a:pt x="29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00"/>
            <p:cNvSpPr/>
            <p:nvPr/>
          </p:nvSpPr>
          <p:spPr>
            <a:xfrm>
              <a:off x="3357550" y="3874725"/>
              <a:ext cx="403650" cy="262875"/>
            </a:xfrm>
            <a:custGeom>
              <a:rect b="b" l="l" r="r" t="t"/>
              <a:pathLst>
                <a:path extrusionOk="0" h="10515" w="16146">
                  <a:moveTo>
                    <a:pt x="12859" y="0"/>
                  </a:moveTo>
                  <a:cubicBezTo>
                    <a:pt x="12657" y="0"/>
                    <a:pt x="12443" y="12"/>
                    <a:pt x="12240" y="36"/>
                  </a:cubicBezTo>
                  <a:cubicBezTo>
                    <a:pt x="11942" y="71"/>
                    <a:pt x="11645" y="143"/>
                    <a:pt x="11347" y="238"/>
                  </a:cubicBezTo>
                  <a:cubicBezTo>
                    <a:pt x="11264" y="274"/>
                    <a:pt x="11169" y="310"/>
                    <a:pt x="11073" y="345"/>
                  </a:cubicBezTo>
                  <a:cubicBezTo>
                    <a:pt x="11050" y="345"/>
                    <a:pt x="11026" y="357"/>
                    <a:pt x="11002" y="357"/>
                  </a:cubicBezTo>
                  <a:cubicBezTo>
                    <a:pt x="10823" y="429"/>
                    <a:pt x="10645" y="512"/>
                    <a:pt x="10478" y="607"/>
                  </a:cubicBezTo>
                  <a:cubicBezTo>
                    <a:pt x="10371" y="655"/>
                    <a:pt x="10276" y="702"/>
                    <a:pt x="10180" y="762"/>
                  </a:cubicBezTo>
                  <a:lnTo>
                    <a:pt x="10085" y="810"/>
                  </a:lnTo>
                  <a:lnTo>
                    <a:pt x="10061" y="822"/>
                  </a:lnTo>
                  <a:cubicBezTo>
                    <a:pt x="10026" y="833"/>
                    <a:pt x="10002" y="845"/>
                    <a:pt x="9966" y="845"/>
                  </a:cubicBezTo>
                  <a:cubicBezTo>
                    <a:pt x="9918" y="845"/>
                    <a:pt x="9871" y="857"/>
                    <a:pt x="9823" y="857"/>
                  </a:cubicBezTo>
                  <a:cubicBezTo>
                    <a:pt x="9776" y="869"/>
                    <a:pt x="9764" y="917"/>
                    <a:pt x="9728" y="941"/>
                  </a:cubicBezTo>
                  <a:cubicBezTo>
                    <a:pt x="9621" y="1036"/>
                    <a:pt x="9514" y="1107"/>
                    <a:pt x="9395" y="1179"/>
                  </a:cubicBezTo>
                  <a:cubicBezTo>
                    <a:pt x="9275" y="1238"/>
                    <a:pt x="9168" y="1322"/>
                    <a:pt x="9061" y="1393"/>
                  </a:cubicBezTo>
                  <a:cubicBezTo>
                    <a:pt x="9014" y="1405"/>
                    <a:pt x="8954" y="1417"/>
                    <a:pt x="8906" y="1429"/>
                  </a:cubicBezTo>
                  <a:cubicBezTo>
                    <a:pt x="8859" y="1429"/>
                    <a:pt x="8811" y="1453"/>
                    <a:pt x="8764" y="1476"/>
                  </a:cubicBezTo>
                  <a:cubicBezTo>
                    <a:pt x="8668" y="1548"/>
                    <a:pt x="8537" y="1607"/>
                    <a:pt x="8406" y="1607"/>
                  </a:cubicBezTo>
                  <a:cubicBezTo>
                    <a:pt x="8335" y="1631"/>
                    <a:pt x="8252" y="1643"/>
                    <a:pt x="8180" y="1643"/>
                  </a:cubicBezTo>
                  <a:cubicBezTo>
                    <a:pt x="8150" y="1646"/>
                    <a:pt x="8120" y="1648"/>
                    <a:pt x="8089" y="1648"/>
                  </a:cubicBezTo>
                  <a:cubicBezTo>
                    <a:pt x="7996" y="1648"/>
                    <a:pt x="7900" y="1634"/>
                    <a:pt x="7811" y="1607"/>
                  </a:cubicBezTo>
                  <a:cubicBezTo>
                    <a:pt x="7763" y="1607"/>
                    <a:pt x="7728" y="1595"/>
                    <a:pt x="7680" y="1584"/>
                  </a:cubicBezTo>
                  <a:lnTo>
                    <a:pt x="7573" y="1584"/>
                  </a:lnTo>
                  <a:cubicBezTo>
                    <a:pt x="7560" y="1586"/>
                    <a:pt x="7548" y="1587"/>
                    <a:pt x="7535" y="1587"/>
                  </a:cubicBezTo>
                  <a:cubicBezTo>
                    <a:pt x="7477" y="1587"/>
                    <a:pt x="7419" y="1565"/>
                    <a:pt x="7370" y="1536"/>
                  </a:cubicBezTo>
                  <a:cubicBezTo>
                    <a:pt x="7347" y="1536"/>
                    <a:pt x="7335" y="1524"/>
                    <a:pt x="7323" y="1524"/>
                  </a:cubicBezTo>
                  <a:lnTo>
                    <a:pt x="7311" y="1524"/>
                  </a:lnTo>
                  <a:cubicBezTo>
                    <a:pt x="7293" y="1530"/>
                    <a:pt x="7278" y="1533"/>
                    <a:pt x="7263" y="1533"/>
                  </a:cubicBezTo>
                  <a:cubicBezTo>
                    <a:pt x="7248" y="1533"/>
                    <a:pt x="7234" y="1530"/>
                    <a:pt x="7216" y="1524"/>
                  </a:cubicBezTo>
                  <a:cubicBezTo>
                    <a:pt x="6966" y="1524"/>
                    <a:pt x="6716" y="1500"/>
                    <a:pt x="6478" y="1464"/>
                  </a:cubicBezTo>
                  <a:cubicBezTo>
                    <a:pt x="6263" y="1464"/>
                    <a:pt x="6049" y="1441"/>
                    <a:pt x="5846" y="1393"/>
                  </a:cubicBezTo>
                  <a:cubicBezTo>
                    <a:pt x="5751" y="1381"/>
                    <a:pt x="5668" y="1381"/>
                    <a:pt x="5585" y="1381"/>
                  </a:cubicBezTo>
                  <a:cubicBezTo>
                    <a:pt x="5543" y="1375"/>
                    <a:pt x="5501" y="1372"/>
                    <a:pt x="5460" y="1372"/>
                  </a:cubicBezTo>
                  <a:cubicBezTo>
                    <a:pt x="5418" y="1372"/>
                    <a:pt x="5376" y="1375"/>
                    <a:pt x="5335" y="1381"/>
                  </a:cubicBezTo>
                  <a:cubicBezTo>
                    <a:pt x="5277" y="1393"/>
                    <a:pt x="5220" y="1398"/>
                    <a:pt x="5163" y="1398"/>
                  </a:cubicBezTo>
                  <a:cubicBezTo>
                    <a:pt x="5043" y="1398"/>
                    <a:pt x="4924" y="1374"/>
                    <a:pt x="4811" y="1334"/>
                  </a:cubicBezTo>
                  <a:cubicBezTo>
                    <a:pt x="4632" y="1262"/>
                    <a:pt x="4406" y="1310"/>
                    <a:pt x="4227" y="1203"/>
                  </a:cubicBezTo>
                  <a:cubicBezTo>
                    <a:pt x="4192" y="1191"/>
                    <a:pt x="4159" y="1185"/>
                    <a:pt x="4128" y="1185"/>
                  </a:cubicBezTo>
                  <a:cubicBezTo>
                    <a:pt x="4096" y="1185"/>
                    <a:pt x="4066" y="1191"/>
                    <a:pt x="4037" y="1203"/>
                  </a:cubicBezTo>
                  <a:cubicBezTo>
                    <a:pt x="3991" y="1212"/>
                    <a:pt x="3948" y="1216"/>
                    <a:pt x="3905" y="1216"/>
                  </a:cubicBezTo>
                  <a:cubicBezTo>
                    <a:pt x="3836" y="1216"/>
                    <a:pt x="3770" y="1205"/>
                    <a:pt x="3703" y="1191"/>
                  </a:cubicBezTo>
                  <a:cubicBezTo>
                    <a:pt x="3662" y="1197"/>
                    <a:pt x="3623" y="1200"/>
                    <a:pt x="3584" y="1200"/>
                  </a:cubicBezTo>
                  <a:cubicBezTo>
                    <a:pt x="3546" y="1200"/>
                    <a:pt x="3507" y="1197"/>
                    <a:pt x="3465" y="1191"/>
                  </a:cubicBezTo>
                  <a:cubicBezTo>
                    <a:pt x="3382" y="1179"/>
                    <a:pt x="3299" y="1167"/>
                    <a:pt x="3215" y="1131"/>
                  </a:cubicBezTo>
                  <a:cubicBezTo>
                    <a:pt x="3108" y="1131"/>
                    <a:pt x="3001" y="1107"/>
                    <a:pt x="2894" y="1083"/>
                  </a:cubicBezTo>
                  <a:lnTo>
                    <a:pt x="2834" y="1072"/>
                  </a:lnTo>
                  <a:cubicBezTo>
                    <a:pt x="2798" y="1072"/>
                    <a:pt x="2751" y="1060"/>
                    <a:pt x="2715" y="1048"/>
                  </a:cubicBezTo>
                  <a:cubicBezTo>
                    <a:pt x="2679" y="1036"/>
                    <a:pt x="2644" y="1036"/>
                    <a:pt x="2608" y="1012"/>
                  </a:cubicBezTo>
                  <a:lnTo>
                    <a:pt x="2513" y="976"/>
                  </a:lnTo>
                  <a:lnTo>
                    <a:pt x="2477" y="964"/>
                  </a:lnTo>
                  <a:cubicBezTo>
                    <a:pt x="2459" y="958"/>
                    <a:pt x="2438" y="956"/>
                    <a:pt x="2417" y="956"/>
                  </a:cubicBezTo>
                  <a:cubicBezTo>
                    <a:pt x="2397" y="956"/>
                    <a:pt x="2376" y="958"/>
                    <a:pt x="2358" y="964"/>
                  </a:cubicBezTo>
                  <a:cubicBezTo>
                    <a:pt x="2341" y="969"/>
                    <a:pt x="2323" y="972"/>
                    <a:pt x="2306" y="972"/>
                  </a:cubicBezTo>
                  <a:cubicBezTo>
                    <a:pt x="2275" y="972"/>
                    <a:pt x="2245" y="963"/>
                    <a:pt x="2215" y="941"/>
                  </a:cubicBezTo>
                  <a:cubicBezTo>
                    <a:pt x="2181" y="947"/>
                    <a:pt x="2147" y="950"/>
                    <a:pt x="2114" y="950"/>
                  </a:cubicBezTo>
                  <a:cubicBezTo>
                    <a:pt x="2017" y="950"/>
                    <a:pt x="1922" y="925"/>
                    <a:pt x="1834" y="881"/>
                  </a:cubicBezTo>
                  <a:cubicBezTo>
                    <a:pt x="1804" y="887"/>
                    <a:pt x="1775" y="890"/>
                    <a:pt x="1746" y="890"/>
                  </a:cubicBezTo>
                  <a:cubicBezTo>
                    <a:pt x="1718" y="890"/>
                    <a:pt x="1691" y="887"/>
                    <a:pt x="1667" y="881"/>
                  </a:cubicBezTo>
                  <a:cubicBezTo>
                    <a:pt x="1620" y="857"/>
                    <a:pt x="1572" y="833"/>
                    <a:pt x="1536" y="810"/>
                  </a:cubicBezTo>
                  <a:cubicBezTo>
                    <a:pt x="1453" y="762"/>
                    <a:pt x="1370" y="702"/>
                    <a:pt x="1298" y="643"/>
                  </a:cubicBezTo>
                  <a:lnTo>
                    <a:pt x="1203" y="560"/>
                  </a:lnTo>
                  <a:cubicBezTo>
                    <a:pt x="1155" y="548"/>
                    <a:pt x="1108" y="512"/>
                    <a:pt x="1072" y="476"/>
                  </a:cubicBezTo>
                  <a:lnTo>
                    <a:pt x="1024" y="441"/>
                  </a:lnTo>
                  <a:cubicBezTo>
                    <a:pt x="1001" y="429"/>
                    <a:pt x="989" y="417"/>
                    <a:pt x="965" y="417"/>
                  </a:cubicBezTo>
                  <a:cubicBezTo>
                    <a:pt x="822" y="345"/>
                    <a:pt x="667" y="310"/>
                    <a:pt x="512" y="286"/>
                  </a:cubicBezTo>
                  <a:cubicBezTo>
                    <a:pt x="477" y="298"/>
                    <a:pt x="429" y="310"/>
                    <a:pt x="393" y="321"/>
                  </a:cubicBezTo>
                  <a:cubicBezTo>
                    <a:pt x="382" y="345"/>
                    <a:pt x="370" y="369"/>
                    <a:pt x="370" y="381"/>
                  </a:cubicBezTo>
                  <a:cubicBezTo>
                    <a:pt x="370" y="417"/>
                    <a:pt x="346" y="441"/>
                    <a:pt x="322" y="441"/>
                  </a:cubicBezTo>
                  <a:cubicBezTo>
                    <a:pt x="286" y="464"/>
                    <a:pt x="239" y="476"/>
                    <a:pt x="203" y="500"/>
                  </a:cubicBezTo>
                  <a:cubicBezTo>
                    <a:pt x="155" y="512"/>
                    <a:pt x="215" y="595"/>
                    <a:pt x="179" y="607"/>
                  </a:cubicBezTo>
                  <a:cubicBezTo>
                    <a:pt x="108" y="643"/>
                    <a:pt x="96" y="738"/>
                    <a:pt x="143" y="786"/>
                  </a:cubicBezTo>
                  <a:cubicBezTo>
                    <a:pt x="203" y="845"/>
                    <a:pt x="227" y="929"/>
                    <a:pt x="215" y="1012"/>
                  </a:cubicBezTo>
                  <a:cubicBezTo>
                    <a:pt x="227" y="1083"/>
                    <a:pt x="239" y="1155"/>
                    <a:pt x="262" y="1214"/>
                  </a:cubicBezTo>
                  <a:cubicBezTo>
                    <a:pt x="274" y="1286"/>
                    <a:pt x="310" y="1345"/>
                    <a:pt x="370" y="1381"/>
                  </a:cubicBezTo>
                  <a:cubicBezTo>
                    <a:pt x="393" y="1405"/>
                    <a:pt x="417" y="1453"/>
                    <a:pt x="405" y="1488"/>
                  </a:cubicBezTo>
                  <a:cubicBezTo>
                    <a:pt x="405" y="1548"/>
                    <a:pt x="417" y="1595"/>
                    <a:pt x="465" y="1643"/>
                  </a:cubicBezTo>
                  <a:cubicBezTo>
                    <a:pt x="548" y="1715"/>
                    <a:pt x="620" y="1810"/>
                    <a:pt x="667" y="1917"/>
                  </a:cubicBezTo>
                  <a:cubicBezTo>
                    <a:pt x="691" y="1976"/>
                    <a:pt x="715" y="2036"/>
                    <a:pt x="727" y="2096"/>
                  </a:cubicBezTo>
                  <a:cubicBezTo>
                    <a:pt x="739" y="2143"/>
                    <a:pt x="751" y="2191"/>
                    <a:pt x="763" y="2238"/>
                  </a:cubicBezTo>
                  <a:cubicBezTo>
                    <a:pt x="763" y="2298"/>
                    <a:pt x="786" y="2346"/>
                    <a:pt x="810" y="2393"/>
                  </a:cubicBezTo>
                  <a:cubicBezTo>
                    <a:pt x="834" y="2429"/>
                    <a:pt x="834" y="2488"/>
                    <a:pt x="882" y="2536"/>
                  </a:cubicBezTo>
                  <a:cubicBezTo>
                    <a:pt x="953" y="2631"/>
                    <a:pt x="989" y="2750"/>
                    <a:pt x="965" y="2869"/>
                  </a:cubicBezTo>
                  <a:cubicBezTo>
                    <a:pt x="941" y="3000"/>
                    <a:pt x="1048" y="3143"/>
                    <a:pt x="953" y="3274"/>
                  </a:cubicBezTo>
                  <a:cubicBezTo>
                    <a:pt x="941" y="3310"/>
                    <a:pt x="953" y="3369"/>
                    <a:pt x="977" y="3405"/>
                  </a:cubicBezTo>
                  <a:cubicBezTo>
                    <a:pt x="1013" y="3489"/>
                    <a:pt x="1024" y="3572"/>
                    <a:pt x="989" y="3643"/>
                  </a:cubicBezTo>
                  <a:cubicBezTo>
                    <a:pt x="965" y="3703"/>
                    <a:pt x="941" y="3762"/>
                    <a:pt x="941" y="3834"/>
                  </a:cubicBezTo>
                  <a:cubicBezTo>
                    <a:pt x="917" y="4096"/>
                    <a:pt x="751" y="4322"/>
                    <a:pt x="501" y="4429"/>
                  </a:cubicBezTo>
                  <a:lnTo>
                    <a:pt x="477" y="4441"/>
                  </a:lnTo>
                  <a:cubicBezTo>
                    <a:pt x="465" y="4465"/>
                    <a:pt x="441" y="4489"/>
                    <a:pt x="429" y="4512"/>
                  </a:cubicBezTo>
                  <a:cubicBezTo>
                    <a:pt x="417" y="4536"/>
                    <a:pt x="405" y="4548"/>
                    <a:pt x="393" y="4572"/>
                  </a:cubicBezTo>
                  <a:cubicBezTo>
                    <a:pt x="393" y="4584"/>
                    <a:pt x="370" y="4596"/>
                    <a:pt x="358" y="4608"/>
                  </a:cubicBezTo>
                  <a:cubicBezTo>
                    <a:pt x="322" y="4620"/>
                    <a:pt x="286" y="4643"/>
                    <a:pt x="251" y="4667"/>
                  </a:cubicBezTo>
                  <a:cubicBezTo>
                    <a:pt x="251" y="4715"/>
                    <a:pt x="251" y="4751"/>
                    <a:pt x="215" y="4786"/>
                  </a:cubicBezTo>
                  <a:cubicBezTo>
                    <a:pt x="191" y="4905"/>
                    <a:pt x="143" y="5024"/>
                    <a:pt x="120" y="5167"/>
                  </a:cubicBezTo>
                  <a:lnTo>
                    <a:pt x="120" y="5191"/>
                  </a:lnTo>
                  <a:cubicBezTo>
                    <a:pt x="120" y="5286"/>
                    <a:pt x="108" y="5382"/>
                    <a:pt x="96" y="5477"/>
                  </a:cubicBezTo>
                  <a:cubicBezTo>
                    <a:pt x="84" y="5596"/>
                    <a:pt x="60" y="5715"/>
                    <a:pt x="24" y="5846"/>
                  </a:cubicBezTo>
                  <a:cubicBezTo>
                    <a:pt x="12" y="5953"/>
                    <a:pt x="12" y="6060"/>
                    <a:pt x="12" y="6167"/>
                  </a:cubicBezTo>
                  <a:cubicBezTo>
                    <a:pt x="24" y="6251"/>
                    <a:pt x="24" y="6346"/>
                    <a:pt x="1" y="6417"/>
                  </a:cubicBezTo>
                  <a:cubicBezTo>
                    <a:pt x="36" y="6477"/>
                    <a:pt x="12" y="6537"/>
                    <a:pt x="1" y="6596"/>
                  </a:cubicBezTo>
                  <a:cubicBezTo>
                    <a:pt x="12" y="6608"/>
                    <a:pt x="24" y="6632"/>
                    <a:pt x="36" y="6644"/>
                  </a:cubicBezTo>
                  <a:cubicBezTo>
                    <a:pt x="72" y="6703"/>
                    <a:pt x="96" y="6763"/>
                    <a:pt x="108" y="6822"/>
                  </a:cubicBezTo>
                  <a:cubicBezTo>
                    <a:pt x="108" y="6834"/>
                    <a:pt x="108" y="6834"/>
                    <a:pt x="108" y="6846"/>
                  </a:cubicBezTo>
                  <a:cubicBezTo>
                    <a:pt x="84" y="6894"/>
                    <a:pt x="72" y="6941"/>
                    <a:pt x="48" y="6989"/>
                  </a:cubicBezTo>
                  <a:lnTo>
                    <a:pt x="191" y="7001"/>
                  </a:lnTo>
                  <a:cubicBezTo>
                    <a:pt x="191" y="7132"/>
                    <a:pt x="310" y="7156"/>
                    <a:pt x="382" y="7227"/>
                  </a:cubicBezTo>
                  <a:cubicBezTo>
                    <a:pt x="453" y="7287"/>
                    <a:pt x="524" y="7370"/>
                    <a:pt x="596" y="7441"/>
                  </a:cubicBezTo>
                  <a:cubicBezTo>
                    <a:pt x="715" y="7537"/>
                    <a:pt x="798" y="7668"/>
                    <a:pt x="846" y="7811"/>
                  </a:cubicBezTo>
                  <a:cubicBezTo>
                    <a:pt x="846" y="7834"/>
                    <a:pt x="882" y="7846"/>
                    <a:pt x="917" y="7858"/>
                  </a:cubicBezTo>
                  <a:cubicBezTo>
                    <a:pt x="977" y="7882"/>
                    <a:pt x="1024" y="7918"/>
                    <a:pt x="1060" y="7965"/>
                  </a:cubicBezTo>
                  <a:cubicBezTo>
                    <a:pt x="1108" y="8049"/>
                    <a:pt x="1155" y="8132"/>
                    <a:pt x="1191" y="8215"/>
                  </a:cubicBezTo>
                  <a:cubicBezTo>
                    <a:pt x="1203" y="8239"/>
                    <a:pt x="1227" y="8275"/>
                    <a:pt x="1251" y="8287"/>
                  </a:cubicBezTo>
                  <a:cubicBezTo>
                    <a:pt x="1382" y="8358"/>
                    <a:pt x="1453" y="8489"/>
                    <a:pt x="1465" y="8644"/>
                  </a:cubicBezTo>
                  <a:lnTo>
                    <a:pt x="1596" y="8668"/>
                  </a:lnTo>
                  <a:cubicBezTo>
                    <a:pt x="1608" y="8858"/>
                    <a:pt x="1763" y="8977"/>
                    <a:pt x="1870" y="9108"/>
                  </a:cubicBezTo>
                  <a:cubicBezTo>
                    <a:pt x="1929" y="9192"/>
                    <a:pt x="1989" y="9263"/>
                    <a:pt x="2036" y="9335"/>
                  </a:cubicBezTo>
                  <a:cubicBezTo>
                    <a:pt x="2096" y="9418"/>
                    <a:pt x="2167" y="9430"/>
                    <a:pt x="2227" y="9477"/>
                  </a:cubicBezTo>
                  <a:cubicBezTo>
                    <a:pt x="2287" y="9537"/>
                    <a:pt x="2406" y="9537"/>
                    <a:pt x="2465" y="9632"/>
                  </a:cubicBezTo>
                  <a:cubicBezTo>
                    <a:pt x="2501" y="9668"/>
                    <a:pt x="2548" y="9704"/>
                    <a:pt x="2596" y="9716"/>
                  </a:cubicBezTo>
                  <a:lnTo>
                    <a:pt x="2668" y="9739"/>
                  </a:lnTo>
                  <a:cubicBezTo>
                    <a:pt x="2703" y="9739"/>
                    <a:pt x="2727" y="9751"/>
                    <a:pt x="2751" y="9763"/>
                  </a:cubicBezTo>
                  <a:cubicBezTo>
                    <a:pt x="2763" y="9763"/>
                    <a:pt x="2775" y="9763"/>
                    <a:pt x="2787" y="9775"/>
                  </a:cubicBezTo>
                  <a:lnTo>
                    <a:pt x="2882" y="9787"/>
                  </a:lnTo>
                  <a:cubicBezTo>
                    <a:pt x="2953" y="9799"/>
                    <a:pt x="3037" y="9811"/>
                    <a:pt x="3108" y="9823"/>
                  </a:cubicBezTo>
                  <a:lnTo>
                    <a:pt x="3537" y="9823"/>
                  </a:lnTo>
                  <a:cubicBezTo>
                    <a:pt x="3560" y="9799"/>
                    <a:pt x="3584" y="9775"/>
                    <a:pt x="3620" y="9763"/>
                  </a:cubicBezTo>
                  <a:lnTo>
                    <a:pt x="3775" y="9763"/>
                  </a:lnTo>
                  <a:cubicBezTo>
                    <a:pt x="3811" y="9763"/>
                    <a:pt x="3834" y="9811"/>
                    <a:pt x="3870" y="9811"/>
                  </a:cubicBezTo>
                  <a:cubicBezTo>
                    <a:pt x="3894" y="9799"/>
                    <a:pt x="3930" y="9799"/>
                    <a:pt x="3953" y="9775"/>
                  </a:cubicBezTo>
                  <a:lnTo>
                    <a:pt x="3977" y="9775"/>
                  </a:lnTo>
                  <a:lnTo>
                    <a:pt x="4037" y="9811"/>
                  </a:lnTo>
                  <a:cubicBezTo>
                    <a:pt x="4180" y="9811"/>
                    <a:pt x="4317" y="9805"/>
                    <a:pt x="4453" y="9805"/>
                  </a:cubicBezTo>
                  <a:cubicBezTo>
                    <a:pt x="4521" y="9805"/>
                    <a:pt x="4588" y="9807"/>
                    <a:pt x="4656" y="9811"/>
                  </a:cubicBezTo>
                  <a:cubicBezTo>
                    <a:pt x="4696" y="9811"/>
                    <a:pt x="4738" y="9809"/>
                    <a:pt x="4779" y="9809"/>
                  </a:cubicBezTo>
                  <a:cubicBezTo>
                    <a:pt x="4872" y="9809"/>
                    <a:pt x="4966" y="9820"/>
                    <a:pt x="5049" y="9894"/>
                  </a:cubicBezTo>
                  <a:cubicBezTo>
                    <a:pt x="5084" y="9882"/>
                    <a:pt x="5132" y="9858"/>
                    <a:pt x="5168" y="9835"/>
                  </a:cubicBezTo>
                  <a:cubicBezTo>
                    <a:pt x="5212" y="9805"/>
                    <a:pt x="5256" y="9785"/>
                    <a:pt x="5300" y="9785"/>
                  </a:cubicBezTo>
                  <a:cubicBezTo>
                    <a:pt x="5328" y="9785"/>
                    <a:pt x="5355" y="9793"/>
                    <a:pt x="5382" y="9811"/>
                  </a:cubicBezTo>
                  <a:cubicBezTo>
                    <a:pt x="5430" y="9858"/>
                    <a:pt x="5489" y="9882"/>
                    <a:pt x="5549" y="9882"/>
                  </a:cubicBezTo>
                  <a:cubicBezTo>
                    <a:pt x="5751" y="9906"/>
                    <a:pt x="5942" y="9930"/>
                    <a:pt x="6132" y="9954"/>
                  </a:cubicBezTo>
                  <a:lnTo>
                    <a:pt x="6227" y="9954"/>
                  </a:lnTo>
                  <a:cubicBezTo>
                    <a:pt x="6323" y="9954"/>
                    <a:pt x="6406" y="9930"/>
                    <a:pt x="6501" y="9930"/>
                  </a:cubicBezTo>
                  <a:cubicBezTo>
                    <a:pt x="6597" y="9930"/>
                    <a:pt x="6668" y="9989"/>
                    <a:pt x="6763" y="9989"/>
                  </a:cubicBezTo>
                  <a:cubicBezTo>
                    <a:pt x="6780" y="9988"/>
                    <a:pt x="6797" y="9988"/>
                    <a:pt x="6814" y="9988"/>
                  </a:cubicBezTo>
                  <a:cubicBezTo>
                    <a:pt x="6965" y="9988"/>
                    <a:pt x="7122" y="10036"/>
                    <a:pt x="7240" y="10132"/>
                  </a:cubicBezTo>
                  <a:cubicBezTo>
                    <a:pt x="7253" y="10146"/>
                    <a:pt x="7271" y="10152"/>
                    <a:pt x="7289" y="10152"/>
                  </a:cubicBezTo>
                  <a:cubicBezTo>
                    <a:pt x="7301" y="10152"/>
                    <a:pt x="7313" y="10149"/>
                    <a:pt x="7323" y="10144"/>
                  </a:cubicBezTo>
                  <a:cubicBezTo>
                    <a:pt x="7347" y="10138"/>
                    <a:pt x="7372" y="10135"/>
                    <a:pt x="7396" y="10135"/>
                  </a:cubicBezTo>
                  <a:cubicBezTo>
                    <a:pt x="7466" y="10135"/>
                    <a:pt x="7532" y="10160"/>
                    <a:pt x="7585" y="10204"/>
                  </a:cubicBezTo>
                  <a:cubicBezTo>
                    <a:pt x="7621" y="10227"/>
                    <a:pt x="7668" y="10227"/>
                    <a:pt x="7716" y="10227"/>
                  </a:cubicBezTo>
                  <a:cubicBezTo>
                    <a:pt x="7734" y="10227"/>
                    <a:pt x="7757" y="10225"/>
                    <a:pt x="7781" y="10225"/>
                  </a:cubicBezTo>
                  <a:cubicBezTo>
                    <a:pt x="7805" y="10225"/>
                    <a:pt x="7829" y="10227"/>
                    <a:pt x="7847" y="10239"/>
                  </a:cubicBezTo>
                  <a:cubicBezTo>
                    <a:pt x="7942" y="10323"/>
                    <a:pt x="8073" y="10370"/>
                    <a:pt x="8204" y="10394"/>
                  </a:cubicBezTo>
                  <a:cubicBezTo>
                    <a:pt x="8275" y="10406"/>
                    <a:pt x="8335" y="10442"/>
                    <a:pt x="8394" y="10489"/>
                  </a:cubicBezTo>
                  <a:cubicBezTo>
                    <a:pt x="8424" y="10504"/>
                    <a:pt x="8458" y="10514"/>
                    <a:pt x="8494" y="10514"/>
                  </a:cubicBezTo>
                  <a:cubicBezTo>
                    <a:pt x="8516" y="10514"/>
                    <a:pt x="8538" y="10510"/>
                    <a:pt x="8561" y="10501"/>
                  </a:cubicBezTo>
                  <a:cubicBezTo>
                    <a:pt x="8835" y="10418"/>
                    <a:pt x="9037" y="10370"/>
                    <a:pt x="9287" y="10311"/>
                  </a:cubicBezTo>
                  <a:cubicBezTo>
                    <a:pt x="9454" y="10251"/>
                    <a:pt x="9597" y="10132"/>
                    <a:pt x="9680" y="9977"/>
                  </a:cubicBezTo>
                  <a:cubicBezTo>
                    <a:pt x="9716" y="9895"/>
                    <a:pt x="9763" y="9812"/>
                    <a:pt x="9822" y="9729"/>
                  </a:cubicBezTo>
                  <a:lnTo>
                    <a:pt x="9822" y="9729"/>
                  </a:lnTo>
                  <a:cubicBezTo>
                    <a:pt x="9818" y="9737"/>
                    <a:pt x="9815" y="9744"/>
                    <a:pt x="9811" y="9751"/>
                  </a:cubicBezTo>
                  <a:lnTo>
                    <a:pt x="9823" y="9727"/>
                  </a:lnTo>
                  <a:lnTo>
                    <a:pt x="9823" y="9727"/>
                  </a:lnTo>
                  <a:cubicBezTo>
                    <a:pt x="9823" y="9728"/>
                    <a:pt x="9822" y="9729"/>
                    <a:pt x="9822" y="9729"/>
                  </a:cubicBezTo>
                  <a:lnTo>
                    <a:pt x="9822" y="9729"/>
                  </a:lnTo>
                  <a:cubicBezTo>
                    <a:pt x="9842" y="9686"/>
                    <a:pt x="9862" y="9637"/>
                    <a:pt x="9883" y="9596"/>
                  </a:cubicBezTo>
                  <a:cubicBezTo>
                    <a:pt x="9918" y="9561"/>
                    <a:pt x="9942" y="9525"/>
                    <a:pt x="9954" y="9489"/>
                  </a:cubicBezTo>
                  <a:lnTo>
                    <a:pt x="10133" y="9025"/>
                  </a:lnTo>
                  <a:lnTo>
                    <a:pt x="10133" y="9013"/>
                  </a:lnTo>
                  <a:cubicBezTo>
                    <a:pt x="10311" y="8692"/>
                    <a:pt x="10526" y="8382"/>
                    <a:pt x="10764" y="8108"/>
                  </a:cubicBezTo>
                  <a:cubicBezTo>
                    <a:pt x="10823" y="8049"/>
                    <a:pt x="10871" y="7989"/>
                    <a:pt x="10919" y="7918"/>
                  </a:cubicBezTo>
                  <a:cubicBezTo>
                    <a:pt x="10942" y="7858"/>
                    <a:pt x="11014" y="7846"/>
                    <a:pt x="11061" y="7822"/>
                  </a:cubicBezTo>
                  <a:cubicBezTo>
                    <a:pt x="11133" y="7799"/>
                    <a:pt x="11204" y="7751"/>
                    <a:pt x="11264" y="7703"/>
                  </a:cubicBezTo>
                  <a:cubicBezTo>
                    <a:pt x="11359" y="7632"/>
                    <a:pt x="11431" y="7501"/>
                    <a:pt x="11573" y="7501"/>
                  </a:cubicBezTo>
                  <a:cubicBezTo>
                    <a:pt x="11621" y="7453"/>
                    <a:pt x="11692" y="7394"/>
                    <a:pt x="11764" y="7358"/>
                  </a:cubicBezTo>
                  <a:cubicBezTo>
                    <a:pt x="11776" y="7352"/>
                    <a:pt x="11791" y="7350"/>
                    <a:pt x="11808" y="7350"/>
                  </a:cubicBezTo>
                  <a:cubicBezTo>
                    <a:pt x="11844" y="7350"/>
                    <a:pt x="11888" y="7361"/>
                    <a:pt x="11926" y="7361"/>
                  </a:cubicBezTo>
                  <a:cubicBezTo>
                    <a:pt x="11936" y="7361"/>
                    <a:pt x="11945" y="7360"/>
                    <a:pt x="11954" y="7358"/>
                  </a:cubicBezTo>
                  <a:cubicBezTo>
                    <a:pt x="12014" y="7346"/>
                    <a:pt x="12097" y="7299"/>
                    <a:pt x="12169" y="7299"/>
                  </a:cubicBezTo>
                  <a:cubicBezTo>
                    <a:pt x="12178" y="7297"/>
                    <a:pt x="12187" y="7297"/>
                    <a:pt x="12196" y="7297"/>
                  </a:cubicBezTo>
                  <a:cubicBezTo>
                    <a:pt x="12248" y="7297"/>
                    <a:pt x="12285" y="7317"/>
                    <a:pt x="12324" y="7317"/>
                  </a:cubicBezTo>
                  <a:cubicBezTo>
                    <a:pt x="12335" y="7317"/>
                    <a:pt x="12347" y="7315"/>
                    <a:pt x="12359" y="7310"/>
                  </a:cubicBezTo>
                  <a:cubicBezTo>
                    <a:pt x="12443" y="7287"/>
                    <a:pt x="12526" y="7239"/>
                    <a:pt x="12597" y="7191"/>
                  </a:cubicBezTo>
                  <a:cubicBezTo>
                    <a:pt x="12654" y="7151"/>
                    <a:pt x="12716" y="7127"/>
                    <a:pt x="12780" y="7127"/>
                  </a:cubicBezTo>
                  <a:cubicBezTo>
                    <a:pt x="12810" y="7127"/>
                    <a:pt x="12841" y="7132"/>
                    <a:pt x="12871" y="7144"/>
                  </a:cubicBezTo>
                  <a:cubicBezTo>
                    <a:pt x="12955" y="7156"/>
                    <a:pt x="13050" y="7168"/>
                    <a:pt x="13145" y="7168"/>
                  </a:cubicBezTo>
                  <a:cubicBezTo>
                    <a:pt x="13244" y="7164"/>
                    <a:pt x="13345" y="7162"/>
                    <a:pt x="13446" y="7162"/>
                  </a:cubicBezTo>
                  <a:cubicBezTo>
                    <a:pt x="13648" y="7162"/>
                    <a:pt x="13851" y="7168"/>
                    <a:pt x="14050" y="7168"/>
                  </a:cubicBezTo>
                  <a:cubicBezTo>
                    <a:pt x="14098" y="7174"/>
                    <a:pt x="14145" y="7177"/>
                    <a:pt x="14194" y="7177"/>
                  </a:cubicBezTo>
                  <a:cubicBezTo>
                    <a:pt x="14243" y="7177"/>
                    <a:pt x="14294" y="7174"/>
                    <a:pt x="14348" y="7168"/>
                  </a:cubicBezTo>
                  <a:cubicBezTo>
                    <a:pt x="14371" y="7120"/>
                    <a:pt x="14312" y="7120"/>
                    <a:pt x="14252" y="7108"/>
                  </a:cubicBezTo>
                  <a:cubicBezTo>
                    <a:pt x="14240" y="7108"/>
                    <a:pt x="14217" y="7084"/>
                    <a:pt x="14217" y="7084"/>
                  </a:cubicBezTo>
                  <a:cubicBezTo>
                    <a:pt x="14228" y="6989"/>
                    <a:pt x="14169" y="6941"/>
                    <a:pt x="14133" y="6882"/>
                  </a:cubicBezTo>
                  <a:cubicBezTo>
                    <a:pt x="14086" y="6810"/>
                    <a:pt x="14098" y="6715"/>
                    <a:pt x="14157" y="6656"/>
                  </a:cubicBezTo>
                  <a:cubicBezTo>
                    <a:pt x="14205" y="6632"/>
                    <a:pt x="14205" y="6572"/>
                    <a:pt x="14169" y="6537"/>
                  </a:cubicBezTo>
                  <a:cubicBezTo>
                    <a:pt x="14074" y="6453"/>
                    <a:pt x="14026" y="6334"/>
                    <a:pt x="14050" y="6215"/>
                  </a:cubicBezTo>
                  <a:cubicBezTo>
                    <a:pt x="14050" y="6179"/>
                    <a:pt x="14014" y="6167"/>
                    <a:pt x="13978" y="6156"/>
                  </a:cubicBezTo>
                  <a:cubicBezTo>
                    <a:pt x="13943" y="6156"/>
                    <a:pt x="13919" y="6132"/>
                    <a:pt x="13907" y="6108"/>
                  </a:cubicBezTo>
                  <a:cubicBezTo>
                    <a:pt x="13836" y="6013"/>
                    <a:pt x="13824" y="5894"/>
                    <a:pt x="13871" y="5798"/>
                  </a:cubicBezTo>
                  <a:cubicBezTo>
                    <a:pt x="13931" y="5715"/>
                    <a:pt x="13931" y="5608"/>
                    <a:pt x="13871" y="5536"/>
                  </a:cubicBezTo>
                  <a:cubicBezTo>
                    <a:pt x="13847" y="5501"/>
                    <a:pt x="13883" y="5441"/>
                    <a:pt x="13883" y="5394"/>
                  </a:cubicBezTo>
                  <a:cubicBezTo>
                    <a:pt x="13895" y="5358"/>
                    <a:pt x="13871" y="5346"/>
                    <a:pt x="13824" y="5334"/>
                  </a:cubicBezTo>
                  <a:cubicBezTo>
                    <a:pt x="13788" y="5322"/>
                    <a:pt x="13764" y="5286"/>
                    <a:pt x="13776" y="5263"/>
                  </a:cubicBezTo>
                  <a:cubicBezTo>
                    <a:pt x="13800" y="5203"/>
                    <a:pt x="13847" y="5132"/>
                    <a:pt x="13812" y="5072"/>
                  </a:cubicBezTo>
                  <a:cubicBezTo>
                    <a:pt x="13776" y="5024"/>
                    <a:pt x="13764" y="4965"/>
                    <a:pt x="13752" y="4905"/>
                  </a:cubicBezTo>
                  <a:cubicBezTo>
                    <a:pt x="13752" y="4846"/>
                    <a:pt x="13764" y="4786"/>
                    <a:pt x="13776" y="4739"/>
                  </a:cubicBezTo>
                  <a:cubicBezTo>
                    <a:pt x="13788" y="4632"/>
                    <a:pt x="13824" y="4536"/>
                    <a:pt x="13883" y="4453"/>
                  </a:cubicBezTo>
                  <a:cubicBezTo>
                    <a:pt x="13943" y="4382"/>
                    <a:pt x="13907" y="4274"/>
                    <a:pt x="13967" y="4227"/>
                  </a:cubicBezTo>
                  <a:cubicBezTo>
                    <a:pt x="14038" y="4179"/>
                    <a:pt x="14050" y="4060"/>
                    <a:pt x="14133" y="4001"/>
                  </a:cubicBezTo>
                  <a:cubicBezTo>
                    <a:pt x="14169" y="3977"/>
                    <a:pt x="14205" y="3929"/>
                    <a:pt x="14228" y="3893"/>
                  </a:cubicBezTo>
                  <a:cubicBezTo>
                    <a:pt x="14252" y="3858"/>
                    <a:pt x="14276" y="3810"/>
                    <a:pt x="14300" y="3774"/>
                  </a:cubicBezTo>
                  <a:cubicBezTo>
                    <a:pt x="14324" y="3691"/>
                    <a:pt x="14348" y="3620"/>
                    <a:pt x="14395" y="3548"/>
                  </a:cubicBezTo>
                  <a:cubicBezTo>
                    <a:pt x="14443" y="3500"/>
                    <a:pt x="14502" y="3441"/>
                    <a:pt x="14574" y="3405"/>
                  </a:cubicBezTo>
                  <a:cubicBezTo>
                    <a:pt x="14586" y="3274"/>
                    <a:pt x="14717" y="3250"/>
                    <a:pt x="14788" y="3179"/>
                  </a:cubicBezTo>
                  <a:cubicBezTo>
                    <a:pt x="14883" y="3048"/>
                    <a:pt x="15014" y="2953"/>
                    <a:pt x="15169" y="2905"/>
                  </a:cubicBezTo>
                  <a:cubicBezTo>
                    <a:pt x="15241" y="2881"/>
                    <a:pt x="15252" y="2822"/>
                    <a:pt x="15217" y="2750"/>
                  </a:cubicBezTo>
                  <a:cubicBezTo>
                    <a:pt x="15193" y="2703"/>
                    <a:pt x="15205" y="2655"/>
                    <a:pt x="15241" y="2619"/>
                  </a:cubicBezTo>
                  <a:lnTo>
                    <a:pt x="15491" y="2381"/>
                  </a:lnTo>
                  <a:lnTo>
                    <a:pt x="15598" y="2250"/>
                  </a:lnTo>
                  <a:cubicBezTo>
                    <a:pt x="15693" y="2215"/>
                    <a:pt x="15717" y="2119"/>
                    <a:pt x="15752" y="2048"/>
                  </a:cubicBezTo>
                  <a:cubicBezTo>
                    <a:pt x="15788" y="1988"/>
                    <a:pt x="15836" y="1953"/>
                    <a:pt x="15895" y="1941"/>
                  </a:cubicBezTo>
                  <a:cubicBezTo>
                    <a:pt x="15943" y="1917"/>
                    <a:pt x="15991" y="1893"/>
                    <a:pt x="15991" y="1857"/>
                  </a:cubicBezTo>
                  <a:cubicBezTo>
                    <a:pt x="16003" y="1738"/>
                    <a:pt x="16062" y="1643"/>
                    <a:pt x="16145" y="1572"/>
                  </a:cubicBezTo>
                  <a:cubicBezTo>
                    <a:pt x="16145" y="1560"/>
                    <a:pt x="16133" y="1560"/>
                    <a:pt x="16122" y="1548"/>
                  </a:cubicBezTo>
                  <a:cubicBezTo>
                    <a:pt x="16014" y="1381"/>
                    <a:pt x="15931" y="1203"/>
                    <a:pt x="15907" y="1012"/>
                  </a:cubicBezTo>
                  <a:cubicBezTo>
                    <a:pt x="15895" y="1000"/>
                    <a:pt x="15895" y="976"/>
                    <a:pt x="15907" y="964"/>
                  </a:cubicBezTo>
                  <a:cubicBezTo>
                    <a:pt x="15836" y="929"/>
                    <a:pt x="15788" y="857"/>
                    <a:pt x="15717" y="845"/>
                  </a:cubicBezTo>
                  <a:cubicBezTo>
                    <a:pt x="15645" y="822"/>
                    <a:pt x="15586" y="738"/>
                    <a:pt x="15514" y="691"/>
                  </a:cubicBezTo>
                  <a:cubicBezTo>
                    <a:pt x="15443" y="631"/>
                    <a:pt x="15371" y="595"/>
                    <a:pt x="15276" y="595"/>
                  </a:cubicBezTo>
                  <a:cubicBezTo>
                    <a:pt x="15133" y="595"/>
                    <a:pt x="14979" y="524"/>
                    <a:pt x="14883" y="417"/>
                  </a:cubicBezTo>
                  <a:cubicBezTo>
                    <a:pt x="14812" y="357"/>
                    <a:pt x="14740" y="321"/>
                    <a:pt x="14669" y="286"/>
                  </a:cubicBezTo>
                  <a:cubicBezTo>
                    <a:pt x="14586" y="250"/>
                    <a:pt x="14514" y="226"/>
                    <a:pt x="14431" y="202"/>
                  </a:cubicBezTo>
                  <a:cubicBezTo>
                    <a:pt x="14425" y="196"/>
                    <a:pt x="14419" y="194"/>
                    <a:pt x="14412" y="194"/>
                  </a:cubicBezTo>
                  <a:cubicBezTo>
                    <a:pt x="14404" y="194"/>
                    <a:pt x="14395" y="196"/>
                    <a:pt x="14383" y="202"/>
                  </a:cubicBezTo>
                  <a:cubicBezTo>
                    <a:pt x="14370" y="204"/>
                    <a:pt x="14356" y="205"/>
                    <a:pt x="14342" y="205"/>
                  </a:cubicBezTo>
                  <a:cubicBezTo>
                    <a:pt x="14246" y="205"/>
                    <a:pt x="14146" y="170"/>
                    <a:pt x="14074" y="107"/>
                  </a:cubicBezTo>
                  <a:cubicBezTo>
                    <a:pt x="14026" y="101"/>
                    <a:pt x="13978" y="98"/>
                    <a:pt x="13932" y="98"/>
                  </a:cubicBezTo>
                  <a:cubicBezTo>
                    <a:pt x="13886" y="98"/>
                    <a:pt x="13842" y="101"/>
                    <a:pt x="13800" y="107"/>
                  </a:cubicBezTo>
                  <a:cubicBezTo>
                    <a:pt x="13657" y="83"/>
                    <a:pt x="13526" y="60"/>
                    <a:pt x="13383" y="48"/>
                  </a:cubicBezTo>
                  <a:cubicBezTo>
                    <a:pt x="13252" y="36"/>
                    <a:pt x="13109" y="24"/>
                    <a:pt x="12978" y="24"/>
                  </a:cubicBezTo>
                  <a:cubicBezTo>
                    <a:pt x="12931" y="24"/>
                    <a:pt x="12895" y="12"/>
                    <a:pt x="128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00"/>
            <p:cNvSpPr/>
            <p:nvPr/>
          </p:nvSpPr>
          <p:spPr>
            <a:xfrm>
              <a:off x="3424825" y="2754325"/>
              <a:ext cx="655450" cy="425975"/>
            </a:xfrm>
            <a:custGeom>
              <a:rect b="b" l="l" r="r" t="t"/>
              <a:pathLst>
                <a:path extrusionOk="0" h="17039" w="26218">
                  <a:moveTo>
                    <a:pt x="13116" y="430"/>
                  </a:moveTo>
                  <a:lnTo>
                    <a:pt x="13085" y="453"/>
                  </a:lnTo>
                  <a:cubicBezTo>
                    <a:pt x="13096" y="446"/>
                    <a:pt x="13107" y="438"/>
                    <a:pt x="13116" y="430"/>
                  </a:cubicBezTo>
                  <a:close/>
                  <a:moveTo>
                    <a:pt x="11037" y="1180"/>
                  </a:moveTo>
                  <a:lnTo>
                    <a:pt x="11037" y="1180"/>
                  </a:lnTo>
                  <a:cubicBezTo>
                    <a:pt x="11037" y="1185"/>
                    <a:pt x="11036" y="1191"/>
                    <a:pt x="11034" y="1196"/>
                  </a:cubicBezTo>
                  <a:lnTo>
                    <a:pt x="11034" y="1196"/>
                  </a:lnTo>
                  <a:cubicBezTo>
                    <a:pt x="11036" y="1193"/>
                    <a:pt x="11037" y="1188"/>
                    <a:pt x="11037" y="1180"/>
                  </a:cubicBezTo>
                  <a:close/>
                  <a:moveTo>
                    <a:pt x="9692" y="1930"/>
                  </a:moveTo>
                  <a:lnTo>
                    <a:pt x="9692" y="1942"/>
                  </a:lnTo>
                  <a:cubicBezTo>
                    <a:pt x="9716" y="1954"/>
                    <a:pt x="9728" y="1954"/>
                    <a:pt x="9740" y="1954"/>
                  </a:cubicBezTo>
                  <a:cubicBezTo>
                    <a:pt x="9740" y="1954"/>
                    <a:pt x="9741" y="1954"/>
                    <a:pt x="9741" y="1954"/>
                  </a:cubicBezTo>
                  <a:lnTo>
                    <a:pt x="9741" y="1954"/>
                  </a:lnTo>
                  <a:cubicBezTo>
                    <a:pt x="9732" y="1948"/>
                    <a:pt x="9718" y="1937"/>
                    <a:pt x="9704" y="1930"/>
                  </a:cubicBezTo>
                  <a:close/>
                  <a:moveTo>
                    <a:pt x="20425" y="16872"/>
                  </a:moveTo>
                  <a:lnTo>
                    <a:pt x="20443" y="16884"/>
                  </a:lnTo>
                  <a:cubicBezTo>
                    <a:pt x="20436" y="16879"/>
                    <a:pt x="20430" y="16875"/>
                    <a:pt x="20427" y="16872"/>
                  </a:cubicBezTo>
                  <a:close/>
                  <a:moveTo>
                    <a:pt x="20296" y="16887"/>
                  </a:moveTo>
                  <a:lnTo>
                    <a:pt x="20296" y="16887"/>
                  </a:lnTo>
                  <a:cubicBezTo>
                    <a:pt x="20298" y="16887"/>
                    <a:pt x="20300" y="16890"/>
                    <a:pt x="20300" y="16896"/>
                  </a:cubicBezTo>
                  <a:cubicBezTo>
                    <a:pt x="20295" y="16890"/>
                    <a:pt x="20295" y="16887"/>
                    <a:pt x="20296" y="16887"/>
                  </a:cubicBezTo>
                  <a:close/>
                  <a:moveTo>
                    <a:pt x="20217" y="16944"/>
                  </a:moveTo>
                  <a:cubicBezTo>
                    <a:pt x="20209" y="16944"/>
                    <a:pt x="20217" y="16949"/>
                    <a:pt x="20220" y="16949"/>
                  </a:cubicBezTo>
                  <a:cubicBezTo>
                    <a:pt x="20221" y="16949"/>
                    <a:pt x="20221" y="16948"/>
                    <a:pt x="20217" y="16944"/>
                  </a:cubicBezTo>
                  <a:close/>
                  <a:moveTo>
                    <a:pt x="20186" y="16954"/>
                  </a:moveTo>
                  <a:cubicBezTo>
                    <a:pt x="20188" y="16954"/>
                    <a:pt x="20198" y="16960"/>
                    <a:pt x="20205" y="16967"/>
                  </a:cubicBezTo>
                  <a:cubicBezTo>
                    <a:pt x="20190" y="16957"/>
                    <a:pt x="20186" y="16954"/>
                    <a:pt x="20186" y="16954"/>
                  </a:cubicBezTo>
                  <a:close/>
                  <a:moveTo>
                    <a:pt x="20296" y="16950"/>
                  </a:moveTo>
                  <a:cubicBezTo>
                    <a:pt x="20296" y="16950"/>
                    <a:pt x="20302" y="16954"/>
                    <a:pt x="20318" y="16966"/>
                  </a:cubicBezTo>
                  <a:lnTo>
                    <a:pt x="20318" y="16966"/>
                  </a:lnTo>
                  <a:cubicBezTo>
                    <a:pt x="20313" y="16963"/>
                    <a:pt x="20308" y="16960"/>
                    <a:pt x="20307" y="16960"/>
                  </a:cubicBezTo>
                  <a:lnTo>
                    <a:pt x="20307" y="16960"/>
                  </a:lnTo>
                  <a:cubicBezTo>
                    <a:pt x="20306" y="16960"/>
                    <a:pt x="20313" y="16965"/>
                    <a:pt x="20336" y="16979"/>
                  </a:cubicBezTo>
                  <a:cubicBezTo>
                    <a:pt x="20329" y="16972"/>
                    <a:pt x="20297" y="16950"/>
                    <a:pt x="20296" y="16950"/>
                  </a:cubicBezTo>
                  <a:close/>
                  <a:moveTo>
                    <a:pt x="20219" y="16979"/>
                  </a:moveTo>
                  <a:lnTo>
                    <a:pt x="20219" y="16979"/>
                  </a:lnTo>
                  <a:cubicBezTo>
                    <a:pt x="20222" y="16982"/>
                    <a:pt x="20224" y="16982"/>
                    <a:pt x="20225" y="16982"/>
                  </a:cubicBezTo>
                  <a:cubicBezTo>
                    <a:pt x="20226" y="16982"/>
                    <a:pt x="20224" y="16980"/>
                    <a:pt x="20219" y="16979"/>
                  </a:cubicBezTo>
                  <a:close/>
                  <a:moveTo>
                    <a:pt x="20300" y="16979"/>
                  </a:moveTo>
                  <a:cubicBezTo>
                    <a:pt x="20304" y="16983"/>
                    <a:pt x="20307" y="16985"/>
                    <a:pt x="20308" y="16985"/>
                  </a:cubicBezTo>
                  <a:cubicBezTo>
                    <a:pt x="20311" y="16985"/>
                    <a:pt x="20308" y="16979"/>
                    <a:pt x="20300" y="16979"/>
                  </a:cubicBezTo>
                  <a:close/>
                  <a:moveTo>
                    <a:pt x="20298" y="16988"/>
                  </a:moveTo>
                  <a:cubicBezTo>
                    <a:pt x="20302" y="16992"/>
                    <a:pt x="20307" y="16997"/>
                    <a:pt x="20312" y="17003"/>
                  </a:cubicBezTo>
                  <a:lnTo>
                    <a:pt x="20324" y="17003"/>
                  </a:lnTo>
                  <a:cubicBezTo>
                    <a:pt x="20313" y="16997"/>
                    <a:pt x="20305" y="16992"/>
                    <a:pt x="20298" y="16988"/>
                  </a:cubicBezTo>
                  <a:close/>
                  <a:moveTo>
                    <a:pt x="13669" y="1"/>
                  </a:moveTo>
                  <a:cubicBezTo>
                    <a:pt x="13633" y="1"/>
                    <a:pt x="13621" y="25"/>
                    <a:pt x="13633" y="37"/>
                  </a:cubicBezTo>
                  <a:lnTo>
                    <a:pt x="13621" y="49"/>
                  </a:lnTo>
                  <a:lnTo>
                    <a:pt x="13562" y="96"/>
                  </a:lnTo>
                  <a:cubicBezTo>
                    <a:pt x="13514" y="120"/>
                    <a:pt x="13478" y="144"/>
                    <a:pt x="13431" y="156"/>
                  </a:cubicBezTo>
                  <a:cubicBezTo>
                    <a:pt x="13359" y="180"/>
                    <a:pt x="13300" y="215"/>
                    <a:pt x="13252" y="275"/>
                  </a:cubicBezTo>
                  <a:cubicBezTo>
                    <a:pt x="13212" y="325"/>
                    <a:pt x="13171" y="384"/>
                    <a:pt x="13116" y="430"/>
                  </a:cubicBezTo>
                  <a:lnTo>
                    <a:pt x="13116" y="430"/>
                  </a:lnTo>
                  <a:lnTo>
                    <a:pt x="13133" y="418"/>
                  </a:lnTo>
                  <a:lnTo>
                    <a:pt x="13133" y="418"/>
                  </a:lnTo>
                  <a:cubicBezTo>
                    <a:pt x="13026" y="549"/>
                    <a:pt x="12883" y="656"/>
                    <a:pt x="12728" y="703"/>
                  </a:cubicBezTo>
                  <a:cubicBezTo>
                    <a:pt x="12621" y="739"/>
                    <a:pt x="12538" y="787"/>
                    <a:pt x="12454" y="858"/>
                  </a:cubicBezTo>
                  <a:cubicBezTo>
                    <a:pt x="12204" y="1086"/>
                    <a:pt x="11878" y="1204"/>
                    <a:pt x="11539" y="1204"/>
                  </a:cubicBezTo>
                  <a:cubicBezTo>
                    <a:pt x="11522" y="1204"/>
                    <a:pt x="11506" y="1204"/>
                    <a:pt x="11490" y="1204"/>
                  </a:cubicBezTo>
                  <a:cubicBezTo>
                    <a:pt x="11442" y="1204"/>
                    <a:pt x="11383" y="1192"/>
                    <a:pt x="11347" y="1168"/>
                  </a:cubicBezTo>
                  <a:lnTo>
                    <a:pt x="11359" y="1156"/>
                  </a:lnTo>
                  <a:cubicBezTo>
                    <a:pt x="11359" y="1144"/>
                    <a:pt x="11359" y="1120"/>
                    <a:pt x="11347" y="1084"/>
                  </a:cubicBezTo>
                  <a:cubicBezTo>
                    <a:pt x="11335" y="1061"/>
                    <a:pt x="11335" y="1037"/>
                    <a:pt x="11335" y="1025"/>
                  </a:cubicBezTo>
                  <a:lnTo>
                    <a:pt x="11323" y="1025"/>
                  </a:lnTo>
                  <a:cubicBezTo>
                    <a:pt x="11311" y="1037"/>
                    <a:pt x="11311" y="1049"/>
                    <a:pt x="11323" y="1049"/>
                  </a:cubicBezTo>
                  <a:cubicBezTo>
                    <a:pt x="11323" y="1071"/>
                    <a:pt x="11323" y="1080"/>
                    <a:pt x="11321" y="1080"/>
                  </a:cubicBezTo>
                  <a:cubicBezTo>
                    <a:pt x="11318" y="1080"/>
                    <a:pt x="11312" y="1068"/>
                    <a:pt x="11299" y="1049"/>
                  </a:cubicBezTo>
                  <a:cubicBezTo>
                    <a:pt x="11299" y="1049"/>
                    <a:pt x="11299" y="1096"/>
                    <a:pt x="11299" y="1108"/>
                  </a:cubicBezTo>
                  <a:cubicBezTo>
                    <a:pt x="11299" y="1120"/>
                    <a:pt x="11287" y="1120"/>
                    <a:pt x="11287" y="1132"/>
                  </a:cubicBezTo>
                  <a:cubicBezTo>
                    <a:pt x="11287" y="1132"/>
                    <a:pt x="11284" y="1143"/>
                    <a:pt x="11279" y="1143"/>
                  </a:cubicBezTo>
                  <a:cubicBezTo>
                    <a:pt x="11274" y="1143"/>
                    <a:pt x="11269" y="1135"/>
                    <a:pt x="11264" y="1108"/>
                  </a:cubicBezTo>
                  <a:lnTo>
                    <a:pt x="11264" y="1120"/>
                  </a:lnTo>
                  <a:lnTo>
                    <a:pt x="11264" y="1132"/>
                  </a:lnTo>
                  <a:cubicBezTo>
                    <a:pt x="11264" y="1144"/>
                    <a:pt x="11264" y="1144"/>
                    <a:pt x="11252" y="1144"/>
                  </a:cubicBezTo>
                  <a:lnTo>
                    <a:pt x="11252" y="1204"/>
                  </a:lnTo>
                  <a:cubicBezTo>
                    <a:pt x="11252" y="1168"/>
                    <a:pt x="11250" y="1158"/>
                    <a:pt x="11246" y="1158"/>
                  </a:cubicBezTo>
                  <a:cubicBezTo>
                    <a:pt x="11242" y="1158"/>
                    <a:pt x="11237" y="1169"/>
                    <a:pt x="11231" y="1169"/>
                  </a:cubicBezTo>
                  <a:cubicBezTo>
                    <a:pt x="11230" y="1169"/>
                    <a:pt x="11229" y="1169"/>
                    <a:pt x="11228" y="1168"/>
                  </a:cubicBezTo>
                  <a:cubicBezTo>
                    <a:pt x="11228" y="1156"/>
                    <a:pt x="11228" y="1144"/>
                    <a:pt x="11216" y="1132"/>
                  </a:cubicBezTo>
                  <a:lnTo>
                    <a:pt x="11216" y="1180"/>
                  </a:lnTo>
                  <a:lnTo>
                    <a:pt x="11216" y="1215"/>
                  </a:lnTo>
                  <a:cubicBezTo>
                    <a:pt x="11207" y="1179"/>
                    <a:pt x="11205" y="1164"/>
                    <a:pt x="11199" y="1164"/>
                  </a:cubicBezTo>
                  <a:cubicBezTo>
                    <a:pt x="11197" y="1164"/>
                    <a:pt x="11195" y="1165"/>
                    <a:pt x="11192" y="1168"/>
                  </a:cubicBezTo>
                  <a:cubicBezTo>
                    <a:pt x="11186" y="1180"/>
                    <a:pt x="11183" y="1183"/>
                    <a:pt x="11182" y="1183"/>
                  </a:cubicBezTo>
                  <a:cubicBezTo>
                    <a:pt x="11180" y="1183"/>
                    <a:pt x="11180" y="1180"/>
                    <a:pt x="11180" y="1180"/>
                  </a:cubicBezTo>
                  <a:cubicBezTo>
                    <a:pt x="11175" y="1180"/>
                    <a:pt x="11170" y="1184"/>
                    <a:pt x="11165" y="1184"/>
                  </a:cubicBezTo>
                  <a:cubicBezTo>
                    <a:pt x="11160" y="1184"/>
                    <a:pt x="11156" y="1177"/>
                    <a:pt x="11156" y="1144"/>
                  </a:cubicBezTo>
                  <a:cubicBezTo>
                    <a:pt x="11156" y="1168"/>
                    <a:pt x="11156" y="1180"/>
                    <a:pt x="11156" y="1192"/>
                  </a:cubicBezTo>
                  <a:cubicBezTo>
                    <a:pt x="11151" y="1198"/>
                    <a:pt x="11145" y="1201"/>
                    <a:pt x="11139" y="1201"/>
                  </a:cubicBezTo>
                  <a:cubicBezTo>
                    <a:pt x="11133" y="1201"/>
                    <a:pt x="11127" y="1198"/>
                    <a:pt x="11121" y="1192"/>
                  </a:cubicBezTo>
                  <a:cubicBezTo>
                    <a:pt x="11121" y="1192"/>
                    <a:pt x="11109" y="1192"/>
                    <a:pt x="11097" y="1144"/>
                  </a:cubicBezTo>
                  <a:lnTo>
                    <a:pt x="11097" y="1156"/>
                  </a:lnTo>
                  <a:cubicBezTo>
                    <a:pt x="11097" y="1180"/>
                    <a:pt x="11097" y="1180"/>
                    <a:pt x="11085" y="1215"/>
                  </a:cubicBezTo>
                  <a:cubicBezTo>
                    <a:pt x="11085" y="1246"/>
                    <a:pt x="11083" y="1257"/>
                    <a:pt x="11081" y="1257"/>
                  </a:cubicBezTo>
                  <a:cubicBezTo>
                    <a:pt x="11078" y="1257"/>
                    <a:pt x="11073" y="1222"/>
                    <a:pt x="11073" y="1192"/>
                  </a:cubicBezTo>
                  <a:lnTo>
                    <a:pt x="11073" y="1180"/>
                  </a:lnTo>
                  <a:lnTo>
                    <a:pt x="11073" y="1168"/>
                  </a:lnTo>
                  <a:cubicBezTo>
                    <a:pt x="11061" y="1215"/>
                    <a:pt x="11061" y="1215"/>
                    <a:pt x="11061" y="1215"/>
                  </a:cubicBezTo>
                  <a:cubicBezTo>
                    <a:pt x="11061" y="1204"/>
                    <a:pt x="11049" y="1192"/>
                    <a:pt x="11049" y="1180"/>
                  </a:cubicBezTo>
                  <a:cubicBezTo>
                    <a:pt x="11049" y="1177"/>
                    <a:pt x="11049" y="1175"/>
                    <a:pt x="11049" y="1175"/>
                  </a:cubicBezTo>
                  <a:cubicBezTo>
                    <a:pt x="11048" y="1175"/>
                    <a:pt x="11046" y="1186"/>
                    <a:pt x="11037" y="1204"/>
                  </a:cubicBezTo>
                  <a:cubicBezTo>
                    <a:pt x="11030" y="1211"/>
                    <a:pt x="11028" y="1213"/>
                    <a:pt x="11027" y="1213"/>
                  </a:cubicBezTo>
                  <a:cubicBezTo>
                    <a:pt x="11026" y="1213"/>
                    <a:pt x="11031" y="1206"/>
                    <a:pt x="11034" y="1196"/>
                  </a:cubicBezTo>
                  <a:lnTo>
                    <a:pt x="11034" y="1196"/>
                  </a:lnTo>
                  <a:cubicBezTo>
                    <a:pt x="11033" y="1198"/>
                    <a:pt x="11031" y="1199"/>
                    <a:pt x="11030" y="1199"/>
                  </a:cubicBezTo>
                  <a:cubicBezTo>
                    <a:pt x="11028" y="1199"/>
                    <a:pt x="11026" y="1197"/>
                    <a:pt x="11026" y="1192"/>
                  </a:cubicBezTo>
                  <a:cubicBezTo>
                    <a:pt x="11026" y="1180"/>
                    <a:pt x="11026" y="1156"/>
                    <a:pt x="11026" y="1132"/>
                  </a:cubicBezTo>
                  <a:lnTo>
                    <a:pt x="11002" y="1132"/>
                  </a:lnTo>
                  <a:cubicBezTo>
                    <a:pt x="11002" y="1144"/>
                    <a:pt x="11002" y="1150"/>
                    <a:pt x="11000" y="1150"/>
                  </a:cubicBezTo>
                  <a:cubicBezTo>
                    <a:pt x="10999" y="1150"/>
                    <a:pt x="10996" y="1144"/>
                    <a:pt x="10990" y="1132"/>
                  </a:cubicBezTo>
                  <a:lnTo>
                    <a:pt x="10847" y="1168"/>
                  </a:lnTo>
                  <a:cubicBezTo>
                    <a:pt x="10847" y="1180"/>
                    <a:pt x="10847" y="1180"/>
                    <a:pt x="10847" y="1180"/>
                  </a:cubicBezTo>
                  <a:lnTo>
                    <a:pt x="10811" y="1180"/>
                  </a:lnTo>
                  <a:lnTo>
                    <a:pt x="10752" y="1204"/>
                  </a:lnTo>
                  <a:cubicBezTo>
                    <a:pt x="10754" y="1208"/>
                    <a:pt x="10754" y="1209"/>
                    <a:pt x="10754" y="1209"/>
                  </a:cubicBezTo>
                  <a:cubicBezTo>
                    <a:pt x="10753" y="1209"/>
                    <a:pt x="10744" y="1196"/>
                    <a:pt x="10739" y="1196"/>
                  </a:cubicBezTo>
                  <a:cubicBezTo>
                    <a:pt x="10737" y="1196"/>
                    <a:pt x="10736" y="1201"/>
                    <a:pt x="10740" y="1215"/>
                  </a:cubicBezTo>
                  <a:cubicBezTo>
                    <a:pt x="10740" y="1222"/>
                    <a:pt x="10740" y="1227"/>
                    <a:pt x="10740" y="1227"/>
                  </a:cubicBezTo>
                  <a:cubicBezTo>
                    <a:pt x="10733" y="1216"/>
                    <a:pt x="10730" y="1212"/>
                    <a:pt x="10729" y="1212"/>
                  </a:cubicBezTo>
                  <a:lnTo>
                    <a:pt x="10729" y="1212"/>
                  </a:lnTo>
                  <a:cubicBezTo>
                    <a:pt x="10728" y="1212"/>
                    <a:pt x="10740" y="1235"/>
                    <a:pt x="10740" y="1251"/>
                  </a:cubicBezTo>
                  <a:cubicBezTo>
                    <a:pt x="10740" y="1254"/>
                    <a:pt x="10740" y="1255"/>
                    <a:pt x="10739" y="1255"/>
                  </a:cubicBezTo>
                  <a:cubicBezTo>
                    <a:pt x="10738" y="1255"/>
                    <a:pt x="10731" y="1240"/>
                    <a:pt x="10704" y="1204"/>
                  </a:cubicBezTo>
                  <a:lnTo>
                    <a:pt x="10692" y="1204"/>
                  </a:lnTo>
                  <a:cubicBezTo>
                    <a:pt x="10692" y="1215"/>
                    <a:pt x="10704" y="1239"/>
                    <a:pt x="10704" y="1251"/>
                  </a:cubicBezTo>
                  <a:cubicBezTo>
                    <a:pt x="10704" y="1262"/>
                    <a:pt x="10707" y="1274"/>
                    <a:pt x="10706" y="1274"/>
                  </a:cubicBezTo>
                  <a:cubicBezTo>
                    <a:pt x="10705" y="1274"/>
                    <a:pt x="10699" y="1259"/>
                    <a:pt x="10680" y="1215"/>
                  </a:cubicBezTo>
                  <a:cubicBezTo>
                    <a:pt x="10680" y="1215"/>
                    <a:pt x="10680" y="1204"/>
                    <a:pt x="10680" y="1204"/>
                  </a:cubicBezTo>
                  <a:lnTo>
                    <a:pt x="10656" y="1204"/>
                  </a:lnTo>
                  <a:cubicBezTo>
                    <a:pt x="10680" y="1239"/>
                    <a:pt x="10680" y="1251"/>
                    <a:pt x="10680" y="1251"/>
                  </a:cubicBezTo>
                  <a:cubicBezTo>
                    <a:pt x="10672" y="1243"/>
                    <a:pt x="10657" y="1209"/>
                    <a:pt x="10654" y="1209"/>
                  </a:cubicBezTo>
                  <a:lnTo>
                    <a:pt x="10654" y="1209"/>
                  </a:lnTo>
                  <a:cubicBezTo>
                    <a:pt x="10653" y="1209"/>
                    <a:pt x="10653" y="1214"/>
                    <a:pt x="10656" y="1227"/>
                  </a:cubicBezTo>
                  <a:cubicBezTo>
                    <a:pt x="10680" y="1287"/>
                    <a:pt x="10680" y="1299"/>
                    <a:pt x="10680" y="1299"/>
                  </a:cubicBezTo>
                  <a:cubicBezTo>
                    <a:pt x="10677" y="1296"/>
                    <a:pt x="10676" y="1295"/>
                    <a:pt x="10675" y="1295"/>
                  </a:cubicBezTo>
                  <a:cubicBezTo>
                    <a:pt x="10674" y="1295"/>
                    <a:pt x="10674" y="1296"/>
                    <a:pt x="10673" y="1296"/>
                  </a:cubicBezTo>
                  <a:cubicBezTo>
                    <a:pt x="10671" y="1296"/>
                    <a:pt x="10668" y="1293"/>
                    <a:pt x="10656" y="1275"/>
                  </a:cubicBezTo>
                  <a:cubicBezTo>
                    <a:pt x="10656" y="1278"/>
                    <a:pt x="10656" y="1281"/>
                    <a:pt x="10656" y="1287"/>
                  </a:cubicBezTo>
                  <a:cubicBezTo>
                    <a:pt x="10656" y="1308"/>
                    <a:pt x="10644" y="1320"/>
                    <a:pt x="10625" y="1320"/>
                  </a:cubicBezTo>
                  <a:cubicBezTo>
                    <a:pt x="10611" y="1320"/>
                    <a:pt x="10593" y="1314"/>
                    <a:pt x="10573" y="1299"/>
                  </a:cubicBezTo>
                  <a:lnTo>
                    <a:pt x="10573" y="1299"/>
                  </a:lnTo>
                  <a:cubicBezTo>
                    <a:pt x="10585" y="1323"/>
                    <a:pt x="10585" y="1334"/>
                    <a:pt x="10585" y="1334"/>
                  </a:cubicBezTo>
                  <a:lnTo>
                    <a:pt x="10573" y="1346"/>
                  </a:lnTo>
                  <a:lnTo>
                    <a:pt x="10573" y="1358"/>
                  </a:lnTo>
                  <a:cubicBezTo>
                    <a:pt x="10573" y="1350"/>
                    <a:pt x="10562" y="1331"/>
                    <a:pt x="10563" y="1331"/>
                  </a:cubicBezTo>
                  <a:lnTo>
                    <a:pt x="10563" y="1331"/>
                  </a:lnTo>
                  <a:cubicBezTo>
                    <a:pt x="10563" y="1331"/>
                    <a:pt x="10566" y="1335"/>
                    <a:pt x="10573" y="1346"/>
                  </a:cubicBezTo>
                  <a:cubicBezTo>
                    <a:pt x="10573" y="1334"/>
                    <a:pt x="10573" y="1334"/>
                    <a:pt x="10573" y="1323"/>
                  </a:cubicBezTo>
                  <a:cubicBezTo>
                    <a:pt x="10565" y="1306"/>
                    <a:pt x="10556" y="1289"/>
                    <a:pt x="10560" y="1289"/>
                  </a:cubicBezTo>
                  <a:lnTo>
                    <a:pt x="10560" y="1289"/>
                  </a:lnTo>
                  <a:cubicBezTo>
                    <a:pt x="10562" y="1289"/>
                    <a:pt x="10566" y="1292"/>
                    <a:pt x="10573" y="1299"/>
                  </a:cubicBezTo>
                  <a:lnTo>
                    <a:pt x="10561" y="1263"/>
                  </a:lnTo>
                  <a:cubicBezTo>
                    <a:pt x="10561" y="1251"/>
                    <a:pt x="10549" y="1239"/>
                    <a:pt x="10549" y="1227"/>
                  </a:cubicBezTo>
                  <a:lnTo>
                    <a:pt x="10430" y="1251"/>
                  </a:lnTo>
                  <a:lnTo>
                    <a:pt x="10097" y="1406"/>
                  </a:lnTo>
                  <a:lnTo>
                    <a:pt x="10097" y="1418"/>
                  </a:lnTo>
                  <a:lnTo>
                    <a:pt x="10049" y="1442"/>
                  </a:lnTo>
                  <a:cubicBezTo>
                    <a:pt x="10049" y="1465"/>
                    <a:pt x="10037" y="1477"/>
                    <a:pt x="10025" y="1501"/>
                  </a:cubicBezTo>
                  <a:cubicBezTo>
                    <a:pt x="10017" y="1519"/>
                    <a:pt x="9995" y="1530"/>
                    <a:pt x="9989" y="1534"/>
                  </a:cubicBezTo>
                  <a:lnTo>
                    <a:pt x="9989" y="1534"/>
                  </a:lnTo>
                  <a:cubicBezTo>
                    <a:pt x="9984" y="1523"/>
                    <a:pt x="9953" y="1513"/>
                    <a:pt x="9942" y="1513"/>
                  </a:cubicBezTo>
                  <a:cubicBezTo>
                    <a:pt x="9942" y="1513"/>
                    <a:pt x="9950" y="1529"/>
                    <a:pt x="9959" y="1535"/>
                  </a:cubicBezTo>
                  <a:lnTo>
                    <a:pt x="9959" y="1535"/>
                  </a:lnTo>
                  <a:lnTo>
                    <a:pt x="9930" y="1525"/>
                  </a:lnTo>
                  <a:cubicBezTo>
                    <a:pt x="9906" y="1537"/>
                    <a:pt x="9883" y="1561"/>
                    <a:pt x="9871" y="1585"/>
                  </a:cubicBezTo>
                  <a:lnTo>
                    <a:pt x="9894" y="1608"/>
                  </a:lnTo>
                  <a:cubicBezTo>
                    <a:pt x="9914" y="1634"/>
                    <a:pt x="9919" y="1646"/>
                    <a:pt x="9913" y="1646"/>
                  </a:cubicBezTo>
                  <a:cubicBezTo>
                    <a:pt x="9907" y="1646"/>
                    <a:pt x="9893" y="1637"/>
                    <a:pt x="9871" y="1620"/>
                  </a:cubicBezTo>
                  <a:cubicBezTo>
                    <a:pt x="9865" y="1614"/>
                    <a:pt x="9859" y="1611"/>
                    <a:pt x="9856" y="1611"/>
                  </a:cubicBezTo>
                  <a:cubicBezTo>
                    <a:pt x="9853" y="1611"/>
                    <a:pt x="9853" y="1614"/>
                    <a:pt x="9859" y="1620"/>
                  </a:cubicBezTo>
                  <a:cubicBezTo>
                    <a:pt x="9866" y="1635"/>
                    <a:pt x="9873" y="1645"/>
                    <a:pt x="9872" y="1645"/>
                  </a:cubicBezTo>
                  <a:cubicBezTo>
                    <a:pt x="9872" y="1645"/>
                    <a:pt x="9868" y="1641"/>
                    <a:pt x="9859" y="1632"/>
                  </a:cubicBezTo>
                  <a:lnTo>
                    <a:pt x="9835" y="1632"/>
                  </a:lnTo>
                  <a:lnTo>
                    <a:pt x="9811" y="1668"/>
                  </a:lnTo>
                  <a:cubicBezTo>
                    <a:pt x="9811" y="1680"/>
                    <a:pt x="9823" y="1692"/>
                    <a:pt x="9835" y="1704"/>
                  </a:cubicBezTo>
                  <a:cubicBezTo>
                    <a:pt x="9850" y="1727"/>
                    <a:pt x="9871" y="1750"/>
                    <a:pt x="9860" y="1750"/>
                  </a:cubicBezTo>
                  <a:cubicBezTo>
                    <a:pt x="9854" y="1750"/>
                    <a:pt x="9840" y="1744"/>
                    <a:pt x="9811" y="1727"/>
                  </a:cubicBezTo>
                  <a:lnTo>
                    <a:pt x="9775" y="1715"/>
                  </a:lnTo>
                  <a:lnTo>
                    <a:pt x="9775" y="1715"/>
                  </a:lnTo>
                  <a:cubicBezTo>
                    <a:pt x="9792" y="1732"/>
                    <a:pt x="9803" y="1749"/>
                    <a:pt x="9795" y="1749"/>
                  </a:cubicBezTo>
                  <a:cubicBezTo>
                    <a:pt x="9792" y="1749"/>
                    <a:pt x="9786" y="1746"/>
                    <a:pt x="9775" y="1739"/>
                  </a:cubicBezTo>
                  <a:cubicBezTo>
                    <a:pt x="9772" y="1736"/>
                    <a:pt x="9769" y="1734"/>
                    <a:pt x="9768" y="1734"/>
                  </a:cubicBezTo>
                  <a:cubicBezTo>
                    <a:pt x="9764" y="1734"/>
                    <a:pt x="9767" y="1743"/>
                    <a:pt x="9775" y="1751"/>
                  </a:cubicBezTo>
                  <a:cubicBezTo>
                    <a:pt x="9799" y="1769"/>
                    <a:pt x="9796" y="1769"/>
                    <a:pt x="9792" y="1769"/>
                  </a:cubicBezTo>
                  <a:cubicBezTo>
                    <a:pt x="9787" y="1769"/>
                    <a:pt x="9781" y="1769"/>
                    <a:pt x="9799" y="1787"/>
                  </a:cubicBezTo>
                  <a:cubicBezTo>
                    <a:pt x="9811" y="1799"/>
                    <a:pt x="9814" y="1803"/>
                    <a:pt x="9812" y="1803"/>
                  </a:cubicBezTo>
                  <a:cubicBezTo>
                    <a:pt x="9807" y="1803"/>
                    <a:pt x="9783" y="1787"/>
                    <a:pt x="9775" y="1787"/>
                  </a:cubicBezTo>
                  <a:lnTo>
                    <a:pt x="9775" y="1787"/>
                  </a:lnTo>
                  <a:cubicBezTo>
                    <a:pt x="9794" y="1801"/>
                    <a:pt x="9794" y="1804"/>
                    <a:pt x="9790" y="1804"/>
                  </a:cubicBezTo>
                  <a:cubicBezTo>
                    <a:pt x="9786" y="1804"/>
                    <a:pt x="9778" y="1802"/>
                    <a:pt x="9774" y="1802"/>
                  </a:cubicBezTo>
                  <a:cubicBezTo>
                    <a:pt x="9770" y="1802"/>
                    <a:pt x="9768" y="1804"/>
                    <a:pt x="9775" y="1811"/>
                  </a:cubicBezTo>
                  <a:cubicBezTo>
                    <a:pt x="9782" y="1814"/>
                    <a:pt x="9783" y="1816"/>
                    <a:pt x="9781" y="1816"/>
                  </a:cubicBezTo>
                  <a:cubicBezTo>
                    <a:pt x="9774" y="1816"/>
                    <a:pt x="9748" y="1807"/>
                    <a:pt x="9740" y="1799"/>
                  </a:cubicBezTo>
                  <a:cubicBezTo>
                    <a:pt x="9736" y="1796"/>
                    <a:pt x="9734" y="1794"/>
                    <a:pt x="9733" y="1794"/>
                  </a:cubicBezTo>
                  <a:lnTo>
                    <a:pt x="9733" y="1794"/>
                  </a:lnTo>
                  <a:cubicBezTo>
                    <a:pt x="9729" y="1794"/>
                    <a:pt x="9734" y="1805"/>
                    <a:pt x="9752" y="1823"/>
                  </a:cubicBezTo>
                  <a:cubicBezTo>
                    <a:pt x="9790" y="1846"/>
                    <a:pt x="9799" y="1859"/>
                    <a:pt x="9787" y="1859"/>
                  </a:cubicBezTo>
                  <a:cubicBezTo>
                    <a:pt x="9781" y="1859"/>
                    <a:pt x="9768" y="1855"/>
                    <a:pt x="9752" y="1846"/>
                  </a:cubicBezTo>
                  <a:cubicBezTo>
                    <a:pt x="9738" y="1833"/>
                    <a:pt x="9728" y="1827"/>
                    <a:pt x="9722" y="1827"/>
                  </a:cubicBezTo>
                  <a:cubicBezTo>
                    <a:pt x="9718" y="1827"/>
                    <a:pt x="9716" y="1830"/>
                    <a:pt x="9716" y="1835"/>
                  </a:cubicBezTo>
                  <a:cubicBezTo>
                    <a:pt x="9716" y="1835"/>
                    <a:pt x="9692" y="1835"/>
                    <a:pt x="9716" y="1870"/>
                  </a:cubicBezTo>
                  <a:lnTo>
                    <a:pt x="9740" y="1870"/>
                  </a:lnTo>
                  <a:lnTo>
                    <a:pt x="9740" y="1882"/>
                  </a:lnTo>
                  <a:cubicBezTo>
                    <a:pt x="9775" y="1882"/>
                    <a:pt x="9799" y="1894"/>
                    <a:pt x="9775" y="1906"/>
                  </a:cubicBezTo>
                  <a:lnTo>
                    <a:pt x="9752" y="1906"/>
                  </a:lnTo>
                  <a:lnTo>
                    <a:pt x="9752" y="1954"/>
                  </a:lnTo>
                  <a:cubicBezTo>
                    <a:pt x="9752" y="1954"/>
                    <a:pt x="9751" y="1955"/>
                    <a:pt x="9751" y="1955"/>
                  </a:cubicBezTo>
                  <a:lnTo>
                    <a:pt x="9751" y="1955"/>
                  </a:lnTo>
                  <a:cubicBezTo>
                    <a:pt x="9749" y="1954"/>
                    <a:pt x="9745" y="1954"/>
                    <a:pt x="9741" y="1954"/>
                  </a:cubicBezTo>
                  <a:lnTo>
                    <a:pt x="9741" y="1954"/>
                  </a:lnTo>
                  <a:cubicBezTo>
                    <a:pt x="9745" y="1956"/>
                    <a:pt x="9747" y="1957"/>
                    <a:pt x="9749" y="1957"/>
                  </a:cubicBezTo>
                  <a:cubicBezTo>
                    <a:pt x="9750" y="1957"/>
                    <a:pt x="9751" y="1956"/>
                    <a:pt x="9751" y="1955"/>
                  </a:cubicBezTo>
                  <a:lnTo>
                    <a:pt x="9751" y="1955"/>
                  </a:lnTo>
                  <a:cubicBezTo>
                    <a:pt x="9763" y="1958"/>
                    <a:pt x="9761" y="1966"/>
                    <a:pt x="9752" y="1966"/>
                  </a:cubicBezTo>
                  <a:lnTo>
                    <a:pt x="9692" y="1966"/>
                  </a:lnTo>
                  <a:cubicBezTo>
                    <a:pt x="9656" y="1966"/>
                    <a:pt x="9752" y="1989"/>
                    <a:pt x="9716" y="1989"/>
                  </a:cubicBezTo>
                  <a:cubicBezTo>
                    <a:pt x="9668" y="1989"/>
                    <a:pt x="9668" y="1989"/>
                    <a:pt x="9716" y="2001"/>
                  </a:cubicBezTo>
                  <a:cubicBezTo>
                    <a:pt x="9775" y="2025"/>
                    <a:pt x="9775" y="2025"/>
                    <a:pt x="9752" y="2037"/>
                  </a:cubicBezTo>
                  <a:cubicBezTo>
                    <a:pt x="9728" y="2037"/>
                    <a:pt x="9728" y="2049"/>
                    <a:pt x="9716" y="2049"/>
                  </a:cubicBezTo>
                  <a:cubicBezTo>
                    <a:pt x="9704" y="2049"/>
                    <a:pt x="9692" y="2061"/>
                    <a:pt x="9740" y="2073"/>
                  </a:cubicBezTo>
                  <a:lnTo>
                    <a:pt x="9728" y="2073"/>
                  </a:lnTo>
                  <a:cubicBezTo>
                    <a:pt x="9704" y="2073"/>
                    <a:pt x="9680" y="2073"/>
                    <a:pt x="9704" y="2085"/>
                  </a:cubicBezTo>
                  <a:cubicBezTo>
                    <a:pt x="9799" y="2108"/>
                    <a:pt x="9787" y="2132"/>
                    <a:pt x="9728" y="2144"/>
                  </a:cubicBezTo>
                  <a:cubicBezTo>
                    <a:pt x="9716" y="2144"/>
                    <a:pt x="9716" y="2144"/>
                    <a:pt x="9728" y="2156"/>
                  </a:cubicBezTo>
                  <a:cubicBezTo>
                    <a:pt x="9728" y="2156"/>
                    <a:pt x="9704" y="2156"/>
                    <a:pt x="9728" y="2168"/>
                  </a:cubicBezTo>
                  <a:cubicBezTo>
                    <a:pt x="9736" y="2176"/>
                    <a:pt x="9745" y="2185"/>
                    <a:pt x="9728" y="2185"/>
                  </a:cubicBezTo>
                  <a:cubicBezTo>
                    <a:pt x="9721" y="2185"/>
                    <a:pt x="9709" y="2183"/>
                    <a:pt x="9692" y="2180"/>
                  </a:cubicBezTo>
                  <a:cubicBezTo>
                    <a:pt x="9632" y="2180"/>
                    <a:pt x="9680" y="2204"/>
                    <a:pt x="9609" y="2204"/>
                  </a:cubicBezTo>
                  <a:cubicBezTo>
                    <a:pt x="9632" y="2216"/>
                    <a:pt x="9656" y="2227"/>
                    <a:pt x="9621" y="2227"/>
                  </a:cubicBezTo>
                  <a:cubicBezTo>
                    <a:pt x="9597" y="2227"/>
                    <a:pt x="9609" y="2227"/>
                    <a:pt x="9621" y="2239"/>
                  </a:cubicBezTo>
                  <a:cubicBezTo>
                    <a:pt x="9680" y="2263"/>
                    <a:pt x="9680" y="2287"/>
                    <a:pt x="9597" y="2287"/>
                  </a:cubicBezTo>
                  <a:cubicBezTo>
                    <a:pt x="9668" y="2299"/>
                    <a:pt x="9621" y="2299"/>
                    <a:pt x="9597" y="2299"/>
                  </a:cubicBezTo>
                  <a:cubicBezTo>
                    <a:pt x="9621" y="2299"/>
                    <a:pt x="9609" y="2311"/>
                    <a:pt x="9597" y="2311"/>
                  </a:cubicBezTo>
                  <a:lnTo>
                    <a:pt x="9597" y="2335"/>
                  </a:lnTo>
                  <a:cubicBezTo>
                    <a:pt x="9609" y="2347"/>
                    <a:pt x="9621" y="2347"/>
                    <a:pt x="9632" y="2358"/>
                  </a:cubicBezTo>
                  <a:lnTo>
                    <a:pt x="9632" y="2370"/>
                  </a:lnTo>
                  <a:lnTo>
                    <a:pt x="9632" y="2430"/>
                  </a:lnTo>
                  <a:lnTo>
                    <a:pt x="9632" y="2442"/>
                  </a:lnTo>
                  <a:lnTo>
                    <a:pt x="9585" y="2454"/>
                  </a:lnTo>
                  <a:cubicBezTo>
                    <a:pt x="9585" y="2489"/>
                    <a:pt x="9597" y="2525"/>
                    <a:pt x="9597" y="2561"/>
                  </a:cubicBezTo>
                  <a:cubicBezTo>
                    <a:pt x="9644" y="2763"/>
                    <a:pt x="9609" y="2978"/>
                    <a:pt x="9502" y="3156"/>
                  </a:cubicBezTo>
                  <a:cubicBezTo>
                    <a:pt x="9430" y="3299"/>
                    <a:pt x="9359" y="3442"/>
                    <a:pt x="9311" y="3585"/>
                  </a:cubicBezTo>
                  <a:cubicBezTo>
                    <a:pt x="9216" y="3847"/>
                    <a:pt x="9049" y="4085"/>
                    <a:pt x="8835" y="4275"/>
                  </a:cubicBezTo>
                  <a:cubicBezTo>
                    <a:pt x="8585" y="4490"/>
                    <a:pt x="8323" y="4692"/>
                    <a:pt x="8037" y="4859"/>
                  </a:cubicBezTo>
                  <a:cubicBezTo>
                    <a:pt x="7799" y="4990"/>
                    <a:pt x="7561" y="5156"/>
                    <a:pt x="7358" y="5359"/>
                  </a:cubicBezTo>
                  <a:cubicBezTo>
                    <a:pt x="7204" y="5514"/>
                    <a:pt x="7073" y="5704"/>
                    <a:pt x="6989" y="5918"/>
                  </a:cubicBezTo>
                  <a:cubicBezTo>
                    <a:pt x="6918" y="6133"/>
                    <a:pt x="6870" y="6347"/>
                    <a:pt x="6870" y="6585"/>
                  </a:cubicBezTo>
                  <a:cubicBezTo>
                    <a:pt x="6882" y="6621"/>
                    <a:pt x="6870" y="6657"/>
                    <a:pt x="6846" y="6692"/>
                  </a:cubicBezTo>
                  <a:cubicBezTo>
                    <a:pt x="6775" y="6859"/>
                    <a:pt x="6680" y="7026"/>
                    <a:pt x="6573" y="7169"/>
                  </a:cubicBezTo>
                  <a:cubicBezTo>
                    <a:pt x="6430" y="7335"/>
                    <a:pt x="6251" y="7454"/>
                    <a:pt x="6037" y="7526"/>
                  </a:cubicBezTo>
                  <a:lnTo>
                    <a:pt x="6061" y="7514"/>
                  </a:lnTo>
                  <a:lnTo>
                    <a:pt x="5501" y="7740"/>
                  </a:lnTo>
                  <a:cubicBezTo>
                    <a:pt x="5334" y="7800"/>
                    <a:pt x="5156" y="7871"/>
                    <a:pt x="4989" y="7931"/>
                  </a:cubicBezTo>
                  <a:cubicBezTo>
                    <a:pt x="4870" y="7990"/>
                    <a:pt x="4751" y="8050"/>
                    <a:pt x="4632" y="8109"/>
                  </a:cubicBezTo>
                  <a:cubicBezTo>
                    <a:pt x="4513" y="8169"/>
                    <a:pt x="4406" y="8252"/>
                    <a:pt x="4298" y="8323"/>
                  </a:cubicBezTo>
                  <a:cubicBezTo>
                    <a:pt x="4251" y="8359"/>
                    <a:pt x="4203" y="8383"/>
                    <a:pt x="4168" y="8419"/>
                  </a:cubicBezTo>
                  <a:cubicBezTo>
                    <a:pt x="4132" y="8443"/>
                    <a:pt x="4096" y="8466"/>
                    <a:pt x="4037" y="8502"/>
                  </a:cubicBezTo>
                  <a:cubicBezTo>
                    <a:pt x="3941" y="8573"/>
                    <a:pt x="3834" y="8633"/>
                    <a:pt x="3715" y="8681"/>
                  </a:cubicBezTo>
                  <a:cubicBezTo>
                    <a:pt x="3513" y="8752"/>
                    <a:pt x="3310" y="8824"/>
                    <a:pt x="3096" y="8871"/>
                  </a:cubicBezTo>
                  <a:lnTo>
                    <a:pt x="2858" y="8871"/>
                  </a:lnTo>
                  <a:cubicBezTo>
                    <a:pt x="2822" y="8865"/>
                    <a:pt x="2786" y="8862"/>
                    <a:pt x="2749" y="8862"/>
                  </a:cubicBezTo>
                  <a:cubicBezTo>
                    <a:pt x="2712" y="8862"/>
                    <a:pt x="2673" y="8865"/>
                    <a:pt x="2632" y="8871"/>
                  </a:cubicBezTo>
                  <a:cubicBezTo>
                    <a:pt x="2564" y="8879"/>
                    <a:pt x="2497" y="8883"/>
                    <a:pt x="2429" y="8883"/>
                  </a:cubicBezTo>
                  <a:cubicBezTo>
                    <a:pt x="2294" y="8883"/>
                    <a:pt x="2159" y="8867"/>
                    <a:pt x="2024" y="8835"/>
                  </a:cubicBezTo>
                  <a:lnTo>
                    <a:pt x="1929" y="8812"/>
                  </a:lnTo>
                  <a:lnTo>
                    <a:pt x="1858" y="8800"/>
                  </a:lnTo>
                  <a:cubicBezTo>
                    <a:pt x="1802" y="8803"/>
                    <a:pt x="1747" y="8805"/>
                    <a:pt x="1693" y="8805"/>
                  </a:cubicBezTo>
                  <a:cubicBezTo>
                    <a:pt x="1562" y="8805"/>
                    <a:pt x="1433" y="8796"/>
                    <a:pt x="1298" y="8788"/>
                  </a:cubicBezTo>
                  <a:lnTo>
                    <a:pt x="1274" y="8788"/>
                  </a:lnTo>
                  <a:cubicBezTo>
                    <a:pt x="1203" y="8871"/>
                    <a:pt x="1143" y="8966"/>
                    <a:pt x="1060" y="9050"/>
                  </a:cubicBezTo>
                  <a:cubicBezTo>
                    <a:pt x="1036" y="9074"/>
                    <a:pt x="1012" y="9109"/>
                    <a:pt x="1012" y="9145"/>
                  </a:cubicBezTo>
                  <a:cubicBezTo>
                    <a:pt x="977" y="9312"/>
                    <a:pt x="965" y="9478"/>
                    <a:pt x="989" y="9645"/>
                  </a:cubicBezTo>
                  <a:cubicBezTo>
                    <a:pt x="1012" y="9836"/>
                    <a:pt x="1084" y="10014"/>
                    <a:pt x="1167" y="10193"/>
                  </a:cubicBezTo>
                  <a:cubicBezTo>
                    <a:pt x="1227" y="10276"/>
                    <a:pt x="1274" y="10383"/>
                    <a:pt x="1322" y="10490"/>
                  </a:cubicBezTo>
                  <a:cubicBezTo>
                    <a:pt x="1358" y="10586"/>
                    <a:pt x="1393" y="10681"/>
                    <a:pt x="1441" y="10776"/>
                  </a:cubicBezTo>
                  <a:cubicBezTo>
                    <a:pt x="1465" y="10812"/>
                    <a:pt x="1489" y="10859"/>
                    <a:pt x="1512" y="10895"/>
                  </a:cubicBezTo>
                  <a:cubicBezTo>
                    <a:pt x="1536" y="10943"/>
                    <a:pt x="1560" y="10990"/>
                    <a:pt x="1584" y="11038"/>
                  </a:cubicBezTo>
                  <a:cubicBezTo>
                    <a:pt x="1596" y="11050"/>
                    <a:pt x="1596" y="11062"/>
                    <a:pt x="1596" y="11062"/>
                  </a:cubicBezTo>
                  <a:cubicBezTo>
                    <a:pt x="1643" y="11169"/>
                    <a:pt x="1703" y="11276"/>
                    <a:pt x="1751" y="11383"/>
                  </a:cubicBezTo>
                  <a:cubicBezTo>
                    <a:pt x="1751" y="11383"/>
                    <a:pt x="1762" y="11395"/>
                    <a:pt x="1762" y="11407"/>
                  </a:cubicBezTo>
                  <a:cubicBezTo>
                    <a:pt x="1810" y="11455"/>
                    <a:pt x="1846" y="11514"/>
                    <a:pt x="1858" y="11586"/>
                  </a:cubicBezTo>
                  <a:cubicBezTo>
                    <a:pt x="1882" y="11657"/>
                    <a:pt x="1905" y="11729"/>
                    <a:pt x="1917" y="11800"/>
                  </a:cubicBezTo>
                  <a:cubicBezTo>
                    <a:pt x="1941" y="11895"/>
                    <a:pt x="1965" y="12002"/>
                    <a:pt x="1977" y="12110"/>
                  </a:cubicBezTo>
                  <a:cubicBezTo>
                    <a:pt x="1989" y="12217"/>
                    <a:pt x="1977" y="12324"/>
                    <a:pt x="1941" y="12431"/>
                  </a:cubicBezTo>
                  <a:cubicBezTo>
                    <a:pt x="1929" y="12455"/>
                    <a:pt x="1929" y="12491"/>
                    <a:pt x="1917" y="12514"/>
                  </a:cubicBezTo>
                  <a:cubicBezTo>
                    <a:pt x="1905" y="12538"/>
                    <a:pt x="1905" y="12562"/>
                    <a:pt x="1893" y="12598"/>
                  </a:cubicBezTo>
                  <a:cubicBezTo>
                    <a:pt x="1882" y="12645"/>
                    <a:pt x="1882" y="12705"/>
                    <a:pt x="1858" y="12753"/>
                  </a:cubicBezTo>
                  <a:cubicBezTo>
                    <a:pt x="1834" y="12800"/>
                    <a:pt x="1822" y="12848"/>
                    <a:pt x="1798" y="12895"/>
                  </a:cubicBezTo>
                  <a:cubicBezTo>
                    <a:pt x="1774" y="12943"/>
                    <a:pt x="1751" y="12991"/>
                    <a:pt x="1715" y="13026"/>
                  </a:cubicBezTo>
                  <a:cubicBezTo>
                    <a:pt x="1572" y="13193"/>
                    <a:pt x="1405" y="13348"/>
                    <a:pt x="1227" y="13467"/>
                  </a:cubicBezTo>
                  <a:cubicBezTo>
                    <a:pt x="977" y="13622"/>
                    <a:pt x="703" y="13765"/>
                    <a:pt x="548" y="13991"/>
                  </a:cubicBezTo>
                  <a:cubicBezTo>
                    <a:pt x="512" y="14027"/>
                    <a:pt x="465" y="14050"/>
                    <a:pt x="417" y="14062"/>
                  </a:cubicBezTo>
                  <a:cubicBezTo>
                    <a:pt x="369" y="14146"/>
                    <a:pt x="298" y="14217"/>
                    <a:pt x="238" y="14277"/>
                  </a:cubicBezTo>
                  <a:cubicBezTo>
                    <a:pt x="131" y="14396"/>
                    <a:pt x="60" y="14538"/>
                    <a:pt x="0" y="14693"/>
                  </a:cubicBezTo>
                  <a:cubicBezTo>
                    <a:pt x="48" y="14824"/>
                    <a:pt x="119" y="14955"/>
                    <a:pt x="203" y="15074"/>
                  </a:cubicBezTo>
                  <a:cubicBezTo>
                    <a:pt x="215" y="15098"/>
                    <a:pt x="238" y="15122"/>
                    <a:pt x="250" y="15146"/>
                  </a:cubicBezTo>
                  <a:cubicBezTo>
                    <a:pt x="274" y="15170"/>
                    <a:pt x="298" y="15193"/>
                    <a:pt x="310" y="15217"/>
                  </a:cubicBezTo>
                  <a:cubicBezTo>
                    <a:pt x="346" y="15277"/>
                    <a:pt x="381" y="15324"/>
                    <a:pt x="417" y="15372"/>
                  </a:cubicBezTo>
                  <a:cubicBezTo>
                    <a:pt x="441" y="15396"/>
                    <a:pt x="465" y="15420"/>
                    <a:pt x="488" y="15443"/>
                  </a:cubicBezTo>
                  <a:cubicBezTo>
                    <a:pt x="524" y="15467"/>
                    <a:pt x="572" y="15503"/>
                    <a:pt x="608" y="15551"/>
                  </a:cubicBezTo>
                  <a:cubicBezTo>
                    <a:pt x="750" y="15693"/>
                    <a:pt x="691" y="15872"/>
                    <a:pt x="739" y="15979"/>
                  </a:cubicBezTo>
                  <a:cubicBezTo>
                    <a:pt x="750" y="16003"/>
                    <a:pt x="762" y="16027"/>
                    <a:pt x="774" y="16051"/>
                  </a:cubicBezTo>
                  <a:lnTo>
                    <a:pt x="774" y="16062"/>
                  </a:lnTo>
                  <a:lnTo>
                    <a:pt x="774" y="16074"/>
                  </a:lnTo>
                  <a:cubicBezTo>
                    <a:pt x="798" y="16134"/>
                    <a:pt x="822" y="16205"/>
                    <a:pt x="858" y="16277"/>
                  </a:cubicBezTo>
                  <a:cubicBezTo>
                    <a:pt x="858" y="16277"/>
                    <a:pt x="869" y="16289"/>
                    <a:pt x="869" y="16301"/>
                  </a:cubicBezTo>
                  <a:cubicBezTo>
                    <a:pt x="905" y="16372"/>
                    <a:pt x="977" y="16443"/>
                    <a:pt x="1012" y="16527"/>
                  </a:cubicBezTo>
                  <a:cubicBezTo>
                    <a:pt x="1084" y="16420"/>
                    <a:pt x="1167" y="16313"/>
                    <a:pt x="1274" y="16229"/>
                  </a:cubicBezTo>
                  <a:cubicBezTo>
                    <a:pt x="1286" y="16217"/>
                    <a:pt x="1298" y="16193"/>
                    <a:pt x="1310" y="16170"/>
                  </a:cubicBezTo>
                  <a:cubicBezTo>
                    <a:pt x="1536" y="15860"/>
                    <a:pt x="1846" y="15705"/>
                    <a:pt x="2060" y="15539"/>
                  </a:cubicBezTo>
                  <a:cubicBezTo>
                    <a:pt x="2108" y="15491"/>
                    <a:pt x="2155" y="15455"/>
                    <a:pt x="2203" y="15396"/>
                  </a:cubicBezTo>
                  <a:cubicBezTo>
                    <a:pt x="2227" y="15384"/>
                    <a:pt x="2251" y="15348"/>
                    <a:pt x="2274" y="15324"/>
                  </a:cubicBezTo>
                  <a:lnTo>
                    <a:pt x="2346" y="15229"/>
                  </a:lnTo>
                  <a:cubicBezTo>
                    <a:pt x="2453" y="15098"/>
                    <a:pt x="2572" y="14979"/>
                    <a:pt x="2703" y="14872"/>
                  </a:cubicBezTo>
                  <a:cubicBezTo>
                    <a:pt x="2834" y="14753"/>
                    <a:pt x="2989" y="14658"/>
                    <a:pt x="3155" y="14598"/>
                  </a:cubicBezTo>
                  <a:cubicBezTo>
                    <a:pt x="3239" y="14562"/>
                    <a:pt x="3334" y="14538"/>
                    <a:pt x="3417" y="14538"/>
                  </a:cubicBezTo>
                  <a:cubicBezTo>
                    <a:pt x="3441" y="14533"/>
                    <a:pt x="3465" y="14530"/>
                    <a:pt x="3489" y="14530"/>
                  </a:cubicBezTo>
                  <a:cubicBezTo>
                    <a:pt x="3513" y="14530"/>
                    <a:pt x="3536" y="14533"/>
                    <a:pt x="3560" y="14538"/>
                  </a:cubicBezTo>
                  <a:cubicBezTo>
                    <a:pt x="3596" y="14538"/>
                    <a:pt x="3632" y="14538"/>
                    <a:pt x="3667" y="14550"/>
                  </a:cubicBezTo>
                  <a:cubicBezTo>
                    <a:pt x="3715" y="14555"/>
                    <a:pt x="3763" y="14558"/>
                    <a:pt x="3811" y="14558"/>
                  </a:cubicBezTo>
                  <a:cubicBezTo>
                    <a:pt x="3893" y="14558"/>
                    <a:pt x="3973" y="14549"/>
                    <a:pt x="4048" y="14527"/>
                  </a:cubicBezTo>
                  <a:cubicBezTo>
                    <a:pt x="4215" y="14491"/>
                    <a:pt x="4406" y="14479"/>
                    <a:pt x="4549" y="14443"/>
                  </a:cubicBezTo>
                  <a:cubicBezTo>
                    <a:pt x="4738" y="14403"/>
                    <a:pt x="4931" y="14381"/>
                    <a:pt x="5123" y="14381"/>
                  </a:cubicBezTo>
                  <a:cubicBezTo>
                    <a:pt x="5270" y="14381"/>
                    <a:pt x="5416" y="14394"/>
                    <a:pt x="5561" y="14419"/>
                  </a:cubicBezTo>
                  <a:cubicBezTo>
                    <a:pt x="5644" y="14431"/>
                    <a:pt x="5727" y="14455"/>
                    <a:pt x="5811" y="14455"/>
                  </a:cubicBezTo>
                  <a:cubicBezTo>
                    <a:pt x="5858" y="14455"/>
                    <a:pt x="5894" y="14455"/>
                    <a:pt x="5930" y="14443"/>
                  </a:cubicBezTo>
                  <a:cubicBezTo>
                    <a:pt x="6062" y="14415"/>
                    <a:pt x="6195" y="14404"/>
                    <a:pt x="6325" y="14404"/>
                  </a:cubicBezTo>
                  <a:cubicBezTo>
                    <a:pt x="6417" y="14404"/>
                    <a:pt x="6508" y="14410"/>
                    <a:pt x="6596" y="14419"/>
                  </a:cubicBezTo>
                  <a:cubicBezTo>
                    <a:pt x="7132" y="14491"/>
                    <a:pt x="7656" y="14598"/>
                    <a:pt x="8180" y="14717"/>
                  </a:cubicBezTo>
                  <a:cubicBezTo>
                    <a:pt x="8251" y="14741"/>
                    <a:pt x="8311" y="14753"/>
                    <a:pt x="8382" y="14789"/>
                  </a:cubicBezTo>
                  <a:cubicBezTo>
                    <a:pt x="8442" y="14812"/>
                    <a:pt x="8501" y="14848"/>
                    <a:pt x="8549" y="14884"/>
                  </a:cubicBezTo>
                  <a:cubicBezTo>
                    <a:pt x="8644" y="14943"/>
                    <a:pt x="8740" y="14991"/>
                    <a:pt x="8835" y="15050"/>
                  </a:cubicBezTo>
                  <a:cubicBezTo>
                    <a:pt x="8930" y="15098"/>
                    <a:pt x="9037" y="15134"/>
                    <a:pt x="9144" y="15170"/>
                  </a:cubicBezTo>
                  <a:cubicBezTo>
                    <a:pt x="9240" y="15217"/>
                    <a:pt x="9347" y="15265"/>
                    <a:pt x="9430" y="15336"/>
                  </a:cubicBezTo>
                  <a:lnTo>
                    <a:pt x="9454" y="15348"/>
                  </a:lnTo>
                  <a:lnTo>
                    <a:pt x="9573" y="15408"/>
                  </a:lnTo>
                  <a:cubicBezTo>
                    <a:pt x="9632" y="15431"/>
                    <a:pt x="9680" y="15455"/>
                    <a:pt x="9740" y="15479"/>
                  </a:cubicBezTo>
                  <a:cubicBezTo>
                    <a:pt x="9775" y="15491"/>
                    <a:pt x="9799" y="15503"/>
                    <a:pt x="9835" y="15515"/>
                  </a:cubicBezTo>
                  <a:cubicBezTo>
                    <a:pt x="10121" y="15515"/>
                    <a:pt x="10406" y="15562"/>
                    <a:pt x="10704" y="15598"/>
                  </a:cubicBezTo>
                  <a:cubicBezTo>
                    <a:pt x="10835" y="15610"/>
                    <a:pt x="10978" y="15646"/>
                    <a:pt x="11121" y="15670"/>
                  </a:cubicBezTo>
                  <a:cubicBezTo>
                    <a:pt x="11168" y="15681"/>
                    <a:pt x="11204" y="15693"/>
                    <a:pt x="11252" y="15705"/>
                  </a:cubicBezTo>
                  <a:cubicBezTo>
                    <a:pt x="11307" y="15694"/>
                    <a:pt x="11362" y="15689"/>
                    <a:pt x="11418" y="15689"/>
                  </a:cubicBezTo>
                  <a:cubicBezTo>
                    <a:pt x="11663" y="15689"/>
                    <a:pt x="11914" y="15785"/>
                    <a:pt x="12157" y="15872"/>
                  </a:cubicBezTo>
                  <a:lnTo>
                    <a:pt x="12240" y="15884"/>
                  </a:lnTo>
                  <a:cubicBezTo>
                    <a:pt x="12347" y="15908"/>
                    <a:pt x="12442" y="15943"/>
                    <a:pt x="12526" y="15979"/>
                  </a:cubicBezTo>
                  <a:lnTo>
                    <a:pt x="12514" y="15979"/>
                  </a:lnTo>
                  <a:lnTo>
                    <a:pt x="12704" y="16039"/>
                  </a:lnTo>
                  <a:cubicBezTo>
                    <a:pt x="12810" y="16083"/>
                    <a:pt x="12923" y="16107"/>
                    <a:pt x="13037" y="16107"/>
                  </a:cubicBezTo>
                  <a:cubicBezTo>
                    <a:pt x="13077" y="16107"/>
                    <a:pt x="13117" y="16104"/>
                    <a:pt x="13157" y="16098"/>
                  </a:cubicBezTo>
                  <a:cubicBezTo>
                    <a:pt x="13276" y="16098"/>
                    <a:pt x="13383" y="16110"/>
                    <a:pt x="13502" y="16122"/>
                  </a:cubicBezTo>
                  <a:cubicBezTo>
                    <a:pt x="13526" y="16122"/>
                    <a:pt x="13550" y="16134"/>
                    <a:pt x="13562" y="16146"/>
                  </a:cubicBezTo>
                  <a:cubicBezTo>
                    <a:pt x="13597" y="16170"/>
                    <a:pt x="13621" y="16193"/>
                    <a:pt x="13657" y="16217"/>
                  </a:cubicBezTo>
                  <a:lnTo>
                    <a:pt x="13752" y="16229"/>
                  </a:lnTo>
                  <a:lnTo>
                    <a:pt x="13859" y="16158"/>
                  </a:lnTo>
                  <a:cubicBezTo>
                    <a:pt x="13910" y="16185"/>
                    <a:pt x="13960" y="16194"/>
                    <a:pt x="14010" y="16194"/>
                  </a:cubicBezTo>
                  <a:cubicBezTo>
                    <a:pt x="14115" y="16194"/>
                    <a:pt x="14219" y="16154"/>
                    <a:pt x="14324" y="16146"/>
                  </a:cubicBezTo>
                  <a:cubicBezTo>
                    <a:pt x="14450" y="16137"/>
                    <a:pt x="14570" y="16129"/>
                    <a:pt x="14689" y="16129"/>
                  </a:cubicBezTo>
                  <a:cubicBezTo>
                    <a:pt x="14738" y="16129"/>
                    <a:pt x="14787" y="16130"/>
                    <a:pt x="14836" y="16134"/>
                  </a:cubicBezTo>
                  <a:cubicBezTo>
                    <a:pt x="14892" y="16128"/>
                    <a:pt x="14948" y="16125"/>
                    <a:pt x="15004" y="16125"/>
                  </a:cubicBezTo>
                  <a:cubicBezTo>
                    <a:pt x="15185" y="16125"/>
                    <a:pt x="15365" y="16156"/>
                    <a:pt x="15538" y="16229"/>
                  </a:cubicBezTo>
                  <a:cubicBezTo>
                    <a:pt x="15562" y="16235"/>
                    <a:pt x="15586" y="16238"/>
                    <a:pt x="15609" y="16238"/>
                  </a:cubicBezTo>
                  <a:cubicBezTo>
                    <a:pt x="15633" y="16238"/>
                    <a:pt x="15657" y="16235"/>
                    <a:pt x="15681" y="16229"/>
                  </a:cubicBezTo>
                  <a:cubicBezTo>
                    <a:pt x="15724" y="16218"/>
                    <a:pt x="15769" y="16213"/>
                    <a:pt x="15814" y="16213"/>
                  </a:cubicBezTo>
                  <a:cubicBezTo>
                    <a:pt x="15870" y="16213"/>
                    <a:pt x="15926" y="16221"/>
                    <a:pt x="15979" y="16241"/>
                  </a:cubicBezTo>
                  <a:cubicBezTo>
                    <a:pt x="16121" y="16277"/>
                    <a:pt x="16264" y="16336"/>
                    <a:pt x="16395" y="16396"/>
                  </a:cubicBezTo>
                  <a:cubicBezTo>
                    <a:pt x="16443" y="16420"/>
                    <a:pt x="16490" y="16443"/>
                    <a:pt x="16538" y="16443"/>
                  </a:cubicBezTo>
                  <a:cubicBezTo>
                    <a:pt x="16661" y="16466"/>
                    <a:pt x="16773" y="16499"/>
                    <a:pt x="16875" y="16561"/>
                  </a:cubicBezTo>
                  <a:lnTo>
                    <a:pt x="16875" y="16561"/>
                  </a:lnTo>
                  <a:cubicBezTo>
                    <a:pt x="16866" y="16558"/>
                    <a:pt x="16857" y="16554"/>
                    <a:pt x="16848" y="16551"/>
                  </a:cubicBezTo>
                  <a:lnTo>
                    <a:pt x="16848" y="16551"/>
                  </a:lnTo>
                  <a:lnTo>
                    <a:pt x="16895" y="16574"/>
                  </a:lnTo>
                  <a:cubicBezTo>
                    <a:pt x="16888" y="16570"/>
                    <a:pt x="16882" y="16565"/>
                    <a:pt x="16875" y="16561"/>
                  </a:cubicBezTo>
                  <a:lnTo>
                    <a:pt x="16875" y="16561"/>
                  </a:lnTo>
                  <a:cubicBezTo>
                    <a:pt x="16959" y="16596"/>
                    <a:pt x="17033" y="16640"/>
                    <a:pt x="17098" y="16694"/>
                  </a:cubicBezTo>
                  <a:lnTo>
                    <a:pt x="17264" y="16634"/>
                  </a:lnTo>
                  <a:cubicBezTo>
                    <a:pt x="17514" y="16789"/>
                    <a:pt x="17824" y="16789"/>
                    <a:pt x="18110" y="16848"/>
                  </a:cubicBezTo>
                  <a:cubicBezTo>
                    <a:pt x="18265" y="16872"/>
                    <a:pt x="18419" y="16896"/>
                    <a:pt x="18574" y="16944"/>
                  </a:cubicBezTo>
                  <a:cubicBezTo>
                    <a:pt x="18717" y="16955"/>
                    <a:pt x="18848" y="16967"/>
                    <a:pt x="18991" y="16967"/>
                  </a:cubicBezTo>
                  <a:cubicBezTo>
                    <a:pt x="19017" y="16969"/>
                    <a:pt x="19042" y="16970"/>
                    <a:pt x="19068" y="16970"/>
                  </a:cubicBezTo>
                  <a:cubicBezTo>
                    <a:pt x="19120" y="16970"/>
                    <a:pt x="19172" y="16967"/>
                    <a:pt x="19224" y="16967"/>
                  </a:cubicBezTo>
                  <a:cubicBezTo>
                    <a:pt x="19303" y="16967"/>
                    <a:pt x="19384" y="16973"/>
                    <a:pt x="19467" y="17003"/>
                  </a:cubicBezTo>
                  <a:cubicBezTo>
                    <a:pt x="19562" y="17027"/>
                    <a:pt x="19646" y="17039"/>
                    <a:pt x="19741" y="17039"/>
                  </a:cubicBezTo>
                  <a:lnTo>
                    <a:pt x="20170" y="17039"/>
                  </a:lnTo>
                  <a:lnTo>
                    <a:pt x="20158" y="17015"/>
                  </a:lnTo>
                  <a:lnTo>
                    <a:pt x="20146" y="17003"/>
                  </a:lnTo>
                  <a:lnTo>
                    <a:pt x="20146" y="17003"/>
                  </a:lnTo>
                  <a:cubicBezTo>
                    <a:pt x="20146" y="17003"/>
                    <a:pt x="20170" y="17015"/>
                    <a:pt x="20205" y="17039"/>
                  </a:cubicBezTo>
                  <a:cubicBezTo>
                    <a:pt x="20203" y="17036"/>
                    <a:pt x="20200" y="17034"/>
                    <a:pt x="20198" y="17032"/>
                  </a:cubicBezTo>
                  <a:lnTo>
                    <a:pt x="20198" y="17032"/>
                  </a:lnTo>
                  <a:cubicBezTo>
                    <a:pt x="20198" y="17032"/>
                    <a:pt x="20190" y="17023"/>
                    <a:pt x="20181" y="17015"/>
                  </a:cubicBezTo>
                  <a:cubicBezTo>
                    <a:pt x="20170" y="17003"/>
                    <a:pt x="20134" y="16979"/>
                    <a:pt x="20146" y="16979"/>
                  </a:cubicBezTo>
                  <a:cubicBezTo>
                    <a:pt x="20158" y="16991"/>
                    <a:pt x="20181" y="17015"/>
                    <a:pt x="20193" y="17015"/>
                  </a:cubicBezTo>
                  <a:cubicBezTo>
                    <a:pt x="20193" y="17015"/>
                    <a:pt x="20187" y="17009"/>
                    <a:pt x="20181" y="17003"/>
                  </a:cubicBezTo>
                  <a:lnTo>
                    <a:pt x="20181" y="17003"/>
                  </a:lnTo>
                  <a:cubicBezTo>
                    <a:pt x="20209" y="17020"/>
                    <a:pt x="20226" y="17029"/>
                    <a:pt x="20230" y="17029"/>
                  </a:cubicBezTo>
                  <a:cubicBezTo>
                    <a:pt x="20234" y="17029"/>
                    <a:pt x="20220" y="17017"/>
                    <a:pt x="20181" y="16991"/>
                  </a:cubicBezTo>
                  <a:cubicBezTo>
                    <a:pt x="20173" y="16983"/>
                    <a:pt x="20171" y="16974"/>
                    <a:pt x="20174" y="16974"/>
                  </a:cubicBezTo>
                  <a:cubicBezTo>
                    <a:pt x="20175" y="16974"/>
                    <a:pt x="20178" y="16976"/>
                    <a:pt x="20181" y="16979"/>
                  </a:cubicBezTo>
                  <a:lnTo>
                    <a:pt x="20241" y="17015"/>
                  </a:lnTo>
                  <a:cubicBezTo>
                    <a:pt x="20244" y="17016"/>
                    <a:pt x="20245" y="17017"/>
                    <a:pt x="20246" y="17017"/>
                  </a:cubicBezTo>
                  <a:cubicBezTo>
                    <a:pt x="20249" y="17017"/>
                    <a:pt x="20208" y="16989"/>
                    <a:pt x="20204" y="16989"/>
                  </a:cubicBezTo>
                  <a:lnTo>
                    <a:pt x="20204" y="16989"/>
                  </a:lnTo>
                  <a:cubicBezTo>
                    <a:pt x="20204" y="16989"/>
                    <a:pt x="20204" y="16990"/>
                    <a:pt x="20205" y="16991"/>
                  </a:cubicBezTo>
                  <a:cubicBezTo>
                    <a:pt x="20183" y="16969"/>
                    <a:pt x="20174" y="16960"/>
                    <a:pt x="20177" y="16960"/>
                  </a:cubicBezTo>
                  <a:lnTo>
                    <a:pt x="20177" y="16960"/>
                  </a:lnTo>
                  <a:cubicBezTo>
                    <a:pt x="20179" y="16960"/>
                    <a:pt x="20185" y="16963"/>
                    <a:pt x="20193" y="16967"/>
                  </a:cubicBezTo>
                  <a:cubicBezTo>
                    <a:pt x="20205" y="16967"/>
                    <a:pt x="20205" y="16979"/>
                    <a:pt x="20217" y="16979"/>
                  </a:cubicBezTo>
                  <a:cubicBezTo>
                    <a:pt x="20218" y="16979"/>
                    <a:pt x="20218" y="16979"/>
                    <a:pt x="20219" y="16979"/>
                  </a:cubicBezTo>
                  <a:lnTo>
                    <a:pt x="20219" y="16979"/>
                  </a:lnTo>
                  <a:cubicBezTo>
                    <a:pt x="20216" y="16977"/>
                    <a:pt x="20211" y="16973"/>
                    <a:pt x="20205" y="16967"/>
                  </a:cubicBezTo>
                  <a:lnTo>
                    <a:pt x="20205" y="16967"/>
                  </a:lnTo>
                  <a:cubicBezTo>
                    <a:pt x="20219" y="16974"/>
                    <a:pt x="20229" y="16981"/>
                    <a:pt x="20232" y="16981"/>
                  </a:cubicBezTo>
                  <a:cubicBezTo>
                    <a:pt x="20235" y="16981"/>
                    <a:pt x="20234" y="16977"/>
                    <a:pt x="20229" y="16967"/>
                  </a:cubicBezTo>
                  <a:cubicBezTo>
                    <a:pt x="20191" y="16935"/>
                    <a:pt x="20176" y="16924"/>
                    <a:pt x="20177" y="16924"/>
                  </a:cubicBezTo>
                  <a:lnTo>
                    <a:pt x="20177" y="16924"/>
                  </a:lnTo>
                  <a:cubicBezTo>
                    <a:pt x="20177" y="16924"/>
                    <a:pt x="20189" y="16933"/>
                    <a:pt x="20205" y="16944"/>
                  </a:cubicBezTo>
                  <a:lnTo>
                    <a:pt x="20217" y="16944"/>
                  </a:lnTo>
                  <a:cubicBezTo>
                    <a:pt x="20211" y="16938"/>
                    <a:pt x="20205" y="16932"/>
                    <a:pt x="20207" y="16932"/>
                  </a:cubicBezTo>
                  <a:lnTo>
                    <a:pt x="20207" y="16932"/>
                  </a:lnTo>
                  <a:cubicBezTo>
                    <a:pt x="20208" y="16932"/>
                    <a:pt x="20217" y="16938"/>
                    <a:pt x="20241" y="16955"/>
                  </a:cubicBezTo>
                  <a:cubicBezTo>
                    <a:pt x="20282" y="16986"/>
                    <a:pt x="20252" y="16964"/>
                    <a:pt x="20298" y="16988"/>
                  </a:cubicBezTo>
                  <a:lnTo>
                    <a:pt x="20298" y="16988"/>
                  </a:lnTo>
                  <a:cubicBezTo>
                    <a:pt x="20289" y="16980"/>
                    <a:pt x="20285" y="16975"/>
                    <a:pt x="20289" y="16975"/>
                  </a:cubicBezTo>
                  <a:cubicBezTo>
                    <a:pt x="20290" y="16975"/>
                    <a:pt x="20294" y="16976"/>
                    <a:pt x="20300" y="16979"/>
                  </a:cubicBezTo>
                  <a:cubicBezTo>
                    <a:pt x="20277" y="16961"/>
                    <a:pt x="20265" y="16952"/>
                    <a:pt x="20268" y="16952"/>
                  </a:cubicBezTo>
                  <a:lnTo>
                    <a:pt x="20268" y="16952"/>
                  </a:lnTo>
                  <a:cubicBezTo>
                    <a:pt x="20271" y="16952"/>
                    <a:pt x="20289" y="16961"/>
                    <a:pt x="20324" y="16979"/>
                  </a:cubicBezTo>
                  <a:cubicBezTo>
                    <a:pt x="20289" y="16944"/>
                    <a:pt x="20277" y="16944"/>
                    <a:pt x="20277" y="16932"/>
                  </a:cubicBezTo>
                  <a:cubicBezTo>
                    <a:pt x="20277" y="16932"/>
                    <a:pt x="20277" y="16920"/>
                    <a:pt x="20277" y="16920"/>
                  </a:cubicBezTo>
                  <a:lnTo>
                    <a:pt x="20312" y="16932"/>
                  </a:lnTo>
                  <a:cubicBezTo>
                    <a:pt x="20309" y="16928"/>
                    <a:pt x="20307" y="16927"/>
                    <a:pt x="20308" y="16927"/>
                  </a:cubicBezTo>
                  <a:lnTo>
                    <a:pt x="20308" y="16927"/>
                  </a:lnTo>
                  <a:cubicBezTo>
                    <a:pt x="20308" y="16927"/>
                    <a:pt x="20319" y="16935"/>
                    <a:pt x="20336" y="16944"/>
                  </a:cubicBezTo>
                  <a:lnTo>
                    <a:pt x="20336" y="16932"/>
                  </a:lnTo>
                  <a:lnTo>
                    <a:pt x="20289" y="16908"/>
                  </a:lnTo>
                  <a:cubicBezTo>
                    <a:pt x="20283" y="16902"/>
                    <a:pt x="20280" y="16899"/>
                    <a:pt x="20281" y="16899"/>
                  </a:cubicBezTo>
                  <a:lnTo>
                    <a:pt x="20281" y="16899"/>
                  </a:lnTo>
                  <a:cubicBezTo>
                    <a:pt x="20283" y="16899"/>
                    <a:pt x="20289" y="16902"/>
                    <a:pt x="20300" y="16908"/>
                  </a:cubicBezTo>
                  <a:cubicBezTo>
                    <a:pt x="20315" y="16913"/>
                    <a:pt x="20322" y="16916"/>
                    <a:pt x="20323" y="16916"/>
                  </a:cubicBezTo>
                  <a:cubicBezTo>
                    <a:pt x="20324" y="16916"/>
                    <a:pt x="20315" y="16910"/>
                    <a:pt x="20302" y="16898"/>
                  </a:cubicBezTo>
                  <a:lnTo>
                    <a:pt x="20302" y="16898"/>
                  </a:lnTo>
                  <a:cubicBezTo>
                    <a:pt x="20304" y="16895"/>
                    <a:pt x="20307" y="16892"/>
                    <a:pt x="20312" y="16892"/>
                  </a:cubicBezTo>
                  <a:cubicBezTo>
                    <a:pt x="20315" y="16892"/>
                    <a:pt x="20319" y="16893"/>
                    <a:pt x="20324" y="16896"/>
                  </a:cubicBezTo>
                  <a:cubicBezTo>
                    <a:pt x="20328" y="16898"/>
                    <a:pt x="20329" y="16898"/>
                    <a:pt x="20330" y="16898"/>
                  </a:cubicBezTo>
                  <a:cubicBezTo>
                    <a:pt x="20332" y="16898"/>
                    <a:pt x="20305" y="16882"/>
                    <a:pt x="20307" y="16882"/>
                  </a:cubicBezTo>
                  <a:lnTo>
                    <a:pt x="20307" y="16882"/>
                  </a:lnTo>
                  <a:cubicBezTo>
                    <a:pt x="20307" y="16882"/>
                    <a:pt x="20309" y="16882"/>
                    <a:pt x="20312" y="16884"/>
                  </a:cubicBezTo>
                  <a:lnTo>
                    <a:pt x="20336" y="16896"/>
                  </a:lnTo>
                  <a:lnTo>
                    <a:pt x="20348" y="16908"/>
                  </a:lnTo>
                  <a:cubicBezTo>
                    <a:pt x="20348" y="16908"/>
                    <a:pt x="20359" y="16913"/>
                    <a:pt x="20362" y="16913"/>
                  </a:cubicBezTo>
                  <a:cubicBezTo>
                    <a:pt x="20364" y="16913"/>
                    <a:pt x="20364" y="16912"/>
                    <a:pt x="20360" y="16908"/>
                  </a:cubicBezTo>
                  <a:cubicBezTo>
                    <a:pt x="20324" y="16884"/>
                    <a:pt x="20324" y="16884"/>
                    <a:pt x="20324" y="16884"/>
                  </a:cubicBezTo>
                  <a:cubicBezTo>
                    <a:pt x="20324" y="16884"/>
                    <a:pt x="20319" y="16879"/>
                    <a:pt x="20323" y="16879"/>
                  </a:cubicBezTo>
                  <a:cubicBezTo>
                    <a:pt x="20324" y="16879"/>
                    <a:pt x="20328" y="16880"/>
                    <a:pt x="20336" y="16884"/>
                  </a:cubicBezTo>
                  <a:cubicBezTo>
                    <a:pt x="20339" y="16885"/>
                    <a:pt x="20340" y="16886"/>
                    <a:pt x="20341" y="16886"/>
                  </a:cubicBezTo>
                  <a:cubicBezTo>
                    <a:pt x="20344" y="16886"/>
                    <a:pt x="20321" y="16870"/>
                    <a:pt x="20320" y="16870"/>
                  </a:cubicBezTo>
                  <a:lnTo>
                    <a:pt x="20320" y="16870"/>
                  </a:lnTo>
                  <a:cubicBezTo>
                    <a:pt x="20320" y="16870"/>
                    <a:pt x="20319" y="16870"/>
                    <a:pt x="20319" y="16870"/>
                  </a:cubicBezTo>
                  <a:lnTo>
                    <a:pt x="20319" y="16870"/>
                  </a:lnTo>
                  <a:cubicBezTo>
                    <a:pt x="20297" y="16852"/>
                    <a:pt x="20300" y="16852"/>
                    <a:pt x="20302" y="16852"/>
                  </a:cubicBezTo>
                  <a:cubicBezTo>
                    <a:pt x="20303" y="16852"/>
                    <a:pt x="20304" y="16852"/>
                    <a:pt x="20300" y="16848"/>
                  </a:cubicBezTo>
                  <a:cubicBezTo>
                    <a:pt x="20300" y="16848"/>
                    <a:pt x="20299" y="16847"/>
                    <a:pt x="20299" y="16847"/>
                  </a:cubicBezTo>
                  <a:lnTo>
                    <a:pt x="20299" y="16847"/>
                  </a:lnTo>
                  <a:cubicBezTo>
                    <a:pt x="20302" y="16848"/>
                    <a:pt x="20306" y="16848"/>
                    <a:pt x="20312" y="16848"/>
                  </a:cubicBezTo>
                  <a:cubicBezTo>
                    <a:pt x="20360" y="16880"/>
                    <a:pt x="20365" y="16885"/>
                    <a:pt x="20371" y="16885"/>
                  </a:cubicBezTo>
                  <a:cubicBezTo>
                    <a:pt x="20373" y="16885"/>
                    <a:pt x="20376" y="16884"/>
                    <a:pt x="20384" y="16884"/>
                  </a:cubicBezTo>
                  <a:lnTo>
                    <a:pt x="20408" y="16896"/>
                  </a:lnTo>
                  <a:lnTo>
                    <a:pt x="20420" y="16896"/>
                  </a:lnTo>
                  <a:lnTo>
                    <a:pt x="20420" y="16884"/>
                  </a:lnTo>
                  <a:lnTo>
                    <a:pt x="20384" y="16872"/>
                  </a:lnTo>
                  <a:lnTo>
                    <a:pt x="20431" y="16884"/>
                  </a:lnTo>
                  <a:cubicBezTo>
                    <a:pt x="20425" y="16881"/>
                    <a:pt x="20417" y="16876"/>
                    <a:pt x="20410" y="16872"/>
                  </a:cubicBezTo>
                  <a:lnTo>
                    <a:pt x="20408" y="16872"/>
                  </a:lnTo>
                  <a:lnTo>
                    <a:pt x="20402" y="16868"/>
                  </a:lnTo>
                  <a:lnTo>
                    <a:pt x="20402" y="16868"/>
                  </a:lnTo>
                  <a:cubicBezTo>
                    <a:pt x="20405" y="16869"/>
                    <a:pt x="20407" y="16871"/>
                    <a:pt x="20410" y="16872"/>
                  </a:cubicBezTo>
                  <a:lnTo>
                    <a:pt x="20425" y="16872"/>
                  </a:lnTo>
                  <a:lnTo>
                    <a:pt x="20420" y="16868"/>
                  </a:lnTo>
                  <a:lnTo>
                    <a:pt x="20396" y="16860"/>
                  </a:lnTo>
                  <a:lnTo>
                    <a:pt x="20393" y="16860"/>
                  </a:lnTo>
                  <a:lnTo>
                    <a:pt x="20402" y="16868"/>
                  </a:lnTo>
                  <a:lnTo>
                    <a:pt x="20402" y="16868"/>
                  </a:lnTo>
                  <a:cubicBezTo>
                    <a:pt x="20397" y="16865"/>
                    <a:pt x="20393" y="16862"/>
                    <a:pt x="20389" y="16860"/>
                  </a:cubicBezTo>
                  <a:lnTo>
                    <a:pt x="20393" y="16860"/>
                  </a:lnTo>
                  <a:lnTo>
                    <a:pt x="20348" y="16824"/>
                  </a:lnTo>
                  <a:lnTo>
                    <a:pt x="20408" y="16860"/>
                  </a:lnTo>
                  <a:lnTo>
                    <a:pt x="20420" y="16868"/>
                  </a:lnTo>
                  <a:lnTo>
                    <a:pt x="20424" y="16870"/>
                  </a:lnTo>
                  <a:lnTo>
                    <a:pt x="20424" y="16870"/>
                  </a:lnTo>
                  <a:cubicBezTo>
                    <a:pt x="20421" y="16867"/>
                    <a:pt x="20420" y="16866"/>
                    <a:pt x="20421" y="16866"/>
                  </a:cubicBezTo>
                  <a:lnTo>
                    <a:pt x="20421" y="16866"/>
                  </a:lnTo>
                  <a:cubicBezTo>
                    <a:pt x="20422" y="16866"/>
                    <a:pt x="20425" y="16868"/>
                    <a:pt x="20429" y="16871"/>
                  </a:cubicBezTo>
                  <a:lnTo>
                    <a:pt x="20429" y="16871"/>
                  </a:lnTo>
                  <a:lnTo>
                    <a:pt x="20424" y="16870"/>
                  </a:lnTo>
                  <a:lnTo>
                    <a:pt x="20424" y="16870"/>
                  </a:lnTo>
                  <a:cubicBezTo>
                    <a:pt x="20424" y="16870"/>
                    <a:pt x="20426" y="16871"/>
                    <a:pt x="20427" y="16872"/>
                  </a:cubicBezTo>
                  <a:lnTo>
                    <a:pt x="20430" y="16872"/>
                  </a:lnTo>
                  <a:cubicBezTo>
                    <a:pt x="20430" y="16872"/>
                    <a:pt x="20430" y="16872"/>
                    <a:pt x="20429" y="16871"/>
                  </a:cubicBezTo>
                  <a:lnTo>
                    <a:pt x="20429" y="16871"/>
                  </a:lnTo>
                  <a:lnTo>
                    <a:pt x="20431" y="16872"/>
                  </a:lnTo>
                  <a:lnTo>
                    <a:pt x="20430" y="16872"/>
                  </a:lnTo>
                  <a:cubicBezTo>
                    <a:pt x="20434" y="16875"/>
                    <a:pt x="20438" y="16879"/>
                    <a:pt x="20443" y="16884"/>
                  </a:cubicBezTo>
                  <a:lnTo>
                    <a:pt x="20443" y="16872"/>
                  </a:lnTo>
                  <a:lnTo>
                    <a:pt x="20420" y="16860"/>
                  </a:lnTo>
                  <a:cubicBezTo>
                    <a:pt x="20412" y="16856"/>
                    <a:pt x="20409" y="16855"/>
                    <a:pt x="20409" y="16855"/>
                  </a:cubicBezTo>
                  <a:lnTo>
                    <a:pt x="20409" y="16855"/>
                  </a:lnTo>
                  <a:cubicBezTo>
                    <a:pt x="20410" y="16855"/>
                    <a:pt x="20424" y="16860"/>
                    <a:pt x="20431" y="16860"/>
                  </a:cubicBezTo>
                  <a:cubicBezTo>
                    <a:pt x="20420" y="16860"/>
                    <a:pt x="20408" y="16848"/>
                    <a:pt x="20396" y="16836"/>
                  </a:cubicBezTo>
                  <a:cubicBezTo>
                    <a:pt x="20412" y="16836"/>
                    <a:pt x="20380" y="16815"/>
                    <a:pt x="20389" y="16815"/>
                  </a:cubicBezTo>
                  <a:cubicBezTo>
                    <a:pt x="20393" y="16815"/>
                    <a:pt x="20408" y="16821"/>
                    <a:pt x="20443" y="16836"/>
                  </a:cubicBezTo>
                  <a:cubicBezTo>
                    <a:pt x="20443" y="16836"/>
                    <a:pt x="20455" y="16836"/>
                    <a:pt x="20384" y="16789"/>
                  </a:cubicBezTo>
                  <a:cubicBezTo>
                    <a:pt x="20359" y="16780"/>
                    <a:pt x="20345" y="16772"/>
                    <a:pt x="20348" y="16772"/>
                  </a:cubicBezTo>
                  <a:lnTo>
                    <a:pt x="20348" y="16772"/>
                  </a:lnTo>
                  <a:cubicBezTo>
                    <a:pt x="20349" y="16772"/>
                    <a:pt x="20353" y="16773"/>
                    <a:pt x="20360" y="16777"/>
                  </a:cubicBezTo>
                  <a:cubicBezTo>
                    <a:pt x="20388" y="16791"/>
                    <a:pt x="20399" y="16797"/>
                    <a:pt x="20402" y="16797"/>
                  </a:cubicBezTo>
                  <a:cubicBezTo>
                    <a:pt x="20404" y="16797"/>
                    <a:pt x="20401" y="16794"/>
                    <a:pt x="20396" y="16789"/>
                  </a:cubicBezTo>
                  <a:cubicBezTo>
                    <a:pt x="20390" y="16783"/>
                    <a:pt x="20390" y="16783"/>
                    <a:pt x="20391" y="16783"/>
                  </a:cubicBezTo>
                  <a:cubicBezTo>
                    <a:pt x="20393" y="16783"/>
                    <a:pt x="20396" y="16783"/>
                    <a:pt x="20396" y="16777"/>
                  </a:cubicBezTo>
                  <a:cubicBezTo>
                    <a:pt x="20396" y="16777"/>
                    <a:pt x="20394" y="16775"/>
                    <a:pt x="20395" y="16775"/>
                  </a:cubicBezTo>
                  <a:lnTo>
                    <a:pt x="20395" y="16775"/>
                  </a:lnTo>
                  <a:cubicBezTo>
                    <a:pt x="20398" y="16775"/>
                    <a:pt x="20408" y="16779"/>
                    <a:pt x="20443" y="16801"/>
                  </a:cubicBezTo>
                  <a:lnTo>
                    <a:pt x="20408" y="16777"/>
                  </a:lnTo>
                  <a:lnTo>
                    <a:pt x="20491" y="16741"/>
                  </a:lnTo>
                  <a:cubicBezTo>
                    <a:pt x="20586" y="16396"/>
                    <a:pt x="20693" y="16062"/>
                    <a:pt x="20836" y="15741"/>
                  </a:cubicBezTo>
                  <a:cubicBezTo>
                    <a:pt x="20991" y="15372"/>
                    <a:pt x="21217" y="15027"/>
                    <a:pt x="21503" y="14741"/>
                  </a:cubicBezTo>
                  <a:cubicBezTo>
                    <a:pt x="21622" y="14610"/>
                    <a:pt x="21765" y="14503"/>
                    <a:pt x="21932" y="14431"/>
                  </a:cubicBezTo>
                  <a:cubicBezTo>
                    <a:pt x="22003" y="14384"/>
                    <a:pt x="22086" y="14348"/>
                    <a:pt x="22170" y="14312"/>
                  </a:cubicBezTo>
                  <a:cubicBezTo>
                    <a:pt x="22182" y="14300"/>
                    <a:pt x="22205" y="14277"/>
                    <a:pt x="22217" y="14253"/>
                  </a:cubicBezTo>
                  <a:cubicBezTo>
                    <a:pt x="22289" y="14146"/>
                    <a:pt x="22396" y="14086"/>
                    <a:pt x="22515" y="14086"/>
                  </a:cubicBezTo>
                  <a:cubicBezTo>
                    <a:pt x="22544" y="14089"/>
                    <a:pt x="22572" y="14091"/>
                    <a:pt x="22599" y="14091"/>
                  </a:cubicBezTo>
                  <a:cubicBezTo>
                    <a:pt x="22673" y="14091"/>
                    <a:pt x="22743" y="14080"/>
                    <a:pt x="22813" y="14062"/>
                  </a:cubicBezTo>
                  <a:cubicBezTo>
                    <a:pt x="22920" y="14027"/>
                    <a:pt x="23015" y="14003"/>
                    <a:pt x="23122" y="13991"/>
                  </a:cubicBezTo>
                  <a:lnTo>
                    <a:pt x="23051" y="13753"/>
                  </a:lnTo>
                  <a:cubicBezTo>
                    <a:pt x="23039" y="13705"/>
                    <a:pt x="23027" y="13669"/>
                    <a:pt x="23015" y="13622"/>
                  </a:cubicBezTo>
                  <a:cubicBezTo>
                    <a:pt x="22956" y="13491"/>
                    <a:pt x="22884" y="13372"/>
                    <a:pt x="22837" y="13241"/>
                  </a:cubicBezTo>
                  <a:cubicBezTo>
                    <a:pt x="22777" y="13110"/>
                    <a:pt x="22777" y="12967"/>
                    <a:pt x="22729" y="12824"/>
                  </a:cubicBezTo>
                  <a:cubicBezTo>
                    <a:pt x="22610" y="12574"/>
                    <a:pt x="22575" y="12288"/>
                    <a:pt x="22622" y="12014"/>
                  </a:cubicBezTo>
                  <a:cubicBezTo>
                    <a:pt x="22646" y="11955"/>
                    <a:pt x="22646" y="11907"/>
                    <a:pt x="22622" y="11848"/>
                  </a:cubicBezTo>
                  <a:cubicBezTo>
                    <a:pt x="22622" y="11812"/>
                    <a:pt x="22622" y="11764"/>
                    <a:pt x="22622" y="11717"/>
                  </a:cubicBezTo>
                  <a:lnTo>
                    <a:pt x="22622" y="11645"/>
                  </a:lnTo>
                  <a:cubicBezTo>
                    <a:pt x="22634" y="11621"/>
                    <a:pt x="22646" y="11598"/>
                    <a:pt x="22658" y="11574"/>
                  </a:cubicBezTo>
                  <a:cubicBezTo>
                    <a:pt x="22694" y="11479"/>
                    <a:pt x="22765" y="11383"/>
                    <a:pt x="22860" y="11324"/>
                  </a:cubicBezTo>
                  <a:cubicBezTo>
                    <a:pt x="22944" y="11264"/>
                    <a:pt x="23039" y="11217"/>
                    <a:pt x="23134" y="11181"/>
                  </a:cubicBezTo>
                  <a:lnTo>
                    <a:pt x="23265" y="11133"/>
                  </a:lnTo>
                  <a:lnTo>
                    <a:pt x="23396" y="11133"/>
                  </a:lnTo>
                  <a:cubicBezTo>
                    <a:pt x="23634" y="11193"/>
                    <a:pt x="23837" y="11252"/>
                    <a:pt x="24063" y="11300"/>
                  </a:cubicBezTo>
                  <a:cubicBezTo>
                    <a:pt x="24170" y="11336"/>
                    <a:pt x="24277" y="11383"/>
                    <a:pt x="24372" y="11455"/>
                  </a:cubicBezTo>
                  <a:cubicBezTo>
                    <a:pt x="24441" y="11494"/>
                    <a:pt x="24519" y="11517"/>
                    <a:pt x="24591" y="11517"/>
                  </a:cubicBezTo>
                  <a:cubicBezTo>
                    <a:pt x="24605" y="11517"/>
                    <a:pt x="24620" y="11516"/>
                    <a:pt x="24634" y="11514"/>
                  </a:cubicBezTo>
                  <a:cubicBezTo>
                    <a:pt x="25039" y="11502"/>
                    <a:pt x="25420" y="11395"/>
                    <a:pt x="25777" y="11217"/>
                  </a:cubicBezTo>
                  <a:cubicBezTo>
                    <a:pt x="25908" y="11145"/>
                    <a:pt x="26004" y="11050"/>
                    <a:pt x="26075" y="10931"/>
                  </a:cubicBezTo>
                  <a:cubicBezTo>
                    <a:pt x="26158" y="10824"/>
                    <a:pt x="26206" y="10693"/>
                    <a:pt x="26206" y="10562"/>
                  </a:cubicBezTo>
                  <a:cubicBezTo>
                    <a:pt x="26218" y="10467"/>
                    <a:pt x="26194" y="10371"/>
                    <a:pt x="26146" y="10288"/>
                  </a:cubicBezTo>
                  <a:cubicBezTo>
                    <a:pt x="26087" y="10205"/>
                    <a:pt x="26027" y="10109"/>
                    <a:pt x="25956" y="10038"/>
                  </a:cubicBezTo>
                  <a:cubicBezTo>
                    <a:pt x="25908" y="9990"/>
                    <a:pt x="25861" y="9943"/>
                    <a:pt x="25801" y="9895"/>
                  </a:cubicBezTo>
                  <a:cubicBezTo>
                    <a:pt x="25634" y="9776"/>
                    <a:pt x="25456" y="9669"/>
                    <a:pt x="25289" y="9550"/>
                  </a:cubicBezTo>
                  <a:cubicBezTo>
                    <a:pt x="25111" y="9419"/>
                    <a:pt x="24968" y="9276"/>
                    <a:pt x="24801" y="9145"/>
                  </a:cubicBezTo>
                  <a:lnTo>
                    <a:pt x="23849" y="8335"/>
                  </a:lnTo>
                  <a:cubicBezTo>
                    <a:pt x="23753" y="8264"/>
                    <a:pt x="23658" y="8192"/>
                    <a:pt x="23563" y="8133"/>
                  </a:cubicBezTo>
                  <a:cubicBezTo>
                    <a:pt x="23491" y="8073"/>
                    <a:pt x="23420" y="8014"/>
                    <a:pt x="23372" y="7931"/>
                  </a:cubicBezTo>
                  <a:cubicBezTo>
                    <a:pt x="23301" y="7835"/>
                    <a:pt x="23218" y="7752"/>
                    <a:pt x="23134" y="7669"/>
                  </a:cubicBezTo>
                  <a:cubicBezTo>
                    <a:pt x="23063" y="7609"/>
                    <a:pt x="22979" y="7561"/>
                    <a:pt x="22908" y="7502"/>
                  </a:cubicBezTo>
                  <a:cubicBezTo>
                    <a:pt x="22837" y="7442"/>
                    <a:pt x="22777" y="7359"/>
                    <a:pt x="22729" y="7276"/>
                  </a:cubicBezTo>
                  <a:lnTo>
                    <a:pt x="22586" y="7169"/>
                  </a:lnTo>
                  <a:cubicBezTo>
                    <a:pt x="22539" y="7133"/>
                    <a:pt x="22503" y="7085"/>
                    <a:pt x="22467" y="7038"/>
                  </a:cubicBezTo>
                  <a:cubicBezTo>
                    <a:pt x="22408" y="6966"/>
                    <a:pt x="22396" y="6871"/>
                    <a:pt x="22336" y="6788"/>
                  </a:cubicBezTo>
                  <a:cubicBezTo>
                    <a:pt x="22277" y="6692"/>
                    <a:pt x="22205" y="6597"/>
                    <a:pt x="22146" y="6490"/>
                  </a:cubicBezTo>
                  <a:cubicBezTo>
                    <a:pt x="22086" y="6395"/>
                    <a:pt x="22086" y="6299"/>
                    <a:pt x="22039" y="6228"/>
                  </a:cubicBezTo>
                  <a:cubicBezTo>
                    <a:pt x="21967" y="6109"/>
                    <a:pt x="21872" y="6002"/>
                    <a:pt x="21777" y="5906"/>
                  </a:cubicBezTo>
                  <a:cubicBezTo>
                    <a:pt x="21682" y="5799"/>
                    <a:pt x="21610" y="5668"/>
                    <a:pt x="21586" y="5525"/>
                  </a:cubicBezTo>
                  <a:cubicBezTo>
                    <a:pt x="21574" y="5371"/>
                    <a:pt x="21539" y="5228"/>
                    <a:pt x="21491" y="5097"/>
                  </a:cubicBezTo>
                  <a:cubicBezTo>
                    <a:pt x="21455" y="4978"/>
                    <a:pt x="21443" y="4859"/>
                    <a:pt x="21408" y="4740"/>
                  </a:cubicBezTo>
                  <a:lnTo>
                    <a:pt x="21372" y="4561"/>
                  </a:lnTo>
                  <a:cubicBezTo>
                    <a:pt x="21360" y="4502"/>
                    <a:pt x="21360" y="4442"/>
                    <a:pt x="21348" y="4382"/>
                  </a:cubicBezTo>
                  <a:lnTo>
                    <a:pt x="21217" y="4025"/>
                  </a:lnTo>
                  <a:lnTo>
                    <a:pt x="21217" y="3668"/>
                  </a:lnTo>
                  <a:cubicBezTo>
                    <a:pt x="21205" y="3478"/>
                    <a:pt x="21217" y="3287"/>
                    <a:pt x="21193" y="3085"/>
                  </a:cubicBezTo>
                  <a:cubicBezTo>
                    <a:pt x="21193" y="3013"/>
                    <a:pt x="21205" y="2930"/>
                    <a:pt x="21229" y="2847"/>
                  </a:cubicBezTo>
                  <a:cubicBezTo>
                    <a:pt x="21241" y="2775"/>
                    <a:pt x="21241" y="2704"/>
                    <a:pt x="21229" y="2632"/>
                  </a:cubicBezTo>
                  <a:cubicBezTo>
                    <a:pt x="21229" y="2632"/>
                    <a:pt x="21241" y="2597"/>
                    <a:pt x="21253" y="2597"/>
                  </a:cubicBezTo>
                  <a:cubicBezTo>
                    <a:pt x="21372" y="2501"/>
                    <a:pt x="21277" y="2477"/>
                    <a:pt x="21217" y="2442"/>
                  </a:cubicBezTo>
                  <a:cubicBezTo>
                    <a:pt x="21205" y="2442"/>
                    <a:pt x="21182" y="2418"/>
                    <a:pt x="21182" y="2406"/>
                  </a:cubicBezTo>
                  <a:cubicBezTo>
                    <a:pt x="21193" y="2299"/>
                    <a:pt x="21110" y="2227"/>
                    <a:pt x="21062" y="2168"/>
                  </a:cubicBezTo>
                  <a:cubicBezTo>
                    <a:pt x="20991" y="2096"/>
                    <a:pt x="20955" y="2001"/>
                    <a:pt x="20955" y="1906"/>
                  </a:cubicBezTo>
                  <a:cubicBezTo>
                    <a:pt x="20967" y="1835"/>
                    <a:pt x="20920" y="1775"/>
                    <a:pt x="20860" y="1751"/>
                  </a:cubicBezTo>
                  <a:cubicBezTo>
                    <a:pt x="20681" y="1727"/>
                    <a:pt x="20515" y="1644"/>
                    <a:pt x="20384" y="1537"/>
                  </a:cubicBezTo>
                  <a:cubicBezTo>
                    <a:pt x="20376" y="1530"/>
                    <a:pt x="20367" y="1527"/>
                    <a:pt x="20356" y="1527"/>
                  </a:cubicBezTo>
                  <a:cubicBezTo>
                    <a:pt x="20332" y="1527"/>
                    <a:pt x="20301" y="1541"/>
                    <a:pt x="20277" y="1549"/>
                  </a:cubicBezTo>
                  <a:cubicBezTo>
                    <a:pt x="20241" y="1573"/>
                    <a:pt x="20205" y="1573"/>
                    <a:pt x="20170" y="1573"/>
                  </a:cubicBezTo>
                  <a:cubicBezTo>
                    <a:pt x="20015" y="1573"/>
                    <a:pt x="19872" y="1525"/>
                    <a:pt x="19741" y="1430"/>
                  </a:cubicBezTo>
                  <a:cubicBezTo>
                    <a:pt x="19674" y="1363"/>
                    <a:pt x="19584" y="1325"/>
                    <a:pt x="19495" y="1325"/>
                  </a:cubicBezTo>
                  <a:cubicBezTo>
                    <a:pt x="19457" y="1325"/>
                    <a:pt x="19419" y="1332"/>
                    <a:pt x="19384" y="1346"/>
                  </a:cubicBezTo>
                  <a:cubicBezTo>
                    <a:pt x="19312" y="1346"/>
                    <a:pt x="19241" y="1334"/>
                    <a:pt x="19181" y="1311"/>
                  </a:cubicBezTo>
                  <a:cubicBezTo>
                    <a:pt x="19134" y="1311"/>
                    <a:pt x="19098" y="1323"/>
                    <a:pt x="19074" y="1358"/>
                  </a:cubicBezTo>
                  <a:cubicBezTo>
                    <a:pt x="19055" y="1388"/>
                    <a:pt x="19027" y="1409"/>
                    <a:pt x="18991" y="1409"/>
                  </a:cubicBezTo>
                  <a:cubicBezTo>
                    <a:pt x="18983" y="1409"/>
                    <a:pt x="18975" y="1408"/>
                    <a:pt x="18967" y="1406"/>
                  </a:cubicBezTo>
                  <a:cubicBezTo>
                    <a:pt x="18904" y="1379"/>
                    <a:pt x="18835" y="1366"/>
                    <a:pt x="18769" y="1366"/>
                  </a:cubicBezTo>
                  <a:cubicBezTo>
                    <a:pt x="18747" y="1366"/>
                    <a:pt x="18726" y="1367"/>
                    <a:pt x="18705" y="1370"/>
                  </a:cubicBezTo>
                  <a:cubicBezTo>
                    <a:pt x="18575" y="1430"/>
                    <a:pt x="18437" y="1456"/>
                    <a:pt x="18298" y="1456"/>
                  </a:cubicBezTo>
                  <a:cubicBezTo>
                    <a:pt x="18271" y="1456"/>
                    <a:pt x="18244" y="1455"/>
                    <a:pt x="18217" y="1454"/>
                  </a:cubicBezTo>
                  <a:cubicBezTo>
                    <a:pt x="18181" y="1457"/>
                    <a:pt x="18145" y="1458"/>
                    <a:pt x="18110" y="1458"/>
                  </a:cubicBezTo>
                  <a:cubicBezTo>
                    <a:pt x="18003" y="1458"/>
                    <a:pt x="17895" y="1445"/>
                    <a:pt x="17788" y="1418"/>
                  </a:cubicBezTo>
                  <a:cubicBezTo>
                    <a:pt x="17757" y="1402"/>
                    <a:pt x="17725" y="1397"/>
                    <a:pt x="17692" y="1397"/>
                  </a:cubicBezTo>
                  <a:cubicBezTo>
                    <a:pt x="17631" y="1397"/>
                    <a:pt x="17569" y="1415"/>
                    <a:pt x="17514" y="1415"/>
                  </a:cubicBezTo>
                  <a:cubicBezTo>
                    <a:pt x="17484" y="1415"/>
                    <a:pt x="17456" y="1409"/>
                    <a:pt x="17431" y="1394"/>
                  </a:cubicBezTo>
                  <a:cubicBezTo>
                    <a:pt x="17300" y="1311"/>
                    <a:pt x="17133" y="1358"/>
                    <a:pt x="17014" y="1275"/>
                  </a:cubicBezTo>
                  <a:cubicBezTo>
                    <a:pt x="16871" y="1215"/>
                    <a:pt x="16729" y="1168"/>
                    <a:pt x="16586" y="1132"/>
                  </a:cubicBezTo>
                  <a:cubicBezTo>
                    <a:pt x="16455" y="1096"/>
                    <a:pt x="16336" y="1061"/>
                    <a:pt x="16217" y="1013"/>
                  </a:cubicBezTo>
                  <a:cubicBezTo>
                    <a:pt x="16121" y="942"/>
                    <a:pt x="16026" y="858"/>
                    <a:pt x="15943" y="751"/>
                  </a:cubicBezTo>
                  <a:cubicBezTo>
                    <a:pt x="15859" y="715"/>
                    <a:pt x="15788" y="656"/>
                    <a:pt x="15740" y="584"/>
                  </a:cubicBezTo>
                  <a:lnTo>
                    <a:pt x="15728" y="572"/>
                  </a:lnTo>
                  <a:cubicBezTo>
                    <a:pt x="15628" y="609"/>
                    <a:pt x="15521" y="624"/>
                    <a:pt x="15413" y="624"/>
                  </a:cubicBezTo>
                  <a:cubicBezTo>
                    <a:pt x="15379" y="624"/>
                    <a:pt x="15345" y="623"/>
                    <a:pt x="15312" y="620"/>
                  </a:cubicBezTo>
                  <a:cubicBezTo>
                    <a:pt x="15181" y="608"/>
                    <a:pt x="15062" y="561"/>
                    <a:pt x="14943" y="501"/>
                  </a:cubicBezTo>
                  <a:cubicBezTo>
                    <a:pt x="14901" y="471"/>
                    <a:pt x="14856" y="456"/>
                    <a:pt x="14812" y="456"/>
                  </a:cubicBezTo>
                  <a:cubicBezTo>
                    <a:pt x="14767" y="456"/>
                    <a:pt x="14722" y="471"/>
                    <a:pt x="14681" y="501"/>
                  </a:cubicBezTo>
                  <a:cubicBezTo>
                    <a:pt x="14651" y="519"/>
                    <a:pt x="14615" y="528"/>
                    <a:pt x="14580" y="528"/>
                  </a:cubicBezTo>
                  <a:cubicBezTo>
                    <a:pt x="14544" y="528"/>
                    <a:pt x="14508" y="519"/>
                    <a:pt x="14478" y="501"/>
                  </a:cubicBezTo>
                  <a:cubicBezTo>
                    <a:pt x="14335" y="418"/>
                    <a:pt x="14193" y="346"/>
                    <a:pt x="14062" y="251"/>
                  </a:cubicBezTo>
                  <a:cubicBezTo>
                    <a:pt x="14050" y="239"/>
                    <a:pt x="14038" y="239"/>
                    <a:pt x="14026" y="227"/>
                  </a:cubicBezTo>
                  <a:cubicBezTo>
                    <a:pt x="13954" y="156"/>
                    <a:pt x="13871" y="96"/>
                    <a:pt x="13776" y="61"/>
                  </a:cubicBezTo>
                  <a:cubicBezTo>
                    <a:pt x="13752" y="25"/>
                    <a:pt x="13704" y="1"/>
                    <a:pt x="136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1" name="Google Shape;1611;p100"/>
          <p:cNvSpPr/>
          <p:nvPr/>
        </p:nvSpPr>
        <p:spPr>
          <a:xfrm>
            <a:off x="3417525" y="4056850"/>
            <a:ext cx="151800" cy="15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00"/>
          <p:cNvSpPr/>
          <p:nvPr/>
        </p:nvSpPr>
        <p:spPr>
          <a:xfrm>
            <a:off x="3417525" y="2768950"/>
            <a:ext cx="151800" cy="15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00"/>
          <p:cNvSpPr/>
          <p:nvPr/>
        </p:nvSpPr>
        <p:spPr>
          <a:xfrm>
            <a:off x="4259925" y="3295450"/>
            <a:ext cx="151800" cy="15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00"/>
          <p:cNvSpPr/>
          <p:nvPr/>
        </p:nvSpPr>
        <p:spPr>
          <a:xfrm>
            <a:off x="5296725" y="2007550"/>
            <a:ext cx="151800" cy="151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5" name="Google Shape;1615;p100"/>
          <p:cNvCxnSpPr>
            <a:stCxn id="1612" idx="1"/>
          </p:cNvCxnSpPr>
          <p:nvPr/>
        </p:nvCxnSpPr>
        <p:spPr>
          <a:xfrm rot="10800000">
            <a:off x="706425" y="2844850"/>
            <a:ext cx="2711100" cy="0"/>
          </a:xfrm>
          <a:prstGeom prst="straightConnector1">
            <a:avLst/>
          </a:prstGeom>
          <a:noFill/>
          <a:ln cap="flat" cmpd="sng" w="19050">
            <a:solidFill>
              <a:schemeClr val="dk2"/>
            </a:solidFill>
            <a:prstDash val="solid"/>
            <a:round/>
            <a:headEnd len="med" w="med" type="none"/>
            <a:tailEnd len="med" w="med" type="none"/>
          </a:ln>
        </p:spPr>
      </p:cxnSp>
      <p:cxnSp>
        <p:nvCxnSpPr>
          <p:cNvPr id="1616" name="Google Shape;1616;p100"/>
          <p:cNvCxnSpPr/>
          <p:nvPr/>
        </p:nvCxnSpPr>
        <p:spPr>
          <a:xfrm rot="10800000">
            <a:off x="706425" y="4132750"/>
            <a:ext cx="2711100" cy="0"/>
          </a:xfrm>
          <a:prstGeom prst="straightConnector1">
            <a:avLst/>
          </a:prstGeom>
          <a:noFill/>
          <a:ln cap="flat" cmpd="sng" w="19050">
            <a:solidFill>
              <a:schemeClr val="dk2"/>
            </a:solidFill>
            <a:prstDash val="solid"/>
            <a:round/>
            <a:headEnd len="med" w="med" type="none"/>
            <a:tailEnd len="med" w="med" type="none"/>
          </a:ln>
        </p:spPr>
      </p:cxnSp>
      <p:cxnSp>
        <p:nvCxnSpPr>
          <p:cNvPr id="1617" name="Google Shape;1617;p100"/>
          <p:cNvCxnSpPr/>
          <p:nvPr/>
        </p:nvCxnSpPr>
        <p:spPr>
          <a:xfrm rot="10800000">
            <a:off x="5448425" y="2083450"/>
            <a:ext cx="2985300" cy="0"/>
          </a:xfrm>
          <a:prstGeom prst="straightConnector1">
            <a:avLst/>
          </a:prstGeom>
          <a:noFill/>
          <a:ln cap="flat" cmpd="sng" w="19050">
            <a:solidFill>
              <a:schemeClr val="dk2"/>
            </a:solidFill>
            <a:prstDash val="solid"/>
            <a:round/>
            <a:headEnd len="med" w="med" type="none"/>
            <a:tailEnd len="med" w="med" type="none"/>
          </a:ln>
        </p:spPr>
      </p:cxnSp>
      <p:cxnSp>
        <p:nvCxnSpPr>
          <p:cNvPr id="1618" name="Google Shape;1618;p100"/>
          <p:cNvCxnSpPr>
            <a:endCxn id="1613" idx="3"/>
          </p:cNvCxnSpPr>
          <p:nvPr/>
        </p:nvCxnSpPr>
        <p:spPr>
          <a:xfrm rot="10800000">
            <a:off x="4411725" y="3371350"/>
            <a:ext cx="4022100" cy="0"/>
          </a:xfrm>
          <a:prstGeom prst="straightConnector1">
            <a:avLst/>
          </a:prstGeom>
          <a:noFill/>
          <a:ln cap="flat" cmpd="sng" w="19050">
            <a:solidFill>
              <a:schemeClr val="dk2"/>
            </a:solidFill>
            <a:prstDash val="solid"/>
            <a:round/>
            <a:headEnd len="med" w="med" type="none"/>
            <a:tailEnd len="med" w="med" type="none"/>
          </a:ln>
        </p:spPr>
      </p:cxnSp>
      <p:sp>
        <p:nvSpPr>
          <p:cNvPr id="1619" name="Google Shape;1619;p100"/>
          <p:cNvSpPr txBox="1"/>
          <p:nvPr/>
        </p:nvSpPr>
        <p:spPr>
          <a:xfrm>
            <a:off x="716900" y="2530450"/>
            <a:ext cx="1941600" cy="30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latin typeface="Prata"/>
                <a:ea typeface="Prata"/>
                <a:cs typeface="Prata"/>
                <a:sym typeface="Prata"/>
              </a:rPr>
              <a:t>Mars</a:t>
            </a:r>
            <a:endParaRPr sz="1800">
              <a:solidFill>
                <a:schemeClr val="lt1"/>
              </a:solidFill>
              <a:latin typeface="Prata"/>
              <a:ea typeface="Prata"/>
              <a:cs typeface="Prata"/>
              <a:sym typeface="Prata"/>
            </a:endParaRPr>
          </a:p>
        </p:txBody>
      </p:sp>
      <p:sp>
        <p:nvSpPr>
          <p:cNvPr id="1620" name="Google Shape;1620;p100"/>
          <p:cNvSpPr txBox="1"/>
          <p:nvPr/>
        </p:nvSpPr>
        <p:spPr>
          <a:xfrm>
            <a:off x="716900" y="2836750"/>
            <a:ext cx="1941600" cy="47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Light"/>
                <a:ea typeface="Roboto Light"/>
                <a:cs typeface="Roboto Light"/>
                <a:sym typeface="Roboto Light"/>
              </a:rPr>
              <a:t>Despite being red, Mars is a cold place</a:t>
            </a:r>
            <a:endParaRPr>
              <a:solidFill>
                <a:schemeClr val="lt1"/>
              </a:solidFill>
              <a:latin typeface="Roboto Light"/>
              <a:ea typeface="Roboto Light"/>
              <a:cs typeface="Roboto Light"/>
              <a:sym typeface="Roboto Light"/>
            </a:endParaRPr>
          </a:p>
        </p:txBody>
      </p:sp>
      <p:sp>
        <p:nvSpPr>
          <p:cNvPr id="1621" name="Google Shape;1621;p100"/>
          <p:cNvSpPr txBox="1"/>
          <p:nvPr/>
        </p:nvSpPr>
        <p:spPr>
          <a:xfrm>
            <a:off x="716900" y="3818350"/>
            <a:ext cx="1941600" cy="30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latin typeface="Prata"/>
                <a:ea typeface="Prata"/>
                <a:cs typeface="Prata"/>
                <a:sym typeface="Prata"/>
              </a:rPr>
              <a:t>Mercury</a:t>
            </a:r>
            <a:endParaRPr sz="1800">
              <a:solidFill>
                <a:schemeClr val="lt1"/>
              </a:solidFill>
              <a:latin typeface="Prata"/>
              <a:ea typeface="Prata"/>
              <a:cs typeface="Prata"/>
              <a:sym typeface="Prata"/>
            </a:endParaRPr>
          </a:p>
        </p:txBody>
      </p:sp>
      <p:sp>
        <p:nvSpPr>
          <p:cNvPr id="1622" name="Google Shape;1622;p100"/>
          <p:cNvSpPr txBox="1"/>
          <p:nvPr/>
        </p:nvSpPr>
        <p:spPr>
          <a:xfrm>
            <a:off x="716900" y="4124650"/>
            <a:ext cx="1941600" cy="47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Roboto Light"/>
                <a:ea typeface="Roboto Light"/>
                <a:cs typeface="Roboto Light"/>
                <a:sym typeface="Roboto Light"/>
              </a:rPr>
              <a:t>It’s the smallest planet in the Solar System</a:t>
            </a:r>
            <a:endParaRPr>
              <a:solidFill>
                <a:schemeClr val="lt1"/>
              </a:solidFill>
              <a:latin typeface="Roboto Light"/>
              <a:ea typeface="Roboto Light"/>
              <a:cs typeface="Roboto Light"/>
              <a:sym typeface="Roboto Light"/>
            </a:endParaRPr>
          </a:p>
        </p:txBody>
      </p:sp>
      <p:sp>
        <p:nvSpPr>
          <p:cNvPr id="1623" name="Google Shape;1623;p100"/>
          <p:cNvSpPr txBox="1"/>
          <p:nvPr/>
        </p:nvSpPr>
        <p:spPr>
          <a:xfrm>
            <a:off x="6486575" y="3056950"/>
            <a:ext cx="1941600" cy="30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lt1"/>
                </a:solidFill>
                <a:latin typeface="Prata"/>
                <a:ea typeface="Prata"/>
                <a:cs typeface="Prata"/>
                <a:sym typeface="Prata"/>
              </a:rPr>
              <a:t>Jupiter</a:t>
            </a:r>
            <a:endParaRPr sz="1800">
              <a:solidFill>
                <a:schemeClr val="lt1"/>
              </a:solidFill>
              <a:latin typeface="Prata"/>
              <a:ea typeface="Prata"/>
              <a:cs typeface="Prata"/>
              <a:sym typeface="Prata"/>
            </a:endParaRPr>
          </a:p>
        </p:txBody>
      </p:sp>
      <p:sp>
        <p:nvSpPr>
          <p:cNvPr id="1624" name="Google Shape;1624;p100"/>
          <p:cNvSpPr txBox="1"/>
          <p:nvPr/>
        </p:nvSpPr>
        <p:spPr>
          <a:xfrm>
            <a:off x="6486575" y="3363250"/>
            <a:ext cx="1941600" cy="474900"/>
          </a:xfrm>
          <a:prstGeom prst="rect">
            <a:avLst/>
          </a:prstGeom>
          <a:noFill/>
          <a:ln>
            <a:noFill/>
          </a:ln>
        </p:spPr>
        <p:txBody>
          <a:bodyPr anchorCtr="0" anchor="ctr" bIns="91425" lIns="114300" spcFirstLastPara="1" rIns="91425" wrap="square" tIns="91425">
            <a:noAutofit/>
          </a:bodyPr>
          <a:lstStyle/>
          <a:p>
            <a:pPr indent="0" lvl="0" marL="0" rtl="0" algn="r">
              <a:spcBef>
                <a:spcPts val="0"/>
              </a:spcBef>
              <a:spcAft>
                <a:spcPts val="0"/>
              </a:spcAft>
              <a:buNone/>
            </a:pPr>
            <a:r>
              <a:rPr lang="en">
                <a:solidFill>
                  <a:schemeClr val="lt1"/>
                </a:solidFill>
                <a:latin typeface="Roboto Light"/>
                <a:ea typeface="Roboto Light"/>
                <a:cs typeface="Roboto Light"/>
                <a:sym typeface="Roboto Light"/>
              </a:rPr>
              <a:t>It’s the biggest planet in the Solar System</a:t>
            </a:r>
            <a:endParaRPr>
              <a:solidFill>
                <a:schemeClr val="lt1"/>
              </a:solidFill>
              <a:latin typeface="Roboto Light"/>
              <a:ea typeface="Roboto Light"/>
              <a:cs typeface="Roboto Light"/>
              <a:sym typeface="Roboto Light"/>
            </a:endParaRPr>
          </a:p>
        </p:txBody>
      </p:sp>
      <p:sp>
        <p:nvSpPr>
          <p:cNvPr id="1625" name="Google Shape;1625;p100"/>
          <p:cNvSpPr txBox="1"/>
          <p:nvPr/>
        </p:nvSpPr>
        <p:spPr>
          <a:xfrm>
            <a:off x="6486575" y="1769050"/>
            <a:ext cx="1941600" cy="30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lt1"/>
                </a:solidFill>
                <a:latin typeface="Prata"/>
                <a:ea typeface="Prata"/>
                <a:cs typeface="Prata"/>
                <a:sym typeface="Prata"/>
              </a:rPr>
              <a:t>Saturn</a:t>
            </a:r>
            <a:endParaRPr sz="1800">
              <a:solidFill>
                <a:schemeClr val="lt1"/>
              </a:solidFill>
              <a:latin typeface="Prata"/>
              <a:ea typeface="Prata"/>
              <a:cs typeface="Prata"/>
              <a:sym typeface="Prata"/>
            </a:endParaRPr>
          </a:p>
        </p:txBody>
      </p:sp>
      <p:sp>
        <p:nvSpPr>
          <p:cNvPr id="1626" name="Google Shape;1626;p100"/>
          <p:cNvSpPr txBox="1"/>
          <p:nvPr/>
        </p:nvSpPr>
        <p:spPr>
          <a:xfrm>
            <a:off x="6486575" y="2075350"/>
            <a:ext cx="1941600" cy="474900"/>
          </a:xfrm>
          <a:prstGeom prst="rect">
            <a:avLst/>
          </a:prstGeom>
          <a:noFill/>
          <a:ln>
            <a:noFill/>
          </a:ln>
        </p:spPr>
        <p:txBody>
          <a:bodyPr anchorCtr="0" anchor="ctr" bIns="91425" lIns="114300" spcFirstLastPara="1" rIns="91425" wrap="square" tIns="91425">
            <a:noAutofit/>
          </a:bodyPr>
          <a:lstStyle/>
          <a:p>
            <a:pPr indent="0" lvl="0" marL="0" rtl="0" algn="r">
              <a:spcBef>
                <a:spcPts val="0"/>
              </a:spcBef>
              <a:spcAft>
                <a:spcPts val="0"/>
              </a:spcAft>
              <a:buNone/>
            </a:pPr>
            <a:r>
              <a:rPr lang="en">
                <a:solidFill>
                  <a:schemeClr val="lt1"/>
                </a:solidFill>
                <a:latin typeface="Roboto Light"/>
                <a:ea typeface="Roboto Light"/>
                <a:cs typeface="Roboto Light"/>
                <a:sym typeface="Roboto Light"/>
              </a:rPr>
              <a:t>It’s composed of hydrogen and helium</a:t>
            </a:r>
            <a:endParaRPr>
              <a:solidFill>
                <a:schemeClr val="lt1"/>
              </a:solidFill>
              <a:latin typeface="Roboto Light"/>
              <a:ea typeface="Roboto Light"/>
              <a:cs typeface="Roboto Light"/>
              <a:sym typeface="Roboto Light"/>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0" name="Shape 1630"/>
        <p:cNvGrpSpPr/>
        <p:nvPr/>
      </p:nvGrpSpPr>
      <p:grpSpPr>
        <a:xfrm>
          <a:off x="0" y="0"/>
          <a:ext cx="0" cy="0"/>
          <a:chOff x="0" y="0"/>
          <a:chExt cx="0" cy="0"/>
        </a:xfrm>
      </p:grpSpPr>
      <p:sp>
        <p:nvSpPr>
          <p:cNvPr id="1631" name="Google Shape;1631;p101"/>
          <p:cNvSpPr txBox="1"/>
          <p:nvPr>
            <p:ph type="ctrTitle"/>
          </p:nvPr>
        </p:nvSpPr>
        <p:spPr>
          <a:xfrm>
            <a:off x="711650" y="2451412"/>
            <a:ext cx="1841100" cy="224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Map of USA</a:t>
            </a:r>
            <a:endParaRPr/>
          </a:p>
        </p:txBody>
      </p:sp>
      <p:grpSp>
        <p:nvGrpSpPr>
          <p:cNvPr id="1632" name="Google Shape;1632;p101"/>
          <p:cNvGrpSpPr/>
          <p:nvPr/>
        </p:nvGrpSpPr>
        <p:grpSpPr>
          <a:xfrm>
            <a:off x="3809846" y="2451406"/>
            <a:ext cx="3373618" cy="2174432"/>
            <a:chOff x="232350" y="552725"/>
            <a:chExt cx="7150525" cy="4608800"/>
          </a:xfrm>
        </p:grpSpPr>
        <p:sp>
          <p:nvSpPr>
            <p:cNvPr id="1633" name="Google Shape;1633;p101"/>
            <p:cNvSpPr/>
            <p:nvPr/>
          </p:nvSpPr>
          <p:spPr>
            <a:xfrm>
              <a:off x="6333825" y="5149150"/>
              <a:ext cx="425" cy="1500"/>
            </a:xfrm>
            <a:custGeom>
              <a:rect b="b" l="l" r="r" t="t"/>
              <a:pathLst>
                <a:path extrusionOk="0" h="60" w="17">
                  <a:moveTo>
                    <a:pt x="16" y="1"/>
                  </a:moveTo>
                  <a:cubicBezTo>
                    <a:pt x="15" y="2"/>
                    <a:pt x="14" y="4"/>
                    <a:pt x="13" y="6"/>
                  </a:cubicBezTo>
                  <a:lnTo>
                    <a:pt x="13" y="6"/>
                  </a:lnTo>
                  <a:cubicBezTo>
                    <a:pt x="15" y="5"/>
                    <a:pt x="16" y="3"/>
                    <a:pt x="16" y="1"/>
                  </a:cubicBezTo>
                  <a:close/>
                  <a:moveTo>
                    <a:pt x="13" y="6"/>
                  </a:moveTo>
                  <a:cubicBezTo>
                    <a:pt x="12" y="7"/>
                    <a:pt x="11" y="9"/>
                    <a:pt x="11" y="11"/>
                  </a:cubicBezTo>
                  <a:cubicBezTo>
                    <a:pt x="11" y="12"/>
                    <a:pt x="11" y="12"/>
                    <a:pt x="10" y="13"/>
                  </a:cubicBezTo>
                  <a:lnTo>
                    <a:pt x="10" y="13"/>
                  </a:lnTo>
                  <a:cubicBezTo>
                    <a:pt x="11" y="11"/>
                    <a:pt x="12" y="8"/>
                    <a:pt x="13" y="6"/>
                  </a:cubicBezTo>
                  <a:close/>
                  <a:moveTo>
                    <a:pt x="10" y="13"/>
                  </a:moveTo>
                  <a:lnTo>
                    <a:pt x="10" y="13"/>
                  </a:lnTo>
                  <a:cubicBezTo>
                    <a:pt x="6" y="27"/>
                    <a:pt x="5" y="43"/>
                    <a:pt x="1" y="60"/>
                  </a:cubicBezTo>
                  <a:cubicBezTo>
                    <a:pt x="6" y="44"/>
                    <a:pt x="6" y="29"/>
                    <a:pt x="10" y="13"/>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01"/>
            <p:cNvSpPr/>
            <p:nvPr/>
          </p:nvSpPr>
          <p:spPr>
            <a:xfrm>
              <a:off x="6345125" y="5154125"/>
              <a:ext cx="6300" cy="7400"/>
            </a:xfrm>
            <a:custGeom>
              <a:rect b="b" l="l" r="r" t="t"/>
              <a:pathLst>
                <a:path extrusionOk="0" h="296" w="252">
                  <a:moveTo>
                    <a:pt x="43" y="0"/>
                  </a:moveTo>
                  <a:cubicBezTo>
                    <a:pt x="26" y="97"/>
                    <a:pt x="16" y="199"/>
                    <a:pt x="0" y="295"/>
                  </a:cubicBezTo>
                  <a:cubicBezTo>
                    <a:pt x="85" y="258"/>
                    <a:pt x="166" y="221"/>
                    <a:pt x="251" y="183"/>
                  </a:cubicBezTo>
                  <a:cubicBezTo>
                    <a:pt x="182" y="124"/>
                    <a:pt x="112" y="59"/>
                    <a:pt x="43"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01"/>
            <p:cNvSpPr/>
            <p:nvPr/>
          </p:nvSpPr>
          <p:spPr>
            <a:xfrm>
              <a:off x="3057850" y="2490725"/>
              <a:ext cx="1012675" cy="560075"/>
            </a:xfrm>
            <a:custGeom>
              <a:rect b="b" l="l" r="r" t="t"/>
              <a:pathLst>
                <a:path extrusionOk="0" h="22403" w="40507">
                  <a:moveTo>
                    <a:pt x="38358" y="3616"/>
                  </a:moveTo>
                  <a:lnTo>
                    <a:pt x="38348" y="3632"/>
                  </a:lnTo>
                  <a:lnTo>
                    <a:pt x="38348" y="3632"/>
                  </a:lnTo>
                  <a:cubicBezTo>
                    <a:pt x="38352" y="3627"/>
                    <a:pt x="38355" y="3622"/>
                    <a:pt x="38358" y="3616"/>
                  </a:cubicBezTo>
                  <a:close/>
                  <a:moveTo>
                    <a:pt x="38348" y="3632"/>
                  </a:moveTo>
                  <a:cubicBezTo>
                    <a:pt x="38347" y="3635"/>
                    <a:pt x="38345" y="3637"/>
                    <a:pt x="38343" y="3640"/>
                  </a:cubicBezTo>
                  <a:lnTo>
                    <a:pt x="38343" y="3640"/>
                  </a:lnTo>
                  <a:cubicBezTo>
                    <a:pt x="38343" y="3641"/>
                    <a:pt x="38342" y="3642"/>
                    <a:pt x="38342" y="3643"/>
                  </a:cubicBezTo>
                  <a:lnTo>
                    <a:pt x="38348" y="3632"/>
                  </a:lnTo>
                  <a:close/>
                  <a:moveTo>
                    <a:pt x="2026" y="1"/>
                  </a:moveTo>
                  <a:cubicBezTo>
                    <a:pt x="1993" y="11"/>
                    <a:pt x="1961" y="22"/>
                    <a:pt x="1929" y="33"/>
                  </a:cubicBezTo>
                  <a:cubicBezTo>
                    <a:pt x="1671" y="130"/>
                    <a:pt x="1483" y="307"/>
                    <a:pt x="1366" y="559"/>
                  </a:cubicBezTo>
                  <a:cubicBezTo>
                    <a:pt x="1064" y="5351"/>
                    <a:pt x="785" y="10149"/>
                    <a:pt x="506" y="14946"/>
                  </a:cubicBezTo>
                  <a:cubicBezTo>
                    <a:pt x="495" y="15155"/>
                    <a:pt x="392" y="15430"/>
                    <a:pt x="457" y="15639"/>
                  </a:cubicBezTo>
                  <a:cubicBezTo>
                    <a:pt x="451" y="16053"/>
                    <a:pt x="441" y="16467"/>
                    <a:pt x="409" y="16880"/>
                  </a:cubicBezTo>
                  <a:cubicBezTo>
                    <a:pt x="371" y="17359"/>
                    <a:pt x="290" y="17798"/>
                    <a:pt x="323" y="18266"/>
                  </a:cubicBezTo>
                  <a:cubicBezTo>
                    <a:pt x="275" y="18981"/>
                    <a:pt x="199" y="19700"/>
                    <a:pt x="205" y="20414"/>
                  </a:cubicBezTo>
                  <a:cubicBezTo>
                    <a:pt x="205" y="20759"/>
                    <a:pt x="161" y="20995"/>
                    <a:pt x="0" y="21118"/>
                  </a:cubicBezTo>
                  <a:cubicBezTo>
                    <a:pt x="38" y="21227"/>
                    <a:pt x="92" y="21329"/>
                    <a:pt x="173" y="21420"/>
                  </a:cubicBezTo>
                  <a:cubicBezTo>
                    <a:pt x="199" y="21446"/>
                    <a:pt x="226" y="21468"/>
                    <a:pt x="253" y="21495"/>
                  </a:cubicBezTo>
                  <a:cubicBezTo>
                    <a:pt x="2284" y="21554"/>
                    <a:pt x="4319" y="21614"/>
                    <a:pt x="6355" y="21672"/>
                  </a:cubicBezTo>
                  <a:cubicBezTo>
                    <a:pt x="6657" y="21736"/>
                    <a:pt x="6963" y="21775"/>
                    <a:pt x="7269" y="21800"/>
                  </a:cubicBezTo>
                  <a:lnTo>
                    <a:pt x="7946" y="21800"/>
                  </a:lnTo>
                  <a:lnTo>
                    <a:pt x="8891" y="21833"/>
                  </a:lnTo>
                  <a:cubicBezTo>
                    <a:pt x="9359" y="21817"/>
                    <a:pt x="9826" y="21795"/>
                    <a:pt x="10294" y="21780"/>
                  </a:cubicBezTo>
                  <a:cubicBezTo>
                    <a:pt x="20066" y="21956"/>
                    <a:pt x="29833" y="22145"/>
                    <a:pt x="39604" y="22296"/>
                  </a:cubicBezTo>
                  <a:cubicBezTo>
                    <a:pt x="39867" y="22301"/>
                    <a:pt x="40066" y="22333"/>
                    <a:pt x="40212" y="22403"/>
                  </a:cubicBezTo>
                  <a:lnTo>
                    <a:pt x="40212" y="21936"/>
                  </a:lnTo>
                  <a:cubicBezTo>
                    <a:pt x="40415" y="21822"/>
                    <a:pt x="40507" y="21586"/>
                    <a:pt x="40507" y="21135"/>
                  </a:cubicBezTo>
                  <a:cubicBezTo>
                    <a:pt x="40470" y="16826"/>
                    <a:pt x="40480" y="12512"/>
                    <a:pt x="40502" y="8205"/>
                  </a:cubicBezTo>
                  <a:cubicBezTo>
                    <a:pt x="40502" y="8000"/>
                    <a:pt x="40464" y="7818"/>
                    <a:pt x="40405" y="7645"/>
                  </a:cubicBezTo>
                  <a:lnTo>
                    <a:pt x="40405" y="7640"/>
                  </a:lnTo>
                  <a:lnTo>
                    <a:pt x="40405" y="7630"/>
                  </a:lnTo>
                  <a:cubicBezTo>
                    <a:pt x="40346" y="7452"/>
                    <a:pt x="40276" y="7285"/>
                    <a:pt x="40212" y="7114"/>
                  </a:cubicBezTo>
                  <a:cubicBezTo>
                    <a:pt x="40203" y="7116"/>
                    <a:pt x="40195" y="7116"/>
                    <a:pt x="40187" y="7116"/>
                  </a:cubicBezTo>
                  <a:cubicBezTo>
                    <a:pt x="40179" y="7116"/>
                    <a:pt x="40171" y="7116"/>
                    <a:pt x="40163" y="7119"/>
                  </a:cubicBezTo>
                  <a:cubicBezTo>
                    <a:pt x="39486" y="6001"/>
                    <a:pt x="38154" y="5319"/>
                    <a:pt x="38320" y="3794"/>
                  </a:cubicBezTo>
                  <a:cubicBezTo>
                    <a:pt x="38325" y="3750"/>
                    <a:pt x="38315" y="3718"/>
                    <a:pt x="38320" y="3675"/>
                  </a:cubicBezTo>
                  <a:cubicBezTo>
                    <a:pt x="38326" y="3662"/>
                    <a:pt x="38335" y="3651"/>
                    <a:pt x="38343" y="3640"/>
                  </a:cubicBezTo>
                  <a:lnTo>
                    <a:pt x="38343" y="3640"/>
                  </a:lnTo>
                  <a:cubicBezTo>
                    <a:pt x="38433" y="3254"/>
                    <a:pt x="38362" y="2906"/>
                    <a:pt x="38105" y="2606"/>
                  </a:cubicBezTo>
                  <a:cubicBezTo>
                    <a:pt x="37767" y="1989"/>
                    <a:pt x="37095" y="1597"/>
                    <a:pt x="36429" y="1107"/>
                  </a:cubicBezTo>
                  <a:cubicBezTo>
                    <a:pt x="36371" y="1066"/>
                    <a:pt x="36312" y="1049"/>
                    <a:pt x="36258" y="1049"/>
                  </a:cubicBezTo>
                  <a:cubicBezTo>
                    <a:pt x="36197" y="1049"/>
                    <a:pt x="36142" y="1070"/>
                    <a:pt x="36096" y="1107"/>
                  </a:cubicBezTo>
                  <a:lnTo>
                    <a:pt x="36096" y="1032"/>
                  </a:lnTo>
                  <a:cubicBezTo>
                    <a:pt x="35936" y="1192"/>
                    <a:pt x="35665" y="1225"/>
                    <a:pt x="35357" y="1225"/>
                  </a:cubicBezTo>
                  <a:cubicBezTo>
                    <a:pt x="35232" y="1225"/>
                    <a:pt x="35100" y="1220"/>
                    <a:pt x="34968" y="1215"/>
                  </a:cubicBezTo>
                  <a:cubicBezTo>
                    <a:pt x="24256" y="866"/>
                    <a:pt x="13538" y="506"/>
                    <a:pt x="2826" y="199"/>
                  </a:cubicBezTo>
                  <a:cubicBezTo>
                    <a:pt x="2440" y="189"/>
                    <a:pt x="2187" y="124"/>
                    <a:pt x="2026"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01"/>
            <p:cNvSpPr/>
            <p:nvPr/>
          </p:nvSpPr>
          <p:spPr>
            <a:xfrm>
              <a:off x="4470075" y="2044725"/>
              <a:ext cx="549300" cy="968625"/>
            </a:xfrm>
            <a:custGeom>
              <a:rect b="b" l="l" r="r" t="t"/>
              <a:pathLst>
                <a:path extrusionOk="0" h="38745" w="21972">
                  <a:moveTo>
                    <a:pt x="4013" y="8123"/>
                  </a:moveTo>
                  <a:lnTo>
                    <a:pt x="4013" y="8123"/>
                  </a:lnTo>
                  <a:cubicBezTo>
                    <a:pt x="4008" y="8123"/>
                    <a:pt x="4008" y="8128"/>
                    <a:pt x="4003" y="8128"/>
                  </a:cubicBezTo>
                  <a:lnTo>
                    <a:pt x="4003" y="8128"/>
                  </a:lnTo>
                  <a:cubicBezTo>
                    <a:pt x="4004" y="8128"/>
                    <a:pt x="4005" y="8128"/>
                    <a:pt x="4006" y="8128"/>
                  </a:cubicBezTo>
                  <a:lnTo>
                    <a:pt x="4006" y="8128"/>
                  </a:lnTo>
                  <a:cubicBezTo>
                    <a:pt x="4008" y="8126"/>
                    <a:pt x="4011" y="8125"/>
                    <a:pt x="4013" y="8123"/>
                  </a:cubicBezTo>
                  <a:close/>
                  <a:moveTo>
                    <a:pt x="4003" y="8128"/>
                  </a:moveTo>
                  <a:cubicBezTo>
                    <a:pt x="4003" y="8128"/>
                    <a:pt x="4003" y="8128"/>
                    <a:pt x="4003" y="8128"/>
                  </a:cubicBezTo>
                  <a:cubicBezTo>
                    <a:pt x="4003" y="8128"/>
                    <a:pt x="4003" y="8128"/>
                    <a:pt x="4003" y="8128"/>
                  </a:cubicBezTo>
                  <a:close/>
                  <a:moveTo>
                    <a:pt x="18024" y="0"/>
                  </a:moveTo>
                  <a:cubicBezTo>
                    <a:pt x="17981" y="65"/>
                    <a:pt x="17933" y="129"/>
                    <a:pt x="17878" y="187"/>
                  </a:cubicBezTo>
                  <a:cubicBezTo>
                    <a:pt x="17804" y="268"/>
                    <a:pt x="17717" y="338"/>
                    <a:pt x="17620" y="397"/>
                  </a:cubicBezTo>
                  <a:cubicBezTo>
                    <a:pt x="17582" y="389"/>
                    <a:pt x="17540" y="387"/>
                    <a:pt x="17497" y="387"/>
                  </a:cubicBezTo>
                  <a:cubicBezTo>
                    <a:pt x="17390" y="387"/>
                    <a:pt x="17276" y="404"/>
                    <a:pt x="17181" y="408"/>
                  </a:cubicBezTo>
                  <a:cubicBezTo>
                    <a:pt x="13103" y="650"/>
                    <a:pt x="9026" y="908"/>
                    <a:pt x="4948" y="1139"/>
                  </a:cubicBezTo>
                  <a:cubicBezTo>
                    <a:pt x="4701" y="1154"/>
                    <a:pt x="4523" y="1203"/>
                    <a:pt x="4416" y="1322"/>
                  </a:cubicBezTo>
                  <a:cubicBezTo>
                    <a:pt x="4340" y="1407"/>
                    <a:pt x="4298" y="1531"/>
                    <a:pt x="4298" y="1709"/>
                  </a:cubicBezTo>
                  <a:cubicBezTo>
                    <a:pt x="4355" y="1691"/>
                    <a:pt x="4407" y="1683"/>
                    <a:pt x="4455" y="1683"/>
                  </a:cubicBezTo>
                  <a:cubicBezTo>
                    <a:pt x="4629" y="1683"/>
                    <a:pt x="4747" y="1794"/>
                    <a:pt x="4819" y="1987"/>
                  </a:cubicBezTo>
                  <a:cubicBezTo>
                    <a:pt x="5200" y="2148"/>
                    <a:pt x="5114" y="2476"/>
                    <a:pt x="5093" y="2783"/>
                  </a:cubicBezTo>
                  <a:cubicBezTo>
                    <a:pt x="5137" y="2779"/>
                    <a:pt x="5179" y="2777"/>
                    <a:pt x="5220" y="2777"/>
                  </a:cubicBezTo>
                  <a:cubicBezTo>
                    <a:pt x="5566" y="2777"/>
                    <a:pt x="5826" y="2907"/>
                    <a:pt x="5894" y="3325"/>
                  </a:cubicBezTo>
                  <a:cubicBezTo>
                    <a:pt x="6812" y="3830"/>
                    <a:pt x="6877" y="4265"/>
                    <a:pt x="6157" y="5168"/>
                  </a:cubicBezTo>
                  <a:cubicBezTo>
                    <a:pt x="6205" y="5426"/>
                    <a:pt x="6145" y="5624"/>
                    <a:pt x="5888" y="5721"/>
                  </a:cubicBezTo>
                  <a:cubicBezTo>
                    <a:pt x="5888" y="5892"/>
                    <a:pt x="5781" y="5979"/>
                    <a:pt x="5630" y="6028"/>
                  </a:cubicBezTo>
                  <a:cubicBezTo>
                    <a:pt x="5572" y="6382"/>
                    <a:pt x="5518" y="6742"/>
                    <a:pt x="5458" y="7097"/>
                  </a:cubicBezTo>
                  <a:cubicBezTo>
                    <a:pt x="5145" y="7375"/>
                    <a:pt x="4975" y="7880"/>
                    <a:pt x="4482" y="7880"/>
                  </a:cubicBezTo>
                  <a:cubicBezTo>
                    <a:pt x="4425" y="7880"/>
                    <a:pt x="4364" y="7873"/>
                    <a:pt x="4298" y="7859"/>
                  </a:cubicBezTo>
                  <a:lnTo>
                    <a:pt x="4298" y="7859"/>
                  </a:lnTo>
                  <a:cubicBezTo>
                    <a:pt x="4379" y="8131"/>
                    <a:pt x="4188" y="8123"/>
                    <a:pt x="4006" y="8128"/>
                  </a:cubicBezTo>
                  <a:lnTo>
                    <a:pt x="4006" y="8128"/>
                  </a:lnTo>
                  <a:cubicBezTo>
                    <a:pt x="3471" y="8535"/>
                    <a:pt x="2854" y="8659"/>
                    <a:pt x="2200" y="8659"/>
                  </a:cubicBezTo>
                  <a:cubicBezTo>
                    <a:pt x="2187" y="8659"/>
                    <a:pt x="2174" y="8659"/>
                    <a:pt x="2160" y="8659"/>
                  </a:cubicBezTo>
                  <a:lnTo>
                    <a:pt x="2160" y="8659"/>
                  </a:lnTo>
                  <a:cubicBezTo>
                    <a:pt x="2187" y="8841"/>
                    <a:pt x="2142" y="8945"/>
                    <a:pt x="1989" y="8945"/>
                  </a:cubicBezTo>
                  <a:cubicBezTo>
                    <a:pt x="1960" y="8945"/>
                    <a:pt x="1927" y="8941"/>
                    <a:pt x="1891" y="8934"/>
                  </a:cubicBezTo>
                  <a:cubicBezTo>
                    <a:pt x="1886" y="9380"/>
                    <a:pt x="1886" y="9820"/>
                    <a:pt x="1886" y="10266"/>
                  </a:cubicBezTo>
                  <a:cubicBezTo>
                    <a:pt x="2907" y="10856"/>
                    <a:pt x="2869" y="11577"/>
                    <a:pt x="2155" y="12383"/>
                  </a:cubicBezTo>
                  <a:cubicBezTo>
                    <a:pt x="2187" y="12790"/>
                    <a:pt x="2091" y="13113"/>
                    <a:pt x="1628" y="13199"/>
                  </a:cubicBezTo>
                  <a:cubicBezTo>
                    <a:pt x="1816" y="13527"/>
                    <a:pt x="1543" y="13677"/>
                    <a:pt x="1354" y="13854"/>
                  </a:cubicBezTo>
                  <a:cubicBezTo>
                    <a:pt x="1214" y="13940"/>
                    <a:pt x="1080" y="14027"/>
                    <a:pt x="946" y="14107"/>
                  </a:cubicBezTo>
                  <a:lnTo>
                    <a:pt x="951" y="14171"/>
                  </a:lnTo>
                  <a:lnTo>
                    <a:pt x="935" y="14118"/>
                  </a:lnTo>
                  <a:cubicBezTo>
                    <a:pt x="898" y="14134"/>
                    <a:pt x="866" y="14156"/>
                    <a:pt x="833" y="14176"/>
                  </a:cubicBezTo>
                  <a:cubicBezTo>
                    <a:pt x="613" y="14322"/>
                    <a:pt x="511" y="14553"/>
                    <a:pt x="457" y="14816"/>
                  </a:cubicBezTo>
                  <a:cubicBezTo>
                    <a:pt x="730" y="15074"/>
                    <a:pt x="919" y="15353"/>
                    <a:pt x="747" y="15751"/>
                  </a:cubicBezTo>
                  <a:cubicBezTo>
                    <a:pt x="725" y="15805"/>
                    <a:pt x="710" y="15864"/>
                    <a:pt x="683" y="15917"/>
                  </a:cubicBezTo>
                  <a:cubicBezTo>
                    <a:pt x="527" y="16127"/>
                    <a:pt x="296" y="16186"/>
                    <a:pt x="92" y="16186"/>
                  </a:cubicBezTo>
                  <a:lnTo>
                    <a:pt x="70" y="16186"/>
                  </a:lnTo>
                  <a:cubicBezTo>
                    <a:pt x="113" y="16380"/>
                    <a:pt x="118" y="16578"/>
                    <a:pt x="108" y="16782"/>
                  </a:cubicBezTo>
                  <a:lnTo>
                    <a:pt x="108" y="16847"/>
                  </a:lnTo>
                  <a:cubicBezTo>
                    <a:pt x="108" y="16852"/>
                    <a:pt x="102" y="16863"/>
                    <a:pt x="102" y="16874"/>
                  </a:cubicBezTo>
                  <a:cubicBezTo>
                    <a:pt x="38" y="17008"/>
                    <a:pt x="1" y="17169"/>
                    <a:pt x="11" y="17357"/>
                  </a:cubicBezTo>
                  <a:cubicBezTo>
                    <a:pt x="21" y="17464"/>
                    <a:pt x="28" y="17572"/>
                    <a:pt x="38" y="17679"/>
                  </a:cubicBezTo>
                  <a:cubicBezTo>
                    <a:pt x="28" y="17895"/>
                    <a:pt x="33" y="18104"/>
                    <a:pt x="75" y="18309"/>
                  </a:cubicBezTo>
                  <a:cubicBezTo>
                    <a:pt x="113" y="18926"/>
                    <a:pt x="242" y="19533"/>
                    <a:pt x="608" y="20134"/>
                  </a:cubicBezTo>
                  <a:cubicBezTo>
                    <a:pt x="618" y="20151"/>
                    <a:pt x="634" y="20167"/>
                    <a:pt x="640" y="20183"/>
                  </a:cubicBezTo>
                  <a:cubicBezTo>
                    <a:pt x="812" y="20521"/>
                    <a:pt x="1020" y="20838"/>
                    <a:pt x="1290" y="21123"/>
                  </a:cubicBezTo>
                  <a:cubicBezTo>
                    <a:pt x="2525" y="22402"/>
                    <a:pt x="3444" y="23917"/>
                    <a:pt x="4598" y="25222"/>
                  </a:cubicBezTo>
                  <a:cubicBezTo>
                    <a:pt x="4674" y="25400"/>
                    <a:pt x="4749" y="25582"/>
                    <a:pt x="4824" y="25760"/>
                  </a:cubicBezTo>
                  <a:cubicBezTo>
                    <a:pt x="4830" y="25770"/>
                    <a:pt x="4836" y="25787"/>
                    <a:pt x="4841" y="25797"/>
                  </a:cubicBezTo>
                  <a:cubicBezTo>
                    <a:pt x="4970" y="25883"/>
                    <a:pt x="5126" y="25936"/>
                    <a:pt x="5307" y="25941"/>
                  </a:cubicBezTo>
                  <a:cubicBezTo>
                    <a:pt x="5482" y="26057"/>
                    <a:pt x="5664" y="26094"/>
                    <a:pt x="5847" y="26094"/>
                  </a:cubicBezTo>
                  <a:cubicBezTo>
                    <a:pt x="6188" y="26094"/>
                    <a:pt x="6533" y="25964"/>
                    <a:pt x="6845" y="25964"/>
                  </a:cubicBezTo>
                  <a:cubicBezTo>
                    <a:pt x="7014" y="25964"/>
                    <a:pt x="7173" y="26002"/>
                    <a:pt x="7317" y="26119"/>
                  </a:cubicBezTo>
                  <a:cubicBezTo>
                    <a:pt x="7446" y="26259"/>
                    <a:pt x="7548" y="26409"/>
                    <a:pt x="7628" y="26565"/>
                  </a:cubicBezTo>
                  <a:cubicBezTo>
                    <a:pt x="7784" y="26915"/>
                    <a:pt x="7908" y="27446"/>
                    <a:pt x="7978" y="28269"/>
                  </a:cubicBezTo>
                  <a:cubicBezTo>
                    <a:pt x="7989" y="28338"/>
                    <a:pt x="7994" y="28398"/>
                    <a:pt x="8005" y="28467"/>
                  </a:cubicBezTo>
                  <a:cubicBezTo>
                    <a:pt x="8005" y="28520"/>
                    <a:pt x="8010" y="28579"/>
                    <a:pt x="8010" y="28639"/>
                  </a:cubicBezTo>
                  <a:cubicBezTo>
                    <a:pt x="8027" y="29444"/>
                    <a:pt x="7838" y="30337"/>
                    <a:pt x="7978" y="31148"/>
                  </a:cubicBezTo>
                  <a:cubicBezTo>
                    <a:pt x="7784" y="31840"/>
                    <a:pt x="8547" y="32452"/>
                    <a:pt x="9106" y="32754"/>
                  </a:cubicBezTo>
                  <a:cubicBezTo>
                    <a:pt x="9698" y="33077"/>
                    <a:pt x="10363" y="33226"/>
                    <a:pt x="10955" y="33560"/>
                  </a:cubicBezTo>
                  <a:cubicBezTo>
                    <a:pt x="11002" y="33587"/>
                    <a:pt x="11040" y="33613"/>
                    <a:pt x="11084" y="33645"/>
                  </a:cubicBezTo>
                  <a:cubicBezTo>
                    <a:pt x="11116" y="33677"/>
                    <a:pt x="11153" y="33704"/>
                    <a:pt x="11196" y="33726"/>
                  </a:cubicBezTo>
                  <a:cubicBezTo>
                    <a:pt x="11335" y="33833"/>
                    <a:pt x="11438" y="33962"/>
                    <a:pt x="11518" y="34096"/>
                  </a:cubicBezTo>
                  <a:cubicBezTo>
                    <a:pt x="11555" y="34505"/>
                    <a:pt x="11690" y="34882"/>
                    <a:pt x="11900" y="35236"/>
                  </a:cubicBezTo>
                  <a:cubicBezTo>
                    <a:pt x="11986" y="35913"/>
                    <a:pt x="12007" y="36687"/>
                    <a:pt x="12173" y="37309"/>
                  </a:cubicBezTo>
                  <a:cubicBezTo>
                    <a:pt x="12147" y="37374"/>
                    <a:pt x="12136" y="37449"/>
                    <a:pt x="12173" y="37535"/>
                  </a:cubicBezTo>
                  <a:cubicBezTo>
                    <a:pt x="12341" y="37944"/>
                    <a:pt x="12458" y="38303"/>
                    <a:pt x="12786" y="38609"/>
                  </a:cubicBezTo>
                  <a:cubicBezTo>
                    <a:pt x="12850" y="38666"/>
                    <a:pt x="12934" y="38693"/>
                    <a:pt x="13017" y="38693"/>
                  </a:cubicBezTo>
                  <a:cubicBezTo>
                    <a:pt x="13059" y="38693"/>
                    <a:pt x="13101" y="38686"/>
                    <a:pt x="13140" y="38673"/>
                  </a:cubicBezTo>
                  <a:cubicBezTo>
                    <a:pt x="13211" y="38695"/>
                    <a:pt x="13275" y="38722"/>
                    <a:pt x="13350" y="38738"/>
                  </a:cubicBezTo>
                  <a:cubicBezTo>
                    <a:pt x="13377" y="38738"/>
                    <a:pt x="13410" y="38744"/>
                    <a:pt x="13437" y="38744"/>
                  </a:cubicBezTo>
                  <a:cubicBezTo>
                    <a:pt x="13495" y="38744"/>
                    <a:pt x="13554" y="38733"/>
                    <a:pt x="13608" y="38712"/>
                  </a:cubicBezTo>
                  <a:cubicBezTo>
                    <a:pt x="13571" y="38519"/>
                    <a:pt x="13538" y="38325"/>
                    <a:pt x="13527" y="38137"/>
                  </a:cubicBezTo>
                  <a:cubicBezTo>
                    <a:pt x="13662" y="38018"/>
                    <a:pt x="13769" y="37842"/>
                    <a:pt x="13856" y="37605"/>
                  </a:cubicBezTo>
                  <a:cubicBezTo>
                    <a:pt x="13968" y="37304"/>
                    <a:pt x="14107" y="37089"/>
                    <a:pt x="14258" y="36939"/>
                  </a:cubicBezTo>
                  <a:cubicBezTo>
                    <a:pt x="14410" y="36871"/>
                    <a:pt x="14553" y="36842"/>
                    <a:pt x="14690" y="36842"/>
                  </a:cubicBezTo>
                  <a:cubicBezTo>
                    <a:pt x="15456" y="36842"/>
                    <a:pt x="16029" y="37755"/>
                    <a:pt x="16874" y="37755"/>
                  </a:cubicBezTo>
                  <a:cubicBezTo>
                    <a:pt x="16908" y="37755"/>
                    <a:pt x="16941" y="37753"/>
                    <a:pt x="16976" y="37750"/>
                  </a:cubicBezTo>
                  <a:lnTo>
                    <a:pt x="17105" y="37750"/>
                  </a:lnTo>
                  <a:cubicBezTo>
                    <a:pt x="17111" y="37739"/>
                    <a:pt x="17122" y="37728"/>
                    <a:pt x="17127" y="37718"/>
                  </a:cubicBezTo>
                  <a:cubicBezTo>
                    <a:pt x="17245" y="37681"/>
                    <a:pt x="17320" y="37572"/>
                    <a:pt x="17330" y="37455"/>
                  </a:cubicBezTo>
                  <a:cubicBezTo>
                    <a:pt x="17503" y="37218"/>
                    <a:pt x="17615" y="36960"/>
                    <a:pt x="17454" y="36611"/>
                  </a:cubicBezTo>
                  <a:cubicBezTo>
                    <a:pt x="16928" y="35462"/>
                    <a:pt x="17363" y="34909"/>
                    <a:pt x="18567" y="34800"/>
                  </a:cubicBezTo>
                  <a:cubicBezTo>
                    <a:pt x="19001" y="34763"/>
                    <a:pt x="19276" y="34505"/>
                    <a:pt x="19232" y="34022"/>
                  </a:cubicBezTo>
                  <a:cubicBezTo>
                    <a:pt x="19195" y="34006"/>
                    <a:pt x="19179" y="33989"/>
                    <a:pt x="19152" y="33974"/>
                  </a:cubicBezTo>
                  <a:cubicBezTo>
                    <a:pt x="19490" y="33355"/>
                    <a:pt x="19710" y="32608"/>
                    <a:pt x="19819" y="31926"/>
                  </a:cubicBezTo>
                  <a:cubicBezTo>
                    <a:pt x="19819" y="31921"/>
                    <a:pt x="19819" y="31921"/>
                    <a:pt x="19824" y="31921"/>
                  </a:cubicBezTo>
                  <a:cubicBezTo>
                    <a:pt x="19819" y="31921"/>
                    <a:pt x="19819" y="31916"/>
                    <a:pt x="19819" y="31916"/>
                  </a:cubicBezTo>
                  <a:cubicBezTo>
                    <a:pt x="19829" y="31862"/>
                    <a:pt x="19839" y="31803"/>
                    <a:pt x="19851" y="31755"/>
                  </a:cubicBezTo>
                  <a:cubicBezTo>
                    <a:pt x="19941" y="31061"/>
                    <a:pt x="19894" y="30401"/>
                    <a:pt x="19936" y="29745"/>
                  </a:cubicBezTo>
                  <a:cubicBezTo>
                    <a:pt x="20243" y="29326"/>
                    <a:pt x="20677" y="29010"/>
                    <a:pt x="20957" y="28520"/>
                  </a:cubicBezTo>
                  <a:cubicBezTo>
                    <a:pt x="21456" y="27639"/>
                    <a:pt x="21887" y="26705"/>
                    <a:pt x="21956" y="25690"/>
                  </a:cubicBezTo>
                  <a:cubicBezTo>
                    <a:pt x="21972" y="25470"/>
                    <a:pt x="21924" y="25292"/>
                    <a:pt x="21833" y="25147"/>
                  </a:cubicBezTo>
                  <a:cubicBezTo>
                    <a:pt x="21736" y="24803"/>
                    <a:pt x="21565" y="24470"/>
                    <a:pt x="21376" y="24136"/>
                  </a:cubicBezTo>
                  <a:cubicBezTo>
                    <a:pt x="21220" y="22299"/>
                    <a:pt x="21376" y="20457"/>
                    <a:pt x="21173" y="18604"/>
                  </a:cubicBezTo>
                  <a:cubicBezTo>
                    <a:pt x="20747" y="14768"/>
                    <a:pt x="20565" y="10900"/>
                    <a:pt x="20258" y="7048"/>
                  </a:cubicBezTo>
                  <a:cubicBezTo>
                    <a:pt x="20231" y="6705"/>
                    <a:pt x="20206" y="6393"/>
                    <a:pt x="20307" y="6189"/>
                  </a:cubicBezTo>
                  <a:cubicBezTo>
                    <a:pt x="20253" y="5984"/>
                    <a:pt x="20199" y="5785"/>
                    <a:pt x="20141" y="5592"/>
                  </a:cubicBezTo>
                  <a:cubicBezTo>
                    <a:pt x="19915" y="4845"/>
                    <a:pt x="19631" y="4131"/>
                    <a:pt x="19356" y="3427"/>
                  </a:cubicBezTo>
                  <a:cubicBezTo>
                    <a:pt x="18964" y="2443"/>
                    <a:pt x="18599" y="1515"/>
                    <a:pt x="18379" y="526"/>
                  </a:cubicBezTo>
                  <a:cubicBezTo>
                    <a:pt x="18330" y="295"/>
                    <a:pt x="18201" y="118"/>
                    <a:pt x="18024"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01"/>
            <p:cNvSpPr/>
            <p:nvPr/>
          </p:nvSpPr>
          <p:spPr>
            <a:xfrm>
              <a:off x="4545275" y="1189325"/>
              <a:ext cx="1041025" cy="1037375"/>
            </a:xfrm>
            <a:custGeom>
              <a:rect b="b" l="l" r="r" t="t"/>
              <a:pathLst>
                <a:path extrusionOk="0" h="41495" w="41641">
                  <a:moveTo>
                    <a:pt x="11653" y="0"/>
                  </a:moveTo>
                  <a:cubicBezTo>
                    <a:pt x="10251" y="0"/>
                    <a:pt x="9407" y="752"/>
                    <a:pt x="8591" y="1483"/>
                  </a:cubicBezTo>
                  <a:cubicBezTo>
                    <a:pt x="8398" y="1649"/>
                    <a:pt x="8205" y="1827"/>
                    <a:pt x="8005" y="1988"/>
                  </a:cubicBezTo>
                  <a:cubicBezTo>
                    <a:pt x="5775" y="3798"/>
                    <a:pt x="3197" y="5190"/>
                    <a:pt x="307" y="6699"/>
                  </a:cubicBezTo>
                  <a:cubicBezTo>
                    <a:pt x="243" y="6732"/>
                    <a:pt x="184" y="6779"/>
                    <a:pt x="140" y="6839"/>
                  </a:cubicBezTo>
                  <a:cubicBezTo>
                    <a:pt x="97" y="6888"/>
                    <a:pt x="65" y="6947"/>
                    <a:pt x="43" y="7017"/>
                  </a:cubicBezTo>
                  <a:cubicBezTo>
                    <a:pt x="1" y="7151"/>
                    <a:pt x="17" y="7295"/>
                    <a:pt x="87" y="7424"/>
                  </a:cubicBezTo>
                  <a:cubicBezTo>
                    <a:pt x="87" y="7431"/>
                    <a:pt x="92" y="7436"/>
                    <a:pt x="97" y="7441"/>
                  </a:cubicBezTo>
                  <a:cubicBezTo>
                    <a:pt x="361" y="7600"/>
                    <a:pt x="641" y="7655"/>
                    <a:pt x="931" y="7655"/>
                  </a:cubicBezTo>
                  <a:cubicBezTo>
                    <a:pt x="1042" y="7655"/>
                    <a:pt x="1154" y="7647"/>
                    <a:pt x="1268" y="7634"/>
                  </a:cubicBezTo>
                  <a:lnTo>
                    <a:pt x="1268" y="7634"/>
                  </a:lnTo>
                  <a:cubicBezTo>
                    <a:pt x="1231" y="7875"/>
                    <a:pt x="1215" y="8113"/>
                    <a:pt x="1537" y="8177"/>
                  </a:cubicBezTo>
                  <a:cubicBezTo>
                    <a:pt x="1451" y="8832"/>
                    <a:pt x="1913" y="8951"/>
                    <a:pt x="2403" y="9042"/>
                  </a:cubicBezTo>
                  <a:cubicBezTo>
                    <a:pt x="3132" y="9171"/>
                    <a:pt x="3863" y="9305"/>
                    <a:pt x="4594" y="9439"/>
                  </a:cubicBezTo>
                  <a:cubicBezTo>
                    <a:pt x="5426" y="9558"/>
                    <a:pt x="6264" y="9675"/>
                    <a:pt x="7097" y="9794"/>
                  </a:cubicBezTo>
                  <a:cubicBezTo>
                    <a:pt x="7144" y="9924"/>
                    <a:pt x="7182" y="10062"/>
                    <a:pt x="7327" y="10062"/>
                  </a:cubicBezTo>
                  <a:cubicBezTo>
                    <a:pt x="7350" y="10062"/>
                    <a:pt x="7375" y="10059"/>
                    <a:pt x="7404" y="10052"/>
                  </a:cubicBezTo>
                  <a:lnTo>
                    <a:pt x="7404" y="10052"/>
                  </a:lnTo>
                  <a:cubicBezTo>
                    <a:pt x="7323" y="10320"/>
                    <a:pt x="7457" y="10476"/>
                    <a:pt x="7699" y="10583"/>
                  </a:cubicBezTo>
                  <a:lnTo>
                    <a:pt x="7699" y="10573"/>
                  </a:lnTo>
                  <a:cubicBezTo>
                    <a:pt x="9048" y="11180"/>
                    <a:pt x="10799" y="10390"/>
                    <a:pt x="11959" y="12055"/>
                  </a:cubicBezTo>
                  <a:cubicBezTo>
                    <a:pt x="12351" y="12620"/>
                    <a:pt x="12851" y="12915"/>
                    <a:pt x="12668" y="13672"/>
                  </a:cubicBezTo>
                  <a:cubicBezTo>
                    <a:pt x="12588" y="14006"/>
                    <a:pt x="12437" y="14644"/>
                    <a:pt x="12588" y="14644"/>
                  </a:cubicBezTo>
                  <a:cubicBezTo>
                    <a:pt x="12814" y="14644"/>
                    <a:pt x="12985" y="14688"/>
                    <a:pt x="13114" y="14758"/>
                  </a:cubicBezTo>
                  <a:cubicBezTo>
                    <a:pt x="10235" y="17272"/>
                    <a:pt x="8468" y="21693"/>
                    <a:pt x="8778" y="25529"/>
                  </a:cubicBezTo>
                  <a:cubicBezTo>
                    <a:pt x="8785" y="25610"/>
                    <a:pt x="8800" y="25690"/>
                    <a:pt x="8805" y="25771"/>
                  </a:cubicBezTo>
                  <a:cubicBezTo>
                    <a:pt x="12658" y="27581"/>
                    <a:pt x="15338" y="30155"/>
                    <a:pt x="15338" y="34629"/>
                  </a:cubicBezTo>
                  <a:cubicBezTo>
                    <a:pt x="15338" y="36074"/>
                    <a:pt x="17101" y="39781"/>
                    <a:pt x="17101" y="39781"/>
                  </a:cubicBezTo>
                  <a:cubicBezTo>
                    <a:pt x="19244" y="39781"/>
                    <a:pt x="21264" y="40420"/>
                    <a:pt x="22988" y="41494"/>
                  </a:cubicBezTo>
                  <a:cubicBezTo>
                    <a:pt x="29085" y="40678"/>
                    <a:pt x="36543" y="41130"/>
                    <a:pt x="38869" y="35301"/>
                  </a:cubicBezTo>
                  <a:cubicBezTo>
                    <a:pt x="39159" y="34564"/>
                    <a:pt x="39368" y="33733"/>
                    <a:pt x="39491" y="32776"/>
                  </a:cubicBezTo>
                  <a:cubicBezTo>
                    <a:pt x="40072" y="32255"/>
                    <a:pt x="40518" y="31712"/>
                    <a:pt x="40850" y="31148"/>
                  </a:cubicBezTo>
                  <a:cubicBezTo>
                    <a:pt x="41189" y="30584"/>
                    <a:pt x="41410" y="29999"/>
                    <a:pt x="41549" y="29392"/>
                  </a:cubicBezTo>
                  <a:cubicBezTo>
                    <a:pt x="41641" y="25668"/>
                    <a:pt x="41641" y="19695"/>
                    <a:pt x="36994" y="19028"/>
                  </a:cubicBezTo>
                  <a:cubicBezTo>
                    <a:pt x="36994" y="19028"/>
                    <a:pt x="36327" y="20356"/>
                    <a:pt x="36327" y="21021"/>
                  </a:cubicBezTo>
                  <a:cubicBezTo>
                    <a:pt x="36327" y="16375"/>
                    <a:pt x="36994" y="12388"/>
                    <a:pt x="32824" y="9100"/>
                  </a:cubicBezTo>
                  <a:cubicBezTo>
                    <a:pt x="32777" y="9047"/>
                    <a:pt x="32717" y="9003"/>
                    <a:pt x="32663" y="8956"/>
                  </a:cubicBezTo>
                  <a:cubicBezTo>
                    <a:pt x="32895" y="8939"/>
                    <a:pt x="33158" y="8881"/>
                    <a:pt x="33357" y="8655"/>
                  </a:cubicBezTo>
                  <a:cubicBezTo>
                    <a:pt x="33523" y="8456"/>
                    <a:pt x="33588" y="8198"/>
                    <a:pt x="33540" y="7887"/>
                  </a:cubicBezTo>
                  <a:cubicBezTo>
                    <a:pt x="33475" y="7409"/>
                    <a:pt x="33126" y="7097"/>
                    <a:pt x="32663" y="7097"/>
                  </a:cubicBezTo>
                  <a:cubicBezTo>
                    <a:pt x="32514" y="7097"/>
                    <a:pt x="32358" y="7129"/>
                    <a:pt x="32207" y="7193"/>
                  </a:cubicBezTo>
                  <a:cubicBezTo>
                    <a:pt x="32008" y="7269"/>
                    <a:pt x="31820" y="7312"/>
                    <a:pt x="31648" y="7312"/>
                  </a:cubicBezTo>
                  <a:cubicBezTo>
                    <a:pt x="31165" y="7312"/>
                    <a:pt x="30736" y="7005"/>
                    <a:pt x="30246" y="6313"/>
                  </a:cubicBezTo>
                  <a:cubicBezTo>
                    <a:pt x="29725" y="5582"/>
                    <a:pt x="29059" y="5222"/>
                    <a:pt x="28210" y="5222"/>
                  </a:cubicBezTo>
                  <a:cubicBezTo>
                    <a:pt x="27963" y="5222"/>
                    <a:pt x="27699" y="5249"/>
                    <a:pt x="27388" y="5308"/>
                  </a:cubicBezTo>
                  <a:cubicBezTo>
                    <a:pt x="26942" y="5393"/>
                    <a:pt x="26577" y="5458"/>
                    <a:pt x="26352" y="5458"/>
                  </a:cubicBezTo>
                  <a:cubicBezTo>
                    <a:pt x="26152" y="5458"/>
                    <a:pt x="26094" y="5458"/>
                    <a:pt x="25846" y="4304"/>
                  </a:cubicBezTo>
                  <a:cubicBezTo>
                    <a:pt x="25787" y="4024"/>
                    <a:pt x="25653" y="3379"/>
                    <a:pt x="25013" y="3379"/>
                  </a:cubicBezTo>
                  <a:cubicBezTo>
                    <a:pt x="24863" y="3379"/>
                    <a:pt x="24701" y="3427"/>
                    <a:pt x="24525" y="3519"/>
                  </a:cubicBezTo>
                  <a:cubicBezTo>
                    <a:pt x="23692" y="3949"/>
                    <a:pt x="22789" y="4153"/>
                    <a:pt x="21828" y="4374"/>
                  </a:cubicBezTo>
                  <a:cubicBezTo>
                    <a:pt x="21151" y="4530"/>
                    <a:pt x="20447" y="4684"/>
                    <a:pt x="19765" y="4932"/>
                  </a:cubicBezTo>
                  <a:cubicBezTo>
                    <a:pt x="18921" y="5244"/>
                    <a:pt x="18234" y="5770"/>
                    <a:pt x="17756" y="6479"/>
                  </a:cubicBezTo>
                  <a:cubicBezTo>
                    <a:pt x="17191" y="6189"/>
                    <a:pt x="16628" y="6038"/>
                    <a:pt x="16069" y="6038"/>
                  </a:cubicBezTo>
                  <a:cubicBezTo>
                    <a:pt x="15757" y="6038"/>
                    <a:pt x="15445" y="6087"/>
                    <a:pt x="15150" y="6179"/>
                  </a:cubicBezTo>
                  <a:cubicBezTo>
                    <a:pt x="15026" y="6216"/>
                    <a:pt x="14919" y="6238"/>
                    <a:pt x="14828" y="6238"/>
                  </a:cubicBezTo>
                  <a:cubicBezTo>
                    <a:pt x="14683" y="6238"/>
                    <a:pt x="14527" y="6206"/>
                    <a:pt x="14307" y="5861"/>
                  </a:cubicBezTo>
                  <a:cubicBezTo>
                    <a:pt x="13749" y="4969"/>
                    <a:pt x="12921" y="4588"/>
                    <a:pt x="12120" y="4212"/>
                  </a:cubicBezTo>
                  <a:cubicBezTo>
                    <a:pt x="12029" y="4169"/>
                    <a:pt x="11937" y="4126"/>
                    <a:pt x="11847" y="4083"/>
                  </a:cubicBezTo>
                  <a:cubicBezTo>
                    <a:pt x="11535" y="3938"/>
                    <a:pt x="11240" y="3863"/>
                    <a:pt x="10944" y="3863"/>
                  </a:cubicBezTo>
                  <a:cubicBezTo>
                    <a:pt x="10396" y="3863"/>
                    <a:pt x="9950" y="4111"/>
                    <a:pt x="9536" y="4421"/>
                  </a:cubicBezTo>
                  <a:cubicBezTo>
                    <a:pt x="9810" y="3530"/>
                    <a:pt x="10461" y="2896"/>
                    <a:pt x="11138" y="2241"/>
                  </a:cubicBezTo>
                  <a:cubicBezTo>
                    <a:pt x="11577" y="1810"/>
                    <a:pt x="12034" y="1371"/>
                    <a:pt x="12388" y="843"/>
                  </a:cubicBezTo>
                  <a:cubicBezTo>
                    <a:pt x="12497" y="687"/>
                    <a:pt x="12512" y="489"/>
                    <a:pt x="12432" y="317"/>
                  </a:cubicBezTo>
                  <a:cubicBezTo>
                    <a:pt x="12351" y="146"/>
                    <a:pt x="12185" y="27"/>
                    <a:pt x="11996" y="10"/>
                  </a:cubicBezTo>
                  <a:cubicBezTo>
                    <a:pt x="11879" y="0"/>
                    <a:pt x="11766" y="0"/>
                    <a:pt x="11653"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01"/>
            <p:cNvSpPr/>
            <p:nvPr/>
          </p:nvSpPr>
          <p:spPr>
            <a:xfrm>
              <a:off x="2882975" y="1455650"/>
              <a:ext cx="959900" cy="605225"/>
            </a:xfrm>
            <a:custGeom>
              <a:rect b="b" l="l" r="r" t="t"/>
              <a:pathLst>
                <a:path extrusionOk="0" h="24209" w="38396">
                  <a:moveTo>
                    <a:pt x="1575" y="1"/>
                  </a:moveTo>
                  <a:cubicBezTo>
                    <a:pt x="1537" y="43"/>
                    <a:pt x="1510" y="86"/>
                    <a:pt x="1478" y="135"/>
                  </a:cubicBezTo>
                  <a:lnTo>
                    <a:pt x="1478" y="495"/>
                  </a:lnTo>
                  <a:cubicBezTo>
                    <a:pt x="1398" y="1021"/>
                    <a:pt x="1317" y="1574"/>
                    <a:pt x="1220" y="2193"/>
                  </a:cubicBezTo>
                  <a:cubicBezTo>
                    <a:pt x="1231" y="2186"/>
                    <a:pt x="1237" y="2176"/>
                    <a:pt x="1242" y="2171"/>
                  </a:cubicBezTo>
                  <a:lnTo>
                    <a:pt x="1242" y="2171"/>
                  </a:lnTo>
                  <a:cubicBezTo>
                    <a:pt x="1220" y="2396"/>
                    <a:pt x="1215" y="2622"/>
                    <a:pt x="1205" y="2853"/>
                  </a:cubicBezTo>
                  <a:cubicBezTo>
                    <a:pt x="1183" y="3282"/>
                    <a:pt x="1108" y="3708"/>
                    <a:pt x="1049" y="4132"/>
                  </a:cubicBezTo>
                  <a:cubicBezTo>
                    <a:pt x="930" y="4631"/>
                    <a:pt x="850" y="5136"/>
                    <a:pt x="823" y="5642"/>
                  </a:cubicBezTo>
                  <a:cubicBezTo>
                    <a:pt x="806" y="6006"/>
                    <a:pt x="726" y="6215"/>
                    <a:pt x="570" y="6319"/>
                  </a:cubicBezTo>
                  <a:cubicBezTo>
                    <a:pt x="570" y="6351"/>
                    <a:pt x="565" y="6383"/>
                    <a:pt x="565" y="6415"/>
                  </a:cubicBezTo>
                  <a:cubicBezTo>
                    <a:pt x="779" y="6527"/>
                    <a:pt x="947" y="6694"/>
                    <a:pt x="1054" y="6936"/>
                  </a:cubicBezTo>
                  <a:cubicBezTo>
                    <a:pt x="1037" y="7092"/>
                    <a:pt x="1022" y="7247"/>
                    <a:pt x="1011" y="7403"/>
                  </a:cubicBezTo>
                  <a:cubicBezTo>
                    <a:pt x="683" y="11303"/>
                    <a:pt x="414" y="15208"/>
                    <a:pt x="44" y="19103"/>
                  </a:cubicBezTo>
                  <a:cubicBezTo>
                    <a:pt x="1" y="19604"/>
                    <a:pt x="33" y="19904"/>
                    <a:pt x="238" y="20065"/>
                  </a:cubicBezTo>
                  <a:cubicBezTo>
                    <a:pt x="393" y="20189"/>
                    <a:pt x="640" y="20243"/>
                    <a:pt x="1032" y="20248"/>
                  </a:cubicBezTo>
                  <a:cubicBezTo>
                    <a:pt x="3030" y="20269"/>
                    <a:pt x="5029" y="20425"/>
                    <a:pt x="7022" y="20533"/>
                  </a:cubicBezTo>
                  <a:cubicBezTo>
                    <a:pt x="7200" y="20538"/>
                    <a:pt x="7377" y="20538"/>
                    <a:pt x="7575" y="20591"/>
                  </a:cubicBezTo>
                  <a:cubicBezTo>
                    <a:pt x="8483" y="20624"/>
                    <a:pt x="9397" y="20710"/>
                    <a:pt x="10310" y="20785"/>
                  </a:cubicBezTo>
                  <a:lnTo>
                    <a:pt x="10310" y="20774"/>
                  </a:lnTo>
                  <a:cubicBezTo>
                    <a:pt x="12201" y="20876"/>
                    <a:pt x="14092" y="20978"/>
                    <a:pt x="15978" y="21081"/>
                  </a:cubicBezTo>
                  <a:cubicBezTo>
                    <a:pt x="16000" y="21081"/>
                    <a:pt x="16015" y="21086"/>
                    <a:pt x="16037" y="21086"/>
                  </a:cubicBezTo>
                  <a:cubicBezTo>
                    <a:pt x="17525" y="21107"/>
                    <a:pt x="19008" y="21275"/>
                    <a:pt x="20496" y="21300"/>
                  </a:cubicBezTo>
                  <a:cubicBezTo>
                    <a:pt x="20651" y="21304"/>
                    <a:pt x="20808" y="21305"/>
                    <a:pt x="20965" y="21305"/>
                  </a:cubicBezTo>
                  <a:cubicBezTo>
                    <a:pt x="21592" y="21305"/>
                    <a:pt x="22228" y="21283"/>
                    <a:pt x="22859" y="21275"/>
                  </a:cubicBezTo>
                  <a:lnTo>
                    <a:pt x="24939" y="21382"/>
                  </a:lnTo>
                  <a:cubicBezTo>
                    <a:pt x="25638" y="21478"/>
                    <a:pt x="26335" y="21634"/>
                    <a:pt x="27034" y="21677"/>
                  </a:cubicBezTo>
                  <a:cubicBezTo>
                    <a:pt x="27356" y="21694"/>
                    <a:pt x="27770" y="21709"/>
                    <a:pt x="27979" y="21999"/>
                  </a:cubicBezTo>
                  <a:cubicBezTo>
                    <a:pt x="28125" y="22198"/>
                    <a:pt x="28157" y="22371"/>
                    <a:pt x="28242" y="22590"/>
                  </a:cubicBezTo>
                  <a:cubicBezTo>
                    <a:pt x="28323" y="22822"/>
                    <a:pt x="28474" y="22902"/>
                    <a:pt x="28640" y="22919"/>
                  </a:cubicBezTo>
                  <a:cubicBezTo>
                    <a:pt x="28883" y="22843"/>
                    <a:pt x="29122" y="22744"/>
                    <a:pt x="29368" y="22744"/>
                  </a:cubicBezTo>
                  <a:cubicBezTo>
                    <a:pt x="29405" y="22744"/>
                    <a:pt x="29441" y="22746"/>
                    <a:pt x="29478" y="22751"/>
                  </a:cubicBezTo>
                  <a:cubicBezTo>
                    <a:pt x="29574" y="22736"/>
                    <a:pt x="29667" y="22727"/>
                    <a:pt x="29758" y="22727"/>
                  </a:cubicBezTo>
                  <a:cubicBezTo>
                    <a:pt x="29956" y="22727"/>
                    <a:pt x="30144" y="22771"/>
                    <a:pt x="30332" y="22897"/>
                  </a:cubicBezTo>
                  <a:cubicBezTo>
                    <a:pt x="30558" y="23047"/>
                    <a:pt x="30649" y="23338"/>
                    <a:pt x="30778" y="23579"/>
                  </a:cubicBezTo>
                  <a:cubicBezTo>
                    <a:pt x="30924" y="23730"/>
                    <a:pt x="31068" y="23858"/>
                    <a:pt x="31235" y="23955"/>
                  </a:cubicBezTo>
                  <a:cubicBezTo>
                    <a:pt x="31267" y="23963"/>
                    <a:pt x="31304" y="23968"/>
                    <a:pt x="31342" y="23968"/>
                  </a:cubicBezTo>
                  <a:cubicBezTo>
                    <a:pt x="31356" y="23968"/>
                    <a:pt x="31371" y="23967"/>
                    <a:pt x="31385" y="23965"/>
                  </a:cubicBezTo>
                  <a:cubicBezTo>
                    <a:pt x="31762" y="23955"/>
                    <a:pt x="32095" y="23815"/>
                    <a:pt x="32439" y="23697"/>
                  </a:cubicBezTo>
                  <a:cubicBezTo>
                    <a:pt x="32481" y="23665"/>
                    <a:pt x="32529" y="23648"/>
                    <a:pt x="32588" y="23648"/>
                  </a:cubicBezTo>
                  <a:cubicBezTo>
                    <a:pt x="32697" y="23611"/>
                    <a:pt x="32804" y="23584"/>
                    <a:pt x="32911" y="23563"/>
                  </a:cubicBezTo>
                  <a:cubicBezTo>
                    <a:pt x="32927" y="23563"/>
                    <a:pt x="32948" y="23557"/>
                    <a:pt x="32965" y="23557"/>
                  </a:cubicBezTo>
                  <a:cubicBezTo>
                    <a:pt x="33126" y="23422"/>
                    <a:pt x="33288" y="23360"/>
                    <a:pt x="33449" y="23360"/>
                  </a:cubicBezTo>
                  <a:cubicBezTo>
                    <a:pt x="33621" y="23360"/>
                    <a:pt x="33793" y="23430"/>
                    <a:pt x="33964" y="23557"/>
                  </a:cubicBezTo>
                  <a:cubicBezTo>
                    <a:pt x="34453" y="23643"/>
                    <a:pt x="34921" y="23847"/>
                    <a:pt x="35323" y="24164"/>
                  </a:cubicBezTo>
                  <a:cubicBezTo>
                    <a:pt x="35619" y="24199"/>
                    <a:pt x="35916" y="24209"/>
                    <a:pt x="36214" y="24209"/>
                  </a:cubicBezTo>
                  <a:cubicBezTo>
                    <a:pt x="36467" y="24209"/>
                    <a:pt x="36720" y="24202"/>
                    <a:pt x="36972" y="24196"/>
                  </a:cubicBezTo>
                  <a:cubicBezTo>
                    <a:pt x="37031" y="24196"/>
                    <a:pt x="37091" y="24191"/>
                    <a:pt x="37145" y="24191"/>
                  </a:cubicBezTo>
                  <a:cubicBezTo>
                    <a:pt x="37138" y="24127"/>
                    <a:pt x="37138" y="24057"/>
                    <a:pt x="37133" y="23987"/>
                  </a:cubicBezTo>
                  <a:cubicBezTo>
                    <a:pt x="37133" y="23923"/>
                    <a:pt x="37128" y="23853"/>
                    <a:pt x="37133" y="23789"/>
                  </a:cubicBezTo>
                  <a:cubicBezTo>
                    <a:pt x="38395" y="22988"/>
                    <a:pt x="37730" y="22988"/>
                    <a:pt x="37381" y="22010"/>
                  </a:cubicBezTo>
                  <a:cubicBezTo>
                    <a:pt x="37413" y="21962"/>
                    <a:pt x="37450" y="21913"/>
                    <a:pt x="37493" y="21865"/>
                  </a:cubicBezTo>
                  <a:cubicBezTo>
                    <a:pt x="37525" y="21838"/>
                    <a:pt x="37564" y="21823"/>
                    <a:pt x="37606" y="21806"/>
                  </a:cubicBezTo>
                  <a:cubicBezTo>
                    <a:pt x="37644" y="21714"/>
                    <a:pt x="37654" y="21618"/>
                    <a:pt x="37666" y="21521"/>
                  </a:cubicBezTo>
                  <a:cubicBezTo>
                    <a:pt x="37671" y="21473"/>
                    <a:pt x="37671" y="21419"/>
                    <a:pt x="37676" y="21371"/>
                  </a:cubicBezTo>
                  <a:cubicBezTo>
                    <a:pt x="37698" y="21221"/>
                    <a:pt x="37713" y="20920"/>
                    <a:pt x="37703" y="20586"/>
                  </a:cubicBezTo>
                  <a:cubicBezTo>
                    <a:pt x="37703" y="20544"/>
                    <a:pt x="37698" y="20501"/>
                    <a:pt x="37698" y="20457"/>
                  </a:cubicBezTo>
                  <a:cubicBezTo>
                    <a:pt x="37730" y="19668"/>
                    <a:pt x="37730" y="19002"/>
                    <a:pt x="37751" y="18491"/>
                  </a:cubicBezTo>
                  <a:cubicBezTo>
                    <a:pt x="37725" y="18432"/>
                    <a:pt x="37708" y="18362"/>
                    <a:pt x="37693" y="18292"/>
                  </a:cubicBezTo>
                  <a:cubicBezTo>
                    <a:pt x="37676" y="18223"/>
                    <a:pt x="37661" y="18153"/>
                    <a:pt x="37649" y="18072"/>
                  </a:cubicBezTo>
                  <a:cubicBezTo>
                    <a:pt x="37822" y="17073"/>
                    <a:pt x="37966" y="16068"/>
                    <a:pt x="37907" y="15021"/>
                  </a:cubicBezTo>
                  <a:cubicBezTo>
                    <a:pt x="37768" y="12507"/>
                    <a:pt x="37869" y="9981"/>
                    <a:pt x="37875" y="7462"/>
                  </a:cubicBezTo>
                  <a:cubicBezTo>
                    <a:pt x="37875" y="6979"/>
                    <a:pt x="37924" y="6490"/>
                    <a:pt x="37617" y="6066"/>
                  </a:cubicBezTo>
                  <a:cubicBezTo>
                    <a:pt x="37230" y="5694"/>
                    <a:pt x="36887" y="5313"/>
                    <a:pt x="36677" y="4916"/>
                  </a:cubicBezTo>
                  <a:cubicBezTo>
                    <a:pt x="36327" y="4249"/>
                    <a:pt x="36349" y="3535"/>
                    <a:pt x="37138" y="2714"/>
                  </a:cubicBezTo>
                  <a:lnTo>
                    <a:pt x="37145" y="2714"/>
                  </a:lnTo>
                  <a:cubicBezTo>
                    <a:pt x="37214" y="2364"/>
                    <a:pt x="37133" y="2203"/>
                    <a:pt x="36984" y="2128"/>
                  </a:cubicBezTo>
                  <a:cubicBezTo>
                    <a:pt x="36977" y="2101"/>
                    <a:pt x="36972" y="2069"/>
                    <a:pt x="36962" y="2037"/>
                  </a:cubicBezTo>
                  <a:cubicBezTo>
                    <a:pt x="36935" y="2052"/>
                    <a:pt x="36908" y="2069"/>
                    <a:pt x="36875" y="2084"/>
                  </a:cubicBezTo>
                  <a:cubicBezTo>
                    <a:pt x="36714" y="2042"/>
                    <a:pt x="36510" y="2052"/>
                    <a:pt x="36322" y="2042"/>
                  </a:cubicBezTo>
                  <a:cubicBezTo>
                    <a:pt x="29087" y="1677"/>
                    <a:pt x="21850" y="1316"/>
                    <a:pt x="14619" y="951"/>
                  </a:cubicBezTo>
                  <a:cubicBezTo>
                    <a:pt x="11153" y="774"/>
                    <a:pt x="7694" y="591"/>
                    <a:pt x="4228" y="403"/>
                  </a:cubicBezTo>
                  <a:cubicBezTo>
                    <a:pt x="4074" y="393"/>
                    <a:pt x="3918" y="284"/>
                    <a:pt x="3762" y="220"/>
                  </a:cubicBezTo>
                  <a:cubicBezTo>
                    <a:pt x="3461" y="205"/>
                    <a:pt x="3154" y="188"/>
                    <a:pt x="2854" y="167"/>
                  </a:cubicBezTo>
                  <a:cubicBezTo>
                    <a:pt x="2736" y="146"/>
                    <a:pt x="2631" y="136"/>
                    <a:pt x="2537" y="136"/>
                  </a:cubicBezTo>
                  <a:cubicBezTo>
                    <a:pt x="2244" y="136"/>
                    <a:pt x="2063" y="233"/>
                    <a:pt x="1946" y="393"/>
                  </a:cubicBezTo>
                  <a:cubicBezTo>
                    <a:pt x="1785" y="279"/>
                    <a:pt x="1666" y="145"/>
                    <a:pt x="1575"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01"/>
            <p:cNvSpPr/>
            <p:nvPr/>
          </p:nvSpPr>
          <p:spPr>
            <a:xfrm>
              <a:off x="4162775" y="3720375"/>
              <a:ext cx="790825" cy="670525"/>
            </a:xfrm>
            <a:custGeom>
              <a:rect b="b" l="l" r="r" t="t"/>
              <a:pathLst>
                <a:path extrusionOk="0" h="26821" w="31633">
                  <a:moveTo>
                    <a:pt x="16037" y="8378"/>
                  </a:moveTo>
                  <a:cubicBezTo>
                    <a:pt x="16036" y="8379"/>
                    <a:pt x="16035" y="8381"/>
                    <a:pt x="16034" y="8382"/>
                  </a:cubicBezTo>
                  <a:lnTo>
                    <a:pt x="16034" y="8382"/>
                  </a:lnTo>
                  <a:cubicBezTo>
                    <a:pt x="16035" y="8382"/>
                    <a:pt x="16037" y="8380"/>
                    <a:pt x="16037" y="8378"/>
                  </a:cubicBezTo>
                  <a:close/>
                  <a:moveTo>
                    <a:pt x="23595" y="17951"/>
                  </a:moveTo>
                  <a:cubicBezTo>
                    <a:pt x="23708" y="17951"/>
                    <a:pt x="23832" y="17978"/>
                    <a:pt x="23976" y="18042"/>
                  </a:cubicBezTo>
                  <a:cubicBezTo>
                    <a:pt x="24417" y="18231"/>
                    <a:pt x="24863" y="18380"/>
                    <a:pt x="25325" y="18499"/>
                  </a:cubicBezTo>
                  <a:cubicBezTo>
                    <a:pt x="25142" y="18547"/>
                    <a:pt x="24965" y="18633"/>
                    <a:pt x="24794" y="18719"/>
                  </a:cubicBezTo>
                  <a:cubicBezTo>
                    <a:pt x="24691" y="18767"/>
                    <a:pt x="24589" y="18816"/>
                    <a:pt x="24487" y="18853"/>
                  </a:cubicBezTo>
                  <a:cubicBezTo>
                    <a:pt x="24385" y="18896"/>
                    <a:pt x="24283" y="18940"/>
                    <a:pt x="24181" y="18982"/>
                  </a:cubicBezTo>
                  <a:cubicBezTo>
                    <a:pt x="23885" y="19101"/>
                    <a:pt x="23606" y="19218"/>
                    <a:pt x="23337" y="19262"/>
                  </a:cubicBezTo>
                  <a:cubicBezTo>
                    <a:pt x="23305" y="19267"/>
                    <a:pt x="23272" y="19273"/>
                    <a:pt x="23240" y="19273"/>
                  </a:cubicBezTo>
                  <a:cubicBezTo>
                    <a:pt x="23058" y="19273"/>
                    <a:pt x="22886" y="19176"/>
                    <a:pt x="22795" y="19030"/>
                  </a:cubicBezTo>
                  <a:cubicBezTo>
                    <a:pt x="22736" y="18933"/>
                    <a:pt x="22724" y="18837"/>
                    <a:pt x="22773" y="18740"/>
                  </a:cubicBezTo>
                  <a:cubicBezTo>
                    <a:pt x="23133" y="18031"/>
                    <a:pt x="23413" y="17951"/>
                    <a:pt x="23595" y="17951"/>
                  </a:cubicBezTo>
                  <a:close/>
                  <a:moveTo>
                    <a:pt x="15206" y="1"/>
                  </a:moveTo>
                  <a:cubicBezTo>
                    <a:pt x="14603" y="1"/>
                    <a:pt x="13927" y="116"/>
                    <a:pt x="13329" y="126"/>
                  </a:cubicBezTo>
                  <a:cubicBezTo>
                    <a:pt x="12045" y="148"/>
                    <a:pt x="10761" y="206"/>
                    <a:pt x="9477" y="250"/>
                  </a:cubicBezTo>
                  <a:cubicBezTo>
                    <a:pt x="9187" y="298"/>
                    <a:pt x="8891" y="325"/>
                    <a:pt x="8601" y="352"/>
                  </a:cubicBezTo>
                  <a:cubicBezTo>
                    <a:pt x="8510" y="352"/>
                    <a:pt x="8419" y="347"/>
                    <a:pt x="8328" y="347"/>
                  </a:cubicBezTo>
                  <a:cubicBezTo>
                    <a:pt x="7812" y="325"/>
                    <a:pt x="7274" y="309"/>
                    <a:pt x="6754" y="309"/>
                  </a:cubicBezTo>
                  <a:cubicBezTo>
                    <a:pt x="6151" y="309"/>
                    <a:pt x="5631" y="335"/>
                    <a:pt x="5152" y="384"/>
                  </a:cubicBezTo>
                  <a:cubicBezTo>
                    <a:pt x="4879" y="379"/>
                    <a:pt x="4604" y="367"/>
                    <a:pt x="4331" y="362"/>
                  </a:cubicBezTo>
                  <a:cubicBezTo>
                    <a:pt x="3711" y="362"/>
                    <a:pt x="3091" y="375"/>
                    <a:pt x="2470" y="375"/>
                  </a:cubicBezTo>
                  <a:cubicBezTo>
                    <a:pt x="2032" y="375"/>
                    <a:pt x="1594" y="368"/>
                    <a:pt x="1155" y="347"/>
                  </a:cubicBezTo>
                  <a:cubicBezTo>
                    <a:pt x="1115" y="345"/>
                    <a:pt x="1077" y="344"/>
                    <a:pt x="1040" y="344"/>
                  </a:cubicBezTo>
                  <a:cubicBezTo>
                    <a:pt x="866" y="344"/>
                    <a:pt x="731" y="366"/>
                    <a:pt x="624" y="411"/>
                  </a:cubicBezTo>
                  <a:cubicBezTo>
                    <a:pt x="602" y="399"/>
                    <a:pt x="580" y="394"/>
                    <a:pt x="560" y="384"/>
                  </a:cubicBezTo>
                  <a:lnTo>
                    <a:pt x="560" y="411"/>
                  </a:lnTo>
                  <a:lnTo>
                    <a:pt x="560" y="438"/>
                  </a:lnTo>
                  <a:lnTo>
                    <a:pt x="0" y="394"/>
                  </a:lnTo>
                  <a:lnTo>
                    <a:pt x="0" y="394"/>
                  </a:lnTo>
                  <a:cubicBezTo>
                    <a:pt x="71" y="1651"/>
                    <a:pt x="414" y="3763"/>
                    <a:pt x="458" y="5020"/>
                  </a:cubicBezTo>
                  <a:cubicBezTo>
                    <a:pt x="516" y="5536"/>
                    <a:pt x="587" y="6047"/>
                    <a:pt x="694" y="6551"/>
                  </a:cubicBezTo>
                  <a:cubicBezTo>
                    <a:pt x="882" y="7453"/>
                    <a:pt x="1354" y="8238"/>
                    <a:pt x="1586" y="9124"/>
                  </a:cubicBezTo>
                  <a:cubicBezTo>
                    <a:pt x="1708" y="9603"/>
                    <a:pt x="1902" y="10037"/>
                    <a:pt x="2112" y="10473"/>
                  </a:cubicBezTo>
                  <a:cubicBezTo>
                    <a:pt x="2122" y="10483"/>
                    <a:pt x="2139" y="10495"/>
                    <a:pt x="2149" y="10510"/>
                  </a:cubicBezTo>
                  <a:cubicBezTo>
                    <a:pt x="2144" y="10510"/>
                    <a:pt x="2139" y="10515"/>
                    <a:pt x="2134" y="10521"/>
                  </a:cubicBezTo>
                  <a:cubicBezTo>
                    <a:pt x="2139" y="10527"/>
                    <a:pt x="2144" y="10537"/>
                    <a:pt x="2149" y="10548"/>
                  </a:cubicBezTo>
                  <a:cubicBezTo>
                    <a:pt x="2155" y="10537"/>
                    <a:pt x="2160" y="10527"/>
                    <a:pt x="2166" y="10515"/>
                  </a:cubicBezTo>
                  <a:cubicBezTo>
                    <a:pt x="2418" y="10612"/>
                    <a:pt x="2499" y="10785"/>
                    <a:pt x="2418" y="11031"/>
                  </a:cubicBezTo>
                  <a:cubicBezTo>
                    <a:pt x="2402" y="11026"/>
                    <a:pt x="2392" y="11021"/>
                    <a:pt x="2375" y="11016"/>
                  </a:cubicBezTo>
                  <a:lnTo>
                    <a:pt x="2375" y="11016"/>
                  </a:lnTo>
                  <a:cubicBezTo>
                    <a:pt x="2402" y="11069"/>
                    <a:pt x="2429" y="11123"/>
                    <a:pt x="2456" y="11182"/>
                  </a:cubicBezTo>
                  <a:cubicBezTo>
                    <a:pt x="2456" y="11145"/>
                    <a:pt x="2450" y="11112"/>
                    <a:pt x="2445" y="11080"/>
                  </a:cubicBezTo>
                  <a:lnTo>
                    <a:pt x="2445" y="11080"/>
                  </a:lnTo>
                  <a:cubicBezTo>
                    <a:pt x="2794" y="11219"/>
                    <a:pt x="2746" y="11467"/>
                    <a:pt x="2702" y="11720"/>
                  </a:cubicBezTo>
                  <a:cubicBezTo>
                    <a:pt x="2746" y="11827"/>
                    <a:pt x="2789" y="11934"/>
                    <a:pt x="2831" y="12047"/>
                  </a:cubicBezTo>
                  <a:cubicBezTo>
                    <a:pt x="2853" y="12117"/>
                    <a:pt x="2880" y="12186"/>
                    <a:pt x="2901" y="12256"/>
                  </a:cubicBezTo>
                  <a:cubicBezTo>
                    <a:pt x="2960" y="12320"/>
                    <a:pt x="2987" y="12402"/>
                    <a:pt x="2982" y="12493"/>
                  </a:cubicBezTo>
                  <a:cubicBezTo>
                    <a:pt x="3030" y="12648"/>
                    <a:pt x="3079" y="12804"/>
                    <a:pt x="3122" y="12965"/>
                  </a:cubicBezTo>
                  <a:cubicBezTo>
                    <a:pt x="3562" y="13783"/>
                    <a:pt x="3617" y="14663"/>
                    <a:pt x="3283" y="15549"/>
                  </a:cubicBezTo>
                  <a:cubicBezTo>
                    <a:pt x="3106" y="16275"/>
                    <a:pt x="2702" y="16935"/>
                    <a:pt x="2675" y="17688"/>
                  </a:cubicBezTo>
                  <a:cubicBezTo>
                    <a:pt x="2633" y="18714"/>
                    <a:pt x="2735" y="19875"/>
                    <a:pt x="2412" y="20862"/>
                  </a:cubicBezTo>
                  <a:cubicBezTo>
                    <a:pt x="2187" y="21544"/>
                    <a:pt x="1494" y="22801"/>
                    <a:pt x="1494" y="22801"/>
                  </a:cubicBezTo>
                  <a:cubicBezTo>
                    <a:pt x="1494" y="22801"/>
                    <a:pt x="1239" y="23372"/>
                    <a:pt x="1329" y="23372"/>
                  </a:cubicBezTo>
                  <a:cubicBezTo>
                    <a:pt x="1330" y="23372"/>
                    <a:pt x="1332" y="23372"/>
                    <a:pt x="1333" y="23371"/>
                  </a:cubicBezTo>
                  <a:lnTo>
                    <a:pt x="1333" y="23371"/>
                  </a:lnTo>
                  <a:cubicBezTo>
                    <a:pt x="1318" y="23399"/>
                    <a:pt x="1317" y="23410"/>
                    <a:pt x="1324" y="23410"/>
                  </a:cubicBezTo>
                  <a:cubicBezTo>
                    <a:pt x="1342" y="23410"/>
                    <a:pt x="1403" y="23354"/>
                    <a:pt x="1423" y="23330"/>
                  </a:cubicBezTo>
                  <a:lnTo>
                    <a:pt x="1423" y="23330"/>
                  </a:lnTo>
                  <a:cubicBezTo>
                    <a:pt x="1447" y="23334"/>
                    <a:pt x="1470" y="23334"/>
                    <a:pt x="1494" y="23334"/>
                  </a:cubicBezTo>
                  <a:cubicBezTo>
                    <a:pt x="1532" y="23334"/>
                    <a:pt x="1564" y="23334"/>
                    <a:pt x="1596" y="23329"/>
                  </a:cubicBezTo>
                  <a:cubicBezTo>
                    <a:pt x="2037" y="23237"/>
                    <a:pt x="2477" y="23162"/>
                    <a:pt x="2918" y="23086"/>
                  </a:cubicBezTo>
                  <a:cubicBezTo>
                    <a:pt x="3600" y="22969"/>
                    <a:pt x="4309" y="22845"/>
                    <a:pt x="5003" y="22684"/>
                  </a:cubicBezTo>
                  <a:cubicBezTo>
                    <a:pt x="5217" y="22635"/>
                    <a:pt x="5400" y="22608"/>
                    <a:pt x="5576" y="22608"/>
                  </a:cubicBezTo>
                  <a:cubicBezTo>
                    <a:pt x="5829" y="22608"/>
                    <a:pt x="6066" y="22662"/>
                    <a:pt x="6324" y="22776"/>
                  </a:cubicBezTo>
                  <a:cubicBezTo>
                    <a:pt x="7936" y="23505"/>
                    <a:pt x="9682" y="23860"/>
                    <a:pt x="11668" y="23860"/>
                  </a:cubicBezTo>
                  <a:cubicBezTo>
                    <a:pt x="11868" y="23860"/>
                    <a:pt x="12062" y="23860"/>
                    <a:pt x="12260" y="23850"/>
                  </a:cubicBezTo>
                  <a:cubicBezTo>
                    <a:pt x="12459" y="23844"/>
                    <a:pt x="12635" y="23726"/>
                    <a:pt x="12722" y="23549"/>
                  </a:cubicBezTo>
                  <a:cubicBezTo>
                    <a:pt x="12915" y="23151"/>
                    <a:pt x="12722" y="22840"/>
                    <a:pt x="12556" y="22657"/>
                  </a:cubicBezTo>
                  <a:cubicBezTo>
                    <a:pt x="12635" y="22587"/>
                    <a:pt x="12717" y="22511"/>
                    <a:pt x="12803" y="22437"/>
                  </a:cubicBezTo>
                  <a:cubicBezTo>
                    <a:pt x="12915" y="22329"/>
                    <a:pt x="13093" y="22168"/>
                    <a:pt x="13216" y="22082"/>
                  </a:cubicBezTo>
                  <a:cubicBezTo>
                    <a:pt x="13538" y="22313"/>
                    <a:pt x="13920" y="22394"/>
                    <a:pt x="14259" y="22469"/>
                  </a:cubicBezTo>
                  <a:cubicBezTo>
                    <a:pt x="14892" y="22603"/>
                    <a:pt x="15032" y="22672"/>
                    <a:pt x="15070" y="23086"/>
                  </a:cubicBezTo>
                  <a:cubicBezTo>
                    <a:pt x="15107" y="23543"/>
                    <a:pt x="15672" y="23973"/>
                    <a:pt x="16079" y="23973"/>
                  </a:cubicBezTo>
                  <a:lnTo>
                    <a:pt x="16225" y="23973"/>
                  </a:lnTo>
                  <a:cubicBezTo>
                    <a:pt x="16858" y="23973"/>
                    <a:pt x="17165" y="24338"/>
                    <a:pt x="17654" y="24988"/>
                  </a:cubicBezTo>
                  <a:cubicBezTo>
                    <a:pt x="17793" y="25176"/>
                    <a:pt x="17938" y="25370"/>
                    <a:pt x="18100" y="25553"/>
                  </a:cubicBezTo>
                  <a:cubicBezTo>
                    <a:pt x="18588" y="26106"/>
                    <a:pt x="19255" y="26411"/>
                    <a:pt x="19979" y="26411"/>
                  </a:cubicBezTo>
                  <a:cubicBezTo>
                    <a:pt x="20624" y="26411"/>
                    <a:pt x="21269" y="26165"/>
                    <a:pt x="21801" y="25719"/>
                  </a:cubicBezTo>
                  <a:cubicBezTo>
                    <a:pt x="22042" y="25515"/>
                    <a:pt x="22312" y="25397"/>
                    <a:pt x="22543" y="25397"/>
                  </a:cubicBezTo>
                  <a:cubicBezTo>
                    <a:pt x="22731" y="25397"/>
                    <a:pt x="22875" y="25477"/>
                    <a:pt x="22999" y="25650"/>
                  </a:cubicBezTo>
                  <a:cubicBezTo>
                    <a:pt x="23220" y="25950"/>
                    <a:pt x="23563" y="26347"/>
                    <a:pt x="24031" y="26347"/>
                  </a:cubicBezTo>
                  <a:cubicBezTo>
                    <a:pt x="24638" y="26347"/>
                    <a:pt x="24896" y="25719"/>
                    <a:pt x="25052" y="25348"/>
                  </a:cubicBezTo>
                  <a:cubicBezTo>
                    <a:pt x="25174" y="25037"/>
                    <a:pt x="25154" y="24730"/>
                    <a:pt x="25137" y="24457"/>
                  </a:cubicBezTo>
                  <a:cubicBezTo>
                    <a:pt x="25126" y="24333"/>
                    <a:pt x="25121" y="24220"/>
                    <a:pt x="25126" y="24123"/>
                  </a:cubicBezTo>
                  <a:cubicBezTo>
                    <a:pt x="25137" y="24026"/>
                    <a:pt x="25186" y="23968"/>
                    <a:pt x="25234" y="23924"/>
                  </a:cubicBezTo>
                  <a:cubicBezTo>
                    <a:pt x="25690" y="24574"/>
                    <a:pt x="26373" y="24859"/>
                    <a:pt x="26986" y="25117"/>
                  </a:cubicBezTo>
                  <a:cubicBezTo>
                    <a:pt x="27732" y="25429"/>
                    <a:pt x="28204" y="25650"/>
                    <a:pt x="28404" y="26240"/>
                  </a:cubicBezTo>
                  <a:cubicBezTo>
                    <a:pt x="28533" y="26605"/>
                    <a:pt x="28823" y="26820"/>
                    <a:pt x="29188" y="26820"/>
                  </a:cubicBezTo>
                  <a:cubicBezTo>
                    <a:pt x="29446" y="26820"/>
                    <a:pt x="29677" y="26713"/>
                    <a:pt x="29833" y="26627"/>
                  </a:cubicBezTo>
                  <a:cubicBezTo>
                    <a:pt x="30138" y="26466"/>
                    <a:pt x="30445" y="26304"/>
                    <a:pt x="30805" y="26121"/>
                  </a:cubicBezTo>
                  <a:lnTo>
                    <a:pt x="31342" y="25843"/>
                  </a:lnTo>
                  <a:cubicBezTo>
                    <a:pt x="31524" y="25751"/>
                    <a:pt x="31632" y="25563"/>
                    <a:pt x="31632" y="25365"/>
                  </a:cubicBezTo>
                  <a:cubicBezTo>
                    <a:pt x="31627" y="25161"/>
                    <a:pt x="31514" y="24978"/>
                    <a:pt x="31331" y="24891"/>
                  </a:cubicBezTo>
                  <a:cubicBezTo>
                    <a:pt x="30923" y="24693"/>
                    <a:pt x="30520" y="24526"/>
                    <a:pt x="30133" y="24370"/>
                  </a:cubicBezTo>
                  <a:cubicBezTo>
                    <a:pt x="29230" y="24006"/>
                    <a:pt x="28452" y="23688"/>
                    <a:pt x="27844" y="23081"/>
                  </a:cubicBezTo>
                  <a:cubicBezTo>
                    <a:pt x="27517" y="22754"/>
                    <a:pt x="27517" y="22630"/>
                    <a:pt x="27517" y="22630"/>
                  </a:cubicBezTo>
                  <a:cubicBezTo>
                    <a:pt x="27522" y="22608"/>
                    <a:pt x="27576" y="22533"/>
                    <a:pt x="27753" y="22426"/>
                  </a:cubicBezTo>
                  <a:cubicBezTo>
                    <a:pt x="28172" y="22173"/>
                    <a:pt x="28462" y="21814"/>
                    <a:pt x="28720" y="21502"/>
                  </a:cubicBezTo>
                  <a:cubicBezTo>
                    <a:pt x="28984" y="21179"/>
                    <a:pt x="29210" y="20900"/>
                    <a:pt x="29532" y="20755"/>
                  </a:cubicBezTo>
                  <a:cubicBezTo>
                    <a:pt x="30165" y="20470"/>
                    <a:pt x="30326" y="19927"/>
                    <a:pt x="30004" y="19144"/>
                  </a:cubicBezTo>
                  <a:cubicBezTo>
                    <a:pt x="29983" y="19089"/>
                    <a:pt x="29951" y="19004"/>
                    <a:pt x="29945" y="18977"/>
                  </a:cubicBezTo>
                  <a:cubicBezTo>
                    <a:pt x="29865" y="18547"/>
                    <a:pt x="29542" y="18268"/>
                    <a:pt x="29123" y="18268"/>
                  </a:cubicBezTo>
                  <a:cubicBezTo>
                    <a:pt x="29005" y="18268"/>
                    <a:pt x="28887" y="18295"/>
                    <a:pt x="28779" y="18327"/>
                  </a:cubicBezTo>
                  <a:cubicBezTo>
                    <a:pt x="28720" y="18370"/>
                    <a:pt x="28655" y="18407"/>
                    <a:pt x="28597" y="18450"/>
                  </a:cubicBezTo>
                  <a:cubicBezTo>
                    <a:pt x="28392" y="18606"/>
                    <a:pt x="28194" y="18719"/>
                    <a:pt x="28006" y="18789"/>
                  </a:cubicBezTo>
                  <a:cubicBezTo>
                    <a:pt x="27534" y="19154"/>
                    <a:pt x="27044" y="19552"/>
                    <a:pt x="26550" y="19971"/>
                  </a:cubicBezTo>
                  <a:cubicBezTo>
                    <a:pt x="26528" y="19992"/>
                    <a:pt x="26513" y="20004"/>
                    <a:pt x="26491" y="20019"/>
                  </a:cubicBezTo>
                  <a:cubicBezTo>
                    <a:pt x="26560" y="19369"/>
                    <a:pt x="26491" y="18977"/>
                    <a:pt x="26255" y="18714"/>
                  </a:cubicBezTo>
                  <a:cubicBezTo>
                    <a:pt x="26250" y="18703"/>
                    <a:pt x="26238" y="18692"/>
                    <a:pt x="26228" y="18687"/>
                  </a:cubicBezTo>
                  <a:cubicBezTo>
                    <a:pt x="26180" y="18665"/>
                    <a:pt x="26131" y="18643"/>
                    <a:pt x="26083" y="18611"/>
                  </a:cubicBezTo>
                  <a:cubicBezTo>
                    <a:pt x="25910" y="18514"/>
                    <a:pt x="25809" y="18321"/>
                    <a:pt x="25819" y="18122"/>
                  </a:cubicBezTo>
                  <a:cubicBezTo>
                    <a:pt x="25819" y="18102"/>
                    <a:pt x="25830" y="18085"/>
                    <a:pt x="25830" y="18063"/>
                  </a:cubicBezTo>
                  <a:cubicBezTo>
                    <a:pt x="26002" y="18095"/>
                    <a:pt x="26180" y="18128"/>
                    <a:pt x="26351" y="18155"/>
                  </a:cubicBezTo>
                  <a:cubicBezTo>
                    <a:pt x="26475" y="18095"/>
                    <a:pt x="26599" y="18042"/>
                    <a:pt x="26716" y="17988"/>
                  </a:cubicBezTo>
                  <a:lnTo>
                    <a:pt x="26728" y="17978"/>
                  </a:lnTo>
                  <a:cubicBezTo>
                    <a:pt x="26711" y="17870"/>
                    <a:pt x="26701" y="17725"/>
                    <a:pt x="26689" y="17586"/>
                  </a:cubicBezTo>
                  <a:cubicBezTo>
                    <a:pt x="26669" y="17360"/>
                    <a:pt x="26647" y="17145"/>
                    <a:pt x="26572" y="17123"/>
                  </a:cubicBezTo>
                  <a:cubicBezTo>
                    <a:pt x="25749" y="16909"/>
                    <a:pt x="25573" y="16446"/>
                    <a:pt x="25556" y="15920"/>
                  </a:cubicBezTo>
                  <a:lnTo>
                    <a:pt x="25556" y="15818"/>
                  </a:lnTo>
                  <a:cubicBezTo>
                    <a:pt x="25556" y="15710"/>
                    <a:pt x="25567" y="15603"/>
                    <a:pt x="25573" y="15491"/>
                  </a:cubicBezTo>
                  <a:cubicBezTo>
                    <a:pt x="25583" y="15345"/>
                    <a:pt x="25593" y="15201"/>
                    <a:pt x="25600" y="15060"/>
                  </a:cubicBezTo>
                  <a:cubicBezTo>
                    <a:pt x="25600" y="15023"/>
                    <a:pt x="25605" y="14986"/>
                    <a:pt x="25605" y="14953"/>
                  </a:cubicBezTo>
                  <a:cubicBezTo>
                    <a:pt x="25605" y="14668"/>
                    <a:pt x="25573" y="14400"/>
                    <a:pt x="25432" y="14169"/>
                  </a:cubicBezTo>
                  <a:cubicBezTo>
                    <a:pt x="25406" y="14131"/>
                    <a:pt x="25395" y="14093"/>
                    <a:pt x="25390" y="14056"/>
                  </a:cubicBezTo>
                  <a:cubicBezTo>
                    <a:pt x="25368" y="13793"/>
                    <a:pt x="25825" y="13599"/>
                    <a:pt x="25932" y="13320"/>
                  </a:cubicBezTo>
                  <a:cubicBezTo>
                    <a:pt x="25916" y="13316"/>
                    <a:pt x="25898" y="13315"/>
                    <a:pt x="25879" y="13315"/>
                  </a:cubicBezTo>
                  <a:cubicBezTo>
                    <a:pt x="25854" y="13315"/>
                    <a:pt x="25828" y="13317"/>
                    <a:pt x="25803" y="13317"/>
                  </a:cubicBezTo>
                  <a:cubicBezTo>
                    <a:pt x="25731" y="13317"/>
                    <a:pt x="25666" y="13303"/>
                    <a:pt x="25653" y="13196"/>
                  </a:cubicBezTo>
                  <a:cubicBezTo>
                    <a:pt x="24492" y="13260"/>
                    <a:pt x="23332" y="13347"/>
                    <a:pt x="22166" y="13369"/>
                  </a:cubicBezTo>
                  <a:cubicBezTo>
                    <a:pt x="21929" y="13374"/>
                    <a:pt x="21670" y="13464"/>
                    <a:pt x="21423" y="13464"/>
                  </a:cubicBezTo>
                  <a:cubicBezTo>
                    <a:pt x="21218" y="13464"/>
                    <a:pt x="21021" y="13402"/>
                    <a:pt x="20850" y="13180"/>
                  </a:cubicBezTo>
                  <a:lnTo>
                    <a:pt x="18712" y="13186"/>
                  </a:lnTo>
                  <a:cubicBezTo>
                    <a:pt x="18048" y="13615"/>
                    <a:pt x="17332" y="13679"/>
                    <a:pt x="16608" y="13679"/>
                  </a:cubicBezTo>
                  <a:cubicBezTo>
                    <a:pt x="16296" y="13679"/>
                    <a:pt x="15982" y="13667"/>
                    <a:pt x="15670" y="13667"/>
                  </a:cubicBezTo>
                  <a:cubicBezTo>
                    <a:pt x="15482" y="13667"/>
                    <a:pt x="15294" y="13672"/>
                    <a:pt x="15107" y="13686"/>
                  </a:cubicBezTo>
                  <a:cubicBezTo>
                    <a:pt x="14914" y="13557"/>
                    <a:pt x="14802" y="13369"/>
                    <a:pt x="14737" y="13175"/>
                  </a:cubicBezTo>
                  <a:lnTo>
                    <a:pt x="14737" y="13126"/>
                  </a:lnTo>
                  <a:cubicBezTo>
                    <a:pt x="14827" y="11452"/>
                    <a:pt x="15166" y="9842"/>
                    <a:pt x="16034" y="8382"/>
                  </a:cubicBezTo>
                  <a:lnTo>
                    <a:pt x="16034" y="8382"/>
                  </a:lnTo>
                  <a:cubicBezTo>
                    <a:pt x="16033" y="8383"/>
                    <a:pt x="16032" y="8383"/>
                    <a:pt x="16032" y="8383"/>
                  </a:cubicBezTo>
                  <a:cubicBezTo>
                    <a:pt x="16096" y="7808"/>
                    <a:pt x="16252" y="7292"/>
                    <a:pt x="16837" y="7029"/>
                  </a:cubicBezTo>
                  <a:cubicBezTo>
                    <a:pt x="16961" y="6342"/>
                    <a:pt x="16676" y="5477"/>
                    <a:pt x="17654" y="5154"/>
                  </a:cubicBezTo>
                  <a:cubicBezTo>
                    <a:pt x="18147" y="4805"/>
                    <a:pt x="17869" y="4294"/>
                    <a:pt x="17896" y="3848"/>
                  </a:cubicBezTo>
                  <a:cubicBezTo>
                    <a:pt x="17567" y="3790"/>
                    <a:pt x="17579" y="3558"/>
                    <a:pt x="17626" y="3307"/>
                  </a:cubicBezTo>
                  <a:cubicBezTo>
                    <a:pt x="17535" y="3242"/>
                    <a:pt x="17412" y="3183"/>
                    <a:pt x="17391" y="3102"/>
                  </a:cubicBezTo>
                  <a:cubicBezTo>
                    <a:pt x="17165" y="2140"/>
                    <a:pt x="17116" y="883"/>
                    <a:pt x="16445" y="335"/>
                  </a:cubicBezTo>
                  <a:cubicBezTo>
                    <a:pt x="16434" y="277"/>
                    <a:pt x="16424" y="218"/>
                    <a:pt x="16413" y="158"/>
                  </a:cubicBezTo>
                  <a:cubicBezTo>
                    <a:pt x="16369" y="185"/>
                    <a:pt x="16322" y="201"/>
                    <a:pt x="16278" y="223"/>
                  </a:cubicBezTo>
                  <a:cubicBezTo>
                    <a:pt x="15983" y="53"/>
                    <a:pt x="15611" y="1"/>
                    <a:pt x="15206"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01"/>
            <p:cNvSpPr/>
            <p:nvPr/>
          </p:nvSpPr>
          <p:spPr>
            <a:xfrm>
              <a:off x="2338650" y="3105175"/>
              <a:ext cx="1914550" cy="1859725"/>
            </a:xfrm>
            <a:custGeom>
              <a:rect b="b" l="l" r="r" t="t"/>
              <a:pathLst>
                <a:path extrusionOk="0" h="74389" w="76582">
                  <a:moveTo>
                    <a:pt x="24033" y="0"/>
                  </a:moveTo>
                  <a:cubicBezTo>
                    <a:pt x="24008" y="0"/>
                    <a:pt x="23984" y="1"/>
                    <a:pt x="23960" y="1"/>
                  </a:cubicBezTo>
                  <a:cubicBezTo>
                    <a:pt x="23885" y="44"/>
                    <a:pt x="23826" y="91"/>
                    <a:pt x="23767" y="145"/>
                  </a:cubicBezTo>
                  <a:cubicBezTo>
                    <a:pt x="23757" y="140"/>
                    <a:pt x="23740" y="140"/>
                    <a:pt x="23729" y="135"/>
                  </a:cubicBezTo>
                  <a:cubicBezTo>
                    <a:pt x="23724" y="156"/>
                    <a:pt x="23724" y="178"/>
                    <a:pt x="23719" y="200"/>
                  </a:cubicBezTo>
                  <a:cubicBezTo>
                    <a:pt x="23251" y="747"/>
                    <a:pt x="23655" y="1698"/>
                    <a:pt x="23321" y="2268"/>
                  </a:cubicBezTo>
                  <a:cubicBezTo>
                    <a:pt x="23278" y="2880"/>
                    <a:pt x="23236" y="3492"/>
                    <a:pt x="23192" y="4105"/>
                  </a:cubicBezTo>
                  <a:cubicBezTo>
                    <a:pt x="23139" y="4846"/>
                    <a:pt x="23085" y="5588"/>
                    <a:pt x="23031" y="6324"/>
                  </a:cubicBezTo>
                  <a:lnTo>
                    <a:pt x="23031" y="6329"/>
                  </a:lnTo>
                  <a:cubicBezTo>
                    <a:pt x="22655" y="7968"/>
                    <a:pt x="22956" y="9686"/>
                    <a:pt x="22510" y="11320"/>
                  </a:cubicBezTo>
                  <a:cubicBezTo>
                    <a:pt x="22478" y="11744"/>
                    <a:pt x="22450" y="12163"/>
                    <a:pt x="22423" y="12587"/>
                  </a:cubicBezTo>
                  <a:cubicBezTo>
                    <a:pt x="22172" y="16262"/>
                    <a:pt x="21994" y="19942"/>
                    <a:pt x="21436" y="23596"/>
                  </a:cubicBezTo>
                  <a:lnTo>
                    <a:pt x="21436" y="25007"/>
                  </a:lnTo>
                  <a:cubicBezTo>
                    <a:pt x="21290" y="26598"/>
                    <a:pt x="21070" y="28188"/>
                    <a:pt x="21027" y="29784"/>
                  </a:cubicBezTo>
                  <a:cubicBezTo>
                    <a:pt x="21022" y="29966"/>
                    <a:pt x="21005" y="30117"/>
                    <a:pt x="20973" y="30241"/>
                  </a:cubicBezTo>
                  <a:cubicBezTo>
                    <a:pt x="20779" y="30531"/>
                    <a:pt x="20511" y="30719"/>
                    <a:pt x="20125" y="30821"/>
                  </a:cubicBezTo>
                  <a:cubicBezTo>
                    <a:pt x="20006" y="30821"/>
                    <a:pt x="19872" y="30809"/>
                    <a:pt x="19722" y="30799"/>
                  </a:cubicBezTo>
                  <a:cubicBezTo>
                    <a:pt x="14372" y="30256"/>
                    <a:pt x="9021" y="29757"/>
                    <a:pt x="3664" y="29274"/>
                  </a:cubicBezTo>
                  <a:cubicBezTo>
                    <a:pt x="3242" y="29236"/>
                    <a:pt x="2818" y="29226"/>
                    <a:pt x="2392" y="29226"/>
                  </a:cubicBezTo>
                  <a:cubicBezTo>
                    <a:pt x="1950" y="29226"/>
                    <a:pt x="1507" y="29237"/>
                    <a:pt x="1063" y="29237"/>
                  </a:cubicBezTo>
                  <a:cubicBezTo>
                    <a:pt x="1015" y="29237"/>
                    <a:pt x="967" y="29237"/>
                    <a:pt x="919" y="29236"/>
                  </a:cubicBezTo>
                  <a:cubicBezTo>
                    <a:pt x="817" y="29225"/>
                    <a:pt x="710" y="29214"/>
                    <a:pt x="623" y="29214"/>
                  </a:cubicBezTo>
                  <a:cubicBezTo>
                    <a:pt x="511" y="29214"/>
                    <a:pt x="435" y="29214"/>
                    <a:pt x="387" y="29321"/>
                  </a:cubicBezTo>
                  <a:cubicBezTo>
                    <a:pt x="306" y="29370"/>
                    <a:pt x="237" y="29440"/>
                    <a:pt x="194" y="29542"/>
                  </a:cubicBezTo>
                  <a:cubicBezTo>
                    <a:pt x="140" y="29681"/>
                    <a:pt x="194" y="29822"/>
                    <a:pt x="301" y="29907"/>
                  </a:cubicBezTo>
                  <a:cubicBezTo>
                    <a:pt x="247" y="30095"/>
                    <a:pt x="140" y="30246"/>
                    <a:pt x="1" y="30348"/>
                  </a:cubicBezTo>
                  <a:cubicBezTo>
                    <a:pt x="70" y="30397"/>
                    <a:pt x="145" y="30444"/>
                    <a:pt x="231" y="30477"/>
                  </a:cubicBezTo>
                  <a:cubicBezTo>
                    <a:pt x="678" y="30633"/>
                    <a:pt x="892" y="30982"/>
                    <a:pt x="1204" y="31540"/>
                  </a:cubicBezTo>
                  <a:cubicBezTo>
                    <a:pt x="1382" y="31858"/>
                    <a:pt x="1563" y="32185"/>
                    <a:pt x="1838" y="32475"/>
                  </a:cubicBezTo>
                  <a:cubicBezTo>
                    <a:pt x="2461" y="33142"/>
                    <a:pt x="3058" y="33861"/>
                    <a:pt x="3643" y="34555"/>
                  </a:cubicBezTo>
                  <a:cubicBezTo>
                    <a:pt x="4985" y="36160"/>
                    <a:pt x="6378" y="37821"/>
                    <a:pt x="8193" y="39067"/>
                  </a:cubicBezTo>
                  <a:cubicBezTo>
                    <a:pt x="8843" y="39512"/>
                    <a:pt x="9047" y="40216"/>
                    <a:pt x="9289" y="41027"/>
                  </a:cubicBezTo>
                  <a:cubicBezTo>
                    <a:pt x="9455" y="41587"/>
                    <a:pt x="9622" y="42172"/>
                    <a:pt x="9961" y="42693"/>
                  </a:cubicBezTo>
                  <a:cubicBezTo>
                    <a:pt x="9949" y="42736"/>
                    <a:pt x="9934" y="42779"/>
                    <a:pt x="9923" y="42812"/>
                  </a:cubicBezTo>
                  <a:lnTo>
                    <a:pt x="9901" y="42876"/>
                  </a:lnTo>
                  <a:cubicBezTo>
                    <a:pt x="9472" y="44235"/>
                    <a:pt x="9929" y="45567"/>
                    <a:pt x="11201" y="46636"/>
                  </a:cubicBezTo>
                  <a:cubicBezTo>
                    <a:pt x="13517" y="48587"/>
                    <a:pt x="15510" y="50000"/>
                    <a:pt x="17476" y="51079"/>
                  </a:cubicBezTo>
                  <a:cubicBezTo>
                    <a:pt x="17868" y="51294"/>
                    <a:pt x="18228" y="51401"/>
                    <a:pt x="18588" y="51401"/>
                  </a:cubicBezTo>
                  <a:cubicBezTo>
                    <a:pt x="19110" y="51401"/>
                    <a:pt x="19604" y="51170"/>
                    <a:pt x="20109" y="50704"/>
                  </a:cubicBezTo>
                  <a:cubicBezTo>
                    <a:pt x="20801" y="50064"/>
                    <a:pt x="21097" y="49291"/>
                    <a:pt x="21387" y="48549"/>
                  </a:cubicBezTo>
                  <a:cubicBezTo>
                    <a:pt x="21511" y="48232"/>
                    <a:pt x="21624" y="47937"/>
                    <a:pt x="21768" y="47657"/>
                  </a:cubicBezTo>
                  <a:cubicBezTo>
                    <a:pt x="21838" y="47518"/>
                    <a:pt x="21892" y="47372"/>
                    <a:pt x="21946" y="47233"/>
                  </a:cubicBezTo>
                  <a:cubicBezTo>
                    <a:pt x="22037" y="47007"/>
                    <a:pt x="22101" y="46868"/>
                    <a:pt x="22160" y="46776"/>
                  </a:cubicBezTo>
                  <a:cubicBezTo>
                    <a:pt x="22359" y="46717"/>
                    <a:pt x="22559" y="46668"/>
                    <a:pt x="22757" y="46631"/>
                  </a:cubicBezTo>
                  <a:cubicBezTo>
                    <a:pt x="22956" y="46631"/>
                    <a:pt x="23133" y="46598"/>
                    <a:pt x="23300" y="46551"/>
                  </a:cubicBezTo>
                  <a:cubicBezTo>
                    <a:pt x="23519" y="46528"/>
                    <a:pt x="23736" y="46516"/>
                    <a:pt x="23952" y="46516"/>
                  </a:cubicBezTo>
                  <a:cubicBezTo>
                    <a:pt x="28004" y="46516"/>
                    <a:pt x="31442" y="50471"/>
                    <a:pt x="33432" y="53776"/>
                  </a:cubicBezTo>
                  <a:cubicBezTo>
                    <a:pt x="33925" y="54592"/>
                    <a:pt x="34495" y="55306"/>
                    <a:pt x="35086" y="55990"/>
                  </a:cubicBezTo>
                  <a:cubicBezTo>
                    <a:pt x="35968" y="57627"/>
                    <a:pt x="37042" y="59149"/>
                    <a:pt x="38105" y="60631"/>
                  </a:cubicBezTo>
                  <a:lnTo>
                    <a:pt x="38396" y="61039"/>
                  </a:lnTo>
                  <a:cubicBezTo>
                    <a:pt x="38514" y="61205"/>
                    <a:pt x="38669" y="61410"/>
                    <a:pt x="38869" y="61560"/>
                  </a:cubicBezTo>
                  <a:cubicBezTo>
                    <a:pt x="38981" y="61936"/>
                    <a:pt x="39100" y="62301"/>
                    <a:pt x="39256" y="62630"/>
                  </a:cubicBezTo>
                  <a:cubicBezTo>
                    <a:pt x="39519" y="63193"/>
                    <a:pt x="39819" y="63731"/>
                    <a:pt x="40131" y="64262"/>
                  </a:cubicBezTo>
                  <a:cubicBezTo>
                    <a:pt x="40635" y="66357"/>
                    <a:pt x="41533" y="68162"/>
                    <a:pt x="42311" y="69560"/>
                  </a:cubicBezTo>
                  <a:lnTo>
                    <a:pt x="42355" y="69635"/>
                  </a:lnTo>
                  <a:cubicBezTo>
                    <a:pt x="42494" y="69893"/>
                    <a:pt x="42683" y="70237"/>
                    <a:pt x="43112" y="70386"/>
                  </a:cubicBezTo>
                  <a:cubicBezTo>
                    <a:pt x="43945" y="70677"/>
                    <a:pt x="44724" y="71085"/>
                    <a:pt x="45546" y="71515"/>
                  </a:cubicBezTo>
                  <a:cubicBezTo>
                    <a:pt x="46824" y="72181"/>
                    <a:pt x="48145" y="72868"/>
                    <a:pt x="49688" y="73089"/>
                  </a:cubicBezTo>
                  <a:cubicBezTo>
                    <a:pt x="50756" y="73245"/>
                    <a:pt x="51633" y="73411"/>
                    <a:pt x="52342" y="74046"/>
                  </a:cubicBezTo>
                  <a:cubicBezTo>
                    <a:pt x="52600" y="74276"/>
                    <a:pt x="52852" y="74388"/>
                    <a:pt x="53104" y="74388"/>
                  </a:cubicBezTo>
                  <a:cubicBezTo>
                    <a:pt x="53599" y="74388"/>
                    <a:pt x="53851" y="73981"/>
                    <a:pt x="54002" y="73739"/>
                  </a:cubicBezTo>
                  <a:cubicBezTo>
                    <a:pt x="54039" y="73674"/>
                    <a:pt x="54093" y="73589"/>
                    <a:pt x="54131" y="73545"/>
                  </a:cubicBezTo>
                  <a:cubicBezTo>
                    <a:pt x="54592" y="73443"/>
                    <a:pt x="54748" y="73191"/>
                    <a:pt x="54802" y="72992"/>
                  </a:cubicBezTo>
                  <a:cubicBezTo>
                    <a:pt x="54921" y="72541"/>
                    <a:pt x="54555" y="72208"/>
                    <a:pt x="54373" y="72052"/>
                  </a:cubicBezTo>
                  <a:cubicBezTo>
                    <a:pt x="53835" y="71306"/>
                    <a:pt x="53664" y="70413"/>
                    <a:pt x="53481" y="69463"/>
                  </a:cubicBezTo>
                  <a:cubicBezTo>
                    <a:pt x="53384" y="68936"/>
                    <a:pt x="53271" y="68400"/>
                    <a:pt x="53104" y="67872"/>
                  </a:cubicBezTo>
                  <a:cubicBezTo>
                    <a:pt x="53201" y="67577"/>
                    <a:pt x="53277" y="67249"/>
                    <a:pt x="53303" y="66900"/>
                  </a:cubicBezTo>
                  <a:cubicBezTo>
                    <a:pt x="53481" y="64686"/>
                    <a:pt x="54942" y="62146"/>
                    <a:pt x="55774" y="60121"/>
                  </a:cubicBezTo>
                  <a:cubicBezTo>
                    <a:pt x="56779" y="57692"/>
                    <a:pt x="59492" y="57337"/>
                    <a:pt x="61184" y="55651"/>
                  </a:cubicBezTo>
                  <a:cubicBezTo>
                    <a:pt x="61227" y="55629"/>
                    <a:pt x="61271" y="55608"/>
                    <a:pt x="61297" y="55597"/>
                  </a:cubicBezTo>
                  <a:cubicBezTo>
                    <a:pt x="63011" y="55016"/>
                    <a:pt x="64778" y="54416"/>
                    <a:pt x="66057" y="53099"/>
                  </a:cubicBezTo>
                  <a:cubicBezTo>
                    <a:pt x="66272" y="52879"/>
                    <a:pt x="66535" y="52663"/>
                    <a:pt x="66820" y="52433"/>
                  </a:cubicBezTo>
                  <a:cubicBezTo>
                    <a:pt x="67819" y="51627"/>
                    <a:pt x="69183" y="50526"/>
                    <a:pt x="68447" y="48425"/>
                  </a:cubicBezTo>
                  <a:cubicBezTo>
                    <a:pt x="68427" y="48361"/>
                    <a:pt x="68427" y="48329"/>
                    <a:pt x="68420" y="48329"/>
                  </a:cubicBezTo>
                  <a:cubicBezTo>
                    <a:pt x="68469" y="48264"/>
                    <a:pt x="68710" y="48168"/>
                    <a:pt x="68839" y="48113"/>
                  </a:cubicBezTo>
                  <a:cubicBezTo>
                    <a:pt x="68893" y="48093"/>
                    <a:pt x="68942" y="48071"/>
                    <a:pt x="68995" y="48049"/>
                  </a:cubicBezTo>
                  <a:cubicBezTo>
                    <a:pt x="69119" y="49204"/>
                    <a:pt x="69942" y="49301"/>
                    <a:pt x="70205" y="49301"/>
                  </a:cubicBezTo>
                  <a:cubicBezTo>
                    <a:pt x="70683" y="49301"/>
                    <a:pt x="71160" y="49060"/>
                    <a:pt x="71418" y="48931"/>
                  </a:cubicBezTo>
                  <a:cubicBezTo>
                    <a:pt x="72198" y="48538"/>
                    <a:pt x="73057" y="48254"/>
                    <a:pt x="74207" y="48006"/>
                  </a:cubicBezTo>
                  <a:cubicBezTo>
                    <a:pt x="74266" y="47996"/>
                    <a:pt x="74325" y="47969"/>
                    <a:pt x="74378" y="47937"/>
                  </a:cubicBezTo>
                  <a:cubicBezTo>
                    <a:pt x="74454" y="47883"/>
                    <a:pt x="74459" y="47409"/>
                    <a:pt x="74459" y="47409"/>
                  </a:cubicBezTo>
                  <a:cubicBezTo>
                    <a:pt x="74797" y="46776"/>
                    <a:pt x="75152" y="46152"/>
                    <a:pt x="75377" y="45470"/>
                  </a:cubicBezTo>
                  <a:cubicBezTo>
                    <a:pt x="75700" y="44483"/>
                    <a:pt x="75598" y="43322"/>
                    <a:pt x="75640" y="42296"/>
                  </a:cubicBezTo>
                  <a:cubicBezTo>
                    <a:pt x="75667" y="41543"/>
                    <a:pt x="76071" y="40883"/>
                    <a:pt x="76248" y="40157"/>
                  </a:cubicBezTo>
                  <a:cubicBezTo>
                    <a:pt x="76582" y="39271"/>
                    <a:pt x="76527" y="38391"/>
                    <a:pt x="76087" y="37573"/>
                  </a:cubicBezTo>
                  <a:cubicBezTo>
                    <a:pt x="76044" y="37412"/>
                    <a:pt x="75995" y="37256"/>
                    <a:pt x="75947" y="37101"/>
                  </a:cubicBezTo>
                  <a:cubicBezTo>
                    <a:pt x="75952" y="37010"/>
                    <a:pt x="75925" y="36928"/>
                    <a:pt x="75866" y="36864"/>
                  </a:cubicBezTo>
                  <a:cubicBezTo>
                    <a:pt x="75845" y="36794"/>
                    <a:pt x="75818" y="36725"/>
                    <a:pt x="75796" y="36655"/>
                  </a:cubicBezTo>
                  <a:cubicBezTo>
                    <a:pt x="75754" y="36542"/>
                    <a:pt x="75711" y="36435"/>
                    <a:pt x="75667" y="36328"/>
                  </a:cubicBezTo>
                  <a:cubicBezTo>
                    <a:pt x="75711" y="36075"/>
                    <a:pt x="75759" y="35827"/>
                    <a:pt x="75410" y="35688"/>
                  </a:cubicBezTo>
                  <a:lnTo>
                    <a:pt x="75410" y="35688"/>
                  </a:lnTo>
                  <a:cubicBezTo>
                    <a:pt x="75415" y="35720"/>
                    <a:pt x="75421" y="35753"/>
                    <a:pt x="75421" y="35790"/>
                  </a:cubicBezTo>
                  <a:cubicBezTo>
                    <a:pt x="75394" y="35731"/>
                    <a:pt x="75367" y="35677"/>
                    <a:pt x="75340" y="35624"/>
                  </a:cubicBezTo>
                  <a:lnTo>
                    <a:pt x="75340" y="35624"/>
                  </a:lnTo>
                  <a:cubicBezTo>
                    <a:pt x="75357" y="35629"/>
                    <a:pt x="75367" y="35634"/>
                    <a:pt x="75383" y="35639"/>
                  </a:cubicBezTo>
                  <a:cubicBezTo>
                    <a:pt x="75464" y="35393"/>
                    <a:pt x="75383" y="35220"/>
                    <a:pt x="75131" y="35123"/>
                  </a:cubicBezTo>
                  <a:cubicBezTo>
                    <a:pt x="75125" y="35135"/>
                    <a:pt x="75120" y="35145"/>
                    <a:pt x="75114" y="35156"/>
                  </a:cubicBezTo>
                  <a:cubicBezTo>
                    <a:pt x="75109" y="35145"/>
                    <a:pt x="75104" y="35135"/>
                    <a:pt x="75099" y="35129"/>
                  </a:cubicBezTo>
                  <a:cubicBezTo>
                    <a:pt x="75104" y="35123"/>
                    <a:pt x="75109" y="35118"/>
                    <a:pt x="75114" y="35118"/>
                  </a:cubicBezTo>
                  <a:cubicBezTo>
                    <a:pt x="75104" y="35103"/>
                    <a:pt x="75087" y="35091"/>
                    <a:pt x="75077" y="35081"/>
                  </a:cubicBezTo>
                  <a:cubicBezTo>
                    <a:pt x="74867" y="34645"/>
                    <a:pt x="74673" y="34211"/>
                    <a:pt x="74551" y="33732"/>
                  </a:cubicBezTo>
                  <a:cubicBezTo>
                    <a:pt x="74319" y="32846"/>
                    <a:pt x="73847" y="32061"/>
                    <a:pt x="73659" y="31159"/>
                  </a:cubicBezTo>
                  <a:cubicBezTo>
                    <a:pt x="73552" y="30655"/>
                    <a:pt x="73481" y="30144"/>
                    <a:pt x="73423" y="29628"/>
                  </a:cubicBezTo>
                  <a:cubicBezTo>
                    <a:pt x="73379" y="28371"/>
                    <a:pt x="73036" y="26259"/>
                    <a:pt x="72965" y="25002"/>
                  </a:cubicBezTo>
                  <a:cubicBezTo>
                    <a:pt x="72959" y="24888"/>
                    <a:pt x="72982" y="24848"/>
                    <a:pt x="73021" y="24848"/>
                  </a:cubicBezTo>
                  <a:cubicBezTo>
                    <a:pt x="73114" y="24848"/>
                    <a:pt x="73301" y="25065"/>
                    <a:pt x="73454" y="25065"/>
                  </a:cubicBezTo>
                  <a:cubicBezTo>
                    <a:pt x="73479" y="25065"/>
                    <a:pt x="73502" y="25059"/>
                    <a:pt x="73525" y="25046"/>
                  </a:cubicBezTo>
                  <a:lnTo>
                    <a:pt x="73525" y="25019"/>
                  </a:lnTo>
                  <a:lnTo>
                    <a:pt x="73525" y="24992"/>
                  </a:lnTo>
                  <a:cubicBezTo>
                    <a:pt x="73277" y="24878"/>
                    <a:pt x="73111" y="24712"/>
                    <a:pt x="72992" y="24487"/>
                  </a:cubicBezTo>
                  <a:lnTo>
                    <a:pt x="72992" y="23197"/>
                  </a:lnTo>
                  <a:cubicBezTo>
                    <a:pt x="72992" y="22795"/>
                    <a:pt x="72923" y="22381"/>
                    <a:pt x="73014" y="21999"/>
                  </a:cubicBezTo>
                  <a:cubicBezTo>
                    <a:pt x="73057" y="21816"/>
                    <a:pt x="73004" y="21597"/>
                    <a:pt x="72939" y="21409"/>
                  </a:cubicBezTo>
                  <a:cubicBezTo>
                    <a:pt x="72213" y="20791"/>
                    <a:pt x="71224" y="20613"/>
                    <a:pt x="70285" y="20581"/>
                  </a:cubicBezTo>
                  <a:cubicBezTo>
                    <a:pt x="70252" y="20619"/>
                    <a:pt x="70199" y="20646"/>
                    <a:pt x="70113" y="20662"/>
                  </a:cubicBezTo>
                  <a:cubicBezTo>
                    <a:pt x="70089" y="20665"/>
                    <a:pt x="70066" y="20666"/>
                    <a:pt x="70043" y="20666"/>
                  </a:cubicBezTo>
                  <a:cubicBezTo>
                    <a:pt x="70020" y="20666"/>
                    <a:pt x="69998" y="20665"/>
                    <a:pt x="69974" y="20662"/>
                  </a:cubicBezTo>
                  <a:cubicBezTo>
                    <a:pt x="69806" y="20651"/>
                    <a:pt x="69667" y="20566"/>
                    <a:pt x="69592" y="20405"/>
                  </a:cubicBezTo>
                  <a:cubicBezTo>
                    <a:pt x="69329" y="20296"/>
                    <a:pt x="69097" y="20125"/>
                    <a:pt x="68846" y="19974"/>
                  </a:cubicBezTo>
                  <a:cubicBezTo>
                    <a:pt x="68834" y="19974"/>
                    <a:pt x="68824" y="19964"/>
                    <a:pt x="68819" y="19964"/>
                  </a:cubicBezTo>
                  <a:cubicBezTo>
                    <a:pt x="68496" y="19850"/>
                    <a:pt x="68189" y="19684"/>
                    <a:pt x="67879" y="19528"/>
                  </a:cubicBezTo>
                  <a:cubicBezTo>
                    <a:pt x="67599" y="19421"/>
                    <a:pt x="67314" y="19329"/>
                    <a:pt x="67024" y="19249"/>
                  </a:cubicBezTo>
                  <a:cubicBezTo>
                    <a:pt x="66965" y="19233"/>
                    <a:pt x="66932" y="19185"/>
                    <a:pt x="66927" y="19136"/>
                  </a:cubicBezTo>
                  <a:cubicBezTo>
                    <a:pt x="66756" y="19092"/>
                    <a:pt x="66582" y="19066"/>
                    <a:pt x="66402" y="19066"/>
                  </a:cubicBezTo>
                  <a:cubicBezTo>
                    <a:pt x="66096" y="19066"/>
                    <a:pt x="65774" y="19142"/>
                    <a:pt x="65429" y="19334"/>
                  </a:cubicBezTo>
                  <a:cubicBezTo>
                    <a:pt x="65369" y="19370"/>
                    <a:pt x="65281" y="19392"/>
                    <a:pt x="65182" y="19392"/>
                  </a:cubicBezTo>
                  <a:cubicBezTo>
                    <a:pt x="65147" y="19392"/>
                    <a:pt x="65111" y="19389"/>
                    <a:pt x="65074" y="19383"/>
                  </a:cubicBezTo>
                  <a:cubicBezTo>
                    <a:pt x="64418" y="19475"/>
                    <a:pt x="63779" y="19431"/>
                    <a:pt x="63113" y="19517"/>
                  </a:cubicBezTo>
                  <a:cubicBezTo>
                    <a:pt x="63044" y="19528"/>
                    <a:pt x="62973" y="19539"/>
                    <a:pt x="62908" y="19545"/>
                  </a:cubicBezTo>
                  <a:cubicBezTo>
                    <a:pt x="62732" y="19604"/>
                    <a:pt x="62549" y="19624"/>
                    <a:pt x="62360" y="19631"/>
                  </a:cubicBezTo>
                  <a:cubicBezTo>
                    <a:pt x="61861" y="19716"/>
                    <a:pt x="61356" y="19829"/>
                    <a:pt x="60884" y="19969"/>
                  </a:cubicBezTo>
                  <a:cubicBezTo>
                    <a:pt x="60734" y="20089"/>
                    <a:pt x="60570" y="20175"/>
                    <a:pt x="60363" y="20175"/>
                  </a:cubicBezTo>
                  <a:cubicBezTo>
                    <a:pt x="60310" y="20175"/>
                    <a:pt x="60255" y="20169"/>
                    <a:pt x="60196" y="20157"/>
                  </a:cubicBezTo>
                  <a:cubicBezTo>
                    <a:pt x="60201" y="20157"/>
                    <a:pt x="60201" y="20157"/>
                    <a:pt x="60201" y="20152"/>
                  </a:cubicBezTo>
                  <a:lnTo>
                    <a:pt x="60201" y="20152"/>
                  </a:lnTo>
                  <a:cubicBezTo>
                    <a:pt x="60122" y="20165"/>
                    <a:pt x="60045" y="20171"/>
                    <a:pt x="59968" y="20171"/>
                  </a:cubicBezTo>
                  <a:cubicBezTo>
                    <a:pt x="59794" y="20171"/>
                    <a:pt x="59625" y="20138"/>
                    <a:pt x="59449" y="20071"/>
                  </a:cubicBezTo>
                  <a:cubicBezTo>
                    <a:pt x="59191" y="19996"/>
                    <a:pt x="58944" y="19882"/>
                    <a:pt x="58703" y="19753"/>
                  </a:cubicBezTo>
                  <a:cubicBezTo>
                    <a:pt x="58407" y="19673"/>
                    <a:pt x="58122" y="19668"/>
                    <a:pt x="57768" y="19663"/>
                  </a:cubicBezTo>
                  <a:cubicBezTo>
                    <a:pt x="57719" y="19663"/>
                    <a:pt x="57676" y="19663"/>
                    <a:pt x="57634" y="19657"/>
                  </a:cubicBezTo>
                  <a:cubicBezTo>
                    <a:pt x="57591" y="19669"/>
                    <a:pt x="57549" y="19675"/>
                    <a:pt x="57506" y="19675"/>
                  </a:cubicBezTo>
                  <a:cubicBezTo>
                    <a:pt x="57415" y="19675"/>
                    <a:pt x="57323" y="19646"/>
                    <a:pt x="57235" y="19587"/>
                  </a:cubicBezTo>
                  <a:cubicBezTo>
                    <a:pt x="57188" y="19572"/>
                    <a:pt x="57133" y="19555"/>
                    <a:pt x="57086" y="19534"/>
                  </a:cubicBezTo>
                  <a:cubicBezTo>
                    <a:pt x="56889" y="19452"/>
                    <a:pt x="56566" y="19322"/>
                    <a:pt x="56295" y="19322"/>
                  </a:cubicBezTo>
                  <a:cubicBezTo>
                    <a:pt x="56248" y="19322"/>
                    <a:pt x="56204" y="19326"/>
                    <a:pt x="56161" y="19334"/>
                  </a:cubicBezTo>
                  <a:cubicBezTo>
                    <a:pt x="56086" y="19431"/>
                    <a:pt x="56005" y="19539"/>
                    <a:pt x="55925" y="19614"/>
                  </a:cubicBezTo>
                  <a:cubicBezTo>
                    <a:pt x="55920" y="19577"/>
                    <a:pt x="55914" y="19545"/>
                    <a:pt x="55914" y="19507"/>
                  </a:cubicBezTo>
                  <a:cubicBezTo>
                    <a:pt x="55893" y="19545"/>
                    <a:pt x="55876" y="19577"/>
                    <a:pt x="55866" y="19619"/>
                  </a:cubicBezTo>
                  <a:cubicBezTo>
                    <a:pt x="55861" y="19636"/>
                    <a:pt x="55856" y="19646"/>
                    <a:pt x="55856" y="19657"/>
                  </a:cubicBezTo>
                  <a:cubicBezTo>
                    <a:pt x="55871" y="19652"/>
                    <a:pt x="55888" y="19652"/>
                    <a:pt x="55903" y="19652"/>
                  </a:cubicBezTo>
                  <a:cubicBezTo>
                    <a:pt x="55920" y="19867"/>
                    <a:pt x="55876" y="20028"/>
                    <a:pt x="55791" y="20152"/>
                  </a:cubicBezTo>
                  <a:cubicBezTo>
                    <a:pt x="55753" y="20179"/>
                    <a:pt x="55710" y="20200"/>
                    <a:pt x="55667" y="20221"/>
                  </a:cubicBezTo>
                  <a:cubicBezTo>
                    <a:pt x="55603" y="20248"/>
                    <a:pt x="55533" y="20264"/>
                    <a:pt x="55462" y="20264"/>
                  </a:cubicBezTo>
                  <a:cubicBezTo>
                    <a:pt x="55393" y="20264"/>
                    <a:pt x="55323" y="20248"/>
                    <a:pt x="55259" y="20221"/>
                  </a:cubicBezTo>
                  <a:cubicBezTo>
                    <a:pt x="55205" y="20200"/>
                    <a:pt x="55162" y="20167"/>
                    <a:pt x="55119" y="20135"/>
                  </a:cubicBezTo>
                  <a:cubicBezTo>
                    <a:pt x="55103" y="20043"/>
                    <a:pt x="55108" y="19942"/>
                    <a:pt x="55114" y="19840"/>
                  </a:cubicBezTo>
                  <a:cubicBezTo>
                    <a:pt x="54889" y="19528"/>
                    <a:pt x="54716" y="19260"/>
                    <a:pt x="54276" y="19205"/>
                  </a:cubicBezTo>
                  <a:cubicBezTo>
                    <a:pt x="54044" y="19185"/>
                    <a:pt x="53846" y="19115"/>
                    <a:pt x="53632" y="19024"/>
                  </a:cubicBezTo>
                  <a:cubicBezTo>
                    <a:pt x="53369" y="18907"/>
                    <a:pt x="53140" y="18815"/>
                    <a:pt x="52929" y="18815"/>
                  </a:cubicBezTo>
                  <a:cubicBezTo>
                    <a:pt x="52713" y="18815"/>
                    <a:pt x="52516" y="18912"/>
                    <a:pt x="52325" y="19180"/>
                  </a:cubicBezTo>
                  <a:cubicBezTo>
                    <a:pt x="52229" y="19314"/>
                    <a:pt x="52100" y="19394"/>
                    <a:pt x="51961" y="19470"/>
                  </a:cubicBezTo>
                  <a:cubicBezTo>
                    <a:pt x="51861" y="19544"/>
                    <a:pt x="51746" y="19595"/>
                    <a:pt x="51588" y="19595"/>
                  </a:cubicBezTo>
                  <a:cubicBezTo>
                    <a:pt x="51566" y="19595"/>
                    <a:pt x="51543" y="19594"/>
                    <a:pt x="51520" y="19592"/>
                  </a:cubicBezTo>
                  <a:cubicBezTo>
                    <a:pt x="51026" y="19545"/>
                    <a:pt x="50865" y="19222"/>
                    <a:pt x="50756" y="18857"/>
                  </a:cubicBezTo>
                  <a:cubicBezTo>
                    <a:pt x="50607" y="18669"/>
                    <a:pt x="50451" y="18496"/>
                    <a:pt x="50273" y="18342"/>
                  </a:cubicBezTo>
                  <a:cubicBezTo>
                    <a:pt x="50225" y="18320"/>
                    <a:pt x="50188" y="18287"/>
                    <a:pt x="50156" y="18238"/>
                  </a:cubicBezTo>
                  <a:cubicBezTo>
                    <a:pt x="50032" y="18142"/>
                    <a:pt x="49893" y="18057"/>
                    <a:pt x="49737" y="17975"/>
                  </a:cubicBezTo>
                  <a:cubicBezTo>
                    <a:pt x="48194" y="17192"/>
                    <a:pt x="46340" y="16949"/>
                    <a:pt x="44681" y="16504"/>
                  </a:cubicBezTo>
                  <a:cubicBezTo>
                    <a:pt x="43252" y="16118"/>
                    <a:pt x="41619" y="15811"/>
                    <a:pt x="40394" y="14940"/>
                  </a:cubicBezTo>
                  <a:cubicBezTo>
                    <a:pt x="39975" y="14645"/>
                    <a:pt x="39690" y="14312"/>
                    <a:pt x="39513" y="13941"/>
                  </a:cubicBezTo>
                  <a:cubicBezTo>
                    <a:pt x="39308" y="13770"/>
                    <a:pt x="39293" y="13554"/>
                    <a:pt x="39314" y="13334"/>
                  </a:cubicBezTo>
                  <a:cubicBezTo>
                    <a:pt x="39228" y="12850"/>
                    <a:pt x="39271" y="12319"/>
                    <a:pt x="39405" y="11754"/>
                  </a:cubicBezTo>
                  <a:lnTo>
                    <a:pt x="39410" y="11749"/>
                  </a:lnTo>
                  <a:cubicBezTo>
                    <a:pt x="39470" y="9213"/>
                    <a:pt x="39556" y="6673"/>
                    <a:pt x="39636" y="4137"/>
                  </a:cubicBezTo>
                  <a:cubicBezTo>
                    <a:pt x="39648" y="3906"/>
                    <a:pt x="39653" y="3681"/>
                    <a:pt x="39663" y="3455"/>
                  </a:cubicBezTo>
                  <a:cubicBezTo>
                    <a:pt x="40061" y="1080"/>
                    <a:pt x="40061" y="1058"/>
                    <a:pt x="37708" y="887"/>
                  </a:cubicBezTo>
                  <a:cubicBezTo>
                    <a:pt x="33705" y="597"/>
                    <a:pt x="29698" y="328"/>
                    <a:pt x="25475" y="33"/>
                  </a:cubicBezTo>
                  <a:cubicBezTo>
                    <a:pt x="25391" y="38"/>
                    <a:pt x="25307" y="39"/>
                    <a:pt x="25222" y="39"/>
                  </a:cubicBezTo>
                  <a:cubicBezTo>
                    <a:pt x="24828" y="39"/>
                    <a:pt x="24426" y="0"/>
                    <a:pt x="24033"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01"/>
            <p:cNvSpPr/>
            <p:nvPr/>
          </p:nvSpPr>
          <p:spPr>
            <a:xfrm>
              <a:off x="3835475" y="3609475"/>
              <a:ext cx="8500" cy="6075"/>
            </a:xfrm>
            <a:custGeom>
              <a:rect b="b" l="l" r="r" t="t"/>
              <a:pathLst>
                <a:path extrusionOk="0" h="243" w="340">
                  <a:moveTo>
                    <a:pt x="49" y="0"/>
                  </a:moveTo>
                  <a:cubicBezTo>
                    <a:pt x="0" y="124"/>
                    <a:pt x="32" y="226"/>
                    <a:pt x="146" y="243"/>
                  </a:cubicBezTo>
                  <a:cubicBezTo>
                    <a:pt x="167" y="243"/>
                    <a:pt x="188" y="243"/>
                    <a:pt x="210" y="238"/>
                  </a:cubicBezTo>
                  <a:cubicBezTo>
                    <a:pt x="312" y="216"/>
                    <a:pt x="339" y="119"/>
                    <a:pt x="295" y="7"/>
                  </a:cubicBezTo>
                  <a:cubicBezTo>
                    <a:pt x="216" y="7"/>
                    <a:pt x="129" y="0"/>
                    <a:pt x="49"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01"/>
            <p:cNvSpPr/>
            <p:nvPr/>
          </p:nvSpPr>
          <p:spPr>
            <a:xfrm>
              <a:off x="2925675" y="3020950"/>
              <a:ext cx="1172250" cy="600800"/>
            </a:xfrm>
            <a:custGeom>
              <a:rect b="b" l="l" r="r" t="t"/>
              <a:pathLst>
                <a:path extrusionOk="0" h="24032" w="46890">
                  <a:moveTo>
                    <a:pt x="1221" y="0"/>
                  </a:moveTo>
                  <a:cubicBezTo>
                    <a:pt x="923" y="0"/>
                    <a:pt x="707" y="111"/>
                    <a:pt x="549" y="296"/>
                  </a:cubicBezTo>
                  <a:cubicBezTo>
                    <a:pt x="506" y="291"/>
                    <a:pt x="464" y="291"/>
                    <a:pt x="415" y="291"/>
                  </a:cubicBezTo>
                  <a:cubicBezTo>
                    <a:pt x="425" y="340"/>
                    <a:pt x="437" y="393"/>
                    <a:pt x="442" y="442"/>
                  </a:cubicBezTo>
                  <a:cubicBezTo>
                    <a:pt x="259" y="753"/>
                    <a:pt x="174" y="1183"/>
                    <a:pt x="120" y="1645"/>
                  </a:cubicBezTo>
                  <a:cubicBezTo>
                    <a:pt x="65" y="2118"/>
                    <a:pt x="1" y="2639"/>
                    <a:pt x="340" y="2929"/>
                  </a:cubicBezTo>
                  <a:cubicBezTo>
                    <a:pt x="335" y="2966"/>
                    <a:pt x="328" y="3015"/>
                    <a:pt x="318" y="3053"/>
                  </a:cubicBezTo>
                  <a:cubicBezTo>
                    <a:pt x="291" y="3202"/>
                    <a:pt x="270" y="3353"/>
                    <a:pt x="248" y="3504"/>
                  </a:cubicBezTo>
                  <a:cubicBezTo>
                    <a:pt x="259" y="3509"/>
                    <a:pt x="276" y="3509"/>
                    <a:pt x="286" y="3514"/>
                  </a:cubicBezTo>
                  <a:cubicBezTo>
                    <a:pt x="345" y="3460"/>
                    <a:pt x="404" y="3413"/>
                    <a:pt x="479" y="3370"/>
                  </a:cubicBezTo>
                  <a:cubicBezTo>
                    <a:pt x="503" y="3370"/>
                    <a:pt x="527" y="3369"/>
                    <a:pt x="552" y="3369"/>
                  </a:cubicBezTo>
                  <a:cubicBezTo>
                    <a:pt x="945" y="3369"/>
                    <a:pt x="1347" y="3408"/>
                    <a:pt x="1741" y="3408"/>
                  </a:cubicBezTo>
                  <a:cubicBezTo>
                    <a:pt x="1826" y="3408"/>
                    <a:pt x="1910" y="3407"/>
                    <a:pt x="1994" y="3402"/>
                  </a:cubicBezTo>
                  <a:cubicBezTo>
                    <a:pt x="6217" y="3697"/>
                    <a:pt x="10224" y="3966"/>
                    <a:pt x="14227" y="4256"/>
                  </a:cubicBezTo>
                  <a:cubicBezTo>
                    <a:pt x="16580" y="4427"/>
                    <a:pt x="16580" y="4449"/>
                    <a:pt x="16182" y="6824"/>
                  </a:cubicBezTo>
                  <a:cubicBezTo>
                    <a:pt x="16172" y="7050"/>
                    <a:pt x="16167" y="7275"/>
                    <a:pt x="16155" y="7506"/>
                  </a:cubicBezTo>
                  <a:cubicBezTo>
                    <a:pt x="16075" y="10042"/>
                    <a:pt x="15989" y="12582"/>
                    <a:pt x="15929" y="15118"/>
                  </a:cubicBezTo>
                  <a:lnTo>
                    <a:pt x="15924" y="15123"/>
                  </a:lnTo>
                  <a:cubicBezTo>
                    <a:pt x="15790" y="15688"/>
                    <a:pt x="15747" y="16219"/>
                    <a:pt x="15833" y="16703"/>
                  </a:cubicBezTo>
                  <a:cubicBezTo>
                    <a:pt x="15812" y="16923"/>
                    <a:pt x="15827" y="17139"/>
                    <a:pt x="16032" y="17310"/>
                  </a:cubicBezTo>
                  <a:cubicBezTo>
                    <a:pt x="16209" y="17681"/>
                    <a:pt x="16494" y="18014"/>
                    <a:pt x="16913" y="18309"/>
                  </a:cubicBezTo>
                  <a:cubicBezTo>
                    <a:pt x="18138" y="19180"/>
                    <a:pt x="19771" y="19487"/>
                    <a:pt x="21200" y="19873"/>
                  </a:cubicBezTo>
                  <a:cubicBezTo>
                    <a:pt x="22859" y="20318"/>
                    <a:pt x="24713" y="20561"/>
                    <a:pt x="26256" y="21344"/>
                  </a:cubicBezTo>
                  <a:cubicBezTo>
                    <a:pt x="26412" y="21426"/>
                    <a:pt x="26551" y="21511"/>
                    <a:pt x="26675" y="21607"/>
                  </a:cubicBezTo>
                  <a:cubicBezTo>
                    <a:pt x="26707" y="21656"/>
                    <a:pt x="26744" y="21689"/>
                    <a:pt x="26792" y="21711"/>
                  </a:cubicBezTo>
                  <a:cubicBezTo>
                    <a:pt x="26970" y="21865"/>
                    <a:pt x="27126" y="22038"/>
                    <a:pt x="27275" y="22226"/>
                  </a:cubicBezTo>
                  <a:cubicBezTo>
                    <a:pt x="27384" y="22591"/>
                    <a:pt x="27545" y="22914"/>
                    <a:pt x="28039" y="22961"/>
                  </a:cubicBezTo>
                  <a:cubicBezTo>
                    <a:pt x="28062" y="22963"/>
                    <a:pt x="28085" y="22964"/>
                    <a:pt x="28107" y="22964"/>
                  </a:cubicBezTo>
                  <a:cubicBezTo>
                    <a:pt x="28265" y="22964"/>
                    <a:pt x="28380" y="22913"/>
                    <a:pt x="28480" y="22839"/>
                  </a:cubicBezTo>
                  <a:cubicBezTo>
                    <a:pt x="28619" y="22763"/>
                    <a:pt x="28748" y="22683"/>
                    <a:pt x="28844" y="22549"/>
                  </a:cubicBezTo>
                  <a:cubicBezTo>
                    <a:pt x="29035" y="22281"/>
                    <a:pt x="29232" y="22184"/>
                    <a:pt x="29448" y="22184"/>
                  </a:cubicBezTo>
                  <a:cubicBezTo>
                    <a:pt x="29659" y="22184"/>
                    <a:pt x="29888" y="22276"/>
                    <a:pt x="30151" y="22393"/>
                  </a:cubicBezTo>
                  <a:cubicBezTo>
                    <a:pt x="30365" y="22484"/>
                    <a:pt x="30563" y="22554"/>
                    <a:pt x="30795" y="22574"/>
                  </a:cubicBezTo>
                  <a:cubicBezTo>
                    <a:pt x="31235" y="22629"/>
                    <a:pt x="31408" y="22897"/>
                    <a:pt x="31633" y="23209"/>
                  </a:cubicBezTo>
                  <a:cubicBezTo>
                    <a:pt x="31627" y="23311"/>
                    <a:pt x="31622" y="23412"/>
                    <a:pt x="31638" y="23504"/>
                  </a:cubicBezTo>
                  <a:cubicBezTo>
                    <a:pt x="31681" y="23536"/>
                    <a:pt x="31724" y="23569"/>
                    <a:pt x="31778" y="23590"/>
                  </a:cubicBezTo>
                  <a:cubicBezTo>
                    <a:pt x="31842" y="23617"/>
                    <a:pt x="31912" y="23633"/>
                    <a:pt x="31981" y="23633"/>
                  </a:cubicBezTo>
                  <a:cubicBezTo>
                    <a:pt x="32052" y="23633"/>
                    <a:pt x="32122" y="23617"/>
                    <a:pt x="32186" y="23590"/>
                  </a:cubicBezTo>
                  <a:cubicBezTo>
                    <a:pt x="32229" y="23569"/>
                    <a:pt x="32272" y="23548"/>
                    <a:pt x="32310" y="23521"/>
                  </a:cubicBezTo>
                  <a:cubicBezTo>
                    <a:pt x="32395" y="23397"/>
                    <a:pt x="32439" y="23236"/>
                    <a:pt x="32422" y="23021"/>
                  </a:cubicBezTo>
                  <a:cubicBezTo>
                    <a:pt x="32407" y="23021"/>
                    <a:pt x="32390" y="23021"/>
                    <a:pt x="32375" y="23026"/>
                  </a:cubicBezTo>
                  <a:cubicBezTo>
                    <a:pt x="32375" y="23015"/>
                    <a:pt x="32380" y="23005"/>
                    <a:pt x="32385" y="22988"/>
                  </a:cubicBezTo>
                  <a:cubicBezTo>
                    <a:pt x="32395" y="22946"/>
                    <a:pt x="32412" y="22914"/>
                    <a:pt x="32433" y="22876"/>
                  </a:cubicBezTo>
                  <a:cubicBezTo>
                    <a:pt x="32433" y="22914"/>
                    <a:pt x="32439" y="22946"/>
                    <a:pt x="32444" y="22983"/>
                  </a:cubicBezTo>
                  <a:cubicBezTo>
                    <a:pt x="32524" y="22908"/>
                    <a:pt x="32605" y="22800"/>
                    <a:pt x="32680" y="22703"/>
                  </a:cubicBezTo>
                  <a:cubicBezTo>
                    <a:pt x="32723" y="22695"/>
                    <a:pt x="32768" y="22691"/>
                    <a:pt x="32814" y="22691"/>
                  </a:cubicBezTo>
                  <a:cubicBezTo>
                    <a:pt x="33086" y="22691"/>
                    <a:pt x="33412" y="22821"/>
                    <a:pt x="33605" y="22903"/>
                  </a:cubicBezTo>
                  <a:cubicBezTo>
                    <a:pt x="33652" y="22924"/>
                    <a:pt x="33707" y="22941"/>
                    <a:pt x="33754" y="22956"/>
                  </a:cubicBezTo>
                  <a:cubicBezTo>
                    <a:pt x="33842" y="23015"/>
                    <a:pt x="33934" y="23044"/>
                    <a:pt x="34025" y="23044"/>
                  </a:cubicBezTo>
                  <a:cubicBezTo>
                    <a:pt x="34068" y="23044"/>
                    <a:pt x="34110" y="23038"/>
                    <a:pt x="34153" y="23026"/>
                  </a:cubicBezTo>
                  <a:cubicBezTo>
                    <a:pt x="34195" y="23032"/>
                    <a:pt x="34238" y="23032"/>
                    <a:pt x="34287" y="23032"/>
                  </a:cubicBezTo>
                  <a:cubicBezTo>
                    <a:pt x="34641" y="23037"/>
                    <a:pt x="34926" y="23042"/>
                    <a:pt x="35222" y="23122"/>
                  </a:cubicBezTo>
                  <a:cubicBezTo>
                    <a:pt x="35463" y="23251"/>
                    <a:pt x="35710" y="23365"/>
                    <a:pt x="35968" y="23440"/>
                  </a:cubicBezTo>
                  <a:cubicBezTo>
                    <a:pt x="36144" y="23507"/>
                    <a:pt x="36313" y="23540"/>
                    <a:pt x="36487" y="23540"/>
                  </a:cubicBezTo>
                  <a:cubicBezTo>
                    <a:pt x="36564" y="23540"/>
                    <a:pt x="36641" y="23534"/>
                    <a:pt x="36720" y="23521"/>
                  </a:cubicBezTo>
                  <a:lnTo>
                    <a:pt x="36720" y="23521"/>
                  </a:lnTo>
                  <a:cubicBezTo>
                    <a:pt x="36720" y="23526"/>
                    <a:pt x="36720" y="23526"/>
                    <a:pt x="36715" y="23526"/>
                  </a:cubicBezTo>
                  <a:cubicBezTo>
                    <a:pt x="36774" y="23538"/>
                    <a:pt x="36829" y="23544"/>
                    <a:pt x="36882" y="23544"/>
                  </a:cubicBezTo>
                  <a:cubicBezTo>
                    <a:pt x="37089" y="23544"/>
                    <a:pt x="37253" y="23458"/>
                    <a:pt x="37403" y="23338"/>
                  </a:cubicBezTo>
                  <a:cubicBezTo>
                    <a:pt x="37875" y="23198"/>
                    <a:pt x="38380" y="23085"/>
                    <a:pt x="38879" y="23000"/>
                  </a:cubicBezTo>
                  <a:cubicBezTo>
                    <a:pt x="39068" y="22993"/>
                    <a:pt x="39251" y="22973"/>
                    <a:pt x="39427" y="22914"/>
                  </a:cubicBezTo>
                  <a:cubicBezTo>
                    <a:pt x="39492" y="22908"/>
                    <a:pt x="39563" y="22897"/>
                    <a:pt x="39632" y="22886"/>
                  </a:cubicBezTo>
                  <a:cubicBezTo>
                    <a:pt x="40298" y="22800"/>
                    <a:pt x="40937" y="22844"/>
                    <a:pt x="41593" y="22752"/>
                  </a:cubicBezTo>
                  <a:cubicBezTo>
                    <a:pt x="41630" y="22758"/>
                    <a:pt x="41666" y="22761"/>
                    <a:pt x="41701" y="22761"/>
                  </a:cubicBezTo>
                  <a:cubicBezTo>
                    <a:pt x="41800" y="22761"/>
                    <a:pt x="41888" y="22739"/>
                    <a:pt x="41948" y="22703"/>
                  </a:cubicBezTo>
                  <a:cubicBezTo>
                    <a:pt x="42293" y="22511"/>
                    <a:pt x="42615" y="22435"/>
                    <a:pt x="42921" y="22435"/>
                  </a:cubicBezTo>
                  <a:cubicBezTo>
                    <a:pt x="43101" y="22435"/>
                    <a:pt x="43275" y="22461"/>
                    <a:pt x="43446" y="22505"/>
                  </a:cubicBezTo>
                  <a:cubicBezTo>
                    <a:pt x="43451" y="22554"/>
                    <a:pt x="43484" y="22602"/>
                    <a:pt x="43543" y="22618"/>
                  </a:cubicBezTo>
                  <a:cubicBezTo>
                    <a:pt x="43833" y="22698"/>
                    <a:pt x="44118" y="22790"/>
                    <a:pt x="44398" y="22897"/>
                  </a:cubicBezTo>
                  <a:cubicBezTo>
                    <a:pt x="44708" y="23053"/>
                    <a:pt x="45015" y="23219"/>
                    <a:pt x="45338" y="23333"/>
                  </a:cubicBezTo>
                  <a:cubicBezTo>
                    <a:pt x="45343" y="23333"/>
                    <a:pt x="45353" y="23343"/>
                    <a:pt x="45365" y="23343"/>
                  </a:cubicBezTo>
                  <a:cubicBezTo>
                    <a:pt x="45616" y="23494"/>
                    <a:pt x="45848" y="23665"/>
                    <a:pt x="46111" y="23774"/>
                  </a:cubicBezTo>
                  <a:cubicBezTo>
                    <a:pt x="46186" y="23935"/>
                    <a:pt x="46325" y="24020"/>
                    <a:pt x="46493" y="24031"/>
                  </a:cubicBezTo>
                  <a:cubicBezTo>
                    <a:pt x="46406" y="23945"/>
                    <a:pt x="46347" y="23838"/>
                    <a:pt x="46337" y="23709"/>
                  </a:cubicBezTo>
                  <a:lnTo>
                    <a:pt x="46332" y="23645"/>
                  </a:lnTo>
                  <a:cubicBezTo>
                    <a:pt x="46325" y="23612"/>
                    <a:pt x="46320" y="23574"/>
                    <a:pt x="46320" y="23531"/>
                  </a:cubicBezTo>
                  <a:lnTo>
                    <a:pt x="46320" y="23531"/>
                  </a:lnTo>
                  <a:cubicBezTo>
                    <a:pt x="46337" y="23536"/>
                    <a:pt x="46352" y="23548"/>
                    <a:pt x="46369" y="23553"/>
                  </a:cubicBezTo>
                  <a:cubicBezTo>
                    <a:pt x="46519" y="23504"/>
                    <a:pt x="46590" y="23360"/>
                    <a:pt x="46583" y="23090"/>
                  </a:cubicBezTo>
                  <a:cubicBezTo>
                    <a:pt x="46568" y="22167"/>
                    <a:pt x="46590" y="21243"/>
                    <a:pt x="46590" y="20318"/>
                  </a:cubicBezTo>
                  <a:cubicBezTo>
                    <a:pt x="46595" y="20147"/>
                    <a:pt x="46600" y="19970"/>
                    <a:pt x="46605" y="19797"/>
                  </a:cubicBezTo>
                  <a:cubicBezTo>
                    <a:pt x="46605" y="19733"/>
                    <a:pt x="46610" y="19663"/>
                    <a:pt x="46605" y="19594"/>
                  </a:cubicBezTo>
                  <a:cubicBezTo>
                    <a:pt x="46610" y="19432"/>
                    <a:pt x="46615" y="19271"/>
                    <a:pt x="46615" y="19110"/>
                  </a:cubicBezTo>
                  <a:cubicBezTo>
                    <a:pt x="46890" y="16289"/>
                    <a:pt x="46890" y="13469"/>
                    <a:pt x="46739" y="10643"/>
                  </a:cubicBezTo>
                  <a:lnTo>
                    <a:pt x="46761" y="10643"/>
                  </a:lnTo>
                  <a:cubicBezTo>
                    <a:pt x="46648" y="9822"/>
                    <a:pt x="46379" y="9021"/>
                    <a:pt x="46235" y="8210"/>
                  </a:cubicBezTo>
                  <a:cubicBezTo>
                    <a:pt x="46100" y="7469"/>
                    <a:pt x="46084" y="6722"/>
                    <a:pt x="45998" y="5981"/>
                  </a:cubicBezTo>
                  <a:cubicBezTo>
                    <a:pt x="45971" y="5820"/>
                    <a:pt x="45950" y="5664"/>
                    <a:pt x="45928" y="5508"/>
                  </a:cubicBezTo>
                  <a:cubicBezTo>
                    <a:pt x="45923" y="5491"/>
                    <a:pt x="45923" y="5481"/>
                    <a:pt x="45923" y="5465"/>
                  </a:cubicBezTo>
                  <a:cubicBezTo>
                    <a:pt x="45858" y="5007"/>
                    <a:pt x="45821" y="4551"/>
                    <a:pt x="45794" y="4095"/>
                  </a:cubicBezTo>
                  <a:cubicBezTo>
                    <a:pt x="45757" y="3396"/>
                    <a:pt x="45751" y="2693"/>
                    <a:pt x="45789" y="1989"/>
                  </a:cubicBezTo>
                  <a:cubicBezTo>
                    <a:pt x="45809" y="1548"/>
                    <a:pt x="45730" y="1312"/>
                    <a:pt x="45499" y="1194"/>
                  </a:cubicBezTo>
                  <a:cubicBezTo>
                    <a:pt x="45353" y="1124"/>
                    <a:pt x="45154" y="1092"/>
                    <a:pt x="44891" y="1087"/>
                  </a:cubicBezTo>
                  <a:cubicBezTo>
                    <a:pt x="35120" y="936"/>
                    <a:pt x="25353" y="747"/>
                    <a:pt x="15581" y="571"/>
                  </a:cubicBezTo>
                  <a:cubicBezTo>
                    <a:pt x="15113" y="586"/>
                    <a:pt x="14646" y="608"/>
                    <a:pt x="14178" y="624"/>
                  </a:cubicBezTo>
                  <a:lnTo>
                    <a:pt x="13233" y="591"/>
                  </a:lnTo>
                  <a:lnTo>
                    <a:pt x="12556" y="591"/>
                  </a:lnTo>
                  <a:cubicBezTo>
                    <a:pt x="12250" y="566"/>
                    <a:pt x="11944" y="527"/>
                    <a:pt x="11642" y="463"/>
                  </a:cubicBezTo>
                  <a:cubicBezTo>
                    <a:pt x="9606" y="405"/>
                    <a:pt x="7571" y="345"/>
                    <a:pt x="5540" y="286"/>
                  </a:cubicBezTo>
                  <a:cubicBezTo>
                    <a:pt x="4600" y="254"/>
                    <a:pt x="3655" y="227"/>
                    <a:pt x="2714" y="200"/>
                  </a:cubicBezTo>
                  <a:cubicBezTo>
                    <a:pt x="2708" y="199"/>
                    <a:pt x="2703" y="199"/>
                    <a:pt x="2698" y="199"/>
                  </a:cubicBezTo>
                  <a:cubicBezTo>
                    <a:pt x="2548" y="199"/>
                    <a:pt x="2382" y="247"/>
                    <a:pt x="2236" y="247"/>
                  </a:cubicBezTo>
                  <a:cubicBezTo>
                    <a:pt x="2176" y="247"/>
                    <a:pt x="2120" y="239"/>
                    <a:pt x="2069" y="216"/>
                  </a:cubicBezTo>
                  <a:cubicBezTo>
                    <a:pt x="1730" y="66"/>
                    <a:pt x="1451" y="0"/>
                    <a:pt x="1221"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01"/>
            <p:cNvSpPr/>
            <p:nvPr/>
          </p:nvSpPr>
          <p:spPr>
            <a:xfrm>
              <a:off x="1976425" y="2927475"/>
              <a:ext cx="960300" cy="987850"/>
            </a:xfrm>
            <a:custGeom>
              <a:rect b="b" l="l" r="r" t="t"/>
              <a:pathLst>
                <a:path extrusionOk="0" h="39514" w="38412">
                  <a:moveTo>
                    <a:pt x="15392" y="1"/>
                  </a:moveTo>
                  <a:cubicBezTo>
                    <a:pt x="15123" y="60"/>
                    <a:pt x="14376" y="1000"/>
                    <a:pt x="14108" y="1059"/>
                  </a:cubicBezTo>
                  <a:cubicBezTo>
                    <a:pt x="11556" y="791"/>
                    <a:pt x="9005" y="566"/>
                    <a:pt x="6464" y="237"/>
                  </a:cubicBezTo>
                  <a:cubicBezTo>
                    <a:pt x="6162" y="194"/>
                    <a:pt x="5609" y="227"/>
                    <a:pt x="5534" y="172"/>
                  </a:cubicBezTo>
                  <a:cubicBezTo>
                    <a:pt x="5517" y="184"/>
                    <a:pt x="5507" y="189"/>
                    <a:pt x="5497" y="194"/>
                  </a:cubicBezTo>
                  <a:cubicBezTo>
                    <a:pt x="5529" y="286"/>
                    <a:pt x="5400" y="829"/>
                    <a:pt x="5346" y="1087"/>
                  </a:cubicBezTo>
                  <a:cubicBezTo>
                    <a:pt x="5259" y="1526"/>
                    <a:pt x="5292" y="2005"/>
                    <a:pt x="5179" y="2445"/>
                  </a:cubicBezTo>
                  <a:cubicBezTo>
                    <a:pt x="5158" y="3541"/>
                    <a:pt x="4787" y="4600"/>
                    <a:pt x="4733" y="5701"/>
                  </a:cubicBezTo>
                  <a:cubicBezTo>
                    <a:pt x="4674" y="6856"/>
                    <a:pt x="4421" y="7990"/>
                    <a:pt x="4245" y="9133"/>
                  </a:cubicBezTo>
                  <a:cubicBezTo>
                    <a:pt x="4240" y="9165"/>
                    <a:pt x="4240" y="9193"/>
                    <a:pt x="4234" y="9225"/>
                  </a:cubicBezTo>
                  <a:cubicBezTo>
                    <a:pt x="4073" y="10385"/>
                    <a:pt x="3917" y="11546"/>
                    <a:pt x="3761" y="12701"/>
                  </a:cubicBezTo>
                  <a:lnTo>
                    <a:pt x="3724" y="12701"/>
                  </a:lnTo>
                  <a:cubicBezTo>
                    <a:pt x="3707" y="12787"/>
                    <a:pt x="3697" y="12872"/>
                    <a:pt x="3680" y="12953"/>
                  </a:cubicBezTo>
                  <a:cubicBezTo>
                    <a:pt x="3514" y="13878"/>
                    <a:pt x="3471" y="14818"/>
                    <a:pt x="3342" y="15741"/>
                  </a:cubicBezTo>
                  <a:cubicBezTo>
                    <a:pt x="3342" y="15817"/>
                    <a:pt x="3337" y="15882"/>
                    <a:pt x="3332" y="15946"/>
                  </a:cubicBezTo>
                  <a:cubicBezTo>
                    <a:pt x="2326" y="23161"/>
                    <a:pt x="1333" y="30375"/>
                    <a:pt x="295" y="37585"/>
                  </a:cubicBezTo>
                  <a:cubicBezTo>
                    <a:pt x="253" y="37912"/>
                    <a:pt x="253" y="38133"/>
                    <a:pt x="339" y="38289"/>
                  </a:cubicBezTo>
                  <a:cubicBezTo>
                    <a:pt x="270" y="38460"/>
                    <a:pt x="161" y="38616"/>
                    <a:pt x="0" y="38730"/>
                  </a:cubicBezTo>
                  <a:cubicBezTo>
                    <a:pt x="270" y="39025"/>
                    <a:pt x="667" y="39089"/>
                    <a:pt x="989" y="39110"/>
                  </a:cubicBezTo>
                  <a:cubicBezTo>
                    <a:pt x="1988" y="39174"/>
                    <a:pt x="2993" y="39298"/>
                    <a:pt x="3970" y="39471"/>
                  </a:cubicBezTo>
                  <a:cubicBezTo>
                    <a:pt x="4138" y="39497"/>
                    <a:pt x="4282" y="39514"/>
                    <a:pt x="4416" y="39514"/>
                  </a:cubicBezTo>
                  <a:cubicBezTo>
                    <a:pt x="4766" y="39514"/>
                    <a:pt x="5045" y="39412"/>
                    <a:pt x="5249" y="39207"/>
                  </a:cubicBezTo>
                  <a:cubicBezTo>
                    <a:pt x="5556" y="38896"/>
                    <a:pt x="5588" y="38460"/>
                    <a:pt x="5582" y="38160"/>
                  </a:cubicBezTo>
                  <a:cubicBezTo>
                    <a:pt x="5582" y="38026"/>
                    <a:pt x="5614" y="37870"/>
                    <a:pt x="5653" y="37703"/>
                  </a:cubicBezTo>
                  <a:cubicBezTo>
                    <a:pt x="5700" y="37478"/>
                    <a:pt x="5749" y="37225"/>
                    <a:pt x="5738" y="36957"/>
                  </a:cubicBezTo>
                  <a:cubicBezTo>
                    <a:pt x="5733" y="36779"/>
                    <a:pt x="5749" y="36692"/>
                    <a:pt x="5760" y="36660"/>
                  </a:cubicBezTo>
                  <a:cubicBezTo>
                    <a:pt x="5782" y="36655"/>
                    <a:pt x="5824" y="36645"/>
                    <a:pt x="5904" y="36645"/>
                  </a:cubicBezTo>
                  <a:cubicBezTo>
                    <a:pt x="5985" y="36645"/>
                    <a:pt x="6082" y="36655"/>
                    <a:pt x="6201" y="36672"/>
                  </a:cubicBezTo>
                  <a:cubicBezTo>
                    <a:pt x="8096" y="36908"/>
                    <a:pt x="10030" y="37118"/>
                    <a:pt x="11894" y="37317"/>
                  </a:cubicBezTo>
                  <a:lnTo>
                    <a:pt x="13490" y="37493"/>
                  </a:lnTo>
                  <a:cubicBezTo>
                    <a:pt x="13528" y="37498"/>
                    <a:pt x="13570" y="37510"/>
                    <a:pt x="13619" y="37520"/>
                  </a:cubicBezTo>
                  <a:cubicBezTo>
                    <a:pt x="13737" y="37552"/>
                    <a:pt x="13882" y="37585"/>
                    <a:pt x="14038" y="37585"/>
                  </a:cubicBezTo>
                  <a:cubicBezTo>
                    <a:pt x="14210" y="37585"/>
                    <a:pt x="14361" y="37537"/>
                    <a:pt x="14490" y="37456"/>
                  </a:cubicBezTo>
                  <a:cubicBezTo>
                    <a:pt x="14629" y="37354"/>
                    <a:pt x="14736" y="37203"/>
                    <a:pt x="14790" y="37015"/>
                  </a:cubicBezTo>
                  <a:cubicBezTo>
                    <a:pt x="14683" y="36930"/>
                    <a:pt x="14629" y="36789"/>
                    <a:pt x="14683" y="36650"/>
                  </a:cubicBezTo>
                  <a:cubicBezTo>
                    <a:pt x="14726" y="36548"/>
                    <a:pt x="14795" y="36478"/>
                    <a:pt x="14876" y="36429"/>
                  </a:cubicBezTo>
                  <a:cubicBezTo>
                    <a:pt x="14924" y="36322"/>
                    <a:pt x="15000" y="36322"/>
                    <a:pt x="15112" y="36322"/>
                  </a:cubicBezTo>
                  <a:cubicBezTo>
                    <a:pt x="15199" y="36322"/>
                    <a:pt x="15306" y="36333"/>
                    <a:pt x="15408" y="36344"/>
                  </a:cubicBezTo>
                  <a:cubicBezTo>
                    <a:pt x="15456" y="36345"/>
                    <a:pt x="15504" y="36345"/>
                    <a:pt x="15552" y="36345"/>
                  </a:cubicBezTo>
                  <a:cubicBezTo>
                    <a:pt x="15996" y="36345"/>
                    <a:pt x="16439" y="36334"/>
                    <a:pt x="16881" y="36334"/>
                  </a:cubicBezTo>
                  <a:cubicBezTo>
                    <a:pt x="17307" y="36334"/>
                    <a:pt x="17731" y="36344"/>
                    <a:pt x="18153" y="36382"/>
                  </a:cubicBezTo>
                  <a:cubicBezTo>
                    <a:pt x="23510" y="36865"/>
                    <a:pt x="28861" y="37364"/>
                    <a:pt x="34211" y="37907"/>
                  </a:cubicBezTo>
                  <a:cubicBezTo>
                    <a:pt x="34361" y="37917"/>
                    <a:pt x="34495" y="37929"/>
                    <a:pt x="34614" y="37929"/>
                  </a:cubicBezTo>
                  <a:cubicBezTo>
                    <a:pt x="35000" y="37827"/>
                    <a:pt x="35268" y="37639"/>
                    <a:pt x="35462" y="37349"/>
                  </a:cubicBezTo>
                  <a:cubicBezTo>
                    <a:pt x="35489" y="37225"/>
                    <a:pt x="35511" y="37074"/>
                    <a:pt x="35516" y="36892"/>
                  </a:cubicBezTo>
                  <a:cubicBezTo>
                    <a:pt x="35559" y="35296"/>
                    <a:pt x="35779" y="33706"/>
                    <a:pt x="35925" y="32115"/>
                  </a:cubicBezTo>
                  <a:lnTo>
                    <a:pt x="35925" y="30704"/>
                  </a:lnTo>
                  <a:cubicBezTo>
                    <a:pt x="36483" y="27050"/>
                    <a:pt x="36661" y="23370"/>
                    <a:pt x="36912" y="19695"/>
                  </a:cubicBezTo>
                  <a:cubicBezTo>
                    <a:pt x="36939" y="19271"/>
                    <a:pt x="36967" y="18852"/>
                    <a:pt x="36999" y="18428"/>
                  </a:cubicBezTo>
                  <a:cubicBezTo>
                    <a:pt x="37445" y="16794"/>
                    <a:pt x="37144" y="15081"/>
                    <a:pt x="37520" y="13437"/>
                  </a:cubicBezTo>
                  <a:lnTo>
                    <a:pt x="37520" y="13432"/>
                  </a:lnTo>
                  <a:cubicBezTo>
                    <a:pt x="37574" y="12696"/>
                    <a:pt x="37628" y="11954"/>
                    <a:pt x="37681" y="11213"/>
                  </a:cubicBezTo>
                  <a:cubicBezTo>
                    <a:pt x="37725" y="10600"/>
                    <a:pt x="37767" y="9988"/>
                    <a:pt x="37810" y="9376"/>
                  </a:cubicBezTo>
                  <a:cubicBezTo>
                    <a:pt x="38144" y="8806"/>
                    <a:pt x="37740" y="7855"/>
                    <a:pt x="38208" y="7308"/>
                  </a:cubicBezTo>
                  <a:cubicBezTo>
                    <a:pt x="38213" y="7286"/>
                    <a:pt x="38213" y="7264"/>
                    <a:pt x="38218" y="7243"/>
                  </a:cubicBezTo>
                  <a:cubicBezTo>
                    <a:pt x="38240" y="7092"/>
                    <a:pt x="38261" y="6941"/>
                    <a:pt x="38288" y="6792"/>
                  </a:cubicBezTo>
                  <a:cubicBezTo>
                    <a:pt x="38298" y="6754"/>
                    <a:pt x="38305" y="6705"/>
                    <a:pt x="38310" y="6668"/>
                  </a:cubicBezTo>
                  <a:cubicBezTo>
                    <a:pt x="37971" y="6378"/>
                    <a:pt x="38035" y="5857"/>
                    <a:pt x="38090" y="5384"/>
                  </a:cubicBezTo>
                  <a:cubicBezTo>
                    <a:pt x="38144" y="4922"/>
                    <a:pt x="38229" y="4492"/>
                    <a:pt x="38412" y="4181"/>
                  </a:cubicBezTo>
                  <a:cubicBezTo>
                    <a:pt x="38407" y="4132"/>
                    <a:pt x="38395" y="4079"/>
                    <a:pt x="38385" y="4030"/>
                  </a:cubicBezTo>
                  <a:cubicBezTo>
                    <a:pt x="38197" y="4025"/>
                    <a:pt x="38003" y="4015"/>
                    <a:pt x="37815" y="4003"/>
                  </a:cubicBezTo>
                  <a:cubicBezTo>
                    <a:pt x="37714" y="3805"/>
                    <a:pt x="37517" y="3686"/>
                    <a:pt x="37127" y="3686"/>
                  </a:cubicBezTo>
                  <a:cubicBezTo>
                    <a:pt x="37044" y="3686"/>
                    <a:pt x="36951" y="3691"/>
                    <a:pt x="36848" y="3703"/>
                  </a:cubicBezTo>
                  <a:cubicBezTo>
                    <a:pt x="36821" y="3706"/>
                    <a:pt x="36794" y="3708"/>
                    <a:pt x="36767" y="3708"/>
                  </a:cubicBezTo>
                  <a:cubicBezTo>
                    <a:pt x="36536" y="3708"/>
                    <a:pt x="36316" y="3581"/>
                    <a:pt x="36268" y="3284"/>
                  </a:cubicBezTo>
                  <a:cubicBezTo>
                    <a:pt x="35913" y="3331"/>
                    <a:pt x="35565" y="3380"/>
                    <a:pt x="35216" y="3428"/>
                  </a:cubicBezTo>
                  <a:cubicBezTo>
                    <a:pt x="31826" y="3073"/>
                    <a:pt x="28435" y="2730"/>
                    <a:pt x="25045" y="2364"/>
                  </a:cubicBezTo>
                  <a:cubicBezTo>
                    <a:pt x="22097" y="2042"/>
                    <a:pt x="19152" y="1694"/>
                    <a:pt x="16203" y="1350"/>
                  </a:cubicBezTo>
                  <a:cubicBezTo>
                    <a:pt x="15742" y="1295"/>
                    <a:pt x="15687" y="527"/>
                    <a:pt x="15392"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01"/>
            <p:cNvSpPr/>
            <p:nvPr/>
          </p:nvSpPr>
          <p:spPr>
            <a:xfrm>
              <a:off x="232350" y="1658175"/>
              <a:ext cx="1099850" cy="1868750"/>
            </a:xfrm>
            <a:custGeom>
              <a:rect b="b" l="l" r="r" t="t"/>
              <a:pathLst>
                <a:path extrusionOk="0" h="74750" w="43994">
                  <a:moveTo>
                    <a:pt x="5002" y="1"/>
                  </a:moveTo>
                  <a:cubicBezTo>
                    <a:pt x="4766" y="23"/>
                    <a:pt x="4567" y="97"/>
                    <a:pt x="4411" y="226"/>
                  </a:cubicBezTo>
                  <a:cubicBezTo>
                    <a:pt x="4384" y="248"/>
                    <a:pt x="4352" y="264"/>
                    <a:pt x="4330" y="291"/>
                  </a:cubicBezTo>
                  <a:cubicBezTo>
                    <a:pt x="3933" y="699"/>
                    <a:pt x="3948" y="1338"/>
                    <a:pt x="3980" y="2622"/>
                  </a:cubicBezTo>
                  <a:lnTo>
                    <a:pt x="3987" y="2762"/>
                  </a:lnTo>
                  <a:cubicBezTo>
                    <a:pt x="4035" y="4658"/>
                    <a:pt x="3218" y="6372"/>
                    <a:pt x="1418" y="8156"/>
                  </a:cubicBezTo>
                  <a:cubicBezTo>
                    <a:pt x="333" y="9230"/>
                    <a:pt x="0" y="10509"/>
                    <a:pt x="377" y="12185"/>
                  </a:cubicBezTo>
                  <a:cubicBezTo>
                    <a:pt x="484" y="12668"/>
                    <a:pt x="714" y="13092"/>
                    <a:pt x="935" y="13501"/>
                  </a:cubicBezTo>
                  <a:cubicBezTo>
                    <a:pt x="967" y="13554"/>
                    <a:pt x="994" y="13603"/>
                    <a:pt x="1021" y="13657"/>
                  </a:cubicBezTo>
                  <a:cubicBezTo>
                    <a:pt x="1091" y="14747"/>
                    <a:pt x="1300" y="15800"/>
                    <a:pt x="1537" y="16853"/>
                  </a:cubicBezTo>
                  <a:cubicBezTo>
                    <a:pt x="1257" y="17590"/>
                    <a:pt x="1155" y="18319"/>
                    <a:pt x="1064" y="19028"/>
                  </a:cubicBezTo>
                  <a:cubicBezTo>
                    <a:pt x="1010" y="19405"/>
                    <a:pt x="967" y="19765"/>
                    <a:pt x="892" y="20119"/>
                  </a:cubicBezTo>
                  <a:cubicBezTo>
                    <a:pt x="494" y="22075"/>
                    <a:pt x="1305" y="23370"/>
                    <a:pt x="2150" y="24379"/>
                  </a:cubicBezTo>
                  <a:cubicBezTo>
                    <a:pt x="2348" y="24616"/>
                    <a:pt x="2514" y="24858"/>
                    <a:pt x="2643" y="25100"/>
                  </a:cubicBezTo>
                  <a:cubicBezTo>
                    <a:pt x="2745" y="25712"/>
                    <a:pt x="2847" y="26330"/>
                    <a:pt x="2955" y="26942"/>
                  </a:cubicBezTo>
                  <a:cubicBezTo>
                    <a:pt x="2933" y="27022"/>
                    <a:pt x="2923" y="27109"/>
                    <a:pt x="2896" y="27189"/>
                  </a:cubicBezTo>
                  <a:cubicBezTo>
                    <a:pt x="2594" y="28167"/>
                    <a:pt x="2912" y="28795"/>
                    <a:pt x="3320" y="29246"/>
                  </a:cubicBezTo>
                  <a:cubicBezTo>
                    <a:pt x="3336" y="29375"/>
                    <a:pt x="3358" y="29499"/>
                    <a:pt x="3374" y="29628"/>
                  </a:cubicBezTo>
                  <a:cubicBezTo>
                    <a:pt x="3519" y="30719"/>
                    <a:pt x="3744" y="31782"/>
                    <a:pt x="3970" y="32841"/>
                  </a:cubicBezTo>
                  <a:cubicBezTo>
                    <a:pt x="3809" y="33781"/>
                    <a:pt x="4019" y="34812"/>
                    <a:pt x="4523" y="35656"/>
                  </a:cubicBezTo>
                  <a:cubicBezTo>
                    <a:pt x="4615" y="36209"/>
                    <a:pt x="4689" y="36768"/>
                    <a:pt x="4738" y="37337"/>
                  </a:cubicBezTo>
                  <a:cubicBezTo>
                    <a:pt x="4813" y="38261"/>
                    <a:pt x="4937" y="39186"/>
                    <a:pt x="5093" y="40099"/>
                  </a:cubicBezTo>
                  <a:cubicBezTo>
                    <a:pt x="4862" y="40823"/>
                    <a:pt x="5018" y="41586"/>
                    <a:pt x="5560" y="42338"/>
                  </a:cubicBezTo>
                  <a:cubicBezTo>
                    <a:pt x="5899" y="43714"/>
                    <a:pt x="6313" y="45073"/>
                    <a:pt x="6796" y="46394"/>
                  </a:cubicBezTo>
                  <a:cubicBezTo>
                    <a:pt x="7672" y="48759"/>
                    <a:pt x="8177" y="51085"/>
                    <a:pt x="9100" y="53175"/>
                  </a:cubicBezTo>
                  <a:cubicBezTo>
                    <a:pt x="9026" y="53352"/>
                    <a:pt x="8951" y="53529"/>
                    <a:pt x="8886" y="53706"/>
                  </a:cubicBezTo>
                  <a:cubicBezTo>
                    <a:pt x="8634" y="54420"/>
                    <a:pt x="8628" y="54916"/>
                    <a:pt x="9353" y="55469"/>
                  </a:cubicBezTo>
                  <a:cubicBezTo>
                    <a:pt x="9928" y="55908"/>
                    <a:pt x="10551" y="56188"/>
                    <a:pt x="11180" y="56419"/>
                  </a:cubicBezTo>
                  <a:cubicBezTo>
                    <a:pt x="11614" y="56892"/>
                    <a:pt x="12103" y="57343"/>
                    <a:pt x="12668" y="57762"/>
                  </a:cubicBezTo>
                  <a:cubicBezTo>
                    <a:pt x="13732" y="58546"/>
                    <a:pt x="14935" y="59106"/>
                    <a:pt x="16112" y="59701"/>
                  </a:cubicBezTo>
                  <a:cubicBezTo>
                    <a:pt x="16616" y="60395"/>
                    <a:pt x="17352" y="60819"/>
                    <a:pt x="18304" y="60975"/>
                  </a:cubicBezTo>
                  <a:cubicBezTo>
                    <a:pt x="18460" y="61088"/>
                    <a:pt x="18614" y="61189"/>
                    <a:pt x="18765" y="61308"/>
                  </a:cubicBezTo>
                  <a:cubicBezTo>
                    <a:pt x="18996" y="61496"/>
                    <a:pt x="19222" y="61700"/>
                    <a:pt x="19452" y="61888"/>
                  </a:cubicBezTo>
                  <a:cubicBezTo>
                    <a:pt x="19662" y="62764"/>
                    <a:pt x="20280" y="63237"/>
                    <a:pt x="20850" y="63656"/>
                  </a:cubicBezTo>
                  <a:cubicBezTo>
                    <a:pt x="21027" y="63790"/>
                    <a:pt x="21215" y="63929"/>
                    <a:pt x="21393" y="64085"/>
                  </a:cubicBezTo>
                  <a:cubicBezTo>
                    <a:pt x="23885" y="66272"/>
                    <a:pt x="24971" y="68915"/>
                    <a:pt x="24610" y="71928"/>
                  </a:cubicBezTo>
                  <a:cubicBezTo>
                    <a:pt x="24567" y="72294"/>
                    <a:pt x="24552" y="72756"/>
                    <a:pt x="24830" y="73100"/>
                  </a:cubicBezTo>
                  <a:cubicBezTo>
                    <a:pt x="25115" y="73455"/>
                    <a:pt x="25566" y="73524"/>
                    <a:pt x="25963" y="73562"/>
                  </a:cubicBezTo>
                  <a:cubicBezTo>
                    <a:pt x="27344" y="73696"/>
                    <a:pt x="28752" y="73852"/>
                    <a:pt x="30116" y="73998"/>
                  </a:cubicBezTo>
                  <a:cubicBezTo>
                    <a:pt x="32727" y="74281"/>
                    <a:pt x="35414" y="74571"/>
                    <a:pt x="38100" y="74749"/>
                  </a:cubicBezTo>
                  <a:cubicBezTo>
                    <a:pt x="38175" y="74556"/>
                    <a:pt x="38288" y="74389"/>
                    <a:pt x="38449" y="74276"/>
                  </a:cubicBezTo>
                  <a:cubicBezTo>
                    <a:pt x="38470" y="74261"/>
                    <a:pt x="38497" y="74249"/>
                    <a:pt x="38524" y="74239"/>
                  </a:cubicBezTo>
                  <a:cubicBezTo>
                    <a:pt x="38846" y="74261"/>
                    <a:pt x="39174" y="74281"/>
                    <a:pt x="39496" y="74298"/>
                  </a:cubicBezTo>
                  <a:cubicBezTo>
                    <a:pt x="39819" y="74147"/>
                    <a:pt x="40056" y="73869"/>
                    <a:pt x="40098" y="73379"/>
                  </a:cubicBezTo>
                  <a:cubicBezTo>
                    <a:pt x="40141" y="72869"/>
                    <a:pt x="40136" y="72374"/>
                    <a:pt x="40066" y="71864"/>
                  </a:cubicBezTo>
                  <a:cubicBezTo>
                    <a:pt x="40012" y="71488"/>
                    <a:pt x="39932" y="71090"/>
                    <a:pt x="39969" y="70710"/>
                  </a:cubicBezTo>
                  <a:cubicBezTo>
                    <a:pt x="40024" y="70242"/>
                    <a:pt x="40195" y="69892"/>
                    <a:pt x="40399" y="69560"/>
                  </a:cubicBezTo>
                  <a:lnTo>
                    <a:pt x="40388" y="69538"/>
                  </a:lnTo>
                  <a:cubicBezTo>
                    <a:pt x="40394" y="69533"/>
                    <a:pt x="40404" y="69533"/>
                    <a:pt x="40410" y="69533"/>
                  </a:cubicBezTo>
                  <a:cubicBezTo>
                    <a:pt x="40577" y="69259"/>
                    <a:pt x="40765" y="68990"/>
                    <a:pt x="40926" y="68667"/>
                  </a:cubicBezTo>
                  <a:cubicBezTo>
                    <a:pt x="41281" y="67963"/>
                    <a:pt x="41313" y="67105"/>
                    <a:pt x="41747" y="66443"/>
                  </a:cubicBezTo>
                  <a:cubicBezTo>
                    <a:pt x="41893" y="66223"/>
                    <a:pt x="42059" y="66046"/>
                    <a:pt x="42241" y="65901"/>
                  </a:cubicBezTo>
                  <a:cubicBezTo>
                    <a:pt x="42248" y="65880"/>
                    <a:pt x="42268" y="65863"/>
                    <a:pt x="42306" y="65843"/>
                  </a:cubicBezTo>
                  <a:cubicBezTo>
                    <a:pt x="42435" y="65746"/>
                    <a:pt x="42575" y="65649"/>
                    <a:pt x="42714" y="65563"/>
                  </a:cubicBezTo>
                  <a:cubicBezTo>
                    <a:pt x="42720" y="65488"/>
                    <a:pt x="42833" y="65461"/>
                    <a:pt x="42918" y="65439"/>
                  </a:cubicBezTo>
                  <a:cubicBezTo>
                    <a:pt x="42918" y="65434"/>
                    <a:pt x="42925" y="65434"/>
                    <a:pt x="42930" y="65429"/>
                  </a:cubicBezTo>
                  <a:cubicBezTo>
                    <a:pt x="43106" y="64998"/>
                    <a:pt x="43698" y="64864"/>
                    <a:pt x="43956" y="64494"/>
                  </a:cubicBezTo>
                  <a:cubicBezTo>
                    <a:pt x="43993" y="64328"/>
                    <a:pt x="43944" y="64150"/>
                    <a:pt x="43756" y="63961"/>
                  </a:cubicBezTo>
                  <a:lnTo>
                    <a:pt x="43563" y="63768"/>
                  </a:lnTo>
                  <a:cubicBezTo>
                    <a:pt x="43391" y="63698"/>
                    <a:pt x="43322" y="63580"/>
                    <a:pt x="43305" y="63334"/>
                  </a:cubicBezTo>
                  <a:cubicBezTo>
                    <a:pt x="43096" y="62640"/>
                    <a:pt x="42655" y="62232"/>
                    <a:pt x="42613" y="61474"/>
                  </a:cubicBezTo>
                  <a:cubicBezTo>
                    <a:pt x="42607" y="61362"/>
                    <a:pt x="42602" y="61249"/>
                    <a:pt x="42591" y="61136"/>
                  </a:cubicBezTo>
                  <a:cubicBezTo>
                    <a:pt x="42473" y="60448"/>
                    <a:pt x="42451" y="59756"/>
                    <a:pt x="42312" y="59079"/>
                  </a:cubicBezTo>
                  <a:cubicBezTo>
                    <a:pt x="42280" y="58906"/>
                    <a:pt x="42236" y="58734"/>
                    <a:pt x="42183" y="58563"/>
                  </a:cubicBezTo>
                  <a:cubicBezTo>
                    <a:pt x="42160" y="58566"/>
                    <a:pt x="42139" y="58568"/>
                    <a:pt x="42120" y="58568"/>
                  </a:cubicBezTo>
                  <a:cubicBezTo>
                    <a:pt x="41923" y="58568"/>
                    <a:pt x="41913" y="58401"/>
                    <a:pt x="41903" y="58236"/>
                  </a:cubicBezTo>
                  <a:cubicBezTo>
                    <a:pt x="41839" y="58031"/>
                    <a:pt x="41764" y="57837"/>
                    <a:pt x="41667" y="57655"/>
                  </a:cubicBezTo>
                  <a:cubicBezTo>
                    <a:pt x="41506" y="57354"/>
                    <a:pt x="41296" y="57075"/>
                    <a:pt x="41028" y="56843"/>
                  </a:cubicBezTo>
                  <a:cubicBezTo>
                    <a:pt x="40813" y="56768"/>
                    <a:pt x="40577" y="56714"/>
                    <a:pt x="40572" y="56419"/>
                  </a:cubicBezTo>
                  <a:cubicBezTo>
                    <a:pt x="40265" y="56242"/>
                    <a:pt x="40125" y="55952"/>
                    <a:pt x="40044" y="55625"/>
                  </a:cubicBezTo>
                  <a:cubicBezTo>
                    <a:pt x="39722" y="55447"/>
                    <a:pt x="39583" y="55157"/>
                    <a:pt x="39508" y="54819"/>
                  </a:cubicBezTo>
                  <a:cubicBezTo>
                    <a:pt x="39185" y="54651"/>
                    <a:pt x="39035" y="54368"/>
                    <a:pt x="38975" y="54018"/>
                  </a:cubicBezTo>
                  <a:cubicBezTo>
                    <a:pt x="38643" y="53857"/>
                    <a:pt x="38492" y="53572"/>
                    <a:pt x="38438" y="53223"/>
                  </a:cubicBezTo>
                  <a:cubicBezTo>
                    <a:pt x="38191" y="53126"/>
                    <a:pt x="38105" y="52938"/>
                    <a:pt x="38169" y="52680"/>
                  </a:cubicBezTo>
                  <a:cubicBezTo>
                    <a:pt x="37756" y="52573"/>
                    <a:pt x="37584" y="52305"/>
                    <a:pt x="37638" y="51879"/>
                  </a:cubicBezTo>
                  <a:cubicBezTo>
                    <a:pt x="37213" y="51782"/>
                    <a:pt x="37052" y="51504"/>
                    <a:pt x="37106" y="51080"/>
                  </a:cubicBezTo>
                  <a:cubicBezTo>
                    <a:pt x="36665" y="50993"/>
                    <a:pt x="36520" y="50708"/>
                    <a:pt x="36568" y="50289"/>
                  </a:cubicBezTo>
                  <a:lnTo>
                    <a:pt x="36568" y="50289"/>
                  </a:lnTo>
                  <a:cubicBezTo>
                    <a:pt x="36548" y="50292"/>
                    <a:pt x="36529" y="50293"/>
                    <a:pt x="36512" y="50293"/>
                  </a:cubicBezTo>
                  <a:cubicBezTo>
                    <a:pt x="36315" y="50293"/>
                    <a:pt x="36305" y="50130"/>
                    <a:pt x="36300" y="49957"/>
                  </a:cubicBezTo>
                  <a:cubicBezTo>
                    <a:pt x="36214" y="49687"/>
                    <a:pt x="36101" y="49436"/>
                    <a:pt x="35956" y="49199"/>
                  </a:cubicBezTo>
                  <a:cubicBezTo>
                    <a:pt x="35816" y="48968"/>
                    <a:pt x="35640" y="48753"/>
                    <a:pt x="35419" y="48571"/>
                  </a:cubicBezTo>
                  <a:cubicBezTo>
                    <a:pt x="35204" y="48490"/>
                    <a:pt x="34973" y="48437"/>
                    <a:pt x="34968" y="48147"/>
                  </a:cubicBezTo>
                  <a:cubicBezTo>
                    <a:pt x="34661" y="47963"/>
                    <a:pt x="34517" y="47679"/>
                    <a:pt x="34436" y="47346"/>
                  </a:cubicBezTo>
                  <a:cubicBezTo>
                    <a:pt x="34118" y="47173"/>
                    <a:pt x="33974" y="46883"/>
                    <a:pt x="33904" y="46545"/>
                  </a:cubicBezTo>
                  <a:cubicBezTo>
                    <a:pt x="33577" y="46374"/>
                    <a:pt x="33426" y="46089"/>
                    <a:pt x="33367" y="45745"/>
                  </a:cubicBezTo>
                  <a:cubicBezTo>
                    <a:pt x="33039" y="45578"/>
                    <a:pt x="32883" y="45293"/>
                    <a:pt x="32836" y="44944"/>
                  </a:cubicBezTo>
                  <a:cubicBezTo>
                    <a:pt x="32583" y="44847"/>
                    <a:pt x="32502" y="44665"/>
                    <a:pt x="32566" y="44408"/>
                  </a:cubicBezTo>
                  <a:cubicBezTo>
                    <a:pt x="32152" y="44299"/>
                    <a:pt x="31976" y="44031"/>
                    <a:pt x="32035" y="43607"/>
                  </a:cubicBezTo>
                  <a:cubicBezTo>
                    <a:pt x="31604" y="43510"/>
                    <a:pt x="31443" y="43230"/>
                    <a:pt x="31497" y="42806"/>
                  </a:cubicBezTo>
                  <a:cubicBezTo>
                    <a:pt x="31056" y="42720"/>
                    <a:pt x="30917" y="42430"/>
                    <a:pt x="30966" y="42011"/>
                  </a:cubicBezTo>
                  <a:lnTo>
                    <a:pt x="30966" y="42011"/>
                  </a:lnTo>
                  <a:cubicBezTo>
                    <a:pt x="30943" y="42014"/>
                    <a:pt x="30923" y="42016"/>
                    <a:pt x="30904" y="42016"/>
                  </a:cubicBezTo>
                  <a:cubicBezTo>
                    <a:pt x="30711" y="42016"/>
                    <a:pt x="30701" y="41850"/>
                    <a:pt x="30691" y="41683"/>
                  </a:cubicBezTo>
                  <a:cubicBezTo>
                    <a:pt x="30573" y="41485"/>
                    <a:pt x="30461" y="41286"/>
                    <a:pt x="30342" y="41088"/>
                  </a:cubicBezTo>
                  <a:cubicBezTo>
                    <a:pt x="30138" y="41001"/>
                    <a:pt x="29902" y="40959"/>
                    <a:pt x="29896" y="40668"/>
                  </a:cubicBezTo>
                  <a:cubicBezTo>
                    <a:pt x="29595" y="40485"/>
                    <a:pt x="29445" y="40200"/>
                    <a:pt x="29365" y="39873"/>
                  </a:cubicBezTo>
                  <a:cubicBezTo>
                    <a:pt x="29053" y="39690"/>
                    <a:pt x="28908" y="39400"/>
                    <a:pt x="28827" y="39067"/>
                  </a:cubicBezTo>
                  <a:cubicBezTo>
                    <a:pt x="28510" y="38896"/>
                    <a:pt x="28365" y="38606"/>
                    <a:pt x="28296" y="38266"/>
                  </a:cubicBezTo>
                  <a:cubicBezTo>
                    <a:pt x="27968" y="38100"/>
                    <a:pt x="27823" y="37815"/>
                    <a:pt x="27763" y="37466"/>
                  </a:cubicBezTo>
                  <a:cubicBezTo>
                    <a:pt x="27431" y="37305"/>
                    <a:pt x="27275" y="37020"/>
                    <a:pt x="27227" y="36672"/>
                  </a:cubicBezTo>
                  <a:cubicBezTo>
                    <a:pt x="26974" y="36575"/>
                    <a:pt x="26893" y="36387"/>
                    <a:pt x="26957" y="36129"/>
                  </a:cubicBezTo>
                  <a:cubicBezTo>
                    <a:pt x="26544" y="36020"/>
                    <a:pt x="26372" y="35752"/>
                    <a:pt x="26426" y="35328"/>
                  </a:cubicBezTo>
                  <a:cubicBezTo>
                    <a:pt x="25996" y="35231"/>
                    <a:pt x="25834" y="34952"/>
                    <a:pt x="25894" y="34527"/>
                  </a:cubicBezTo>
                  <a:cubicBezTo>
                    <a:pt x="25454" y="34441"/>
                    <a:pt x="25308" y="34157"/>
                    <a:pt x="25357" y="33738"/>
                  </a:cubicBezTo>
                  <a:lnTo>
                    <a:pt x="25357" y="33738"/>
                  </a:lnTo>
                  <a:cubicBezTo>
                    <a:pt x="25338" y="33741"/>
                    <a:pt x="25320" y="33742"/>
                    <a:pt x="25303" y="33742"/>
                  </a:cubicBezTo>
                  <a:cubicBezTo>
                    <a:pt x="25103" y="33742"/>
                    <a:pt x="25093" y="33573"/>
                    <a:pt x="25088" y="33404"/>
                  </a:cubicBezTo>
                  <a:cubicBezTo>
                    <a:pt x="25040" y="33270"/>
                    <a:pt x="24991" y="33141"/>
                    <a:pt x="24938" y="33012"/>
                  </a:cubicBezTo>
                  <a:cubicBezTo>
                    <a:pt x="24766" y="32636"/>
                    <a:pt x="24535" y="32298"/>
                    <a:pt x="24213" y="32018"/>
                  </a:cubicBezTo>
                  <a:cubicBezTo>
                    <a:pt x="23992" y="31949"/>
                    <a:pt x="23756" y="31889"/>
                    <a:pt x="23756" y="31594"/>
                  </a:cubicBezTo>
                  <a:cubicBezTo>
                    <a:pt x="23444" y="31418"/>
                    <a:pt x="23305" y="31127"/>
                    <a:pt x="23224" y="30794"/>
                  </a:cubicBezTo>
                  <a:cubicBezTo>
                    <a:pt x="22901" y="30622"/>
                    <a:pt x="22757" y="30332"/>
                    <a:pt x="22687" y="29993"/>
                  </a:cubicBezTo>
                  <a:cubicBezTo>
                    <a:pt x="22365" y="29821"/>
                    <a:pt x="22214" y="29536"/>
                    <a:pt x="22155" y="29194"/>
                  </a:cubicBezTo>
                  <a:cubicBezTo>
                    <a:pt x="21822" y="29026"/>
                    <a:pt x="21671" y="28747"/>
                    <a:pt x="21624" y="28393"/>
                  </a:cubicBezTo>
                  <a:cubicBezTo>
                    <a:pt x="21366" y="28296"/>
                    <a:pt x="21284" y="28113"/>
                    <a:pt x="21349" y="27855"/>
                  </a:cubicBezTo>
                  <a:cubicBezTo>
                    <a:pt x="20935" y="27748"/>
                    <a:pt x="20764" y="27474"/>
                    <a:pt x="20818" y="27049"/>
                  </a:cubicBezTo>
                  <a:cubicBezTo>
                    <a:pt x="20007" y="26641"/>
                    <a:pt x="19990" y="26045"/>
                    <a:pt x="20205" y="25207"/>
                  </a:cubicBezTo>
                  <a:cubicBezTo>
                    <a:pt x="21731" y="19212"/>
                    <a:pt x="23176" y="13194"/>
                    <a:pt x="24718" y="7204"/>
                  </a:cubicBezTo>
                  <a:cubicBezTo>
                    <a:pt x="24830" y="6780"/>
                    <a:pt x="24852" y="6474"/>
                    <a:pt x="24771" y="6244"/>
                  </a:cubicBezTo>
                  <a:cubicBezTo>
                    <a:pt x="24862" y="6071"/>
                    <a:pt x="24981" y="5915"/>
                    <a:pt x="25152" y="5797"/>
                  </a:cubicBezTo>
                  <a:cubicBezTo>
                    <a:pt x="25078" y="5679"/>
                    <a:pt x="24981" y="5577"/>
                    <a:pt x="24862" y="5480"/>
                  </a:cubicBezTo>
                  <a:cubicBezTo>
                    <a:pt x="19437" y="4077"/>
                    <a:pt x="14032" y="2590"/>
                    <a:pt x="8639" y="1064"/>
                  </a:cubicBezTo>
                  <a:cubicBezTo>
                    <a:pt x="7870" y="849"/>
                    <a:pt x="7119" y="549"/>
                    <a:pt x="6340" y="420"/>
                  </a:cubicBezTo>
                  <a:cubicBezTo>
                    <a:pt x="5743" y="323"/>
                    <a:pt x="5314" y="184"/>
                    <a:pt x="5002"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01"/>
            <p:cNvSpPr/>
            <p:nvPr/>
          </p:nvSpPr>
          <p:spPr>
            <a:xfrm>
              <a:off x="1181475" y="2825150"/>
              <a:ext cx="933175" cy="1074725"/>
            </a:xfrm>
            <a:custGeom>
              <a:rect b="b" l="l" r="r" t="t"/>
              <a:pathLst>
                <a:path extrusionOk="0" h="42989" w="37327">
                  <a:moveTo>
                    <a:pt x="10497" y="0"/>
                  </a:moveTo>
                  <a:cubicBezTo>
                    <a:pt x="10449" y="172"/>
                    <a:pt x="10395" y="339"/>
                    <a:pt x="10342" y="506"/>
                  </a:cubicBezTo>
                  <a:cubicBezTo>
                    <a:pt x="10192" y="758"/>
                    <a:pt x="10073" y="1156"/>
                    <a:pt x="9907" y="1758"/>
                  </a:cubicBezTo>
                  <a:cubicBezTo>
                    <a:pt x="9912" y="1805"/>
                    <a:pt x="9896" y="1865"/>
                    <a:pt x="9864" y="1924"/>
                  </a:cubicBezTo>
                  <a:cubicBezTo>
                    <a:pt x="9504" y="2364"/>
                    <a:pt x="9332" y="2869"/>
                    <a:pt x="9208" y="3395"/>
                  </a:cubicBezTo>
                  <a:cubicBezTo>
                    <a:pt x="9176" y="3514"/>
                    <a:pt x="9155" y="3632"/>
                    <a:pt x="9128" y="3756"/>
                  </a:cubicBezTo>
                  <a:cubicBezTo>
                    <a:pt x="9074" y="4014"/>
                    <a:pt x="9026" y="4277"/>
                    <a:pt x="8962" y="4530"/>
                  </a:cubicBezTo>
                  <a:cubicBezTo>
                    <a:pt x="8886" y="4830"/>
                    <a:pt x="8795" y="5125"/>
                    <a:pt x="8655" y="5410"/>
                  </a:cubicBezTo>
                  <a:cubicBezTo>
                    <a:pt x="8504" y="5722"/>
                    <a:pt x="8380" y="5935"/>
                    <a:pt x="8243" y="5935"/>
                  </a:cubicBezTo>
                  <a:cubicBezTo>
                    <a:pt x="8165" y="5935"/>
                    <a:pt x="8083" y="5866"/>
                    <a:pt x="7989" y="5706"/>
                  </a:cubicBezTo>
                  <a:cubicBezTo>
                    <a:pt x="7854" y="5470"/>
                    <a:pt x="7705" y="5297"/>
                    <a:pt x="7543" y="5180"/>
                  </a:cubicBezTo>
                  <a:cubicBezTo>
                    <a:pt x="7441" y="5098"/>
                    <a:pt x="7328" y="5039"/>
                    <a:pt x="7216" y="4996"/>
                  </a:cubicBezTo>
                  <a:cubicBezTo>
                    <a:pt x="7043" y="4937"/>
                    <a:pt x="6866" y="4910"/>
                    <a:pt x="6689" y="4905"/>
                  </a:cubicBezTo>
                  <a:cubicBezTo>
                    <a:pt x="6672" y="4905"/>
                    <a:pt x="6655" y="4904"/>
                    <a:pt x="6638" y="4904"/>
                  </a:cubicBezTo>
                  <a:cubicBezTo>
                    <a:pt x="6202" y="4904"/>
                    <a:pt x="5741" y="5020"/>
                    <a:pt x="5303" y="5020"/>
                  </a:cubicBezTo>
                  <a:cubicBezTo>
                    <a:pt x="5271" y="5020"/>
                    <a:pt x="5238" y="5020"/>
                    <a:pt x="5206" y="5018"/>
                  </a:cubicBezTo>
                  <a:lnTo>
                    <a:pt x="5206" y="5018"/>
                  </a:lnTo>
                  <a:cubicBezTo>
                    <a:pt x="5743" y="6226"/>
                    <a:pt x="5195" y="7484"/>
                    <a:pt x="5335" y="8649"/>
                  </a:cubicBezTo>
                  <a:cubicBezTo>
                    <a:pt x="5357" y="8842"/>
                    <a:pt x="5367" y="9036"/>
                    <a:pt x="5367" y="9229"/>
                  </a:cubicBezTo>
                  <a:cubicBezTo>
                    <a:pt x="5335" y="9390"/>
                    <a:pt x="5330" y="9536"/>
                    <a:pt x="5351" y="9681"/>
                  </a:cubicBezTo>
                  <a:cubicBezTo>
                    <a:pt x="5292" y="10530"/>
                    <a:pt x="5072" y="11368"/>
                    <a:pt x="4895" y="12206"/>
                  </a:cubicBezTo>
                  <a:cubicBezTo>
                    <a:pt x="4766" y="12276"/>
                    <a:pt x="4626" y="12330"/>
                    <a:pt x="4470" y="12362"/>
                  </a:cubicBezTo>
                  <a:cubicBezTo>
                    <a:pt x="4464" y="12362"/>
                    <a:pt x="4464" y="12362"/>
                    <a:pt x="4464" y="12368"/>
                  </a:cubicBezTo>
                  <a:cubicBezTo>
                    <a:pt x="4427" y="12383"/>
                    <a:pt x="4390" y="12395"/>
                    <a:pt x="4347" y="12400"/>
                  </a:cubicBezTo>
                  <a:cubicBezTo>
                    <a:pt x="4486" y="13077"/>
                    <a:pt x="4508" y="13769"/>
                    <a:pt x="4626" y="14457"/>
                  </a:cubicBezTo>
                  <a:cubicBezTo>
                    <a:pt x="4637" y="14570"/>
                    <a:pt x="4642" y="14683"/>
                    <a:pt x="4648" y="14795"/>
                  </a:cubicBezTo>
                  <a:cubicBezTo>
                    <a:pt x="4690" y="15553"/>
                    <a:pt x="5131" y="15961"/>
                    <a:pt x="5340" y="16655"/>
                  </a:cubicBezTo>
                  <a:cubicBezTo>
                    <a:pt x="5357" y="16901"/>
                    <a:pt x="5426" y="17019"/>
                    <a:pt x="5598" y="17089"/>
                  </a:cubicBezTo>
                  <a:lnTo>
                    <a:pt x="5791" y="17282"/>
                  </a:lnTo>
                  <a:cubicBezTo>
                    <a:pt x="5979" y="17471"/>
                    <a:pt x="6028" y="17649"/>
                    <a:pt x="5991" y="17815"/>
                  </a:cubicBezTo>
                  <a:cubicBezTo>
                    <a:pt x="5733" y="18185"/>
                    <a:pt x="5141" y="18319"/>
                    <a:pt x="4965" y="18750"/>
                  </a:cubicBezTo>
                  <a:cubicBezTo>
                    <a:pt x="4960" y="18755"/>
                    <a:pt x="4953" y="18755"/>
                    <a:pt x="4953" y="18760"/>
                  </a:cubicBezTo>
                  <a:cubicBezTo>
                    <a:pt x="4868" y="18782"/>
                    <a:pt x="4755" y="18809"/>
                    <a:pt x="4749" y="18884"/>
                  </a:cubicBezTo>
                  <a:cubicBezTo>
                    <a:pt x="4610" y="18970"/>
                    <a:pt x="4470" y="19067"/>
                    <a:pt x="4341" y="19164"/>
                  </a:cubicBezTo>
                  <a:cubicBezTo>
                    <a:pt x="4303" y="19184"/>
                    <a:pt x="4283" y="19201"/>
                    <a:pt x="4276" y="19222"/>
                  </a:cubicBezTo>
                  <a:cubicBezTo>
                    <a:pt x="4094" y="19367"/>
                    <a:pt x="3928" y="19544"/>
                    <a:pt x="3782" y="19764"/>
                  </a:cubicBezTo>
                  <a:cubicBezTo>
                    <a:pt x="3348" y="20426"/>
                    <a:pt x="3316" y="21284"/>
                    <a:pt x="2961" y="21988"/>
                  </a:cubicBezTo>
                  <a:cubicBezTo>
                    <a:pt x="2800" y="22311"/>
                    <a:pt x="2612" y="22580"/>
                    <a:pt x="2445" y="22854"/>
                  </a:cubicBezTo>
                  <a:cubicBezTo>
                    <a:pt x="2439" y="22854"/>
                    <a:pt x="2429" y="22854"/>
                    <a:pt x="2423" y="22859"/>
                  </a:cubicBezTo>
                  <a:lnTo>
                    <a:pt x="2434" y="22881"/>
                  </a:lnTo>
                  <a:cubicBezTo>
                    <a:pt x="2230" y="23213"/>
                    <a:pt x="2059" y="23563"/>
                    <a:pt x="2004" y="24031"/>
                  </a:cubicBezTo>
                  <a:cubicBezTo>
                    <a:pt x="1967" y="24411"/>
                    <a:pt x="2047" y="24809"/>
                    <a:pt x="2101" y="25185"/>
                  </a:cubicBezTo>
                  <a:cubicBezTo>
                    <a:pt x="2171" y="25695"/>
                    <a:pt x="2176" y="26190"/>
                    <a:pt x="2133" y="26700"/>
                  </a:cubicBezTo>
                  <a:cubicBezTo>
                    <a:pt x="2091" y="27190"/>
                    <a:pt x="1854" y="27468"/>
                    <a:pt x="1531" y="27619"/>
                  </a:cubicBezTo>
                  <a:cubicBezTo>
                    <a:pt x="1209" y="27602"/>
                    <a:pt x="881" y="27582"/>
                    <a:pt x="559" y="27560"/>
                  </a:cubicBezTo>
                  <a:cubicBezTo>
                    <a:pt x="532" y="27570"/>
                    <a:pt x="505" y="27582"/>
                    <a:pt x="484" y="27597"/>
                  </a:cubicBezTo>
                  <a:cubicBezTo>
                    <a:pt x="323" y="27710"/>
                    <a:pt x="210" y="27877"/>
                    <a:pt x="135" y="28070"/>
                  </a:cubicBezTo>
                  <a:cubicBezTo>
                    <a:pt x="81" y="28209"/>
                    <a:pt x="48" y="28360"/>
                    <a:pt x="43" y="28532"/>
                  </a:cubicBezTo>
                  <a:cubicBezTo>
                    <a:pt x="1" y="29660"/>
                    <a:pt x="849" y="29987"/>
                    <a:pt x="1355" y="30181"/>
                  </a:cubicBezTo>
                  <a:cubicBezTo>
                    <a:pt x="1499" y="30235"/>
                    <a:pt x="1633" y="30289"/>
                    <a:pt x="1730" y="30348"/>
                  </a:cubicBezTo>
                  <a:cubicBezTo>
                    <a:pt x="5185" y="32400"/>
                    <a:pt x="8709" y="34474"/>
                    <a:pt x="12115" y="36473"/>
                  </a:cubicBezTo>
                  <a:cubicBezTo>
                    <a:pt x="14430" y="37837"/>
                    <a:pt x="16750" y="39201"/>
                    <a:pt x="19066" y="40566"/>
                  </a:cubicBezTo>
                  <a:cubicBezTo>
                    <a:pt x="19851" y="41033"/>
                    <a:pt x="20640" y="41323"/>
                    <a:pt x="21478" y="41457"/>
                  </a:cubicBezTo>
                  <a:cubicBezTo>
                    <a:pt x="22456" y="41613"/>
                    <a:pt x="23434" y="41764"/>
                    <a:pt x="24412" y="41914"/>
                  </a:cubicBezTo>
                  <a:cubicBezTo>
                    <a:pt x="26464" y="42231"/>
                    <a:pt x="28586" y="42558"/>
                    <a:pt x="30660" y="42935"/>
                  </a:cubicBezTo>
                  <a:cubicBezTo>
                    <a:pt x="30858" y="42972"/>
                    <a:pt x="31025" y="42989"/>
                    <a:pt x="31165" y="42989"/>
                  </a:cubicBezTo>
                  <a:cubicBezTo>
                    <a:pt x="31438" y="42989"/>
                    <a:pt x="31642" y="42924"/>
                    <a:pt x="31798" y="42823"/>
                  </a:cubicBezTo>
                  <a:cubicBezTo>
                    <a:pt x="31959" y="42709"/>
                    <a:pt x="32068" y="42553"/>
                    <a:pt x="32137" y="42382"/>
                  </a:cubicBezTo>
                  <a:cubicBezTo>
                    <a:pt x="32051" y="42226"/>
                    <a:pt x="32051" y="42005"/>
                    <a:pt x="32093" y="41678"/>
                  </a:cubicBezTo>
                  <a:cubicBezTo>
                    <a:pt x="33131" y="34468"/>
                    <a:pt x="34124" y="27254"/>
                    <a:pt x="35130" y="20039"/>
                  </a:cubicBezTo>
                  <a:cubicBezTo>
                    <a:pt x="35135" y="19975"/>
                    <a:pt x="35140" y="19910"/>
                    <a:pt x="35140" y="19834"/>
                  </a:cubicBezTo>
                  <a:cubicBezTo>
                    <a:pt x="35269" y="18911"/>
                    <a:pt x="35312" y="17971"/>
                    <a:pt x="35478" y="17046"/>
                  </a:cubicBezTo>
                  <a:cubicBezTo>
                    <a:pt x="35495" y="16965"/>
                    <a:pt x="35505" y="16880"/>
                    <a:pt x="35522" y="16794"/>
                  </a:cubicBezTo>
                  <a:lnTo>
                    <a:pt x="35559" y="16794"/>
                  </a:lnTo>
                  <a:cubicBezTo>
                    <a:pt x="35715" y="15639"/>
                    <a:pt x="35871" y="14478"/>
                    <a:pt x="36032" y="13318"/>
                  </a:cubicBezTo>
                  <a:cubicBezTo>
                    <a:pt x="36038" y="13286"/>
                    <a:pt x="36038" y="13258"/>
                    <a:pt x="36043" y="13226"/>
                  </a:cubicBezTo>
                  <a:cubicBezTo>
                    <a:pt x="36219" y="12083"/>
                    <a:pt x="36472" y="10949"/>
                    <a:pt x="36531" y="9794"/>
                  </a:cubicBezTo>
                  <a:cubicBezTo>
                    <a:pt x="36585" y="8693"/>
                    <a:pt x="36956" y="7634"/>
                    <a:pt x="36977" y="6538"/>
                  </a:cubicBezTo>
                  <a:cubicBezTo>
                    <a:pt x="37090" y="6098"/>
                    <a:pt x="37057" y="5619"/>
                    <a:pt x="37144" y="5180"/>
                  </a:cubicBezTo>
                  <a:cubicBezTo>
                    <a:pt x="37198" y="4922"/>
                    <a:pt x="37327" y="4379"/>
                    <a:pt x="37295" y="4287"/>
                  </a:cubicBezTo>
                  <a:lnTo>
                    <a:pt x="37295" y="4287"/>
                  </a:lnTo>
                  <a:cubicBezTo>
                    <a:pt x="37290" y="4290"/>
                    <a:pt x="37282" y="4291"/>
                    <a:pt x="37270" y="4291"/>
                  </a:cubicBezTo>
                  <a:cubicBezTo>
                    <a:pt x="37083" y="4291"/>
                    <a:pt x="36034" y="3980"/>
                    <a:pt x="35279" y="3863"/>
                  </a:cubicBezTo>
                  <a:cubicBezTo>
                    <a:pt x="27678" y="2686"/>
                    <a:pt x="20082" y="1505"/>
                    <a:pt x="12485" y="296"/>
                  </a:cubicBezTo>
                  <a:cubicBezTo>
                    <a:pt x="11858" y="198"/>
                    <a:pt x="11422" y="123"/>
                    <a:pt x="11103" y="123"/>
                  </a:cubicBezTo>
                  <a:cubicBezTo>
                    <a:pt x="10968" y="123"/>
                    <a:pt x="10854" y="136"/>
                    <a:pt x="10755" y="167"/>
                  </a:cubicBezTo>
                  <a:cubicBezTo>
                    <a:pt x="10665" y="119"/>
                    <a:pt x="10578" y="65"/>
                    <a:pt x="10497"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01"/>
            <p:cNvSpPr/>
            <p:nvPr/>
          </p:nvSpPr>
          <p:spPr>
            <a:xfrm>
              <a:off x="2114750" y="2234225"/>
              <a:ext cx="995625" cy="794150"/>
            </a:xfrm>
            <a:custGeom>
              <a:rect b="b" l="l" r="r" t="t"/>
              <a:pathLst>
                <a:path extrusionOk="0" h="31766" w="39825">
                  <a:moveTo>
                    <a:pt x="3713" y="0"/>
                  </a:moveTo>
                  <a:cubicBezTo>
                    <a:pt x="3703" y="5"/>
                    <a:pt x="3698" y="10"/>
                    <a:pt x="3686" y="16"/>
                  </a:cubicBezTo>
                  <a:cubicBezTo>
                    <a:pt x="3621" y="59"/>
                    <a:pt x="3557" y="112"/>
                    <a:pt x="3504" y="166"/>
                  </a:cubicBezTo>
                  <a:cubicBezTo>
                    <a:pt x="3509" y="177"/>
                    <a:pt x="3520" y="182"/>
                    <a:pt x="3525" y="194"/>
                  </a:cubicBezTo>
                  <a:cubicBezTo>
                    <a:pt x="3633" y="338"/>
                    <a:pt x="3713" y="504"/>
                    <a:pt x="3762" y="698"/>
                  </a:cubicBezTo>
                  <a:cubicBezTo>
                    <a:pt x="3621" y="913"/>
                    <a:pt x="3530" y="1220"/>
                    <a:pt x="3482" y="1622"/>
                  </a:cubicBezTo>
                  <a:cubicBezTo>
                    <a:pt x="2402" y="9981"/>
                    <a:pt x="1274" y="18341"/>
                    <a:pt x="120" y="26689"/>
                  </a:cubicBezTo>
                  <a:cubicBezTo>
                    <a:pt x="65" y="27076"/>
                    <a:pt x="135" y="27806"/>
                    <a:pt x="23" y="27892"/>
                  </a:cubicBezTo>
                  <a:cubicBezTo>
                    <a:pt x="16" y="27897"/>
                    <a:pt x="6" y="27902"/>
                    <a:pt x="1" y="27902"/>
                  </a:cubicBezTo>
                  <a:cubicBezTo>
                    <a:pt x="76" y="27957"/>
                    <a:pt x="629" y="27924"/>
                    <a:pt x="931" y="27967"/>
                  </a:cubicBezTo>
                  <a:cubicBezTo>
                    <a:pt x="3472" y="28296"/>
                    <a:pt x="6023" y="28521"/>
                    <a:pt x="8575" y="28789"/>
                  </a:cubicBezTo>
                  <a:cubicBezTo>
                    <a:pt x="8599" y="28784"/>
                    <a:pt x="8633" y="28782"/>
                    <a:pt x="8673" y="28782"/>
                  </a:cubicBezTo>
                  <a:cubicBezTo>
                    <a:pt x="9083" y="28782"/>
                    <a:pt x="10250" y="29030"/>
                    <a:pt x="10670" y="29080"/>
                  </a:cubicBezTo>
                  <a:cubicBezTo>
                    <a:pt x="13619" y="29424"/>
                    <a:pt x="16564" y="29772"/>
                    <a:pt x="19512" y="30094"/>
                  </a:cubicBezTo>
                  <a:cubicBezTo>
                    <a:pt x="22902" y="30460"/>
                    <a:pt x="26293" y="30803"/>
                    <a:pt x="29683" y="31158"/>
                  </a:cubicBezTo>
                  <a:cubicBezTo>
                    <a:pt x="29705" y="31155"/>
                    <a:pt x="29730" y="31154"/>
                    <a:pt x="29757" y="31154"/>
                  </a:cubicBezTo>
                  <a:cubicBezTo>
                    <a:pt x="30140" y="31154"/>
                    <a:pt x="30989" y="31435"/>
                    <a:pt x="31277" y="31435"/>
                  </a:cubicBezTo>
                  <a:cubicBezTo>
                    <a:pt x="31291" y="31435"/>
                    <a:pt x="31304" y="31434"/>
                    <a:pt x="31315" y="31433"/>
                  </a:cubicBezTo>
                  <a:cubicBezTo>
                    <a:pt x="31418" y="31421"/>
                    <a:pt x="31511" y="31416"/>
                    <a:pt x="31594" y="31416"/>
                  </a:cubicBezTo>
                  <a:cubicBezTo>
                    <a:pt x="31984" y="31416"/>
                    <a:pt x="32181" y="31535"/>
                    <a:pt x="32282" y="31733"/>
                  </a:cubicBezTo>
                  <a:cubicBezTo>
                    <a:pt x="32470" y="31745"/>
                    <a:pt x="32664" y="31755"/>
                    <a:pt x="32852" y="31760"/>
                  </a:cubicBezTo>
                  <a:cubicBezTo>
                    <a:pt x="32901" y="31760"/>
                    <a:pt x="32943" y="31760"/>
                    <a:pt x="32986" y="31765"/>
                  </a:cubicBezTo>
                  <a:cubicBezTo>
                    <a:pt x="33144" y="31580"/>
                    <a:pt x="33360" y="31469"/>
                    <a:pt x="33658" y="31469"/>
                  </a:cubicBezTo>
                  <a:cubicBezTo>
                    <a:pt x="33888" y="31469"/>
                    <a:pt x="34167" y="31535"/>
                    <a:pt x="34506" y="31685"/>
                  </a:cubicBezTo>
                  <a:cubicBezTo>
                    <a:pt x="34557" y="31708"/>
                    <a:pt x="34613" y="31716"/>
                    <a:pt x="34673" y="31716"/>
                  </a:cubicBezTo>
                  <a:cubicBezTo>
                    <a:pt x="34819" y="31716"/>
                    <a:pt x="34985" y="31668"/>
                    <a:pt x="35135" y="31668"/>
                  </a:cubicBezTo>
                  <a:cubicBezTo>
                    <a:pt x="35140" y="31668"/>
                    <a:pt x="35145" y="31668"/>
                    <a:pt x="35151" y="31669"/>
                  </a:cubicBezTo>
                  <a:cubicBezTo>
                    <a:pt x="36092" y="31696"/>
                    <a:pt x="37037" y="31723"/>
                    <a:pt x="37977" y="31755"/>
                  </a:cubicBezTo>
                  <a:cubicBezTo>
                    <a:pt x="37950" y="31728"/>
                    <a:pt x="37923" y="31706"/>
                    <a:pt x="37897" y="31680"/>
                  </a:cubicBezTo>
                  <a:cubicBezTo>
                    <a:pt x="37816" y="31589"/>
                    <a:pt x="37762" y="31487"/>
                    <a:pt x="37724" y="31378"/>
                  </a:cubicBezTo>
                  <a:cubicBezTo>
                    <a:pt x="37885" y="31255"/>
                    <a:pt x="37929" y="31019"/>
                    <a:pt x="37929" y="30674"/>
                  </a:cubicBezTo>
                  <a:cubicBezTo>
                    <a:pt x="37923" y="29960"/>
                    <a:pt x="37999" y="29241"/>
                    <a:pt x="38047" y="28526"/>
                  </a:cubicBezTo>
                  <a:cubicBezTo>
                    <a:pt x="38014" y="28058"/>
                    <a:pt x="38095" y="27619"/>
                    <a:pt x="38133" y="27140"/>
                  </a:cubicBezTo>
                  <a:cubicBezTo>
                    <a:pt x="38165" y="26727"/>
                    <a:pt x="38175" y="26313"/>
                    <a:pt x="38181" y="25899"/>
                  </a:cubicBezTo>
                  <a:cubicBezTo>
                    <a:pt x="38116" y="25690"/>
                    <a:pt x="38219" y="25415"/>
                    <a:pt x="38230" y="25206"/>
                  </a:cubicBezTo>
                  <a:cubicBezTo>
                    <a:pt x="38509" y="20409"/>
                    <a:pt x="38788" y="15611"/>
                    <a:pt x="39090" y="10819"/>
                  </a:cubicBezTo>
                  <a:cubicBezTo>
                    <a:pt x="39207" y="10567"/>
                    <a:pt x="39395" y="10390"/>
                    <a:pt x="39653" y="10293"/>
                  </a:cubicBezTo>
                  <a:cubicBezTo>
                    <a:pt x="39658" y="10255"/>
                    <a:pt x="39658" y="10218"/>
                    <a:pt x="39663" y="10181"/>
                  </a:cubicBezTo>
                  <a:cubicBezTo>
                    <a:pt x="39502" y="9992"/>
                    <a:pt x="39476" y="9702"/>
                    <a:pt x="39509" y="9288"/>
                  </a:cubicBezTo>
                  <a:cubicBezTo>
                    <a:pt x="39626" y="7828"/>
                    <a:pt x="39648" y="6355"/>
                    <a:pt x="39760" y="4894"/>
                  </a:cubicBezTo>
                  <a:cubicBezTo>
                    <a:pt x="39824" y="4104"/>
                    <a:pt x="39675" y="3722"/>
                    <a:pt x="38740" y="3670"/>
                  </a:cubicBezTo>
                  <a:cubicBezTo>
                    <a:pt x="35989" y="3508"/>
                    <a:pt x="33249" y="3202"/>
                    <a:pt x="30499" y="3003"/>
                  </a:cubicBezTo>
                  <a:cubicBezTo>
                    <a:pt x="30102" y="2976"/>
                    <a:pt x="29864" y="2901"/>
                    <a:pt x="29747" y="2696"/>
                  </a:cubicBezTo>
                  <a:cubicBezTo>
                    <a:pt x="29683" y="2686"/>
                    <a:pt x="29613" y="2681"/>
                    <a:pt x="29542" y="2675"/>
                  </a:cubicBezTo>
                  <a:cubicBezTo>
                    <a:pt x="29301" y="2648"/>
                    <a:pt x="29065" y="2626"/>
                    <a:pt x="28823" y="2599"/>
                  </a:cubicBezTo>
                  <a:cubicBezTo>
                    <a:pt x="28768" y="2626"/>
                    <a:pt x="28710" y="2654"/>
                    <a:pt x="28646" y="2670"/>
                  </a:cubicBezTo>
                  <a:cubicBezTo>
                    <a:pt x="27620" y="2589"/>
                    <a:pt x="26593" y="2503"/>
                    <a:pt x="25567" y="2423"/>
                  </a:cubicBezTo>
                  <a:cubicBezTo>
                    <a:pt x="24015" y="2229"/>
                    <a:pt x="22451" y="2106"/>
                    <a:pt x="20893" y="1950"/>
                  </a:cubicBezTo>
                  <a:lnTo>
                    <a:pt x="20893" y="1950"/>
                  </a:lnTo>
                  <a:cubicBezTo>
                    <a:pt x="20904" y="1972"/>
                    <a:pt x="20920" y="1987"/>
                    <a:pt x="20931" y="2009"/>
                  </a:cubicBezTo>
                  <a:cubicBezTo>
                    <a:pt x="20442" y="1950"/>
                    <a:pt x="19948" y="1897"/>
                    <a:pt x="19460" y="1843"/>
                  </a:cubicBezTo>
                  <a:lnTo>
                    <a:pt x="19460" y="1837"/>
                  </a:lnTo>
                  <a:cubicBezTo>
                    <a:pt x="19271" y="1826"/>
                    <a:pt x="19083" y="1821"/>
                    <a:pt x="18895" y="1805"/>
                  </a:cubicBezTo>
                  <a:cubicBezTo>
                    <a:pt x="17477" y="1697"/>
                    <a:pt x="16043" y="1461"/>
                    <a:pt x="14650" y="1230"/>
                  </a:cubicBezTo>
                  <a:lnTo>
                    <a:pt x="14307" y="1176"/>
                  </a:lnTo>
                  <a:cubicBezTo>
                    <a:pt x="11756" y="886"/>
                    <a:pt x="9198" y="596"/>
                    <a:pt x="6646" y="306"/>
                  </a:cubicBezTo>
                  <a:cubicBezTo>
                    <a:pt x="6185" y="229"/>
                    <a:pt x="5723" y="161"/>
                    <a:pt x="5252" y="161"/>
                  </a:cubicBezTo>
                  <a:cubicBezTo>
                    <a:pt x="5235" y="161"/>
                    <a:pt x="5218" y="161"/>
                    <a:pt x="5201" y="161"/>
                  </a:cubicBezTo>
                  <a:cubicBezTo>
                    <a:pt x="4707" y="107"/>
                    <a:pt x="4207" y="59"/>
                    <a:pt x="3713"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01"/>
            <p:cNvSpPr/>
            <p:nvPr/>
          </p:nvSpPr>
          <p:spPr>
            <a:xfrm>
              <a:off x="5311075" y="2027375"/>
              <a:ext cx="576600" cy="641200"/>
            </a:xfrm>
            <a:custGeom>
              <a:rect b="b" l="l" r="r" t="t"/>
              <a:pathLst>
                <a:path extrusionOk="0" h="25648" w="23064">
                  <a:moveTo>
                    <a:pt x="21135" y="1"/>
                  </a:moveTo>
                  <a:cubicBezTo>
                    <a:pt x="20964" y="1"/>
                    <a:pt x="20786" y="55"/>
                    <a:pt x="20597" y="162"/>
                  </a:cubicBezTo>
                  <a:cubicBezTo>
                    <a:pt x="20227" y="372"/>
                    <a:pt x="19835" y="549"/>
                    <a:pt x="19422" y="737"/>
                  </a:cubicBezTo>
                  <a:cubicBezTo>
                    <a:pt x="18288" y="1252"/>
                    <a:pt x="17111" y="1784"/>
                    <a:pt x="16343" y="3009"/>
                  </a:cubicBezTo>
                  <a:cubicBezTo>
                    <a:pt x="15886" y="3734"/>
                    <a:pt x="15118" y="3858"/>
                    <a:pt x="14232" y="4003"/>
                  </a:cubicBezTo>
                  <a:cubicBezTo>
                    <a:pt x="13442" y="4126"/>
                    <a:pt x="12566" y="4266"/>
                    <a:pt x="11874" y="4890"/>
                  </a:cubicBezTo>
                  <a:cubicBezTo>
                    <a:pt x="11524" y="4734"/>
                    <a:pt x="11165" y="4652"/>
                    <a:pt x="10815" y="4578"/>
                  </a:cubicBezTo>
                  <a:cubicBezTo>
                    <a:pt x="10407" y="4491"/>
                    <a:pt x="10020" y="4406"/>
                    <a:pt x="9687" y="4196"/>
                  </a:cubicBezTo>
                  <a:cubicBezTo>
                    <a:pt x="9182" y="3869"/>
                    <a:pt x="8505" y="3498"/>
                    <a:pt x="7721" y="3498"/>
                  </a:cubicBezTo>
                  <a:cubicBezTo>
                    <a:pt x="7646" y="3498"/>
                    <a:pt x="7565" y="3504"/>
                    <a:pt x="7485" y="3509"/>
                  </a:cubicBezTo>
                  <a:cubicBezTo>
                    <a:pt x="7485" y="3509"/>
                    <a:pt x="3761" y="4416"/>
                    <a:pt x="2311" y="4545"/>
                  </a:cubicBezTo>
                  <a:cubicBezTo>
                    <a:pt x="1570" y="4610"/>
                    <a:pt x="1113" y="4647"/>
                    <a:pt x="838" y="4781"/>
                  </a:cubicBezTo>
                  <a:cubicBezTo>
                    <a:pt x="597" y="4761"/>
                    <a:pt x="361" y="4749"/>
                    <a:pt x="114" y="4739"/>
                  </a:cubicBezTo>
                  <a:cubicBezTo>
                    <a:pt x="76" y="4798"/>
                    <a:pt x="49" y="4868"/>
                    <a:pt x="22" y="4943"/>
                  </a:cubicBezTo>
                  <a:cubicBezTo>
                    <a:pt x="49" y="5577"/>
                    <a:pt x="0" y="6222"/>
                    <a:pt x="280" y="6893"/>
                  </a:cubicBezTo>
                  <a:cubicBezTo>
                    <a:pt x="307" y="6861"/>
                    <a:pt x="329" y="6834"/>
                    <a:pt x="355" y="6812"/>
                  </a:cubicBezTo>
                  <a:cubicBezTo>
                    <a:pt x="463" y="7580"/>
                    <a:pt x="587" y="8349"/>
                    <a:pt x="640" y="9123"/>
                  </a:cubicBezTo>
                  <a:cubicBezTo>
                    <a:pt x="684" y="9692"/>
                    <a:pt x="726" y="10261"/>
                    <a:pt x="774" y="10826"/>
                  </a:cubicBezTo>
                  <a:cubicBezTo>
                    <a:pt x="710" y="10836"/>
                    <a:pt x="640" y="10841"/>
                    <a:pt x="575" y="10853"/>
                  </a:cubicBezTo>
                  <a:cubicBezTo>
                    <a:pt x="796" y="12797"/>
                    <a:pt x="1016" y="14741"/>
                    <a:pt x="1237" y="16692"/>
                  </a:cubicBezTo>
                  <a:cubicBezTo>
                    <a:pt x="1237" y="17218"/>
                    <a:pt x="1225" y="17746"/>
                    <a:pt x="1220" y="18272"/>
                  </a:cubicBezTo>
                  <a:cubicBezTo>
                    <a:pt x="1199" y="19598"/>
                    <a:pt x="1398" y="20791"/>
                    <a:pt x="1790" y="22021"/>
                  </a:cubicBezTo>
                  <a:cubicBezTo>
                    <a:pt x="1812" y="22194"/>
                    <a:pt x="1827" y="22360"/>
                    <a:pt x="1849" y="22526"/>
                  </a:cubicBezTo>
                  <a:cubicBezTo>
                    <a:pt x="1902" y="22580"/>
                    <a:pt x="1892" y="22854"/>
                    <a:pt x="1892" y="22854"/>
                  </a:cubicBezTo>
                  <a:cubicBezTo>
                    <a:pt x="2005" y="22715"/>
                    <a:pt x="2268" y="22413"/>
                    <a:pt x="2429" y="22306"/>
                  </a:cubicBezTo>
                  <a:cubicBezTo>
                    <a:pt x="2632" y="22436"/>
                    <a:pt x="2874" y="22504"/>
                    <a:pt x="3166" y="22504"/>
                  </a:cubicBezTo>
                  <a:cubicBezTo>
                    <a:pt x="3246" y="22504"/>
                    <a:pt x="3330" y="22499"/>
                    <a:pt x="3417" y="22489"/>
                  </a:cubicBezTo>
                  <a:cubicBezTo>
                    <a:pt x="3520" y="22462"/>
                    <a:pt x="3627" y="22445"/>
                    <a:pt x="3746" y="22430"/>
                  </a:cubicBezTo>
                  <a:cubicBezTo>
                    <a:pt x="3767" y="22360"/>
                    <a:pt x="3778" y="22258"/>
                    <a:pt x="3821" y="22247"/>
                  </a:cubicBezTo>
                  <a:cubicBezTo>
                    <a:pt x="3844" y="22239"/>
                    <a:pt x="3865" y="22236"/>
                    <a:pt x="3885" y="22236"/>
                  </a:cubicBezTo>
                  <a:cubicBezTo>
                    <a:pt x="3979" y="22236"/>
                    <a:pt x="4021" y="22317"/>
                    <a:pt x="4030" y="22424"/>
                  </a:cubicBezTo>
                  <a:cubicBezTo>
                    <a:pt x="4197" y="22435"/>
                    <a:pt x="4314" y="22494"/>
                    <a:pt x="4299" y="22687"/>
                  </a:cubicBezTo>
                  <a:cubicBezTo>
                    <a:pt x="4317" y="22687"/>
                    <a:pt x="4334" y="22686"/>
                    <a:pt x="4351" y="22686"/>
                  </a:cubicBezTo>
                  <a:cubicBezTo>
                    <a:pt x="4512" y="22686"/>
                    <a:pt x="4621" y="22736"/>
                    <a:pt x="4572" y="22945"/>
                  </a:cubicBezTo>
                  <a:cubicBezTo>
                    <a:pt x="4635" y="22919"/>
                    <a:pt x="4690" y="22908"/>
                    <a:pt x="4740" y="22908"/>
                  </a:cubicBezTo>
                  <a:cubicBezTo>
                    <a:pt x="4917" y="22908"/>
                    <a:pt x="5019" y="23056"/>
                    <a:pt x="5100" y="23241"/>
                  </a:cubicBezTo>
                  <a:lnTo>
                    <a:pt x="5078" y="23219"/>
                  </a:lnTo>
                  <a:lnTo>
                    <a:pt x="5078" y="23219"/>
                  </a:lnTo>
                  <a:cubicBezTo>
                    <a:pt x="5502" y="24347"/>
                    <a:pt x="6727" y="24111"/>
                    <a:pt x="7500" y="24649"/>
                  </a:cubicBezTo>
                  <a:cubicBezTo>
                    <a:pt x="8000" y="24991"/>
                    <a:pt x="8505" y="25121"/>
                    <a:pt x="9002" y="25121"/>
                  </a:cubicBezTo>
                  <a:cubicBezTo>
                    <a:pt x="9835" y="25121"/>
                    <a:pt x="10642" y="24755"/>
                    <a:pt x="11353" y="24411"/>
                  </a:cubicBezTo>
                  <a:cubicBezTo>
                    <a:pt x="11735" y="24226"/>
                    <a:pt x="12008" y="24110"/>
                    <a:pt x="12248" y="24110"/>
                  </a:cubicBezTo>
                  <a:cubicBezTo>
                    <a:pt x="12510" y="24110"/>
                    <a:pt x="12734" y="24248"/>
                    <a:pt x="13023" y="24584"/>
                  </a:cubicBezTo>
                  <a:cubicBezTo>
                    <a:pt x="13114" y="24691"/>
                    <a:pt x="13216" y="24788"/>
                    <a:pt x="13324" y="24879"/>
                  </a:cubicBezTo>
                  <a:cubicBezTo>
                    <a:pt x="13647" y="25159"/>
                    <a:pt x="14022" y="25385"/>
                    <a:pt x="14361" y="25648"/>
                  </a:cubicBezTo>
                  <a:cubicBezTo>
                    <a:pt x="14463" y="25636"/>
                    <a:pt x="14559" y="25599"/>
                    <a:pt x="14656" y="25556"/>
                  </a:cubicBezTo>
                  <a:cubicBezTo>
                    <a:pt x="14869" y="25460"/>
                    <a:pt x="15076" y="25329"/>
                    <a:pt x="15313" y="25329"/>
                  </a:cubicBezTo>
                  <a:cubicBezTo>
                    <a:pt x="15368" y="25329"/>
                    <a:pt x="15425" y="25336"/>
                    <a:pt x="15484" y="25353"/>
                  </a:cubicBezTo>
                  <a:cubicBezTo>
                    <a:pt x="15414" y="24917"/>
                    <a:pt x="15623" y="24676"/>
                    <a:pt x="16032" y="24562"/>
                  </a:cubicBezTo>
                  <a:cubicBezTo>
                    <a:pt x="16317" y="23654"/>
                    <a:pt x="15844" y="22682"/>
                    <a:pt x="16310" y="21780"/>
                  </a:cubicBezTo>
                  <a:cubicBezTo>
                    <a:pt x="16489" y="21441"/>
                    <a:pt x="16626" y="21103"/>
                    <a:pt x="16893" y="21103"/>
                  </a:cubicBezTo>
                  <a:cubicBezTo>
                    <a:pt x="17017" y="21103"/>
                    <a:pt x="17169" y="21175"/>
                    <a:pt x="17366" y="21353"/>
                  </a:cubicBezTo>
                  <a:lnTo>
                    <a:pt x="17366" y="21353"/>
                  </a:lnTo>
                  <a:cubicBezTo>
                    <a:pt x="17363" y="21352"/>
                    <a:pt x="17361" y="21350"/>
                    <a:pt x="17359" y="21349"/>
                  </a:cubicBezTo>
                  <a:lnTo>
                    <a:pt x="17359" y="21349"/>
                  </a:lnTo>
                  <a:lnTo>
                    <a:pt x="17386" y="21371"/>
                  </a:lnTo>
                  <a:cubicBezTo>
                    <a:pt x="17379" y="21365"/>
                    <a:pt x="17372" y="21359"/>
                    <a:pt x="17366" y="21353"/>
                  </a:cubicBezTo>
                  <a:lnTo>
                    <a:pt x="17366" y="21353"/>
                  </a:lnTo>
                  <a:cubicBezTo>
                    <a:pt x="17532" y="21439"/>
                    <a:pt x="17688" y="21498"/>
                    <a:pt x="17806" y="21498"/>
                  </a:cubicBezTo>
                  <a:cubicBezTo>
                    <a:pt x="17987" y="21498"/>
                    <a:pt x="18078" y="21360"/>
                    <a:pt x="17981" y="20969"/>
                  </a:cubicBezTo>
                  <a:cubicBezTo>
                    <a:pt x="17837" y="20362"/>
                    <a:pt x="18003" y="19905"/>
                    <a:pt x="18427" y="19502"/>
                  </a:cubicBezTo>
                  <a:cubicBezTo>
                    <a:pt x="18433" y="19077"/>
                    <a:pt x="18599" y="18755"/>
                    <a:pt x="18997" y="18572"/>
                  </a:cubicBezTo>
                  <a:lnTo>
                    <a:pt x="19035" y="18508"/>
                  </a:lnTo>
                  <a:cubicBezTo>
                    <a:pt x="19169" y="18428"/>
                    <a:pt x="19298" y="18346"/>
                    <a:pt x="19432" y="18266"/>
                  </a:cubicBezTo>
                  <a:cubicBezTo>
                    <a:pt x="20726" y="18036"/>
                    <a:pt x="22221" y="16434"/>
                    <a:pt x="22377" y="15140"/>
                  </a:cubicBezTo>
                  <a:cubicBezTo>
                    <a:pt x="22397" y="14973"/>
                    <a:pt x="22419" y="14801"/>
                    <a:pt x="22446" y="14629"/>
                  </a:cubicBezTo>
                  <a:cubicBezTo>
                    <a:pt x="22521" y="14113"/>
                    <a:pt x="22618" y="13603"/>
                    <a:pt x="22699" y="13092"/>
                  </a:cubicBezTo>
                  <a:cubicBezTo>
                    <a:pt x="22280" y="12529"/>
                    <a:pt x="22816" y="11621"/>
                    <a:pt x="22172" y="11078"/>
                  </a:cubicBezTo>
                  <a:cubicBezTo>
                    <a:pt x="22156" y="10680"/>
                    <a:pt x="22139" y="10347"/>
                    <a:pt x="22145" y="10068"/>
                  </a:cubicBezTo>
                  <a:cubicBezTo>
                    <a:pt x="22199" y="9982"/>
                    <a:pt x="22248" y="9901"/>
                    <a:pt x="22268" y="9821"/>
                  </a:cubicBezTo>
                  <a:cubicBezTo>
                    <a:pt x="22355" y="9504"/>
                    <a:pt x="22409" y="9192"/>
                    <a:pt x="22435" y="8881"/>
                  </a:cubicBezTo>
                  <a:cubicBezTo>
                    <a:pt x="22446" y="8870"/>
                    <a:pt x="22446" y="8865"/>
                    <a:pt x="22451" y="8859"/>
                  </a:cubicBezTo>
                  <a:cubicBezTo>
                    <a:pt x="22451" y="8843"/>
                    <a:pt x="22972" y="8741"/>
                    <a:pt x="22972" y="8725"/>
                  </a:cubicBezTo>
                  <a:cubicBezTo>
                    <a:pt x="23064" y="7570"/>
                    <a:pt x="22295" y="6528"/>
                    <a:pt x="22139" y="5400"/>
                  </a:cubicBezTo>
                  <a:cubicBezTo>
                    <a:pt x="22027" y="4771"/>
                    <a:pt x="21973" y="4132"/>
                    <a:pt x="21887" y="3498"/>
                  </a:cubicBezTo>
                  <a:cubicBezTo>
                    <a:pt x="21849" y="3202"/>
                    <a:pt x="21802" y="2907"/>
                    <a:pt x="21747" y="2611"/>
                  </a:cubicBezTo>
                  <a:cubicBezTo>
                    <a:pt x="21693" y="2423"/>
                    <a:pt x="21673" y="2241"/>
                    <a:pt x="21651" y="2069"/>
                  </a:cubicBezTo>
                  <a:cubicBezTo>
                    <a:pt x="21597" y="1746"/>
                    <a:pt x="21544" y="1424"/>
                    <a:pt x="21500" y="1102"/>
                  </a:cubicBezTo>
                  <a:cubicBezTo>
                    <a:pt x="21425" y="876"/>
                    <a:pt x="21383" y="598"/>
                    <a:pt x="21194" y="543"/>
                  </a:cubicBezTo>
                  <a:cubicBezTo>
                    <a:pt x="21178" y="355"/>
                    <a:pt x="21194" y="178"/>
                    <a:pt x="21232" y="17"/>
                  </a:cubicBezTo>
                  <a:cubicBezTo>
                    <a:pt x="21200" y="11"/>
                    <a:pt x="21167" y="1"/>
                    <a:pt x="21135"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01"/>
            <p:cNvSpPr/>
            <p:nvPr/>
          </p:nvSpPr>
          <p:spPr>
            <a:xfrm>
              <a:off x="5929025" y="1330075"/>
              <a:ext cx="820225" cy="710775"/>
            </a:xfrm>
            <a:custGeom>
              <a:rect b="b" l="l" r="r" t="t"/>
              <a:pathLst>
                <a:path extrusionOk="0" h="28431" w="32809">
                  <a:moveTo>
                    <a:pt x="27044" y="1"/>
                  </a:moveTo>
                  <a:cubicBezTo>
                    <a:pt x="26840" y="1"/>
                    <a:pt x="26642" y="53"/>
                    <a:pt x="26448" y="102"/>
                  </a:cubicBezTo>
                  <a:cubicBezTo>
                    <a:pt x="26394" y="118"/>
                    <a:pt x="26340" y="135"/>
                    <a:pt x="26287" y="145"/>
                  </a:cubicBezTo>
                  <a:cubicBezTo>
                    <a:pt x="25851" y="253"/>
                    <a:pt x="25417" y="382"/>
                    <a:pt x="24998" y="511"/>
                  </a:cubicBezTo>
                  <a:cubicBezTo>
                    <a:pt x="24051" y="790"/>
                    <a:pt x="23155" y="1059"/>
                    <a:pt x="22263" y="1085"/>
                  </a:cubicBezTo>
                  <a:cubicBezTo>
                    <a:pt x="19980" y="1156"/>
                    <a:pt x="18829" y="2590"/>
                    <a:pt x="17723" y="3970"/>
                  </a:cubicBezTo>
                  <a:lnTo>
                    <a:pt x="17637" y="4077"/>
                  </a:lnTo>
                  <a:cubicBezTo>
                    <a:pt x="17106" y="4739"/>
                    <a:pt x="16778" y="5507"/>
                    <a:pt x="16461" y="6249"/>
                  </a:cubicBezTo>
                  <a:cubicBezTo>
                    <a:pt x="16005" y="7328"/>
                    <a:pt x="15569" y="8349"/>
                    <a:pt x="14542" y="8939"/>
                  </a:cubicBezTo>
                  <a:cubicBezTo>
                    <a:pt x="14237" y="9111"/>
                    <a:pt x="14065" y="9460"/>
                    <a:pt x="14103" y="9820"/>
                  </a:cubicBezTo>
                  <a:cubicBezTo>
                    <a:pt x="14140" y="10137"/>
                    <a:pt x="14339" y="10385"/>
                    <a:pt x="14613" y="10471"/>
                  </a:cubicBezTo>
                  <a:cubicBezTo>
                    <a:pt x="14973" y="10578"/>
                    <a:pt x="15005" y="10702"/>
                    <a:pt x="15032" y="11282"/>
                  </a:cubicBezTo>
                  <a:cubicBezTo>
                    <a:pt x="15043" y="11588"/>
                    <a:pt x="15058" y="11937"/>
                    <a:pt x="15214" y="12265"/>
                  </a:cubicBezTo>
                  <a:cubicBezTo>
                    <a:pt x="15284" y="12416"/>
                    <a:pt x="15355" y="12631"/>
                    <a:pt x="15295" y="12792"/>
                  </a:cubicBezTo>
                  <a:cubicBezTo>
                    <a:pt x="15226" y="12958"/>
                    <a:pt x="15016" y="13076"/>
                    <a:pt x="14849" y="13147"/>
                  </a:cubicBezTo>
                  <a:cubicBezTo>
                    <a:pt x="14393" y="13334"/>
                    <a:pt x="14022" y="13662"/>
                    <a:pt x="13721" y="14139"/>
                  </a:cubicBezTo>
                  <a:cubicBezTo>
                    <a:pt x="13211" y="14945"/>
                    <a:pt x="12394" y="15150"/>
                    <a:pt x="11443" y="15381"/>
                  </a:cubicBezTo>
                  <a:cubicBezTo>
                    <a:pt x="10815" y="15537"/>
                    <a:pt x="10170" y="15698"/>
                    <a:pt x="9585" y="16053"/>
                  </a:cubicBezTo>
                  <a:cubicBezTo>
                    <a:pt x="8876" y="15714"/>
                    <a:pt x="8160" y="15547"/>
                    <a:pt x="7398" y="15547"/>
                  </a:cubicBezTo>
                  <a:cubicBezTo>
                    <a:pt x="5883" y="15547"/>
                    <a:pt x="4438" y="16251"/>
                    <a:pt x="3278" y="16815"/>
                  </a:cubicBezTo>
                  <a:cubicBezTo>
                    <a:pt x="2724" y="17089"/>
                    <a:pt x="2343" y="17595"/>
                    <a:pt x="2262" y="18168"/>
                  </a:cubicBezTo>
                  <a:cubicBezTo>
                    <a:pt x="2182" y="18728"/>
                    <a:pt x="2385" y="19271"/>
                    <a:pt x="2821" y="19663"/>
                  </a:cubicBezTo>
                  <a:cubicBezTo>
                    <a:pt x="3530" y="20302"/>
                    <a:pt x="3551" y="20903"/>
                    <a:pt x="2886" y="21741"/>
                  </a:cubicBezTo>
                  <a:cubicBezTo>
                    <a:pt x="2192" y="22611"/>
                    <a:pt x="1440" y="23397"/>
                    <a:pt x="656" y="24074"/>
                  </a:cubicBezTo>
                  <a:cubicBezTo>
                    <a:pt x="414" y="24282"/>
                    <a:pt x="161" y="24535"/>
                    <a:pt x="0" y="24847"/>
                  </a:cubicBezTo>
                  <a:cubicBezTo>
                    <a:pt x="37" y="24847"/>
                    <a:pt x="76" y="24852"/>
                    <a:pt x="108" y="24863"/>
                  </a:cubicBezTo>
                  <a:cubicBezTo>
                    <a:pt x="263" y="24900"/>
                    <a:pt x="387" y="25008"/>
                    <a:pt x="457" y="25142"/>
                  </a:cubicBezTo>
                  <a:cubicBezTo>
                    <a:pt x="312" y="25443"/>
                    <a:pt x="307" y="25765"/>
                    <a:pt x="484" y="26174"/>
                  </a:cubicBezTo>
                  <a:cubicBezTo>
                    <a:pt x="650" y="26564"/>
                    <a:pt x="890" y="26676"/>
                    <a:pt x="1149" y="26676"/>
                  </a:cubicBezTo>
                  <a:cubicBezTo>
                    <a:pt x="1425" y="26676"/>
                    <a:pt x="1723" y="26549"/>
                    <a:pt x="1978" y="26496"/>
                  </a:cubicBezTo>
                  <a:cubicBezTo>
                    <a:pt x="4755" y="25948"/>
                    <a:pt x="7510" y="25314"/>
                    <a:pt x="10294" y="24783"/>
                  </a:cubicBezTo>
                  <a:cubicBezTo>
                    <a:pt x="10554" y="24734"/>
                    <a:pt x="10869" y="24562"/>
                    <a:pt x="11175" y="24562"/>
                  </a:cubicBezTo>
                  <a:cubicBezTo>
                    <a:pt x="11242" y="24562"/>
                    <a:pt x="11308" y="24570"/>
                    <a:pt x="11373" y="24589"/>
                  </a:cubicBezTo>
                  <a:cubicBezTo>
                    <a:pt x="11792" y="24545"/>
                    <a:pt x="12206" y="24471"/>
                    <a:pt x="12615" y="24384"/>
                  </a:cubicBezTo>
                  <a:cubicBezTo>
                    <a:pt x="12615" y="24364"/>
                    <a:pt x="12608" y="24342"/>
                    <a:pt x="12608" y="24320"/>
                  </a:cubicBezTo>
                  <a:lnTo>
                    <a:pt x="21844" y="22423"/>
                  </a:lnTo>
                  <a:cubicBezTo>
                    <a:pt x="21859" y="22418"/>
                    <a:pt x="21871" y="22413"/>
                    <a:pt x="21886" y="22413"/>
                  </a:cubicBezTo>
                  <a:cubicBezTo>
                    <a:pt x="21956" y="22397"/>
                    <a:pt x="22021" y="22386"/>
                    <a:pt x="22091" y="22370"/>
                  </a:cubicBezTo>
                  <a:cubicBezTo>
                    <a:pt x="22102" y="22483"/>
                    <a:pt x="22117" y="22584"/>
                    <a:pt x="22139" y="22681"/>
                  </a:cubicBezTo>
                  <a:cubicBezTo>
                    <a:pt x="22719" y="23584"/>
                    <a:pt x="23703" y="24255"/>
                    <a:pt x="24589" y="24808"/>
                  </a:cubicBezTo>
                  <a:cubicBezTo>
                    <a:pt x="25239" y="25217"/>
                    <a:pt x="25970" y="25743"/>
                    <a:pt x="26733" y="26040"/>
                  </a:cubicBezTo>
                  <a:cubicBezTo>
                    <a:pt x="26749" y="26045"/>
                    <a:pt x="26765" y="26050"/>
                    <a:pt x="26781" y="26055"/>
                  </a:cubicBezTo>
                  <a:cubicBezTo>
                    <a:pt x="26926" y="26098"/>
                    <a:pt x="27071" y="26142"/>
                    <a:pt x="27217" y="26184"/>
                  </a:cubicBezTo>
                  <a:cubicBezTo>
                    <a:pt x="27318" y="26211"/>
                    <a:pt x="27420" y="26233"/>
                    <a:pt x="27527" y="26244"/>
                  </a:cubicBezTo>
                  <a:cubicBezTo>
                    <a:pt x="27576" y="26249"/>
                    <a:pt x="27614" y="26281"/>
                    <a:pt x="27636" y="26318"/>
                  </a:cubicBezTo>
                  <a:cubicBezTo>
                    <a:pt x="28860" y="26700"/>
                    <a:pt x="30069" y="27114"/>
                    <a:pt x="31192" y="27699"/>
                  </a:cubicBezTo>
                  <a:cubicBezTo>
                    <a:pt x="31390" y="27801"/>
                    <a:pt x="31551" y="27860"/>
                    <a:pt x="31680" y="27893"/>
                  </a:cubicBezTo>
                  <a:cubicBezTo>
                    <a:pt x="31819" y="28049"/>
                    <a:pt x="31955" y="28220"/>
                    <a:pt x="32072" y="28425"/>
                  </a:cubicBezTo>
                  <a:lnTo>
                    <a:pt x="32077" y="28430"/>
                  </a:lnTo>
                  <a:cubicBezTo>
                    <a:pt x="32518" y="28334"/>
                    <a:pt x="32701" y="27952"/>
                    <a:pt x="32808" y="27630"/>
                  </a:cubicBezTo>
                  <a:lnTo>
                    <a:pt x="32808" y="27630"/>
                  </a:lnTo>
                  <a:cubicBezTo>
                    <a:pt x="32685" y="27651"/>
                    <a:pt x="32551" y="27667"/>
                    <a:pt x="32411" y="27667"/>
                  </a:cubicBezTo>
                  <a:lnTo>
                    <a:pt x="32406" y="27667"/>
                  </a:lnTo>
                  <a:cubicBezTo>
                    <a:pt x="32347" y="27667"/>
                    <a:pt x="32293" y="27657"/>
                    <a:pt x="32238" y="27640"/>
                  </a:cubicBezTo>
                  <a:cubicBezTo>
                    <a:pt x="32298" y="27501"/>
                    <a:pt x="32347" y="27329"/>
                    <a:pt x="32406" y="27136"/>
                  </a:cubicBezTo>
                  <a:cubicBezTo>
                    <a:pt x="32347" y="27071"/>
                    <a:pt x="32238" y="26953"/>
                    <a:pt x="32245" y="26947"/>
                  </a:cubicBezTo>
                  <a:cubicBezTo>
                    <a:pt x="32545" y="26635"/>
                    <a:pt x="32690" y="26323"/>
                    <a:pt x="32739" y="26001"/>
                  </a:cubicBezTo>
                  <a:cubicBezTo>
                    <a:pt x="32761" y="25879"/>
                    <a:pt x="32766" y="25750"/>
                    <a:pt x="32761" y="25621"/>
                  </a:cubicBezTo>
                  <a:cubicBezTo>
                    <a:pt x="32739" y="25041"/>
                    <a:pt x="32496" y="24449"/>
                    <a:pt x="32389" y="23863"/>
                  </a:cubicBezTo>
                  <a:cubicBezTo>
                    <a:pt x="32250" y="23112"/>
                    <a:pt x="32035" y="21957"/>
                    <a:pt x="31879" y="21005"/>
                  </a:cubicBezTo>
                  <a:cubicBezTo>
                    <a:pt x="31896" y="20737"/>
                    <a:pt x="31928" y="20506"/>
                    <a:pt x="31992" y="20313"/>
                  </a:cubicBezTo>
                  <a:lnTo>
                    <a:pt x="31960" y="20313"/>
                  </a:lnTo>
                  <a:cubicBezTo>
                    <a:pt x="31901" y="20313"/>
                    <a:pt x="31847" y="20302"/>
                    <a:pt x="31794" y="20286"/>
                  </a:cubicBezTo>
                  <a:cubicBezTo>
                    <a:pt x="31643" y="19110"/>
                    <a:pt x="31556" y="17927"/>
                    <a:pt x="31626" y="16730"/>
                  </a:cubicBezTo>
                  <a:cubicBezTo>
                    <a:pt x="31653" y="16273"/>
                    <a:pt x="31658" y="15815"/>
                    <a:pt x="31594" y="15371"/>
                  </a:cubicBezTo>
                  <a:cubicBezTo>
                    <a:pt x="31600" y="15354"/>
                    <a:pt x="31611" y="15338"/>
                    <a:pt x="31621" y="15327"/>
                  </a:cubicBezTo>
                  <a:cubicBezTo>
                    <a:pt x="31605" y="15322"/>
                    <a:pt x="31594" y="15311"/>
                    <a:pt x="31578" y="15306"/>
                  </a:cubicBezTo>
                  <a:cubicBezTo>
                    <a:pt x="31541" y="15048"/>
                    <a:pt x="31471" y="14801"/>
                    <a:pt x="31368" y="14553"/>
                  </a:cubicBezTo>
                  <a:cubicBezTo>
                    <a:pt x="31036" y="14365"/>
                    <a:pt x="31020" y="14070"/>
                    <a:pt x="31090" y="13742"/>
                  </a:cubicBezTo>
                  <a:cubicBezTo>
                    <a:pt x="30182" y="12738"/>
                    <a:pt x="30627" y="11421"/>
                    <a:pt x="30299" y="10283"/>
                  </a:cubicBezTo>
                  <a:cubicBezTo>
                    <a:pt x="30036" y="10191"/>
                    <a:pt x="30026" y="9971"/>
                    <a:pt x="30026" y="9745"/>
                  </a:cubicBezTo>
                  <a:cubicBezTo>
                    <a:pt x="30023" y="9745"/>
                    <a:pt x="30019" y="9745"/>
                    <a:pt x="30016" y="9745"/>
                  </a:cubicBezTo>
                  <a:cubicBezTo>
                    <a:pt x="29012" y="9745"/>
                    <a:pt x="29257" y="8986"/>
                    <a:pt x="29230" y="8397"/>
                  </a:cubicBezTo>
                  <a:cubicBezTo>
                    <a:pt x="28548" y="7484"/>
                    <a:pt x="28226" y="6485"/>
                    <a:pt x="28527" y="5346"/>
                  </a:cubicBezTo>
                  <a:cubicBezTo>
                    <a:pt x="28764" y="4437"/>
                    <a:pt x="28162" y="3658"/>
                    <a:pt x="28156" y="2788"/>
                  </a:cubicBezTo>
                  <a:cubicBezTo>
                    <a:pt x="27721" y="2439"/>
                    <a:pt x="27517" y="1875"/>
                    <a:pt x="27485" y="1429"/>
                  </a:cubicBezTo>
                  <a:cubicBezTo>
                    <a:pt x="27468" y="930"/>
                    <a:pt x="27527" y="564"/>
                    <a:pt x="27721" y="286"/>
                  </a:cubicBezTo>
                  <a:cubicBezTo>
                    <a:pt x="27710" y="274"/>
                    <a:pt x="27705" y="264"/>
                    <a:pt x="27694" y="253"/>
                  </a:cubicBezTo>
                  <a:cubicBezTo>
                    <a:pt x="27576" y="140"/>
                    <a:pt x="27371" y="1"/>
                    <a:pt x="27044"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01"/>
            <p:cNvSpPr/>
            <p:nvPr/>
          </p:nvSpPr>
          <p:spPr>
            <a:xfrm>
              <a:off x="5840500" y="1889325"/>
              <a:ext cx="769600" cy="507500"/>
            </a:xfrm>
            <a:custGeom>
              <a:rect b="b" l="l" r="r" t="t"/>
              <a:pathLst>
                <a:path extrusionOk="0" h="20300" w="30784">
                  <a:moveTo>
                    <a:pt x="25632" y="0"/>
                  </a:moveTo>
                  <a:cubicBezTo>
                    <a:pt x="25562" y="16"/>
                    <a:pt x="25497" y="27"/>
                    <a:pt x="25427" y="43"/>
                  </a:cubicBezTo>
                  <a:cubicBezTo>
                    <a:pt x="25412" y="43"/>
                    <a:pt x="25400" y="48"/>
                    <a:pt x="25385" y="53"/>
                  </a:cubicBezTo>
                  <a:lnTo>
                    <a:pt x="16149" y="1950"/>
                  </a:lnTo>
                  <a:cubicBezTo>
                    <a:pt x="16149" y="1972"/>
                    <a:pt x="16156" y="1994"/>
                    <a:pt x="16156" y="2014"/>
                  </a:cubicBezTo>
                  <a:cubicBezTo>
                    <a:pt x="15747" y="2101"/>
                    <a:pt x="15333" y="2175"/>
                    <a:pt x="14914" y="2219"/>
                  </a:cubicBezTo>
                  <a:cubicBezTo>
                    <a:pt x="14849" y="2200"/>
                    <a:pt x="14783" y="2192"/>
                    <a:pt x="14716" y="2192"/>
                  </a:cubicBezTo>
                  <a:cubicBezTo>
                    <a:pt x="14410" y="2192"/>
                    <a:pt x="14095" y="2364"/>
                    <a:pt x="13835" y="2413"/>
                  </a:cubicBezTo>
                  <a:cubicBezTo>
                    <a:pt x="11051" y="2944"/>
                    <a:pt x="8296" y="3578"/>
                    <a:pt x="5519" y="4126"/>
                  </a:cubicBezTo>
                  <a:cubicBezTo>
                    <a:pt x="5264" y="4179"/>
                    <a:pt x="4966" y="4306"/>
                    <a:pt x="4690" y="4306"/>
                  </a:cubicBezTo>
                  <a:cubicBezTo>
                    <a:pt x="4431" y="4306"/>
                    <a:pt x="4191" y="4194"/>
                    <a:pt x="4025" y="3804"/>
                  </a:cubicBezTo>
                  <a:cubicBezTo>
                    <a:pt x="3848" y="3395"/>
                    <a:pt x="3853" y="3073"/>
                    <a:pt x="3998" y="2772"/>
                  </a:cubicBezTo>
                  <a:cubicBezTo>
                    <a:pt x="3928" y="2638"/>
                    <a:pt x="3804" y="2530"/>
                    <a:pt x="3649" y="2493"/>
                  </a:cubicBezTo>
                  <a:cubicBezTo>
                    <a:pt x="3617" y="2482"/>
                    <a:pt x="3578" y="2477"/>
                    <a:pt x="3541" y="2477"/>
                  </a:cubicBezTo>
                  <a:lnTo>
                    <a:pt x="3526" y="2477"/>
                  </a:lnTo>
                  <a:cubicBezTo>
                    <a:pt x="3337" y="2477"/>
                    <a:pt x="3166" y="2574"/>
                    <a:pt x="3063" y="2735"/>
                  </a:cubicBezTo>
                  <a:cubicBezTo>
                    <a:pt x="2779" y="3212"/>
                    <a:pt x="2403" y="3385"/>
                    <a:pt x="1999" y="3573"/>
                  </a:cubicBezTo>
                  <a:cubicBezTo>
                    <a:pt x="1699" y="3707"/>
                    <a:pt x="1381" y="3852"/>
                    <a:pt x="1124" y="4115"/>
                  </a:cubicBezTo>
                  <a:cubicBezTo>
                    <a:pt x="1059" y="4186"/>
                    <a:pt x="984" y="4250"/>
                    <a:pt x="915" y="4320"/>
                  </a:cubicBezTo>
                  <a:cubicBezTo>
                    <a:pt x="603" y="4605"/>
                    <a:pt x="194" y="4985"/>
                    <a:pt x="55" y="5539"/>
                  </a:cubicBezTo>
                  <a:cubicBezTo>
                    <a:pt x="17" y="5700"/>
                    <a:pt x="1" y="5877"/>
                    <a:pt x="17" y="6065"/>
                  </a:cubicBezTo>
                  <a:cubicBezTo>
                    <a:pt x="206" y="6120"/>
                    <a:pt x="248" y="6398"/>
                    <a:pt x="323" y="6624"/>
                  </a:cubicBezTo>
                  <a:cubicBezTo>
                    <a:pt x="367" y="6946"/>
                    <a:pt x="420" y="7268"/>
                    <a:pt x="474" y="7591"/>
                  </a:cubicBezTo>
                  <a:cubicBezTo>
                    <a:pt x="496" y="7763"/>
                    <a:pt x="516" y="7945"/>
                    <a:pt x="570" y="8133"/>
                  </a:cubicBezTo>
                  <a:cubicBezTo>
                    <a:pt x="625" y="8429"/>
                    <a:pt x="672" y="8724"/>
                    <a:pt x="710" y="9020"/>
                  </a:cubicBezTo>
                  <a:cubicBezTo>
                    <a:pt x="796" y="9654"/>
                    <a:pt x="850" y="10293"/>
                    <a:pt x="962" y="10922"/>
                  </a:cubicBezTo>
                  <a:cubicBezTo>
                    <a:pt x="1118" y="12050"/>
                    <a:pt x="1527" y="14225"/>
                    <a:pt x="1656" y="14225"/>
                  </a:cubicBezTo>
                  <a:cubicBezTo>
                    <a:pt x="1704" y="14225"/>
                    <a:pt x="1748" y="14231"/>
                    <a:pt x="1795" y="14247"/>
                  </a:cubicBezTo>
                  <a:cubicBezTo>
                    <a:pt x="2080" y="15956"/>
                    <a:pt x="2381" y="17669"/>
                    <a:pt x="2660" y="19378"/>
                  </a:cubicBezTo>
                  <a:cubicBezTo>
                    <a:pt x="2759" y="19983"/>
                    <a:pt x="2978" y="20300"/>
                    <a:pt x="3516" y="20300"/>
                  </a:cubicBezTo>
                  <a:cubicBezTo>
                    <a:pt x="3628" y="20300"/>
                    <a:pt x="3754" y="20286"/>
                    <a:pt x="3896" y="20258"/>
                  </a:cubicBezTo>
                  <a:cubicBezTo>
                    <a:pt x="5212" y="20000"/>
                    <a:pt x="6539" y="19807"/>
                    <a:pt x="7860" y="19614"/>
                  </a:cubicBezTo>
                  <a:cubicBezTo>
                    <a:pt x="7898" y="19630"/>
                    <a:pt x="7930" y="19641"/>
                    <a:pt x="7969" y="19657"/>
                  </a:cubicBezTo>
                  <a:cubicBezTo>
                    <a:pt x="8033" y="19690"/>
                    <a:pt x="8091" y="19727"/>
                    <a:pt x="8150" y="19770"/>
                  </a:cubicBezTo>
                  <a:cubicBezTo>
                    <a:pt x="8183" y="19695"/>
                    <a:pt x="8215" y="19625"/>
                    <a:pt x="8252" y="19554"/>
                  </a:cubicBezTo>
                  <a:cubicBezTo>
                    <a:pt x="8505" y="19517"/>
                    <a:pt x="8758" y="19479"/>
                    <a:pt x="9005" y="19442"/>
                  </a:cubicBezTo>
                  <a:cubicBezTo>
                    <a:pt x="10999" y="19259"/>
                    <a:pt x="12943" y="18852"/>
                    <a:pt x="14887" y="18421"/>
                  </a:cubicBezTo>
                  <a:cubicBezTo>
                    <a:pt x="15274" y="18336"/>
                    <a:pt x="15661" y="18249"/>
                    <a:pt x="16053" y="18163"/>
                  </a:cubicBezTo>
                  <a:cubicBezTo>
                    <a:pt x="16826" y="17992"/>
                    <a:pt x="17606" y="17830"/>
                    <a:pt x="18390" y="17680"/>
                  </a:cubicBezTo>
                  <a:cubicBezTo>
                    <a:pt x="19459" y="17476"/>
                    <a:pt x="20528" y="17240"/>
                    <a:pt x="21597" y="17014"/>
                  </a:cubicBezTo>
                  <a:cubicBezTo>
                    <a:pt x="23134" y="16460"/>
                    <a:pt x="24778" y="16536"/>
                    <a:pt x="26357" y="16229"/>
                  </a:cubicBezTo>
                  <a:cubicBezTo>
                    <a:pt x="26567" y="16192"/>
                    <a:pt x="26808" y="16234"/>
                    <a:pt x="26975" y="16117"/>
                  </a:cubicBezTo>
                  <a:cubicBezTo>
                    <a:pt x="27136" y="16187"/>
                    <a:pt x="27287" y="16288"/>
                    <a:pt x="27410" y="16450"/>
                  </a:cubicBezTo>
                  <a:cubicBezTo>
                    <a:pt x="27534" y="16321"/>
                    <a:pt x="27636" y="16138"/>
                    <a:pt x="27684" y="15869"/>
                  </a:cubicBezTo>
                  <a:cubicBezTo>
                    <a:pt x="27738" y="15552"/>
                    <a:pt x="27835" y="15428"/>
                    <a:pt x="28249" y="15408"/>
                  </a:cubicBezTo>
                  <a:cubicBezTo>
                    <a:pt x="28243" y="15343"/>
                    <a:pt x="28237" y="15284"/>
                    <a:pt x="28232" y="15220"/>
                  </a:cubicBezTo>
                  <a:cubicBezTo>
                    <a:pt x="28221" y="15096"/>
                    <a:pt x="28259" y="14972"/>
                    <a:pt x="28334" y="14870"/>
                  </a:cubicBezTo>
                  <a:cubicBezTo>
                    <a:pt x="28437" y="14870"/>
                    <a:pt x="28544" y="14870"/>
                    <a:pt x="28646" y="14875"/>
                  </a:cubicBezTo>
                  <a:cubicBezTo>
                    <a:pt x="28727" y="14811"/>
                    <a:pt x="28812" y="14746"/>
                    <a:pt x="28903" y="14687"/>
                  </a:cubicBezTo>
                  <a:cubicBezTo>
                    <a:pt x="28909" y="14682"/>
                    <a:pt x="28920" y="14677"/>
                    <a:pt x="28931" y="14672"/>
                  </a:cubicBezTo>
                  <a:cubicBezTo>
                    <a:pt x="29038" y="14602"/>
                    <a:pt x="29151" y="14532"/>
                    <a:pt x="29275" y="14461"/>
                  </a:cubicBezTo>
                  <a:cubicBezTo>
                    <a:pt x="29613" y="14274"/>
                    <a:pt x="29903" y="14032"/>
                    <a:pt x="30128" y="13764"/>
                  </a:cubicBezTo>
                  <a:cubicBezTo>
                    <a:pt x="30171" y="13469"/>
                    <a:pt x="30252" y="13231"/>
                    <a:pt x="30537" y="13075"/>
                  </a:cubicBezTo>
                  <a:cubicBezTo>
                    <a:pt x="30783" y="12426"/>
                    <a:pt x="30730" y="11684"/>
                    <a:pt x="30247" y="10992"/>
                  </a:cubicBezTo>
                  <a:cubicBezTo>
                    <a:pt x="29602" y="10067"/>
                    <a:pt x="28656" y="9170"/>
                    <a:pt x="28484" y="8005"/>
                  </a:cubicBezTo>
                  <a:cubicBezTo>
                    <a:pt x="28420" y="7580"/>
                    <a:pt x="28398" y="7129"/>
                    <a:pt x="28581" y="6725"/>
                  </a:cubicBezTo>
                  <a:cubicBezTo>
                    <a:pt x="28581" y="6725"/>
                    <a:pt x="28586" y="6725"/>
                    <a:pt x="28586" y="6720"/>
                  </a:cubicBezTo>
                  <a:cubicBezTo>
                    <a:pt x="28559" y="6710"/>
                    <a:pt x="28539" y="6700"/>
                    <a:pt x="28533" y="6678"/>
                  </a:cubicBezTo>
                  <a:cubicBezTo>
                    <a:pt x="28490" y="6500"/>
                    <a:pt x="28566" y="6388"/>
                    <a:pt x="28742" y="6345"/>
                  </a:cubicBezTo>
                  <a:lnTo>
                    <a:pt x="28742" y="6345"/>
                  </a:lnTo>
                  <a:cubicBezTo>
                    <a:pt x="28737" y="6388"/>
                    <a:pt x="28737" y="6430"/>
                    <a:pt x="28732" y="6468"/>
                  </a:cubicBezTo>
                  <a:lnTo>
                    <a:pt x="28829" y="6323"/>
                  </a:lnTo>
                  <a:cubicBezTo>
                    <a:pt x="28812" y="6323"/>
                    <a:pt x="28796" y="6323"/>
                    <a:pt x="28775" y="6318"/>
                  </a:cubicBezTo>
                  <a:cubicBezTo>
                    <a:pt x="28839" y="6162"/>
                    <a:pt x="28925" y="6055"/>
                    <a:pt x="29054" y="6033"/>
                  </a:cubicBezTo>
                  <a:cubicBezTo>
                    <a:pt x="29134" y="5926"/>
                    <a:pt x="29221" y="5813"/>
                    <a:pt x="29290" y="5700"/>
                  </a:cubicBezTo>
                  <a:cubicBezTo>
                    <a:pt x="29307" y="5163"/>
                    <a:pt x="29526" y="4652"/>
                    <a:pt x="29731" y="4191"/>
                  </a:cubicBezTo>
                  <a:cubicBezTo>
                    <a:pt x="29752" y="4137"/>
                    <a:pt x="29769" y="4089"/>
                    <a:pt x="29784" y="4040"/>
                  </a:cubicBezTo>
                  <a:cubicBezTo>
                    <a:pt x="29925" y="3879"/>
                    <a:pt x="30096" y="3750"/>
                    <a:pt x="30322" y="3685"/>
                  </a:cubicBezTo>
                  <a:cubicBezTo>
                    <a:pt x="30306" y="3680"/>
                    <a:pt x="30290" y="3675"/>
                    <a:pt x="30274" y="3670"/>
                  </a:cubicBezTo>
                  <a:cubicBezTo>
                    <a:pt x="29511" y="3373"/>
                    <a:pt x="28780" y="2847"/>
                    <a:pt x="28130" y="2438"/>
                  </a:cubicBezTo>
                  <a:cubicBezTo>
                    <a:pt x="27244" y="1885"/>
                    <a:pt x="26260" y="1214"/>
                    <a:pt x="25680" y="311"/>
                  </a:cubicBezTo>
                  <a:cubicBezTo>
                    <a:pt x="25658" y="214"/>
                    <a:pt x="25643" y="113"/>
                    <a:pt x="25632"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01"/>
            <p:cNvSpPr/>
            <p:nvPr/>
          </p:nvSpPr>
          <p:spPr>
            <a:xfrm>
              <a:off x="6546025" y="1897500"/>
              <a:ext cx="435050" cy="499100"/>
            </a:xfrm>
            <a:custGeom>
              <a:rect b="b" l="l" r="r" t="t"/>
              <a:pathLst>
                <a:path extrusionOk="0" h="19964" w="17402">
                  <a:moveTo>
                    <a:pt x="17401" y="1"/>
                  </a:moveTo>
                  <a:cubicBezTo>
                    <a:pt x="16074" y="1"/>
                    <a:pt x="14746" y="1328"/>
                    <a:pt x="13103" y="1607"/>
                  </a:cubicBezTo>
                  <a:cubicBezTo>
                    <a:pt x="12990" y="1667"/>
                    <a:pt x="12877" y="1736"/>
                    <a:pt x="12765" y="1801"/>
                  </a:cubicBezTo>
                  <a:cubicBezTo>
                    <a:pt x="12195" y="2123"/>
                    <a:pt x="11626" y="2461"/>
                    <a:pt x="10997" y="2719"/>
                  </a:cubicBezTo>
                  <a:cubicBezTo>
                    <a:pt x="10906" y="2783"/>
                    <a:pt x="10820" y="2848"/>
                    <a:pt x="10729" y="2917"/>
                  </a:cubicBezTo>
                  <a:cubicBezTo>
                    <a:pt x="10111" y="3407"/>
                    <a:pt x="9499" y="3998"/>
                    <a:pt x="8654" y="4449"/>
                  </a:cubicBezTo>
                  <a:cubicBezTo>
                    <a:pt x="8564" y="4486"/>
                    <a:pt x="8473" y="4519"/>
                    <a:pt x="8381" y="4551"/>
                  </a:cubicBezTo>
                  <a:cubicBezTo>
                    <a:pt x="8257" y="4610"/>
                    <a:pt x="8139" y="4670"/>
                    <a:pt x="8021" y="4729"/>
                  </a:cubicBezTo>
                  <a:cubicBezTo>
                    <a:pt x="7791" y="4846"/>
                    <a:pt x="7575" y="4970"/>
                    <a:pt x="7404" y="5077"/>
                  </a:cubicBezTo>
                  <a:cubicBezTo>
                    <a:pt x="7323" y="5024"/>
                    <a:pt x="7231" y="4975"/>
                    <a:pt x="7139" y="4938"/>
                  </a:cubicBezTo>
                  <a:cubicBezTo>
                    <a:pt x="6936" y="4776"/>
                    <a:pt x="6846" y="4704"/>
                    <a:pt x="6702" y="4704"/>
                  </a:cubicBezTo>
                  <a:cubicBezTo>
                    <a:pt x="6588" y="4704"/>
                    <a:pt x="6439" y="4750"/>
                    <a:pt x="6172" y="4831"/>
                  </a:cubicBezTo>
                  <a:cubicBezTo>
                    <a:pt x="6060" y="4777"/>
                    <a:pt x="5942" y="4722"/>
                    <a:pt x="5829" y="4670"/>
                  </a:cubicBezTo>
                  <a:cubicBezTo>
                    <a:pt x="4905" y="4256"/>
                    <a:pt x="3938" y="3928"/>
                    <a:pt x="2956" y="3621"/>
                  </a:cubicBezTo>
                  <a:cubicBezTo>
                    <a:pt x="2934" y="3584"/>
                    <a:pt x="2896" y="3552"/>
                    <a:pt x="2847" y="3547"/>
                  </a:cubicBezTo>
                  <a:cubicBezTo>
                    <a:pt x="2740" y="3536"/>
                    <a:pt x="2638" y="3514"/>
                    <a:pt x="2537" y="3487"/>
                  </a:cubicBezTo>
                  <a:cubicBezTo>
                    <a:pt x="2391" y="3445"/>
                    <a:pt x="2246" y="3401"/>
                    <a:pt x="2101" y="3358"/>
                  </a:cubicBezTo>
                  <a:cubicBezTo>
                    <a:pt x="1875" y="3423"/>
                    <a:pt x="1704" y="3552"/>
                    <a:pt x="1563" y="3713"/>
                  </a:cubicBezTo>
                  <a:cubicBezTo>
                    <a:pt x="1548" y="3762"/>
                    <a:pt x="1531" y="3810"/>
                    <a:pt x="1510" y="3864"/>
                  </a:cubicBezTo>
                  <a:cubicBezTo>
                    <a:pt x="1305" y="4325"/>
                    <a:pt x="1086" y="4836"/>
                    <a:pt x="1069" y="5373"/>
                  </a:cubicBezTo>
                  <a:cubicBezTo>
                    <a:pt x="1000" y="5486"/>
                    <a:pt x="913" y="5599"/>
                    <a:pt x="833" y="5706"/>
                  </a:cubicBezTo>
                  <a:cubicBezTo>
                    <a:pt x="704" y="5728"/>
                    <a:pt x="618" y="5835"/>
                    <a:pt x="554" y="5991"/>
                  </a:cubicBezTo>
                  <a:cubicBezTo>
                    <a:pt x="575" y="5996"/>
                    <a:pt x="591" y="5996"/>
                    <a:pt x="608" y="5996"/>
                  </a:cubicBezTo>
                  <a:lnTo>
                    <a:pt x="511" y="6141"/>
                  </a:lnTo>
                  <a:cubicBezTo>
                    <a:pt x="516" y="6103"/>
                    <a:pt x="516" y="6061"/>
                    <a:pt x="521" y="6018"/>
                  </a:cubicBezTo>
                  <a:lnTo>
                    <a:pt x="521" y="6018"/>
                  </a:lnTo>
                  <a:cubicBezTo>
                    <a:pt x="345" y="6061"/>
                    <a:pt x="269" y="6173"/>
                    <a:pt x="312" y="6351"/>
                  </a:cubicBezTo>
                  <a:cubicBezTo>
                    <a:pt x="318" y="6373"/>
                    <a:pt x="338" y="6383"/>
                    <a:pt x="365" y="6393"/>
                  </a:cubicBezTo>
                  <a:cubicBezTo>
                    <a:pt x="365" y="6398"/>
                    <a:pt x="360" y="6398"/>
                    <a:pt x="360" y="6398"/>
                  </a:cubicBezTo>
                  <a:cubicBezTo>
                    <a:pt x="177" y="6802"/>
                    <a:pt x="199" y="7253"/>
                    <a:pt x="263" y="7678"/>
                  </a:cubicBezTo>
                  <a:cubicBezTo>
                    <a:pt x="435" y="8843"/>
                    <a:pt x="1381" y="9740"/>
                    <a:pt x="2026" y="10665"/>
                  </a:cubicBezTo>
                  <a:cubicBezTo>
                    <a:pt x="2509" y="11357"/>
                    <a:pt x="2562" y="12099"/>
                    <a:pt x="2316" y="12748"/>
                  </a:cubicBezTo>
                  <a:cubicBezTo>
                    <a:pt x="2031" y="12904"/>
                    <a:pt x="1950" y="13142"/>
                    <a:pt x="1907" y="13437"/>
                  </a:cubicBezTo>
                  <a:cubicBezTo>
                    <a:pt x="1682" y="13705"/>
                    <a:pt x="1392" y="13947"/>
                    <a:pt x="1054" y="14134"/>
                  </a:cubicBezTo>
                  <a:cubicBezTo>
                    <a:pt x="930" y="14205"/>
                    <a:pt x="817" y="14275"/>
                    <a:pt x="710" y="14345"/>
                  </a:cubicBezTo>
                  <a:cubicBezTo>
                    <a:pt x="699" y="14350"/>
                    <a:pt x="688" y="14355"/>
                    <a:pt x="682" y="14360"/>
                  </a:cubicBezTo>
                  <a:cubicBezTo>
                    <a:pt x="591" y="14419"/>
                    <a:pt x="506" y="14484"/>
                    <a:pt x="425" y="14548"/>
                  </a:cubicBezTo>
                  <a:cubicBezTo>
                    <a:pt x="323" y="14543"/>
                    <a:pt x="216" y="14543"/>
                    <a:pt x="113" y="14543"/>
                  </a:cubicBezTo>
                  <a:cubicBezTo>
                    <a:pt x="38" y="14645"/>
                    <a:pt x="0" y="14769"/>
                    <a:pt x="11" y="14893"/>
                  </a:cubicBezTo>
                  <a:cubicBezTo>
                    <a:pt x="16" y="14957"/>
                    <a:pt x="22" y="15016"/>
                    <a:pt x="28" y="15081"/>
                  </a:cubicBezTo>
                  <a:cubicBezTo>
                    <a:pt x="216" y="16891"/>
                    <a:pt x="1230" y="18019"/>
                    <a:pt x="3117" y="18535"/>
                  </a:cubicBezTo>
                  <a:cubicBezTo>
                    <a:pt x="3207" y="18562"/>
                    <a:pt x="3293" y="18583"/>
                    <a:pt x="3385" y="18605"/>
                  </a:cubicBezTo>
                  <a:cubicBezTo>
                    <a:pt x="4094" y="18782"/>
                    <a:pt x="4411" y="18884"/>
                    <a:pt x="4481" y="19492"/>
                  </a:cubicBezTo>
                  <a:cubicBezTo>
                    <a:pt x="4513" y="19755"/>
                    <a:pt x="4728" y="19953"/>
                    <a:pt x="4997" y="19963"/>
                  </a:cubicBezTo>
                  <a:lnTo>
                    <a:pt x="5012" y="19963"/>
                  </a:lnTo>
                  <a:cubicBezTo>
                    <a:pt x="5270" y="19963"/>
                    <a:pt x="5490" y="19782"/>
                    <a:pt x="5539" y="19529"/>
                  </a:cubicBezTo>
                  <a:cubicBezTo>
                    <a:pt x="5738" y="18454"/>
                    <a:pt x="6318" y="17616"/>
                    <a:pt x="6941" y="16735"/>
                  </a:cubicBezTo>
                  <a:cubicBezTo>
                    <a:pt x="7161" y="16418"/>
                    <a:pt x="7387" y="16095"/>
                    <a:pt x="7597" y="15758"/>
                  </a:cubicBezTo>
                  <a:cubicBezTo>
                    <a:pt x="7972" y="15150"/>
                    <a:pt x="8203" y="14511"/>
                    <a:pt x="8279" y="13866"/>
                  </a:cubicBezTo>
                  <a:cubicBezTo>
                    <a:pt x="8295" y="13759"/>
                    <a:pt x="8300" y="13651"/>
                    <a:pt x="8306" y="13544"/>
                  </a:cubicBezTo>
                  <a:cubicBezTo>
                    <a:pt x="8768" y="11954"/>
                    <a:pt x="9434" y="10627"/>
                    <a:pt x="10137" y="9343"/>
                  </a:cubicBezTo>
                  <a:cubicBezTo>
                    <a:pt x="10213" y="9225"/>
                    <a:pt x="10293" y="9106"/>
                    <a:pt x="10374" y="8989"/>
                  </a:cubicBezTo>
                  <a:cubicBezTo>
                    <a:pt x="11014" y="8064"/>
                    <a:pt x="11717" y="7157"/>
                    <a:pt x="12351" y="6173"/>
                  </a:cubicBezTo>
                  <a:cubicBezTo>
                    <a:pt x="12448" y="6076"/>
                    <a:pt x="12544" y="5979"/>
                    <a:pt x="12641" y="5889"/>
                  </a:cubicBezTo>
                  <a:cubicBezTo>
                    <a:pt x="13302" y="5228"/>
                    <a:pt x="13952" y="4578"/>
                    <a:pt x="14516" y="3928"/>
                  </a:cubicBezTo>
                  <a:cubicBezTo>
                    <a:pt x="14612" y="3852"/>
                    <a:pt x="14709" y="3782"/>
                    <a:pt x="14811" y="3718"/>
                  </a:cubicBezTo>
                  <a:cubicBezTo>
                    <a:pt x="16074" y="3321"/>
                    <a:pt x="17401" y="1994"/>
                    <a:pt x="17401"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01"/>
            <p:cNvSpPr/>
            <p:nvPr/>
          </p:nvSpPr>
          <p:spPr>
            <a:xfrm>
              <a:off x="2921275" y="951475"/>
              <a:ext cx="891150" cy="556300"/>
            </a:xfrm>
            <a:custGeom>
              <a:rect b="b" l="l" r="r" t="t"/>
              <a:pathLst>
                <a:path extrusionOk="0" h="22252" w="35646">
                  <a:moveTo>
                    <a:pt x="1434" y="0"/>
                  </a:moveTo>
                  <a:cubicBezTo>
                    <a:pt x="1526" y="151"/>
                    <a:pt x="1536" y="370"/>
                    <a:pt x="1504" y="693"/>
                  </a:cubicBezTo>
                  <a:cubicBezTo>
                    <a:pt x="1235" y="3213"/>
                    <a:pt x="1069" y="5738"/>
                    <a:pt x="881" y="8262"/>
                  </a:cubicBezTo>
                  <a:cubicBezTo>
                    <a:pt x="859" y="8547"/>
                    <a:pt x="715" y="8891"/>
                    <a:pt x="1069" y="9105"/>
                  </a:cubicBezTo>
                  <a:lnTo>
                    <a:pt x="1069" y="10503"/>
                  </a:lnTo>
                  <a:cubicBezTo>
                    <a:pt x="317" y="12291"/>
                    <a:pt x="387" y="14161"/>
                    <a:pt x="537" y="16042"/>
                  </a:cubicBezTo>
                  <a:cubicBezTo>
                    <a:pt x="601" y="16305"/>
                    <a:pt x="601" y="16563"/>
                    <a:pt x="564" y="16816"/>
                  </a:cubicBezTo>
                  <a:cubicBezTo>
                    <a:pt x="564" y="16831"/>
                    <a:pt x="559" y="16848"/>
                    <a:pt x="559" y="16863"/>
                  </a:cubicBezTo>
                  <a:cubicBezTo>
                    <a:pt x="537" y="16997"/>
                    <a:pt x="511" y="17131"/>
                    <a:pt x="479" y="17260"/>
                  </a:cubicBezTo>
                  <a:cubicBezTo>
                    <a:pt x="452" y="17379"/>
                    <a:pt x="419" y="17492"/>
                    <a:pt x="392" y="17605"/>
                  </a:cubicBezTo>
                  <a:cubicBezTo>
                    <a:pt x="317" y="17917"/>
                    <a:pt x="247" y="18222"/>
                    <a:pt x="258" y="18539"/>
                  </a:cubicBezTo>
                  <a:cubicBezTo>
                    <a:pt x="189" y="19040"/>
                    <a:pt x="112" y="19533"/>
                    <a:pt x="33" y="20060"/>
                  </a:cubicBezTo>
                  <a:cubicBezTo>
                    <a:pt x="21" y="20065"/>
                    <a:pt x="11" y="20076"/>
                    <a:pt x="0" y="20087"/>
                  </a:cubicBezTo>
                  <a:cubicBezTo>
                    <a:pt x="16" y="20114"/>
                    <a:pt x="27" y="20141"/>
                    <a:pt x="43" y="20168"/>
                  </a:cubicBezTo>
                  <a:cubicBezTo>
                    <a:pt x="134" y="20312"/>
                    <a:pt x="253" y="20446"/>
                    <a:pt x="414" y="20560"/>
                  </a:cubicBezTo>
                  <a:cubicBezTo>
                    <a:pt x="531" y="20400"/>
                    <a:pt x="712" y="20303"/>
                    <a:pt x="1005" y="20303"/>
                  </a:cubicBezTo>
                  <a:cubicBezTo>
                    <a:pt x="1099" y="20303"/>
                    <a:pt x="1204" y="20313"/>
                    <a:pt x="1322" y="20334"/>
                  </a:cubicBezTo>
                  <a:cubicBezTo>
                    <a:pt x="1622" y="20355"/>
                    <a:pt x="1929" y="20372"/>
                    <a:pt x="2230" y="20387"/>
                  </a:cubicBezTo>
                  <a:cubicBezTo>
                    <a:pt x="2386" y="20451"/>
                    <a:pt x="2542" y="20560"/>
                    <a:pt x="2696" y="20570"/>
                  </a:cubicBezTo>
                  <a:cubicBezTo>
                    <a:pt x="6162" y="20758"/>
                    <a:pt x="9621" y="20941"/>
                    <a:pt x="13087" y="21118"/>
                  </a:cubicBezTo>
                  <a:cubicBezTo>
                    <a:pt x="20318" y="21483"/>
                    <a:pt x="27555" y="21844"/>
                    <a:pt x="34790" y="22209"/>
                  </a:cubicBezTo>
                  <a:cubicBezTo>
                    <a:pt x="34978" y="22219"/>
                    <a:pt x="35182" y="22209"/>
                    <a:pt x="35343" y="22251"/>
                  </a:cubicBezTo>
                  <a:cubicBezTo>
                    <a:pt x="35376" y="22236"/>
                    <a:pt x="35403" y="22219"/>
                    <a:pt x="35430" y="22204"/>
                  </a:cubicBezTo>
                  <a:cubicBezTo>
                    <a:pt x="35408" y="22139"/>
                    <a:pt x="35387" y="22063"/>
                    <a:pt x="35365" y="22010"/>
                  </a:cubicBezTo>
                  <a:cubicBezTo>
                    <a:pt x="35338" y="21929"/>
                    <a:pt x="35306" y="21849"/>
                    <a:pt x="35284" y="21763"/>
                  </a:cubicBezTo>
                  <a:cubicBezTo>
                    <a:pt x="35274" y="21730"/>
                    <a:pt x="35269" y="21698"/>
                    <a:pt x="35263" y="21661"/>
                  </a:cubicBezTo>
                  <a:cubicBezTo>
                    <a:pt x="35349" y="21586"/>
                    <a:pt x="35425" y="21510"/>
                    <a:pt x="35489" y="21418"/>
                  </a:cubicBezTo>
                  <a:cubicBezTo>
                    <a:pt x="35467" y="20758"/>
                    <a:pt x="35645" y="20114"/>
                    <a:pt x="35623" y="19469"/>
                  </a:cubicBezTo>
                  <a:cubicBezTo>
                    <a:pt x="35606" y="19410"/>
                    <a:pt x="35596" y="19350"/>
                    <a:pt x="35581" y="19291"/>
                  </a:cubicBezTo>
                  <a:cubicBezTo>
                    <a:pt x="35413" y="18711"/>
                    <a:pt x="35085" y="18169"/>
                    <a:pt x="35016" y="17562"/>
                  </a:cubicBezTo>
                  <a:cubicBezTo>
                    <a:pt x="34833" y="17089"/>
                    <a:pt x="34678" y="16605"/>
                    <a:pt x="34592" y="16079"/>
                  </a:cubicBezTo>
                  <a:cubicBezTo>
                    <a:pt x="34302" y="14317"/>
                    <a:pt x="34478" y="12517"/>
                    <a:pt x="34188" y="10749"/>
                  </a:cubicBezTo>
                  <a:cubicBezTo>
                    <a:pt x="34156" y="10573"/>
                    <a:pt x="34113" y="10406"/>
                    <a:pt x="34059" y="10245"/>
                  </a:cubicBezTo>
                  <a:cubicBezTo>
                    <a:pt x="34054" y="10213"/>
                    <a:pt x="34049" y="10186"/>
                    <a:pt x="34044" y="10159"/>
                  </a:cubicBezTo>
                  <a:lnTo>
                    <a:pt x="33995" y="9960"/>
                  </a:lnTo>
                  <a:cubicBezTo>
                    <a:pt x="33937" y="9708"/>
                    <a:pt x="33888" y="9653"/>
                    <a:pt x="33883" y="9648"/>
                  </a:cubicBezTo>
                  <a:cubicBezTo>
                    <a:pt x="33866" y="9648"/>
                    <a:pt x="33850" y="9643"/>
                    <a:pt x="33828" y="9638"/>
                  </a:cubicBezTo>
                  <a:cubicBezTo>
                    <a:pt x="33732" y="9407"/>
                    <a:pt x="33625" y="9170"/>
                    <a:pt x="33523" y="8929"/>
                  </a:cubicBezTo>
                  <a:cubicBezTo>
                    <a:pt x="33404" y="8735"/>
                    <a:pt x="33340" y="8520"/>
                    <a:pt x="33308" y="8289"/>
                  </a:cubicBezTo>
                  <a:cubicBezTo>
                    <a:pt x="33099" y="7538"/>
                    <a:pt x="32873" y="6801"/>
                    <a:pt x="32846" y="6011"/>
                  </a:cubicBezTo>
                  <a:cubicBezTo>
                    <a:pt x="32787" y="4330"/>
                    <a:pt x="33292" y="2772"/>
                    <a:pt x="33496" y="1139"/>
                  </a:cubicBezTo>
                  <a:lnTo>
                    <a:pt x="33248" y="1139"/>
                  </a:lnTo>
                  <a:cubicBezTo>
                    <a:pt x="33253" y="1118"/>
                    <a:pt x="33260" y="1091"/>
                    <a:pt x="33260" y="1069"/>
                  </a:cubicBezTo>
                  <a:cubicBezTo>
                    <a:pt x="33286" y="854"/>
                    <a:pt x="33442" y="687"/>
                    <a:pt x="33635" y="628"/>
                  </a:cubicBezTo>
                  <a:cubicBezTo>
                    <a:pt x="33592" y="613"/>
                    <a:pt x="33543" y="607"/>
                    <a:pt x="33496" y="607"/>
                  </a:cubicBezTo>
                  <a:lnTo>
                    <a:pt x="33491" y="607"/>
                  </a:lnTo>
                  <a:cubicBezTo>
                    <a:pt x="33243" y="607"/>
                    <a:pt x="32990" y="613"/>
                    <a:pt x="32744" y="613"/>
                  </a:cubicBezTo>
                  <a:cubicBezTo>
                    <a:pt x="32464" y="613"/>
                    <a:pt x="32179" y="607"/>
                    <a:pt x="31900" y="602"/>
                  </a:cubicBezTo>
                  <a:cubicBezTo>
                    <a:pt x="29650" y="543"/>
                    <a:pt x="27361" y="499"/>
                    <a:pt x="25153" y="462"/>
                  </a:cubicBezTo>
                  <a:cubicBezTo>
                    <a:pt x="21091" y="392"/>
                    <a:pt x="16955" y="317"/>
                    <a:pt x="12812" y="119"/>
                  </a:cubicBezTo>
                  <a:cubicBezTo>
                    <a:pt x="11466" y="227"/>
                    <a:pt x="10107" y="269"/>
                    <a:pt x="8744" y="269"/>
                  </a:cubicBezTo>
                  <a:cubicBezTo>
                    <a:pt x="6307" y="269"/>
                    <a:pt x="3856" y="134"/>
                    <a:pt x="1434"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01"/>
            <p:cNvSpPr/>
            <p:nvPr/>
          </p:nvSpPr>
          <p:spPr>
            <a:xfrm>
              <a:off x="3740925" y="906475"/>
              <a:ext cx="901875" cy="1013375"/>
            </a:xfrm>
            <a:custGeom>
              <a:rect b="b" l="l" r="r" t="t"/>
              <a:pathLst>
                <a:path extrusionOk="0" h="40535" w="36075">
                  <a:moveTo>
                    <a:pt x="21173" y="23734"/>
                  </a:moveTo>
                  <a:cubicBezTo>
                    <a:pt x="21168" y="23739"/>
                    <a:pt x="21164" y="23743"/>
                    <a:pt x="21159" y="23747"/>
                  </a:cubicBezTo>
                  <a:lnTo>
                    <a:pt x="21159" y="23747"/>
                  </a:lnTo>
                  <a:cubicBezTo>
                    <a:pt x="21158" y="23750"/>
                    <a:pt x="21157" y="23753"/>
                    <a:pt x="21156" y="23756"/>
                  </a:cubicBezTo>
                  <a:lnTo>
                    <a:pt x="21173" y="23734"/>
                  </a:lnTo>
                  <a:close/>
                  <a:moveTo>
                    <a:pt x="10288" y="0"/>
                  </a:moveTo>
                  <a:cubicBezTo>
                    <a:pt x="10224" y="0"/>
                    <a:pt x="10159" y="0"/>
                    <a:pt x="10095" y="5"/>
                  </a:cubicBezTo>
                  <a:cubicBezTo>
                    <a:pt x="9713" y="49"/>
                    <a:pt x="9435" y="194"/>
                    <a:pt x="9257" y="441"/>
                  </a:cubicBezTo>
                  <a:cubicBezTo>
                    <a:pt x="8983" y="823"/>
                    <a:pt x="9090" y="1274"/>
                    <a:pt x="9160" y="1569"/>
                  </a:cubicBezTo>
                  <a:cubicBezTo>
                    <a:pt x="9170" y="1634"/>
                    <a:pt x="9187" y="1687"/>
                    <a:pt x="9192" y="1736"/>
                  </a:cubicBezTo>
                  <a:cubicBezTo>
                    <a:pt x="9246" y="2187"/>
                    <a:pt x="9165" y="2306"/>
                    <a:pt x="9150" y="2321"/>
                  </a:cubicBezTo>
                  <a:cubicBezTo>
                    <a:pt x="9128" y="2343"/>
                    <a:pt x="9031" y="2423"/>
                    <a:pt x="8622" y="2423"/>
                  </a:cubicBezTo>
                  <a:cubicBezTo>
                    <a:pt x="8558" y="2423"/>
                    <a:pt x="8488" y="2418"/>
                    <a:pt x="8413" y="2418"/>
                  </a:cubicBezTo>
                  <a:cubicBezTo>
                    <a:pt x="7913" y="2391"/>
                    <a:pt x="7372" y="2380"/>
                    <a:pt x="6710" y="2380"/>
                  </a:cubicBezTo>
                  <a:cubicBezTo>
                    <a:pt x="6323" y="2380"/>
                    <a:pt x="5942" y="2386"/>
                    <a:pt x="5555" y="2386"/>
                  </a:cubicBezTo>
                  <a:cubicBezTo>
                    <a:pt x="5173" y="2391"/>
                    <a:pt x="4793" y="2396"/>
                    <a:pt x="4411" y="2396"/>
                  </a:cubicBezTo>
                  <a:cubicBezTo>
                    <a:pt x="4142" y="2396"/>
                    <a:pt x="3869" y="2391"/>
                    <a:pt x="3600" y="2386"/>
                  </a:cubicBezTo>
                  <a:cubicBezTo>
                    <a:pt x="3353" y="2386"/>
                    <a:pt x="3110" y="2380"/>
                    <a:pt x="2864" y="2380"/>
                  </a:cubicBezTo>
                  <a:cubicBezTo>
                    <a:pt x="2381" y="2380"/>
                    <a:pt x="1892" y="2391"/>
                    <a:pt x="1402" y="2396"/>
                  </a:cubicBezTo>
                  <a:lnTo>
                    <a:pt x="995" y="2402"/>
                  </a:lnTo>
                  <a:cubicBezTo>
                    <a:pt x="946" y="2402"/>
                    <a:pt x="898" y="2413"/>
                    <a:pt x="849" y="2428"/>
                  </a:cubicBezTo>
                  <a:cubicBezTo>
                    <a:pt x="656" y="2487"/>
                    <a:pt x="500" y="2654"/>
                    <a:pt x="474" y="2869"/>
                  </a:cubicBezTo>
                  <a:cubicBezTo>
                    <a:pt x="474" y="2891"/>
                    <a:pt x="467" y="2918"/>
                    <a:pt x="462" y="2939"/>
                  </a:cubicBezTo>
                  <a:lnTo>
                    <a:pt x="710" y="2939"/>
                  </a:lnTo>
                  <a:cubicBezTo>
                    <a:pt x="506" y="4572"/>
                    <a:pt x="1" y="6130"/>
                    <a:pt x="60" y="7811"/>
                  </a:cubicBezTo>
                  <a:cubicBezTo>
                    <a:pt x="87" y="8601"/>
                    <a:pt x="313" y="9338"/>
                    <a:pt x="522" y="10089"/>
                  </a:cubicBezTo>
                  <a:cubicBezTo>
                    <a:pt x="554" y="10320"/>
                    <a:pt x="618" y="10535"/>
                    <a:pt x="737" y="10729"/>
                  </a:cubicBezTo>
                  <a:cubicBezTo>
                    <a:pt x="839" y="10970"/>
                    <a:pt x="946" y="11207"/>
                    <a:pt x="1042" y="11438"/>
                  </a:cubicBezTo>
                  <a:cubicBezTo>
                    <a:pt x="1064" y="11443"/>
                    <a:pt x="1080" y="11448"/>
                    <a:pt x="1097" y="11448"/>
                  </a:cubicBezTo>
                  <a:cubicBezTo>
                    <a:pt x="1102" y="11453"/>
                    <a:pt x="1151" y="11508"/>
                    <a:pt x="1209" y="11760"/>
                  </a:cubicBezTo>
                  <a:lnTo>
                    <a:pt x="1258" y="11959"/>
                  </a:lnTo>
                  <a:cubicBezTo>
                    <a:pt x="1263" y="11986"/>
                    <a:pt x="1268" y="12013"/>
                    <a:pt x="1273" y="12045"/>
                  </a:cubicBezTo>
                  <a:cubicBezTo>
                    <a:pt x="1327" y="12206"/>
                    <a:pt x="1370" y="12373"/>
                    <a:pt x="1402" y="12549"/>
                  </a:cubicBezTo>
                  <a:cubicBezTo>
                    <a:pt x="1692" y="14317"/>
                    <a:pt x="1516" y="16117"/>
                    <a:pt x="1806" y="17879"/>
                  </a:cubicBezTo>
                  <a:cubicBezTo>
                    <a:pt x="1892" y="18405"/>
                    <a:pt x="2047" y="18889"/>
                    <a:pt x="2230" y="19362"/>
                  </a:cubicBezTo>
                  <a:cubicBezTo>
                    <a:pt x="2299" y="19969"/>
                    <a:pt x="2627" y="20511"/>
                    <a:pt x="2795" y="21091"/>
                  </a:cubicBezTo>
                  <a:cubicBezTo>
                    <a:pt x="2810" y="21150"/>
                    <a:pt x="2820" y="21210"/>
                    <a:pt x="2837" y="21269"/>
                  </a:cubicBezTo>
                  <a:cubicBezTo>
                    <a:pt x="2859" y="21914"/>
                    <a:pt x="2681" y="22558"/>
                    <a:pt x="2703" y="23218"/>
                  </a:cubicBezTo>
                  <a:cubicBezTo>
                    <a:pt x="2639" y="23310"/>
                    <a:pt x="2563" y="23386"/>
                    <a:pt x="2477" y="23461"/>
                  </a:cubicBezTo>
                  <a:cubicBezTo>
                    <a:pt x="2483" y="23498"/>
                    <a:pt x="2488" y="23530"/>
                    <a:pt x="2498" y="23563"/>
                  </a:cubicBezTo>
                  <a:cubicBezTo>
                    <a:pt x="2520" y="23649"/>
                    <a:pt x="2552" y="23729"/>
                    <a:pt x="2579" y="23810"/>
                  </a:cubicBezTo>
                  <a:cubicBezTo>
                    <a:pt x="2601" y="23863"/>
                    <a:pt x="2622" y="23939"/>
                    <a:pt x="2644" y="24004"/>
                  </a:cubicBezTo>
                  <a:cubicBezTo>
                    <a:pt x="2654" y="24036"/>
                    <a:pt x="2659" y="24068"/>
                    <a:pt x="2666" y="24095"/>
                  </a:cubicBezTo>
                  <a:cubicBezTo>
                    <a:pt x="2815" y="24170"/>
                    <a:pt x="2896" y="24331"/>
                    <a:pt x="2827" y="24681"/>
                  </a:cubicBezTo>
                  <a:cubicBezTo>
                    <a:pt x="2031" y="25502"/>
                    <a:pt x="2009" y="26216"/>
                    <a:pt x="2359" y="26883"/>
                  </a:cubicBezTo>
                  <a:cubicBezTo>
                    <a:pt x="2569" y="27280"/>
                    <a:pt x="2912" y="27661"/>
                    <a:pt x="3299" y="28033"/>
                  </a:cubicBezTo>
                  <a:cubicBezTo>
                    <a:pt x="3606" y="28457"/>
                    <a:pt x="3557" y="28946"/>
                    <a:pt x="3557" y="29429"/>
                  </a:cubicBezTo>
                  <a:cubicBezTo>
                    <a:pt x="3551" y="31948"/>
                    <a:pt x="3450" y="34474"/>
                    <a:pt x="3589" y="36988"/>
                  </a:cubicBezTo>
                  <a:cubicBezTo>
                    <a:pt x="3648" y="38035"/>
                    <a:pt x="3504" y="39040"/>
                    <a:pt x="3331" y="40039"/>
                  </a:cubicBezTo>
                  <a:cubicBezTo>
                    <a:pt x="3353" y="40195"/>
                    <a:pt x="3385" y="40334"/>
                    <a:pt x="3433" y="40458"/>
                  </a:cubicBezTo>
                  <a:cubicBezTo>
                    <a:pt x="3589" y="40383"/>
                    <a:pt x="3755" y="40329"/>
                    <a:pt x="3943" y="40297"/>
                  </a:cubicBezTo>
                  <a:cubicBezTo>
                    <a:pt x="4042" y="40475"/>
                    <a:pt x="4223" y="40535"/>
                    <a:pt x="4553" y="40535"/>
                  </a:cubicBezTo>
                  <a:cubicBezTo>
                    <a:pt x="4781" y="40535"/>
                    <a:pt x="5079" y="40506"/>
                    <a:pt x="5470" y="40470"/>
                  </a:cubicBezTo>
                  <a:cubicBezTo>
                    <a:pt x="5631" y="40405"/>
                    <a:pt x="5792" y="40361"/>
                    <a:pt x="5947" y="40329"/>
                  </a:cubicBezTo>
                  <a:cubicBezTo>
                    <a:pt x="6222" y="40346"/>
                    <a:pt x="6490" y="40361"/>
                    <a:pt x="6759" y="40361"/>
                  </a:cubicBezTo>
                  <a:cubicBezTo>
                    <a:pt x="7092" y="40361"/>
                    <a:pt x="7377" y="40341"/>
                    <a:pt x="7645" y="40297"/>
                  </a:cubicBezTo>
                  <a:cubicBezTo>
                    <a:pt x="7784" y="40308"/>
                    <a:pt x="7925" y="40319"/>
                    <a:pt x="8069" y="40324"/>
                  </a:cubicBezTo>
                  <a:cubicBezTo>
                    <a:pt x="14887" y="40141"/>
                    <a:pt x="21699" y="39947"/>
                    <a:pt x="28517" y="39798"/>
                  </a:cubicBezTo>
                  <a:cubicBezTo>
                    <a:pt x="28833" y="39786"/>
                    <a:pt x="29026" y="39739"/>
                    <a:pt x="29134" y="39625"/>
                  </a:cubicBezTo>
                  <a:cubicBezTo>
                    <a:pt x="29268" y="39496"/>
                    <a:pt x="29279" y="39287"/>
                    <a:pt x="29214" y="38948"/>
                  </a:cubicBezTo>
                  <a:cubicBezTo>
                    <a:pt x="29134" y="38529"/>
                    <a:pt x="29177" y="38078"/>
                    <a:pt x="29167" y="37643"/>
                  </a:cubicBezTo>
                  <a:cubicBezTo>
                    <a:pt x="28989" y="37514"/>
                    <a:pt x="28720" y="37428"/>
                    <a:pt x="28882" y="37128"/>
                  </a:cubicBezTo>
                  <a:lnTo>
                    <a:pt x="28882" y="37128"/>
                  </a:lnTo>
                  <a:cubicBezTo>
                    <a:pt x="28828" y="37136"/>
                    <a:pt x="28777" y="37140"/>
                    <a:pt x="28729" y="37140"/>
                  </a:cubicBezTo>
                  <a:cubicBezTo>
                    <a:pt x="28396" y="37140"/>
                    <a:pt x="28192" y="36947"/>
                    <a:pt x="28103" y="36585"/>
                  </a:cubicBezTo>
                  <a:cubicBezTo>
                    <a:pt x="28058" y="36592"/>
                    <a:pt x="28014" y="36595"/>
                    <a:pt x="27973" y="36595"/>
                  </a:cubicBezTo>
                  <a:cubicBezTo>
                    <a:pt x="27570" y="36595"/>
                    <a:pt x="27327" y="36287"/>
                    <a:pt x="27044" y="36047"/>
                  </a:cubicBezTo>
                  <a:cubicBezTo>
                    <a:pt x="26776" y="35908"/>
                    <a:pt x="26318" y="35811"/>
                    <a:pt x="26276" y="35623"/>
                  </a:cubicBezTo>
                  <a:cubicBezTo>
                    <a:pt x="25986" y="34274"/>
                    <a:pt x="24783" y="33974"/>
                    <a:pt x="23836" y="33367"/>
                  </a:cubicBezTo>
                  <a:cubicBezTo>
                    <a:pt x="23531" y="32680"/>
                    <a:pt x="22586" y="32943"/>
                    <a:pt x="22236" y="32320"/>
                  </a:cubicBezTo>
                  <a:cubicBezTo>
                    <a:pt x="22169" y="32349"/>
                    <a:pt x="22110" y="32362"/>
                    <a:pt x="22057" y="32362"/>
                  </a:cubicBezTo>
                  <a:cubicBezTo>
                    <a:pt x="21878" y="32362"/>
                    <a:pt x="21775" y="32212"/>
                    <a:pt x="21688" y="32030"/>
                  </a:cubicBezTo>
                  <a:lnTo>
                    <a:pt x="21688" y="32030"/>
                  </a:lnTo>
                  <a:lnTo>
                    <a:pt x="21709" y="32050"/>
                  </a:lnTo>
                  <a:cubicBezTo>
                    <a:pt x="21135" y="30659"/>
                    <a:pt x="21483" y="29209"/>
                    <a:pt x="21500" y="27796"/>
                  </a:cubicBezTo>
                  <a:cubicBezTo>
                    <a:pt x="21505" y="27248"/>
                    <a:pt x="21425" y="26716"/>
                    <a:pt x="21425" y="26174"/>
                  </a:cubicBezTo>
                  <a:cubicBezTo>
                    <a:pt x="21390" y="26178"/>
                    <a:pt x="21355" y="26179"/>
                    <a:pt x="21320" y="26179"/>
                  </a:cubicBezTo>
                  <a:cubicBezTo>
                    <a:pt x="20888" y="26179"/>
                    <a:pt x="20566" y="25875"/>
                    <a:pt x="20705" y="25556"/>
                  </a:cubicBezTo>
                  <a:cubicBezTo>
                    <a:pt x="20965" y="24964"/>
                    <a:pt x="20651" y="24247"/>
                    <a:pt x="21159" y="23747"/>
                  </a:cubicBezTo>
                  <a:lnTo>
                    <a:pt x="21159" y="23747"/>
                  </a:lnTo>
                  <a:cubicBezTo>
                    <a:pt x="21253" y="23493"/>
                    <a:pt x="21476" y="23483"/>
                    <a:pt x="21694" y="23466"/>
                  </a:cubicBezTo>
                  <a:cubicBezTo>
                    <a:pt x="21790" y="23218"/>
                    <a:pt x="22016" y="23218"/>
                    <a:pt x="22231" y="23203"/>
                  </a:cubicBezTo>
                  <a:cubicBezTo>
                    <a:pt x="22328" y="22950"/>
                    <a:pt x="22559" y="22950"/>
                    <a:pt x="22773" y="22935"/>
                  </a:cubicBezTo>
                  <a:cubicBezTo>
                    <a:pt x="22951" y="22757"/>
                    <a:pt x="23127" y="22585"/>
                    <a:pt x="23300" y="22407"/>
                  </a:cubicBezTo>
                  <a:cubicBezTo>
                    <a:pt x="23305" y="21301"/>
                    <a:pt x="23332" y="20200"/>
                    <a:pt x="23300" y="19093"/>
                  </a:cubicBezTo>
                  <a:cubicBezTo>
                    <a:pt x="23283" y="18524"/>
                    <a:pt x="23402" y="18068"/>
                    <a:pt x="23853" y="17681"/>
                  </a:cubicBezTo>
                  <a:cubicBezTo>
                    <a:pt x="23896" y="17649"/>
                    <a:pt x="23933" y="17610"/>
                    <a:pt x="23977" y="17578"/>
                  </a:cubicBezTo>
                  <a:cubicBezTo>
                    <a:pt x="24094" y="17545"/>
                    <a:pt x="24235" y="17525"/>
                    <a:pt x="24391" y="17525"/>
                  </a:cubicBezTo>
                  <a:cubicBezTo>
                    <a:pt x="24513" y="17525"/>
                    <a:pt x="24649" y="17540"/>
                    <a:pt x="24793" y="17567"/>
                  </a:cubicBezTo>
                  <a:cubicBezTo>
                    <a:pt x="25507" y="16923"/>
                    <a:pt x="26201" y="16246"/>
                    <a:pt x="26878" y="15591"/>
                  </a:cubicBezTo>
                  <a:cubicBezTo>
                    <a:pt x="29177" y="13350"/>
                    <a:pt x="31353" y="11239"/>
                    <a:pt x="34361" y="10127"/>
                  </a:cubicBezTo>
                  <a:cubicBezTo>
                    <a:pt x="34763" y="9977"/>
                    <a:pt x="35097" y="9719"/>
                    <a:pt x="35425" y="9467"/>
                  </a:cubicBezTo>
                  <a:cubicBezTo>
                    <a:pt x="35559" y="9365"/>
                    <a:pt x="35698" y="9256"/>
                    <a:pt x="35844" y="9155"/>
                  </a:cubicBezTo>
                  <a:cubicBezTo>
                    <a:pt x="35988" y="9058"/>
                    <a:pt x="36075" y="8892"/>
                    <a:pt x="36075" y="8714"/>
                  </a:cubicBezTo>
                  <a:cubicBezTo>
                    <a:pt x="36075" y="8537"/>
                    <a:pt x="35988" y="8371"/>
                    <a:pt x="35839" y="8274"/>
                  </a:cubicBezTo>
                  <a:cubicBezTo>
                    <a:pt x="35623" y="8128"/>
                    <a:pt x="35398" y="8053"/>
                    <a:pt x="35162" y="8053"/>
                  </a:cubicBezTo>
                  <a:cubicBezTo>
                    <a:pt x="34785" y="8053"/>
                    <a:pt x="34500" y="8242"/>
                    <a:pt x="34292" y="8381"/>
                  </a:cubicBezTo>
                  <a:cubicBezTo>
                    <a:pt x="34259" y="8403"/>
                    <a:pt x="34216" y="8430"/>
                    <a:pt x="34178" y="8456"/>
                  </a:cubicBezTo>
                  <a:cubicBezTo>
                    <a:pt x="33474" y="7817"/>
                    <a:pt x="32685" y="7731"/>
                    <a:pt x="31998" y="7731"/>
                  </a:cubicBezTo>
                  <a:cubicBezTo>
                    <a:pt x="31852" y="7731"/>
                    <a:pt x="31708" y="7731"/>
                    <a:pt x="31562" y="7736"/>
                  </a:cubicBezTo>
                  <a:cubicBezTo>
                    <a:pt x="31428" y="7741"/>
                    <a:pt x="31289" y="7741"/>
                    <a:pt x="31153" y="7741"/>
                  </a:cubicBezTo>
                  <a:cubicBezTo>
                    <a:pt x="31031" y="7741"/>
                    <a:pt x="30902" y="7741"/>
                    <a:pt x="30778" y="7731"/>
                  </a:cubicBezTo>
                  <a:cubicBezTo>
                    <a:pt x="30746" y="7726"/>
                    <a:pt x="30709" y="7726"/>
                    <a:pt x="30670" y="7726"/>
                  </a:cubicBezTo>
                  <a:cubicBezTo>
                    <a:pt x="30558" y="7726"/>
                    <a:pt x="30444" y="7741"/>
                    <a:pt x="30348" y="7753"/>
                  </a:cubicBezTo>
                  <a:cubicBezTo>
                    <a:pt x="30290" y="7758"/>
                    <a:pt x="30235" y="7769"/>
                    <a:pt x="30181" y="7769"/>
                  </a:cubicBezTo>
                  <a:cubicBezTo>
                    <a:pt x="29935" y="7328"/>
                    <a:pt x="29613" y="7102"/>
                    <a:pt x="29219" y="7102"/>
                  </a:cubicBezTo>
                  <a:cubicBezTo>
                    <a:pt x="28892" y="7102"/>
                    <a:pt x="28624" y="7263"/>
                    <a:pt x="28388" y="7404"/>
                  </a:cubicBezTo>
                  <a:cubicBezTo>
                    <a:pt x="28339" y="7436"/>
                    <a:pt x="28285" y="7468"/>
                    <a:pt x="28237" y="7495"/>
                  </a:cubicBezTo>
                  <a:lnTo>
                    <a:pt x="28205" y="7511"/>
                  </a:lnTo>
                  <a:cubicBezTo>
                    <a:pt x="27340" y="7994"/>
                    <a:pt x="26813" y="8284"/>
                    <a:pt x="26459" y="8284"/>
                  </a:cubicBezTo>
                  <a:cubicBezTo>
                    <a:pt x="26061" y="8284"/>
                    <a:pt x="25545" y="7897"/>
                    <a:pt x="24525" y="7129"/>
                  </a:cubicBezTo>
                  <a:lnTo>
                    <a:pt x="24277" y="6941"/>
                  </a:lnTo>
                  <a:cubicBezTo>
                    <a:pt x="24235" y="6909"/>
                    <a:pt x="24191" y="6871"/>
                    <a:pt x="24154" y="6834"/>
                  </a:cubicBezTo>
                  <a:cubicBezTo>
                    <a:pt x="23987" y="6678"/>
                    <a:pt x="23756" y="6464"/>
                    <a:pt x="23417" y="6464"/>
                  </a:cubicBezTo>
                  <a:cubicBezTo>
                    <a:pt x="23144" y="6464"/>
                    <a:pt x="22902" y="6598"/>
                    <a:pt x="22693" y="6866"/>
                  </a:cubicBezTo>
                  <a:cubicBezTo>
                    <a:pt x="22612" y="6963"/>
                    <a:pt x="22554" y="7022"/>
                    <a:pt x="22515" y="7059"/>
                  </a:cubicBezTo>
                  <a:cubicBezTo>
                    <a:pt x="22467" y="6995"/>
                    <a:pt x="22392" y="6883"/>
                    <a:pt x="22279" y="6689"/>
                  </a:cubicBezTo>
                  <a:cubicBezTo>
                    <a:pt x="21587" y="5464"/>
                    <a:pt x="20280" y="4706"/>
                    <a:pt x="18879" y="4706"/>
                  </a:cubicBezTo>
                  <a:cubicBezTo>
                    <a:pt x="18250" y="4706"/>
                    <a:pt x="17622" y="4862"/>
                    <a:pt x="17074" y="5163"/>
                  </a:cubicBezTo>
                  <a:cubicBezTo>
                    <a:pt x="16832" y="5297"/>
                    <a:pt x="16596" y="5373"/>
                    <a:pt x="16423" y="5373"/>
                  </a:cubicBezTo>
                  <a:cubicBezTo>
                    <a:pt x="16370" y="5373"/>
                    <a:pt x="16326" y="5361"/>
                    <a:pt x="16294" y="5351"/>
                  </a:cubicBezTo>
                  <a:cubicBezTo>
                    <a:pt x="15215" y="4840"/>
                    <a:pt x="14087" y="4659"/>
                    <a:pt x="12996" y="4476"/>
                  </a:cubicBezTo>
                  <a:cubicBezTo>
                    <a:pt x="12808" y="4443"/>
                    <a:pt x="12619" y="4411"/>
                    <a:pt x="12432" y="4379"/>
                  </a:cubicBezTo>
                  <a:cubicBezTo>
                    <a:pt x="12222" y="4347"/>
                    <a:pt x="11981" y="4213"/>
                    <a:pt x="11910" y="4099"/>
                  </a:cubicBezTo>
                  <a:cubicBezTo>
                    <a:pt x="11900" y="4084"/>
                    <a:pt x="11890" y="4062"/>
                    <a:pt x="11910" y="4002"/>
                  </a:cubicBezTo>
                  <a:cubicBezTo>
                    <a:pt x="12136" y="3315"/>
                    <a:pt x="11975" y="2730"/>
                    <a:pt x="11835" y="2214"/>
                  </a:cubicBezTo>
                  <a:cubicBezTo>
                    <a:pt x="11766" y="1956"/>
                    <a:pt x="11701" y="1714"/>
                    <a:pt x="11696" y="1483"/>
                  </a:cubicBezTo>
                  <a:cubicBezTo>
                    <a:pt x="11659" y="581"/>
                    <a:pt x="11104" y="0"/>
                    <a:pt x="10288"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01"/>
            <p:cNvSpPr/>
            <p:nvPr/>
          </p:nvSpPr>
          <p:spPr>
            <a:xfrm>
              <a:off x="4666025" y="2829850"/>
              <a:ext cx="4175" cy="3625"/>
            </a:xfrm>
            <a:custGeom>
              <a:rect b="b" l="l" r="r" t="t"/>
              <a:pathLst>
                <a:path extrusionOk="0" h="145" w="167">
                  <a:moveTo>
                    <a:pt x="87" y="1"/>
                  </a:moveTo>
                  <a:cubicBezTo>
                    <a:pt x="60" y="38"/>
                    <a:pt x="27" y="70"/>
                    <a:pt x="0" y="108"/>
                  </a:cubicBezTo>
                  <a:cubicBezTo>
                    <a:pt x="27" y="124"/>
                    <a:pt x="55" y="135"/>
                    <a:pt x="80" y="145"/>
                  </a:cubicBezTo>
                  <a:cubicBezTo>
                    <a:pt x="107" y="124"/>
                    <a:pt x="134" y="102"/>
                    <a:pt x="167" y="75"/>
                  </a:cubicBezTo>
                  <a:cubicBezTo>
                    <a:pt x="140" y="48"/>
                    <a:pt x="113" y="28"/>
                    <a:pt x="87"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01"/>
            <p:cNvSpPr/>
            <p:nvPr/>
          </p:nvSpPr>
          <p:spPr>
            <a:xfrm>
              <a:off x="733450" y="1799325"/>
              <a:ext cx="871125" cy="1335825"/>
            </a:xfrm>
            <a:custGeom>
              <a:rect b="b" l="l" r="r" t="t"/>
              <a:pathLst>
                <a:path extrusionOk="0" h="53433" w="34845">
                  <a:moveTo>
                    <a:pt x="5458" y="1"/>
                  </a:moveTo>
                  <a:cubicBezTo>
                    <a:pt x="5324" y="33"/>
                    <a:pt x="5205" y="87"/>
                    <a:pt x="5108" y="151"/>
                  </a:cubicBezTo>
                  <a:cubicBezTo>
                    <a:pt x="4937" y="269"/>
                    <a:pt x="4818" y="425"/>
                    <a:pt x="4727" y="598"/>
                  </a:cubicBezTo>
                  <a:cubicBezTo>
                    <a:pt x="4808" y="828"/>
                    <a:pt x="4786" y="1134"/>
                    <a:pt x="4674" y="1558"/>
                  </a:cubicBezTo>
                  <a:cubicBezTo>
                    <a:pt x="3132" y="7548"/>
                    <a:pt x="1687" y="13566"/>
                    <a:pt x="161" y="19561"/>
                  </a:cubicBezTo>
                  <a:cubicBezTo>
                    <a:pt x="43" y="20034"/>
                    <a:pt x="0" y="20431"/>
                    <a:pt x="129" y="20759"/>
                  </a:cubicBezTo>
                  <a:cubicBezTo>
                    <a:pt x="134" y="20786"/>
                    <a:pt x="129" y="20801"/>
                    <a:pt x="139" y="20828"/>
                  </a:cubicBezTo>
                  <a:cubicBezTo>
                    <a:pt x="1875" y="25830"/>
                    <a:pt x="5604" y="30719"/>
                    <a:pt x="8659" y="35011"/>
                  </a:cubicBezTo>
                  <a:cubicBezTo>
                    <a:pt x="10422" y="37488"/>
                    <a:pt x="12539" y="39696"/>
                    <a:pt x="14381" y="42114"/>
                  </a:cubicBezTo>
                  <a:cubicBezTo>
                    <a:pt x="16035" y="44279"/>
                    <a:pt x="17255" y="46706"/>
                    <a:pt x="19045" y="48780"/>
                  </a:cubicBezTo>
                  <a:cubicBezTo>
                    <a:pt x="19055" y="48796"/>
                    <a:pt x="19071" y="48801"/>
                    <a:pt x="19087" y="48812"/>
                  </a:cubicBezTo>
                  <a:cubicBezTo>
                    <a:pt x="19174" y="48957"/>
                    <a:pt x="19291" y="49086"/>
                    <a:pt x="19464" y="49173"/>
                  </a:cubicBezTo>
                  <a:cubicBezTo>
                    <a:pt x="19539" y="49511"/>
                    <a:pt x="19678" y="49801"/>
                    <a:pt x="20000" y="49979"/>
                  </a:cubicBezTo>
                  <a:cubicBezTo>
                    <a:pt x="20081" y="50306"/>
                    <a:pt x="20221" y="50596"/>
                    <a:pt x="20528" y="50773"/>
                  </a:cubicBezTo>
                  <a:cubicBezTo>
                    <a:pt x="20533" y="51068"/>
                    <a:pt x="20769" y="51122"/>
                    <a:pt x="20984" y="51197"/>
                  </a:cubicBezTo>
                  <a:cubicBezTo>
                    <a:pt x="21252" y="51429"/>
                    <a:pt x="21462" y="51708"/>
                    <a:pt x="21623" y="52009"/>
                  </a:cubicBezTo>
                  <a:cubicBezTo>
                    <a:pt x="21720" y="52191"/>
                    <a:pt x="21795" y="52385"/>
                    <a:pt x="21859" y="52590"/>
                  </a:cubicBezTo>
                  <a:cubicBezTo>
                    <a:pt x="21869" y="52755"/>
                    <a:pt x="21879" y="52922"/>
                    <a:pt x="22076" y="52922"/>
                  </a:cubicBezTo>
                  <a:cubicBezTo>
                    <a:pt x="22095" y="52922"/>
                    <a:pt x="22116" y="52920"/>
                    <a:pt x="22139" y="52917"/>
                  </a:cubicBezTo>
                  <a:cubicBezTo>
                    <a:pt x="22192" y="53088"/>
                    <a:pt x="22236" y="53260"/>
                    <a:pt x="22268" y="53433"/>
                  </a:cubicBezTo>
                  <a:cubicBezTo>
                    <a:pt x="22311" y="53428"/>
                    <a:pt x="22348" y="53416"/>
                    <a:pt x="22385" y="53401"/>
                  </a:cubicBezTo>
                  <a:cubicBezTo>
                    <a:pt x="22385" y="53395"/>
                    <a:pt x="22385" y="53395"/>
                    <a:pt x="22391" y="53395"/>
                  </a:cubicBezTo>
                  <a:cubicBezTo>
                    <a:pt x="22547" y="53363"/>
                    <a:pt x="22687" y="53309"/>
                    <a:pt x="22816" y="53239"/>
                  </a:cubicBezTo>
                  <a:cubicBezTo>
                    <a:pt x="22993" y="52401"/>
                    <a:pt x="23213" y="51563"/>
                    <a:pt x="23272" y="50714"/>
                  </a:cubicBezTo>
                  <a:cubicBezTo>
                    <a:pt x="23251" y="50569"/>
                    <a:pt x="23256" y="50423"/>
                    <a:pt x="23288" y="50262"/>
                  </a:cubicBezTo>
                  <a:cubicBezTo>
                    <a:pt x="23288" y="50069"/>
                    <a:pt x="23278" y="49875"/>
                    <a:pt x="23256" y="49682"/>
                  </a:cubicBezTo>
                  <a:cubicBezTo>
                    <a:pt x="23116" y="48517"/>
                    <a:pt x="23664" y="47259"/>
                    <a:pt x="23127" y="46051"/>
                  </a:cubicBezTo>
                  <a:lnTo>
                    <a:pt x="23127" y="46051"/>
                  </a:lnTo>
                  <a:cubicBezTo>
                    <a:pt x="23159" y="46053"/>
                    <a:pt x="23192" y="46053"/>
                    <a:pt x="23224" y="46053"/>
                  </a:cubicBezTo>
                  <a:cubicBezTo>
                    <a:pt x="23662" y="46053"/>
                    <a:pt x="24123" y="45937"/>
                    <a:pt x="24559" y="45937"/>
                  </a:cubicBezTo>
                  <a:cubicBezTo>
                    <a:pt x="24576" y="45937"/>
                    <a:pt x="24593" y="45938"/>
                    <a:pt x="24610" y="45938"/>
                  </a:cubicBezTo>
                  <a:cubicBezTo>
                    <a:pt x="24787" y="45943"/>
                    <a:pt x="24964" y="45970"/>
                    <a:pt x="25137" y="46029"/>
                  </a:cubicBezTo>
                  <a:cubicBezTo>
                    <a:pt x="25249" y="46072"/>
                    <a:pt x="25362" y="46131"/>
                    <a:pt x="25464" y="46213"/>
                  </a:cubicBezTo>
                  <a:cubicBezTo>
                    <a:pt x="25626" y="46330"/>
                    <a:pt x="25775" y="46503"/>
                    <a:pt x="25910" y="46739"/>
                  </a:cubicBezTo>
                  <a:cubicBezTo>
                    <a:pt x="26004" y="46899"/>
                    <a:pt x="26086" y="46968"/>
                    <a:pt x="26164" y="46968"/>
                  </a:cubicBezTo>
                  <a:cubicBezTo>
                    <a:pt x="26301" y="46968"/>
                    <a:pt x="26425" y="46755"/>
                    <a:pt x="26576" y="46443"/>
                  </a:cubicBezTo>
                  <a:cubicBezTo>
                    <a:pt x="26716" y="46158"/>
                    <a:pt x="26807" y="45863"/>
                    <a:pt x="26883" y="45563"/>
                  </a:cubicBezTo>
                  <a:cubicBezTo>
                    <a:pt x="26947" y="45310"/>
                    <a:pt x="26995" y="45047"/>
                    <a:pt x="27049" y="44789"/>
                  </a:cubicBezTo>
                  <a:cubicBezTo>
                    <a:pt x="27076" y="44665"/>
                    <a:pt x="27097" y="44547"/>
                    <a:pt x="27129" y="44428"/>
                  </a:cubicBezTo>
                  <a:cubicBezTo>
                    <a:pt x="27253" y="43902"/>
                    <a:pt x="27425" y="43397"/>
                    <a:pt x="27785" y="42957"/>
                  </a:cubicBezTo>
                  <a:cubicBezTo>
                    <a:pt x="27817" y="42898"/>
                    <a:pt x="27833" y="42838"/>
                    <a:pt x="27828" y="42791"/>
                  </a:cubicBezTo>
                  <a:cubicBezTo>
                    <a:pt x="27994" y="42189"/>
                    <a:pt x="28113" y="41791"/>
                    <a:pt x="28263" y="41539"/>
                  </a:cubicBezTo>
                  <a:cubicBezTo>
                    <a:pt x="28313" y="41382"/>
                    <a:pt x="28364" y="41224"/>
                    <a:pt x="28410" y="41062"/>
                  </a:cubicBezTo>
                  <a:lnTo>
                    <a:pt x="28410" y="41062"/>
                  </a:lnTo>
                  <a:cubicBezTo>
                    <a:pt x="28415" y="41068"/>
                    <a:pt x="28420" y="41071"/>
                    <a:pt x="28423" y="41071"/>
                  </a:cubicBezTo>
                  <a:cubicBezTo>
                    <a:pt x="28427" y="41071"/>
                    <a:pt x="28428" y="41062"/>
                    <a:pt x="28418" y="41033"/>
                  </a:cubicBezTo>
                  <a:cubicBezTo>
                    <a:pt x="29203" y="38192"/>
                    <a:pt x="29166" y="34683"/>
                    <a:pt x="29751" y="31799"/>
                  </a:cubicBezTo>
                  <a:cubicBezTo>
                    <a:pt x="31373" y="23767"/>
                    <a:pt x="32878" y="15703"/>
                    <a:pt x="34468" y="7667"/>
                  </a:cubicBezTo>
                  <a:cubicBezTo>
                    <a:pt x="34537" y="7323"/>
                    <a:pt x="34543" y="7082"/>
                    <a:pt x="34457" y="6898"/>
                  </a:cubicBezTo>
                  <a:cubicBezTo>
                    <a:pt x="34549" y="6742"/>
                    <a:pt x="34671" y="6598"/>
                    <a:pt x="34844" y="6496"/>
                  </a:cubicBezTo>
                  <a:cubicBezTo>
                    <a:pt x="34817" y="6458"/>
                    <a:pt x="34785" y="6425"/>
                    <a:pt x="34753" y="6393"/>
                  </a:cubicBezTo>
                  <a:cubicBezTo>
                    <a:pt x="30250" y="5512"/>
                    <a:pt x="25743" y="4647"/>
                    <a:pt x="21237" y="3789"/>
                  </a:cubicBezTo>
                  <a:cubicBezTo>
                    <a:pt x="20747" y="3697"/>
                    <a:pt x="20479" y="3536"/>
                    <a:pt x="20350" y="3299"/>
                  </a:cubicBezTo>
                  <a:cubicBezTo>
                    <a:pt x="20151" y="3251"/>
                    <a:pt x="19952" y="3214"/>
                    <a:pt x="19747" y="3165"/>
                  </a:cubicBezTo>
                  <a:cubicBezTo>
                    <a:pt x="19710" y="3159"/>
                    <a:pt x="19673" y="3149"/>
                    <a:pt x="19635" y="3144"/>
                  </a:cubicBezTo>
                  <a:cubicBezTo>
                    <a:pt x="19507" y="3239"/>
                    <a:pt x="19349" y="3280"/>
                    <a:pt x="19154" y="3280"/>
                  </a:cubicBezTo>
                  <a:cubicBezTo>
                    <a:pt x="18998" y="3280"/>
                    <a:pt x="18817" y="3254"/>
                    <a:pt x="18609" y="3208"/>
                  </a:cubicBezTo>
                  <a:cubicBezTo>
                    <a:pt x="14210" y="2209"/>
                    <a:pt x="9826" y="1129"/>
                    <a:pt x="5458"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01"/>
            <p:cNvSpPr/>
            <p:nvPr/>
          </p:nvSpPr>
          <p:spPr>
            <a:xfrm>
              <a:off x="4979500" y="3308650"/>
              <a:ext cx="518175" cy="716525"/>
            </a:xfrm>
            <a:custGeom>
              <a:rect b="b" l="l" r="r" t="t"/>
              <a:pathLst>
                <a:path extrusionOk="0" h="28661" w="20727">
                  <a:moveTo>
                    <a:pt x="14022" y="0"/>
                  </a:moveTo>
                  <a:cubicBezTo>
                    <a:pt x="9509" y="506"/>
                    <a:pt x="4991" y="903"/>
                    <a:pt x="467" y="1262"/>
                  </a:cubicBezTo>
                  <a:cubicBezTo>
                    <a:pt x="397" y="1300"/>
                    <a:pt x="344" y="1349"/>
                    <a:pt x="290" y="1397"/>
                  </a:cubicBezTo>
                  <a:cubicBezTo>
                    <a:pt x="317" y="1418"/>
                    <a:pt x="349" y="1440"/>
                    <a:pt x="377" y="1467"/>
                  </a:cubicBezTo>
                  <a:cubicBezTo>
                    <a:pt x="484" y="1574"/>
                    <a:pt x="558" y="1698"/>
                    <a:pt x="612" y="1827"/>
                  </a:cubicBezTo>
                  <a:cubicBezTo>
                    <a:pt x="473" y="1999"/>
                    <a:pt x="446" y="2251"/>
                    <a:pt x="451" y="2601"/>
                  </a:cubicBezTo>
                  <a:cubicBezTo>
                    <a:pt x="478" y="5571"/>
                    <a:pt x="456" y="8542"/>
                    <a:pt x="456" y="11513"/>
                  </a:cubicBezTo>
                  <a:cubicBezTo>
                    <a:pt x="489" y="12184"/>
                    <a:pt x="521" y="12856"/>
                    <a:pt x="521" y="13528"/>
                  </a:cubicBezTo>
                  <a:cubicBezTo>
                    <a:pt x="521" y="14199"/>
                    <a:pt x="489" y="14870"/>
                    <a:pt x="402" y="15542"/>
                  </a:cubicBezTo>
                  <a:cubicBezTo>
                    <a:pt x="258" y="18641"/>
                    <a:pt x="0" y="21742"/>
                    <a:pt x="451" y="24842"/>
                  </a:cubicBezTo>
                  <a:cubicBezTo>
                    <a:pt x="640" y="26114"/>
                    <a:pt x="833" y="27388"/>
                    <a:pt x="1010" y="28661"/>
                  </a:cubicBezTo>
                  <a:cubicBezTo>
                    <a:pt x="1015" y="28661"/>
                    <a:pt x="1015" y="28655"/>
                    <a:pt x="1021" y="28655"/>
                  </a:cubicBezTo>
                  <a:cubicBezTo>
                    <a:pt x="1074" y="28650"/>
                    <a:pt x="1128" y="28645"/>
                    <a:pt x="1176" y="28640"/>
                  </a:cubicBezTo>
                  <a:cubicBezTo>
                    <a:pt x="3561" y="28338"/>
                    <a:pt x="5953" y="27899"/>
                    <a:pt x="8354" y="27817"/>
                  </a:cubicBezTo>
                  <a:cubicBezTo>
                    <a:pt x="9202" y="27790"/>
                    <a:pt x="10047" y="27790"/>
                    <a:pt x="10890" y="27748"/>
                  </a:cubicBezTo>
                  <a:cubicBezTo>
                    <a:pt x="11502" y="27673"/>
                    <a:pt x="12109" y="27602"/>
                    <a:pt x="12722" y="27532"/>
                  </a:cubicBezTo>
                  <a:cubicBezTo>
                    <a:pt x="13323" y="27468"/>
                    <a:pt x="13930" y="27403"/>
                    <a:pt x="14537" y="27334"/>
                  </a:cubicBezTo>
                  <a:cubicBezTo>
                    <a:pt x="14892" y="27269"/>
                    <a:pt x="15241" y="27210"/>
                    <a:pt x="15606" y="27210"/>
                  </a:cubicBezTo>
                  <a:cubicBezTo>
                    <a:pt x="15616" y="27210"/>
                    <a:pt x="15628" y="27215"/>
                    <a:pt x="15638" y="27215"/>
                  </a:cubicBezTo>
                  <a:cubicBezTo>
                    <a:pt x="17186" y="27049"/>
                    <a:pt x="18733" y="26883"/>
                    <a:pt x="20280" y="26711"/>
                  </a:cubicBezTo>
                  <a:cubicBezTo>
                    <a:pt x="20344" y="26699"/>
                    <a:pt x="20414" y="26694"/>
                    <a:pt x="20484" y="26684"/>
                  </a:cubicBezTo>
                  <a:cubicBezTo>
                    <a:pt x="20570" y="26674"/>
                    <a:pt x="20645" y="26533"/>
                    <a:pt x="20726" y="26448"/>
                  </a:cubicBezTo>
                  <a:cubicBezTo>
                    <a:pt x="20409" y="26275"/>
                    <a:pt x="20307" y="25958"/>
                    <a:pt x="20205" y="25642"/>
                  </a:cubicBezTo>
                  <a:cubicBezTo>
                    <a:pt x="19539" y="24820"/>
                    <a:pt x="20484" y="23831"/>
                    <a:pt x="19947" y="22993"/>
                  </a:cubicBezTo>
                  <a:cubicBezTo>
                    <a:pt x="19678" y="22896"/>
                    <a:pt x="19684" y="22660"/>
                    <a:pt x="19667" y="22434"/>
                  </a:cubicBezTo>
                  <a:lnTo>
                    <a:pt x="19678" y="22434"/>
                  </a:lnTo>
                  <a:cubicBezTo>
                    <a:pt x="19072" y="21226"/>
                    <a:pt x="19608" y="20103"/>
                    <a:pt x="19952" y="18964"/>
                  </a:cubicBezTo>
                  <a:lnTo>
                    <a:pt x="19952" y="18964"/>
                  </a:lnTo>
                  <a:cubicBezTo>
                    <a:pt x="19947" y="18970"/>
                    <a:pt x="19942" y="18970"/>
                    <a:pt x="19936" y="18975"/>
                  </a:cubicBezTo>
                  <a:cubicBezTo>
                    <a:pt x="19947" y="18884"/>
                    <a:pt x="19958" y="18792"/>
                    <a:pt x="19968" y="18695"/>
                  </a:cubicBezTo>
                  <a:cubicBezTo>
                    <a:pt x="19910" y="18298"/>
                    <a:pt x="19856" y="17900"/>
                    <a:pt x="19802" y="17503"/>
                  </a:cubicBezTo>
                  <a:lnTo>
                    <a:pt x="19802" y="17498"/>
                  </a:lnTo>
                  <a:cubicBezTo>
                    <a:pt x="20054" y="17024"/>
                    <a:pt x="19291" y="16982"/>
                    <a:pt x="19399" y="16573"/>
                  </a:cubicBezTo>
                  <a:cubicBezTo>
                    <a:pt x="18658" y="16149"/>
                    <a:pt x="18711" y="15386"/>
                    <a:pt x="18599" y="14693"/>
                  </a:cubicBezTo>
                  <a:lnTo>
                    <a:pt x="18599" y="14693"/>
                  </a:lnTo>
                  <a:cubicBezTo>
                    <a:pt x="18604" y="14693"/>
                    <a:pt x="18609" y="14698"/>
                    <a:pt x="18609" y="14698"/>
                  </a:cubicBezTo>
                  <a:cubicBezTo>
                    <a:pt x="17481" y="12410"/>
                    <a:pt x="17057" y="9885"/>
                    <a:pt x="16251" y="7489"/>
                  </a:cubicBezTo>
                  <a:cubicBezTo>
                    <a:pt x="15564" y="5448"/>
                    <a:pt x="14956" y="3374"/>
                    <a:pt x="14381" y="1295"/>
                  </a:cubicBezTo>
                  <a:cubicBezTo>
                    <a:pt x="14301" y="999"/>
                    <a:pt x="14205" y="796"/>
                    <a:pt x="14069" y="655"/>
                  </a:cubicBezTo>
                  <a:cubicBezTo>
                    <a:pt x="14086" y="494"/>
                    <a:pt x="14129" y="339"/>
                    <a:pt x="14225" y="194"/>
                  </a:cubicBezTo>
                  <a:cubicBezTo>
                    <a:pt x="14242" y="172"/>
                    <a:pt x="14257" y="151"/>
                    <a:pt x="14274" y="129"/>
                  </a:cubicBezTo>
                  <a:cubicBezTo>
                    <a:pt x="14205" y="75"/>
                    <a:pt x="14113" y="38"/>
                    <a:pt x="14022"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01"/>
            <p:cNvSpPr/>
            <p:nvPr/>
          </p:nvSpPr>
          <p:spPr>
            <a:xfrm>
              <a:off x="5005675" y="3951800"/>
              <a:ext cx="1375725" cy="940325"/>
            </a:xfrm>
            <a:custGeom>
              <a:rect b="b" l="l" r="r" t="t"/>
              <a:pathLst>
                <a:path extrusionOk="0" h="37613" w="55029">
                  <a:moveTo>
                    <a:pt x="38118" y="1"/>
                  </a:moveTo>
                  <a:cubicBezTo>
                    <a:pt x="37965" y="1"/>
                    <a:pt x="37813" y="53"/>
                    <a:pt x="37660" y="174"/>
                  </a:cubicBezTo>
                  <a:cubicBezTo>
                    <a:pt x="37423" y="968"/>
                    <a:pt x="37977" y="1699"/>
                    <a:pt x="37859" y="2483"/>
                  </a:cubicBezTo>
                  <a:cubicBezTo>
                    <a:pt x="37826" y="2682"/>
                    <a:pt x="37923" y="2951"/>
                    <a:pt x="37864" y="3133"/>
                  </a:cubicBezTo>
                  <a:cubicBezTo>
                    <a:pt x="37789" y="3209"/>
                    <a:pt x="37692" y="3289"/>
                    <a:pt x="37558" y="3348"/>
                  </a:cubicBezTo>
                  <a:cubicBezTo>
                    <a:pt x="37517" y="3356"/>
                    <a:pt x="37477" y="3359"/>
                    <a:pt x="37438" y="3359"/>
                  </a:cubicBezTo>
                  <a:cubicBezTo>
                    <a:pt x="37154" y="3359"/>
                    <a:pt x="36910" y="3175"/>
                    <a:pt x="36773" y="2855"/>
                  </a:cubicBezTo>
                  <a:cubicBezTo>
                    <a:pt x="36346" y="2394"/>
                    <a:pt x="35910" y="2183"/>
                    <a:pt x="35261" y="2183"/>
                  </a:cubicBezTo>
                  <a:cubicBezTo>
                    <a:pt x="35159" y="2183"/>
                    <a:pt x="35053" y="2188"/>
                    <a:pt x="34941" y="2198"/>
                  </a:cubicBezTo>
                  <a:cubicBezTo>
                    <a:pt x="30611" y="2580"/>
                    <a:pt x="26277" y="2833"/>
                    <a:pt x="21935" y="3096"/>
                  </a:cubicBezTo>
                  <a:cubicBezTo>
                    <a:pt x="21724" y="3109"/>
                    <a:pt x="21483" y="3162"/>
                    <a:pt x="21256" y="3162"/>
                  </a:cubicBezTo>
                  <a:cubicBezTo>
                    <a:pt x="20939" y="3162"/>
                    <a:pt x="20648" y="3060"/>
                    <a:pt x="20495" y="2607"/>
                  </a:cubicBezTo>
                  <a:cubicBezTo>
                    <a:pt x="20044" y="2527"/>
                    <a:pt x="20275" y="1979"/>
                    <a:pt x="19974" y="1796"/>
                  </a:cubicBezTo>
                  <a:lnTo>
                    <a:pt x="19974" y="1806"/>
                  </a:lnTo>
                  <a:lnTo>
                    <a:pt x="19952" y="1786"/>
                  </a:lnTo>
                  <a:lnTo>
                    <a:pt x="19964" y="1786"/>
                  </a:lnTo>
                  <a:cubicBezTo>
                    <a:pt x="19830" y="1528"/>
                    <a:pt x="19657" y="1404"/>
                    <a:pt x="19464" y="1355"/>
                  </a:cubicBezTo>
                  <a:cubicBezTo>
                    <a:pt x="19469" y="1307"/>
                    <a:pt x="19475" y="1248"/>
                    <a:pt x="19475" y="1216"/>
                  </a:cubicBezTo>
                  <a:cubicBezTo>
                    <a:pt x="19384" y="1173"/>
                    <a:pt x="19303" y="1102"/>
                    <a:pt x="19250" y="1012"/>
                  </a:cubicBezTo>
                  <a:lnTo>
                    <a:pt x="19233" y="985"/>
                  </a:lnTo>
                  <a:cubicBezTo>
                    <a:pt x="17686" y="1157"/>
                    <a:pt x="16139" y="1323"/>
                    <a:pt x="14591" y="1489"/>
                  </a:cubicBezTo>
                  <a:cubicBezTo>
                    <a:pt x="14581" y="1489"/>
                    <a:pt x="14569" y="1484"/>
                    <a:pt x="14559" y="1484"/>
                  </a:cubicBezTo>
                  <a:cubicBezTo>
                    <a:pt x="14194" y="1484"/>
                    <a:pt x="13845" y="1543"/>
                    <a:pt x="13490" y="1608"/>
                  </a:cubicBezTo>
                  <a:cubicBezTo>
                    <a:pt x="12883" y="1677"/>
                    <a:pt x="12276" y="1742"/>
                    <a:pt x="11675" y="1806"/>
                  </a:cubicBezTo>
                  <a:cubicBezTo>
                    <a:pt x="11062" y="1876"/>
                    <a:pt x="10455" y="1947"/>
                    <a:pt x="9843" y="2022"/>
                  </a:cubicBezTo>
                  <a:cubicBezTo>
                    <a:pt x="9000" y="2064"/>
                    <a:pt x="8155" y="2064"/>
                    <a:pt x="7307" y="2091"/>
                  </a:cubicBezTo>
                  <a:cubicBezTo>
                    <a:pt x="4906" y="2173"/>
                    <a:pt x="2514" y="2612"/>
                    <a:pt x="129" y="2914"/>
                  </a:cubicBezTo>
                  <a:cubicBezTo>
                    <a:pt x="141" y="3011"/>
                    <a:pt x="151" y="3101"/>
                    <a:pt x="168" y="3198"/>
                  </a:cubicBezTo>
                  <a:cubicBezTo>
                    <a:pt x="108" y="3209"/>
                    <a:pt x="54" y="3214"/>
                    <a:pt x="0" y="3219"/>
                  </a:cubicBezTo>
                  <a:cubicBezTo>
                    <a:pt x="146" y="4293"/>
                    <a:pt x="285" y="5364"/>
                    <a:pt x="393" y="6443"/>
                  </a:cubicBezTo>
                  <a:cubicBezTo>
                    <a:pt x="419" y="6701"/>
                    <a:pt x="495" y="6846"/>
                    <a:pt x="597" y="6931"/>
                  </a:cubicBezTo>
                  <a:cubicBezTo>
                    <a:pt x="607" y="7023"/>
                    <a:pt x="612" y="7115"/>
                    <a:pt x="624" y="7201"/>
                  </a:cubicBezTo>
                  <a:cubicBezTo>
                    <a:pt x="629" y="7216"/>
                    <a:pt x="624" y="7233"/>
                    <a:pt x="624" y="7243"/>
                  </a:cubicBezTo>
                  <a:cubicBezTo>
                    <a:pt x="624" y="7254"/>
                    <a:pt x="629" y="7271"/>
                    <a:pt x="629" y="7281"/>
                  </a:cubicBezTo>
                  <a:lnTo>
                    <a:pt x="624" y="7523"/>
                  </a:lnTo>
                  <a:cubicBezTo>
                    <a:pt x="726" y="7549"/>
                    <a:pt x="833" y="7571"/>
                    <a:pt x="962" y="7571"/>
                  </a:cubicBezTo>
                  <a:cubicBezTo>
                    <a:pt x="1016" y="7571"/>
                    <a:pt x="1064" y="7566"/>
                    <a:pt x="1113" y="7566"/>
                  </a:cubicBezTo>
                  <a:cubicBezTo>
                    <a:pt x="1145" y="7566"/>
                    <a:pt x="1182" y="7561"/>
                    <a:pt x="1215" y="7561"/>
                  </a:cubicBezTo>
                  <a:cubicBezTo>
                    <a:pt x="1220" y="7561"/>
                    <a:pt x="1252" y="7561"/>
                    <a:pt x="1264" y="7566"/>
                  </a:cubicBezTo>
                  <a:cubicBezTo>
                    <a:pt x="1408" y="7630"/>
                    <a:pt x="1537" y="7662"/>
                    <a:pt x="1666" y="7662"/>
                  </a:cubicBezTo>
                  <a:cubicBezTo>
                    <a:pt x="1924" y="7662"/>
                    <a:pt x="2359" y="7544"/>
                    <a:pt x="2385" y="6760"/>
                  </a:cubicBezTo>
                  <a:cubicBezTo>
                    <a:pt x="2385" y="6723"/>
                    <a:pt x="2385" y="6685"/>
                    <a:pt x="2392" y="6653"/>
                  </a:cubicBezTo>
                  <a:cubicBezTo>
                    <a:pt x="2466" y="6453"/>
                    <a:pt x="2521" y="6249"/>
                    <a:pt x="2574" y="6056"/>
                  </a:cubicBezTo>
                  <a:cubicBezTo>
                    <a:pt x="2595" y="5976"/>
                    <a:pt x="2617" y="5895"/>
                    <a:pt x="2638" y="5815"/>
                  </a:cubicBezTo>
                  <a:cubicBezTo>
                    <a:pt x="2660" y="5905"/>
                    <a:pt x="2675" y="5992"/>
                    <a:pt x="2692" y="6083"/>
                  </a:cubicBezTo>
                  <a:cubicBezTo>
                    <a:pt x="2826" y="6782"/>
                    <a:pt x="3009" y="7732"/>
                    <a:pt x="3971" y="8114"/>
                  </a:cubicBezTo>
                  <a:cubicBezTo>
                    <a:pt x="4185" y="8194"/>
                    <a:pt x="4395" y="8238"/>
                    <a:pt x="4594" y="8238"/>
                  </a:cubicBezTo>
                  <a:cubicBezTo>
                    <a:pt x="5120" y="8238"/>
                    <a:pt x="5486" y="7968"/>
                    <a:pt x="5770" y="7625"/>
                  </a:cubicBezTo>
                  <a:cubicBezTo>
                    <a:pt x="5749" y="7603"/>
                    <a:pt x="5727" y="7576"/>
                    <a:pt x="5712" y="7549"/>
                  </a:cubicBezTo>
                  <a:cubicBezTo>
                    <a:pt x="5588" y="7367"/>
                    <a:pt x="5529" y="7087"/>
                    <a:pt x="5888" y="6755"/>
                  </a:cubicBezTo>
                  <a:cubicBezTo>
                    <a:pt x="5905" y="6738"/>
                    <a:pt x="5926" y="6723"/>
                    <a:pt x="5937" y="6706"/>
                  </a:cubicBezTo>
                  <a:cubicBezTo>
                    <a:pt x="6039" y="6604"/>
                    <a:pt x="6178" y="6550"/>
                    <a:pt x="6313" y="6550"/>
                  </a:cubicBezTo>
                  <a:cubicBezTo>
                    <a:pt x="6414" y="6550"/>
                    <a:pt x="6518" y="6582"/>
                    <a:pt x="6603" y="6636"/>
                  </a:cubicBezTo>
                  <a:cubicBezTo>
                    <a:pt x="6576" y="6792"/>
                    <a:pt x="6372" y="6931"/>
                    <a:pt x="6313" y="7087"/>
                  </a:cubicBezTo>
                  <a:cubicBezTo>
                    <a:pt x="6367" y="7136"/>
                    <a:pt x="6414" y="7184"/>
                    <a:pt x="6463" y="7233"/>
                  </a:cubicBezTo>
                  <a:cubicBezTo>
                    <a:pt x="6684" y="7233"/>
                    <a:pt x="6845" y="7169"/>
                    <a:pt x="6974" y="7072"/>
                  </a:cubicBezTo>
                  <a:lnTo>
                    <a:pt x="6974" y="7072"/>
                  </a:lnTo>
                  <a:cubicBezTo>
                    <a:pt x="7027" y="7243"/>
                    <a:pt x="6995" y="7437"/>
                    <a:pt x="6872" y="7581"/>
                  </a:cubicBezTo>
                  <a:cubicBezTo>
                    <a:pt x="6808" y="7652"/>
                    <a:pt x="6743" y="7705"/>
                    <a:pt x="6679" y="7754"/>
                  </a:cubicBezTo>
                  <a:cubicBezTo>
                    <a:pt x="7517" y="7641"/>
                    <a:pt x="7768" y="6872"/>
                    <a:pt x="7865" y="6572"/>
                  </a:cubicBezTo>
                  <a:cubicBezTo>
                    <a:pt x="7973" y="6244"/>
                    <a:pt x="8323" y="6239"/>
                    <a:pt x="8338" y="6239"/>
                  </a:cubicBezTo>
                  <a:cubicBezTo>
                    <a:pt x="8618" y="6641"/>
                    <a:pt x="8961" y="6846"/>
                    <a:pt x="9370" y="6846"/>
                  </a:cubicBezTo>
                  <a:cubicBezTo>
                    <a:pt x="9638" y="6846"/>
                    <a:pt x="9875" y="6750"/>
                    <a:pt x="10068" y="6674"/>
                  </a:cubicBezTo>
                  <a:cubicBezTo>
                    <a:pt x="10170" y="6636"/>
                    <a:pt x="10294" y="6588"/>
                    <a:pt x="10347" y="6588"/>
                  </a:cubicBezTo>
                  <a:cubicBezTo>
                    <a:pt x="10418" y="6604"/>
                    <a:pt x="10493" y="6609"/>
                    <a:pt x="10562" y="6609"/>
                  </a:cubicBezTo>
                  <a:cubicBezTo>
                    <a:pt x="10944" y="6609"/>
                    <a:pt x="11276" y="6427"/>
                    <a:pt x="11578" y="6266"/>
                  </a:cubicBezTo>
                  <a:cubicBezTo>
                    <a:pt x="11750" y="6169"/>
                    <a:pt x="11970" y="6051"/>
                    <a:pt x="12082" y="6051"/>
                  </a:cubicBezTo>
                  <a:cubicBezTo>
                    <a:pt x="12082" y="6051"/>
                    <a:pt x="12196" y="6110"/>
                    <a:pt x="12330" y="6485"/>
                  </a:cubicBezTo>
                  <a:cubicBezTo>
                    <a:pt x="12410" y="6701"/>
                    <a:pt x="12610" y="6835"/>
                    <a:pt x="12829" y="6835"/>
                  </a:cubicBezTo>
                  <a:cubicBezTo>
                    <a:pt x="12868" y="6835"/>
                    <a:pt x="12905" y="6835"/>
                    <a:pt x="12937" y="6824"/>
                  </a:cubicBezTo>
                  <a:cubicBezTo>
                    <a:pt x="12990" y="6814"/>
                    <a:pt x="13049" y="6808"/>
                    <a:pt x="13103" y="6808"/>
                  </a:cubicBezTo>
                  <a:cubicBezTo>
                    <a:pt x="13421" y="6808"/>
                    <a:pt x="13764" y="6996"/>
                    <a:pt x="14130" y="7189"/>
                  </a:cubicBezTo>
                  <a:cubicBezTo>
                    <a:pt x="14581" y="7437"/>
                    <a:pt x="15092" y="7710"/>
                    <a:pt x="15698" y="7710"/>
                  </a:cubicBezTo>
                  <a:cubicBezTo>
                    <a:pt x="16026" y="7710"/>
                    <a:pt x="16354" y="7630"/>
                    <a:pt x="16665" y="7469"/>
                  </a:cubicBezTo>
                  <a:cubicBezTo>
                    <a:pt x="16800" y="7506"/>
                    <a:pt x="17019" y="7635"/>
                    <a:pt x="17111" y="7727"/>
                  </a:cubicBezTo>
                  <a:cubicBezTo>
                    <a:pt x="17106" y="8640"/>
                    <a:pt x="17691" y="9000"/>
                    <a:pt x="18089" y="9237"/>
                  </a:cubicBezTo>
                  <a:cubicBezTo>
                    <a:pt x="18196" y="9301"/>
                    <a:pt x="18298" y="9361"/>
                    <a:pt x="18379" y="9425"/>
                  </a:cubicBezTo>
                  <a:cubicBezTo>
                    <a:pt x="18422" y="9462"/>
                    <a:pt x="18470" y="9495"/>
                    <a:pt x="18513" y="9532"/>
                  </a:cubicBezTo>
                  <a:cubicBezTo>
                    <a:pt x="18551" y="9554"/>
                    <a:pt x="18599" y="9591"/>
                    <a:pt x="18626" y="9612"/>
                  </a:cubicBezTo>
                  <a:cubicBezTo>
                    <a:pt x="18605" y="9914"/>
                    <a:pt x="18615" y="10321"/>
                    <a:pt x="18863" y="10628"/>
                  </a:cubicBezTo>
                  <a:cubicBezTo>
                    <a:pt x="21607" y="10764"/>
                    <a:pt x="24143" y="13721"/>
                    <a:pt x="27016" y="13721"/>
                  </a:cubicBezTo>
                  <a:cubicBezTo>
                    <a:pt x="28017" y="13721"/>
                    <a:pt x="29059" y="13362"/>
                    <a:pt x="30165" y="12401"/>
                  </a:cubicBezTo>
                  <a:cubicBezTo>
                    <a:pt x="30569" y="12384"/>
                    <a:pt x="30988" y="12358"/>
                    <a:pt x="31427" y="12320"/>
                  </a:cubicBezTo>
                  <a:cubicBezTo>
                    <a:pt x="31868" y="12282"/>
                    <a:pt x="32336" y="12229"/>
                    <a:pt x="32830" y="12170"/>
                  </a:cubicBezTo>
                  <a:cubicBezTo>
                    <a:pt x="33239" y="12287"/>
                    <a:pt x="33646" y="12406"/>
                    <a:pt x="34071" y="12513"/>
                  </a:cubicBezTo>
                  <a:cubicBezTo>
                    <a:pt x="34082" y="12530"/>
                    <a:pt x="34098" y="12552"/>
                    <a:pt x="34109" y="12567"/>
                  </a:cubicBezTo>
                  <a:cubicBezTo>
                    <a:pt x="34147" y="12621"/>
                    <a:pt x="34189" y="12681"/>
                    <a:pt x="34227" y="12723"/>
                  </a:cubicBezTo>
                  <a:cubicBezTo>
                    <a:pt x="35699" y="14479"/>
                    <a:pt x="36021" y="16199"/>
                    <a:pt x="35221" y="17987"/>
                  </a:cubicBezTo>
                  <a:cubicBezTo>
                    <a:pt x="34856" y="18805"/>
                    <a:pt x="35000" y="19546"/>
                    <a:pt x="35129" y="20201"/>
                  </a:cubicBezTo>
                  <a:cubicBezTo>
                    <a:pt x="35183" y="20469"/>
                    <a:pt x="35231" y="20722"/>
                    <a:pt x="35243" y="20970"/>
                  </a:cubicBezTo>
                  <a:cubicBezTo>
                    <a:pt x="35275" y="21550"/>
                    <a:pt x="35790" y="22038"/>
                    <a:pt x="36371" y="22038"/>
                  </a:cubicBezTo>
                  <a:cubicBezTo>
                    <a:pt x="36505" y="22038"/>
                    <a:pt x="36634" y="22017"/>
                    <a:pt x="36752" y="21964"/>
                  </a:cubicBezTo>
                  <a:cubicBezTo>
                    <a:pt x="37090" y="21823"/>
                    <a:pt x="37214" y="21603"/>
                    <a:pt x="37256" y="21441"/>
                  </a:cubicBezTo>
                  <a:cubicBezTo>
                    <a:pt x="37358" y="21093"/>
                    <a:pt x="37160" y="20819"/>
                    <a:pt x="37042" y="20658"/>
                  </a:cubicBezTo>
                  <a:cubicBezTo>
                    <a:pt x="37026" y="20625"/>
                    <a:pt x="37004" y="20603"/>
                    <a:pt x="36988" y="20578"/>
                  </a:cubicBezTo>
                  <a:cubicBezTo>
                    <a:pt x="36988" y="20571"/>
                    <a:pt x="36983" y="20566"/>
                    <a:pt x="36983" y="20561"/>
                  </a:cubicBezTo>
                  <a:lnTo>
                    <a:pt x="36983" y="20561"/>
                  </a:lnTo>
                  <a:cubicBezTo>
                    <a:pt x="37160" y="20727"/>
                    <a:pt x="37348" y="20765"/>
                    <a:pt x="37487" y="20765"/>
                  </a:cubicBezTo>
                  <a:cubicBezTo>
                    <a:pt x="37574" y="20765"/>
                    <a:pt x="37648" y="20754"/>
                    <a:pt x="37713" y="20732"/>
                  </a:cubicBezTo>
                  <a:lnTo>
                    <a:pt x="37713" y="20732"/>
                  </a:lnTo>
                  <a:cubicBezTo>
                    <a:pt x="37623" y="20953"/>
                    <a:pt x="37552" y="21178"/>
                    <a:pt x="37487" y="21404"/>
                  </a:cubicBezTo>
                  <a:cubicBezTo>
                    <a:pt x="37353" y="21840"/>
                    <a:pt x="37241" y="22222"/>
                    <a:pt x="36951" y="22463"/>
                  </a:cubicBezTo>
                  <a:cubicBezTo>
                    <a:pt x="36585" y="22763"/>
                    <a:pt x="36527" y="23075"/>
                    <a:pt x="36537" y="23285"/>
                  </a:cubicBezTo>
                  <a:cubicBezTo>
                    <a:pt x="36552" y="23553"/>
                    <a:pt x="36703" y="23789"/>
                    <a:pt x="36956" y="23956"/>
                  </a:cubicBezTo>
                  <a:cubicBezTo>
                    <a:pt x="37519" y="24317"/>
                    <a:pt x="37816" y="24902"/>
                    <a:pt x="38127" y="25520"/>
                  </a:cubicBezTo>
                  <a:cubicBezTo>
                    <a:pt x="38267" y="25799"/>
                    <a:pt x="38407" y="26090"/>
                    <a:pt x="38583" y="26368"/>
                  </a:cubicBezTo>
                  <a:cubicBezTo>
                    <a:pt x="38707" y="26561"/>
                    <a:pt x="39352" y="27540"/>
                    <a:pt x="40179" y="27540"/>
                  </a:cubicBezTo>
                  <a:cubicBezTo>
                    <a:pt x="40388" y="27540"/>
                    <a:pt x="40588" y="27476"/>
                    <a:pt x="40760" y="27352"/>
                  </a:cubicBezTo>
                  <a:cubicBezTo>
                    <a:pt x="40839" y="27298"/>
                    <a:pt x="40904" y="27255"/>
                    <a:pt x="40953" y="27233"/>
                  </a:cubicBezTo>
                  <a:cubicBezTo>
                    <a:pt x="40968" y="27292"/>
                    <a:pt x="40980" y="27362"/>
                    <a:pt x="40990" y="27416"/>
                  </a:cubicBezTo>
                  <a:cubicBezTo>
                    <a:pt x="41007" y="27496"/>
                    <a:pt x="41023" y="27572"/>
                    <a:pt x="41039" y="27642"/>
                  </a:cubicBezTo>
                  <a:cubicBezTo>
                    <a:pt x="41060" y="27739"/>
                    <a:pt x="41072" y="27862"/>
                    <a:pt x="41082" y="27991"/>
                  </a:cubicBezTo>
                  <a:cubicBezTo>
                    <a:pt x="41114" y="28383"/>
                    <a:pt x="41168" y="28979"/>
                    <a:pt x="41721" y="29306"/>
                  </a:cubicBezTo>
                  <a:cubicBezTo>
                    <a:pt x="42677" y="29876"/>
                    <a:pt x="43016" y="30806"/>
                    <a:pt x="43408" y="31885"/>
                  </a:cubicBezTo>
                  <a:lnTo>
                    <a:pt x="43521" y="32197"/>
                  </a:lnTo>
                  <a:cubicBezTo>
                    <a:pt x="43639" y="32509"/>
                    <a:pt x="43940" y="33330"/>
                    <a:pt x="44928" y="33347"/>
                  </a:cubicBezTo>
                  <a:cubicBezTo>
                    <a:pt x="45965" y="33368"/>
                    <a:pt x="46594" y="34002"/>
                    <a:pt x="47206" y="34959"/>
                  </a:cubicBezTo>
                  <a:cubicBezTo>
                    <a:pt x="47630" y="35614"/>
                    <a:pt x="48151" y="36248"/>
                    <a:pt x="49049" y="36474"/>
                  </a:cubicBezTo>
                  <a:cubicBezTo>
                    <a:pt x="49043" y="36484"/>
                    <a:pt x="49043" y="36489"/>
                    <a:pt x="49038" y="36501"/>
                  </a:cubicBezTo>
                  <a:cubicBezTo>
                    <a:pt x="49011" y="36559"/>
                    <a:pt x="48979" y="36623"/>
                    <a:pt x="48957" y="36688"/>
                  </a:cubicBezTo>
                  <a:cubicBezTo>
                    <a:pt x="49011" y="36554"/>
                    <a:pt x="49118" y="36447"/>
                    <a:pt x="49259" y="36392"/>
                  </a:cubicBezTo>
                  <a:cubicBezTo>
                    <a:pt x="49323" y="36372"/>
                    <a:pt x="49388" y="36360"/>
                    <a:pt x="49446" y="36360"/>
                  </a:cubicBezTo>
                  <a:cubicBezTo>
                    <a:pt x="49517" y="36360"/>
                    <a:pt x="49581" y="36372"/>
                    <a:pt x="49646" y="36398"/>
                  </a:cubicBezTo>
                  <a:cubicBezTo>
                    <a:pt x="49613" y="36554"/>
                    <a:pt x="49510" y="36732"/>
                    <a:pt x="49446" y="36893"/>
                  </a:cubicBezTo>
                  <a:cubicBezTo>
                    <a:pt x="49522" y="36957"/>
                    <a:pt x="49591" y="37022"/>
                    <a:pt x="49666" y="37086"/>
                  </a:cubicBezTo>
                  <a:cubicBezTo>
                    <a:pt x="49849" y="37086"/>
                    <a:pt x="50021" y="37064"/>
                    <a:pt x="50199" y="37037"/>
                  </a:cubicBezTo>
                  <a:lnTo>
                    <a:pt x="50199" y="37037"/>
                  </a:lnTo>
                  <a:cubicBezTo>
                    <a:pt x="50199" y="37081"/>
                    <a:pt x="50199" y="37124"/>
                    <a:pt x="50194" y="37166"/>
                  </a:cubicBezTo>
                  <a:cubicBezTo>
                    <a:pt x="50166" y="37344"/>
                    <a:pt x="50048" y="37500"/>
                    <a:pt x="49887" y="37575"/>
                  </a:cubicBezTo>
                  <a:lnTo>
                    <a:pt x="49795" y="37612"/>
                  </a:lnTo>
                  <a:cubicBezTo>
                    <a:pt x="50816" y="37575"/>
                    <a:pt x="51660" y="37145"/>
                    <a:pt x="52471" y="36726"/>
                  </a:cubicBezTo>
                  <a:cubicBezTo>
                    <a:pt x="52643" y="36640"/>
                    <a:pt x="52815" y="36548"/>
                    <a:pt x="52986" y="36469"/>
                  </a:cubicBezTo>
                  <a:cubicBezTo>
                    <a:pt x="53539" y="36199"/>
                    <a:pt x="53889" y="35839"/>
                    <a:pt x="54023" y="35405"/>
                  </a:cubicBezTo>
                  <a:cubicBezTo>
                    <a:pt x="54152" y="34986"/>
                    <a:pt x="54072" y="34518"/>
                    <a:pt x="53787" y="34019"/>
                  </a:cubicBezTo>
                  <a:cubicBezTo>
                    <a:pt x="53572" y="33637"/>
                    <a:pt x="53400" y="33105"/>
                    <a:pt x="53829" y="32745"/>
                  </a:cubicBezTo>
                  <a:cubicBezTo>
                    <a:pt x="55029" y="31735"/>
                    <a:pt x="54523" y="30575"/>
                    <a:pt x="54281" y="30010"/>
                  </a:cubicBezTo>
                  <a:cubicBezTo>
                    <a:pt x="54196" y="29807"/>
                    <a:pt x="54169" y="29629"/>
                    <a:pt x="54201" y="29398"/>
                  </a:cubicBezTo>
                  <a:cubicBezTo>
                    <a:pt x="54571" y="26637"/>
                    <a:pt x="53926" y="24295"/>
                    <a:pt x="52282" y="22447"/>
                  </a:cubicBezTo>
                  <a:cubicBezTo>
                    <a:pt x="51848" y="21952"/>
                    <a:pt x="51504" y="21356"/>
                    <a:pt x="51208" y="20556"/>
                  </a:cubicBezTo>
                  <a:cubicBezTo>
                    <a:pt x="51171" y="20459"/>
                    <a:pt x="51139" y="20367"/>
                    <a:pt x="51106" y="20276"/>
                  </a:cubicBezTo>
                  <a:cubicBezTo>
                    <a:pt x="50859" y="19594"/>
                    <a:pt x="50586" y="18820"/>
                    <a:pt x="49919" y="18262"/>
                  </a:cubicBezTo>
                  <a:cubicBezTo>
                    <a:pt x="49162" y="17623"/>
                    <a:pt x="49027" y="16645"/>
                    <a:pt x="49145" y="16006"/>
                  </a:cubicBezTo>
                  <a:cubicBezTo>
                    <a:pt x="49510" y="13963"/>
                    <a:pt x="48265" y="12809"/>
                    <a:pt x="47265" y="11875"/>
                  </a:cubicBezTo>
                  <a:lnTo>
                    <a:pt x="47222" y="11836"/>
                  </a:lnTo>
                  <a:cubicBezTo>
                    <a:pt x="46551" y="11203"/>
                    <a:pt x="45954" y="10477"/>
                    <a:pt x="45384" y="9768"/>
                  </a:cubicBezTo>
                  <a:cubicBezTo>
                    <a:pt x="44977" y="9264"/>
                    <a:pt x="44553" y="8742"/>
                    <a:pt x="44095" y="8253"/>
                  </a:cubicBezTo>
                  <a:cubicBezTo>
                    <a:pt x="43440" y="7549"/>
                    <a:pt x="43269" y="6636"/>
                    <a:pt x="43080" y="5669"/>
                  </a:cubicBezTo>
                  <a:cubicBezTo>
                    <a:pt x="42902" y="4745"/>
                    <a:pt x="42715" y="3795"/>
                    <a:pt x="42118" y="2946"/>
                  </a:cubicBezTo>
                  <a:cubicBezTo>
                    <a:pt x="42049" y="2849"/>
                    <a:pt x="41968" y="2758"/>
                    <a:pt x="41888" y="2672"/>
                  </a:cubicBezTo>
                  <a:cubicBezTo>
                    <a:pt x="41694" y="2456"/>
                    <a:pt x="41571" y="2307"/>
                    <a:pt x="41598" y="2178"/>
                  </a:cubicBezTo>
                  <a:cubicBezTo>
                    <a:pt x="41727" y="1409"/>
                    <a:pt x="41630" y="845"/>
                    <a:pt x="41291" y="447"/>
                  </a:cubicBezTo>
                  <a:cubicBezTo>
                    <a:pt x="41194" y="329"/>
                    <a:pt x="41077" y="232"/>
                    <a:pt x="40943" y="152"/>
                  </a:cubicBezTo>
                  <a:cubicBezTo>
                    <a:pt x="40910" y="222"/>
                    <a:pt x="40867" y="291"/>
                    <a:pt x="40819" y="356"/>
                  </a:cubicBezTo>
                  <a:cubicBezTo>
                    <a:pt x="40743" y="442"/>
                    <a:pt x="40663" y="512"/>
                    <a:pt x="40582" y="561"/>
                  </a:cubicBezTo>
                  <a:cubicBezTo>
                    <a:pt x="40359" y="456"/>
                    <a:pt x="40082" y="417"/>
                    <a:pt x="39770" y="417"/>
                  </a:cubicBezTo>
                  <a:cubicBezTo>
                    <a:pt x="39584" y="417"/>
                    <a:pt x="39386" y="430"/>
                    <a:pt x="39180" y="453"/>
                  </a:cubicBezTo>
                  <a:cubicBezTo>
                    <a:pt x="39135" y="457"/>
                    <a:pt x="39090" y="461"/>
                    <a:pt x="39045" y="461"/>
                  </a:cubicBezTo>
                  <a:cubicBezTo>
                    <a:pt x="38874" y="461"/>
                    <a:pt x="38713" y="411"/>
                    <a:pt x="38654" y="190"/>
                  </a:cubicBezTo>
                  <a:cubicBezTo>
                    <a:pt x="38476" y="73"/>
                    <a:pt x="38297" y="1"/>
                    <a:pt x="38118"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01"/>
            <p:cNvSpPr/>
            <p:nvPr/>
          </p:nvSpPr>
          <p:spPr>
            <a:xfrm>
              <a:off x="1443900" y="1960100"/>
              <a:ext cx="764900" cy="972325"/>
            </a:xfrm>
            <a:custGeom>
              <a:rect b="b" l="l" r="r" t="t"/>
              <a:pathLst>
                <a:path extrusionOk="0" h="38893" w="30596">
                  <a:moveTo>
                    <a:pt x="20286" y="9036"/>
                  </a:moveTo>
                  <a:cubicBezTo>
                    <a:pt x="20314" y="9155"/>
                    <a:pt x="20366" y="9277"/>
                    <a:pt x="20463" y="9401"/>
                  </a:cubicBezTo>
                  <a:cubicBezTo>
                    <a:pt x="20684" y="9686"/>
                    <a:pt x="21103" y="9793"/>
                    <a:pt x="21430" y="9869"/>
                  </a:cubicBezTo>
                  <a:cubicBezTo>
                    <a:pt x="21371" y="9864"/>
                    <a:pt x="21318" y="9852"/>
                    <a:pt x="21259" y="9842"/>
                  </a:cubicBezTo>
                  <a:cubicBezTo>
                    <a:pt x="21253" y="9842"/>
                    <a:pt x="21248" y="9837"/>
                    <a:pt x="21242" y="9837"/>
                  </a:cubicBezTo>
                  <a:cubicBezTo>
                    <a:pt x="21194" y="9825"/>
                    <a:pt x="21145" y="9815"/>
                    <a:pt x="21097" y="9805"/>
                  </a:cubicBezTo>
                  <a:cubicBezTo>
                    <a:pt x="21087" y="9800"/>
                    <a:pt x="21070" y="9793"/>
                    <a:pt x="21060" y="9788"/>
                  </a:cubicBezTo>
                  <a:cubicBezTo>
                    <a:pt x="21023" y="9778"/>
                    <a:pt x="20979" y="9767"/>
                    <a:pt x="20941" y="9751"/>
                  </a:cubicBezTo>
                  <a:cubicBezTo>
                    <a:pt x="20931" y="9745"/>
                    <a:pt x="20914" y="9740"/>
                    <a:pt x="20899" y="9735"/>
                  </a:cubicBezTo>
                  <a:cubicBezTo>
                    <a:pt x="20855" y="9713"/>
                    <a:pt x="20807" y="9691"/>
                    <a:pt x="20765" y="9671"/>
                  </a:cubicBezTo>
                  <a:cubicBezTo>
                    <a:pt x="20765" y="9664"/>
                    <a:pt x="20758" y="9664"/>
                    <a:pt x="20753" y="9659"/>
                  </a:cubicBezTo>
                  <a:cubicBezTo>
                    <a:pt x="20706" y="9632"/>
                    <a:pt x="20662" y="9606"/>
                    <a:pt x="20614" y="9568"/>
                  </a:cubicBezTo>
                  <a:cubicBezTo>
                    <a:pt x="20604" y="9562"/>
                    <a:pt x="20592" y="9552"/>
                    <a:pt x="20582" y="9542"/>
                  </a:cubicBezTo>
                  <a:cubicBezTo>
                    <a:pt x="20550" y="9515"/>
                    <a:pt x="20517" y="9488"/>
                    <a:pt x="20485" y="9461"/>
                  </a:cubicBezTo>
                  <a:cubicBezTo>
                    <a:pt x="20468" y="9445"/>
                    <a:pt x="20458" y="9428"/>
                    <a:pt x="20443" y="9418"/>
                  </a:cubicBezTo>
                  <a:cubicBezTo>
                    <a:pt x="20415" y="9386"/>
                    <a:pt x="20388" y="9353"/>
                    <a:pt x="20361" y="9316"/>
                  </a:cubicBezTo>
                  <a:cubicBezTo>
                    <a:pt x="20346" y="9304"/>
                    <a:pt x="20334" y="9289"/>
                    <a:pt x="20324" y="9272"/>
                  </a:cubicBezTo>
                  <a:cubicBezTo>
                    <a:pt x="20286" y="9219"/>
                    <a:pt x="20249" y="9165"/>
                    <a:pt x="20217" y="9106"/>
                  </a:cubicBezTo>
                  <a:cubicBezTo>
                    <a:pt x="20238" y="9079"/>
                    <a:pt x="20259" y="9058"/>
                    <a:pt x="20286" y="9036"/>
                  </a:cubicBezTo>
                  <a:close/>
                  <a:moveTo>
                    <a:pt x="6544" y="1"/>
                  </a:moveTo>
                  <a:cubicBezTo>
                    <a:pt x="6501" y="21"/>
                    <a:pt x="6464" y="38"/>
                    <a:pt x="6426" y="65"/>
                  </a:cubicBezTo>
                  <a:cubicBezTo>
                    <a:pt x="6253" y="167"/>
                    <a:pt x="6131" y="311"/>
                    <a:pt x="6039" y="467"/>
                  </a:cubicBezTo>
                  <a:cubicBezTo>
                    <a:pt x="6125" y="651"/>
                    <a:pt x="6119" y="892"/>
                    <a:pt x="6050" y="1236"/>
                  </a:cubicBezTo>
                  <a:cubicBezTo>
                    <a:pt x="4460" y="9272"/>
                    <a:pt x="2955" y="17336"/>
                    <a:pt x="1333" y="25368"/>
                  </a:cubicBezTo>
                  <a:cubicBezTo>
                    <a:pt x="748" y="28252"/>
                    <a:pt x="0" y="34602"/>
                    <a:pt x="0" y="34602"/>
                  </a:cubicBezTo>
                  <a:cubicBezTo>
                    <a:pt x="81" y="34667"/>
                    <a:pt x="168" y="34721"/>
                    <a:pt x="258" y="34769"/>
                  </a:cubicBezTo>
                  <a:cubicBezTo>
                    <a:pt x="357" y="34738"/>
                    <a:pt x="471" y="34725"/>
                    <a:pt x="606" y="34725"/>
                  </a:cubicBezTo>
                  <a:cubicBezTo>
                    <a:pt x="925" y="34725"/>
                    <a:pt x="1361" y="34800"/>
                    <a:pt x="1988" y="34898"/>
                  </a:cubicBezTo>
                  <a:cubicBezTo>
                    <a:pt x="9585" y="36107"/>
                    <a:pt x="17181" y="37288"/>
                    <a:pt x="24782" y="38465"/>
                  </a:cubicBezTo>
                  <a:cubicBezTo>
                    <a:pt x="25537" y="38582"/>
                    <a:pt x="26586" y="38893"/>
                    <a:pt x="26773" y="38893"/>
                  </a:cubicBezTo>
                  <a:cubicBezTo>
                    <a:pt x="26785" y="38893"/>
                    <a:pt x="26793" y="38892"/>
                    <a:pt x="26798" y="38889"/>
                  </a:cubicBezTo>
                  <a:cubicBezTo>
                    <a:pt x="26808" y="38884"/>
                    <a:pt x="26818" y="38879"/>
                    <a:pt x="26835" y="38867"/>
                  </a:cubicBezTo>
                  <a:cubicBezTo>
                    <a:pt x="26840" y="38867"/>
                    <a:pt x="26850" y="38862"/>
                    <a:pt x="26857" y="38857"/>
                  </a:cubicBezTo>
                  <a:cubicBezTo>
                    <a:pt x="26969" y="38771"/>
                    <a:pt x="26899" y="38041"/>
                    <a:pt x="26954" y="37654"/>
                  </a:cubicBezTo>
                  <a:cubicBezTo>
                    <a:pt x="28108" y="29306"/>
                    <a:pt x="29236" y="20946"/>
                    <a:pt x="30316" y="12587"/>
                  </a:cubicBezTo>
                  <a:cubicBezTo>
                    <a:pt x="30364" y="12185"/>
                    <a:pt x="30455" y="11878"/>
                    <a:pt x="30596" y="11663"/>
                  </a:cubicBezTo>
                  <a:cubicBezTo>
                    <a:pt x="30547" y="11469"/>
                    <a:pt x="30467" y="11303"/>
                    <a:pt x="30359" y="11159"/>
                  </a:cubicBezTo>
                  <a:cubicBezTo>
                    <a:pt x="30354" y="11147"/>
                    <a:pt x="30343" y="11142"/>
                    <a:pt x="30338" y="11131"/>
                  </a:cubicBezTo>
                  <a:cubicBezTo>
                    <a:pt x="30274" y="11045"/>
                    <a:pt x="30192" y="10975"/>
                    <a:pt x="30112" y="10911"/>
                  </a:cubicBezTo>
                  <a:cubicBezTo>
                    <a:pt x="29984" y="10896"/>
                    <a:pt x="29855" y="10879"/>
                    <a:pt x="29731" y="10857"/>
                  </a:cubicBezTo>
                  <a:cubicBezTo>
                    <a:pt x="27759" y="10556"/>
                    <a:pt x="25793" y="10239"/>
                    <a:pt x="23827" y="9929"/>
                  </a:cubicBezTo>
                  <a:cubicBezTo>
                    <a:pt x="23601" y="9880"/>
                    <a:pt x="23376" y="9832"/>
                    <a:pt x="23150" y="9788"/>
                  </a:cubicBezTo>
                  <a:cubicBezTo>
                    <a:pt x="22677" y="9703"/>
                    <a:pt x="22188" y="9696"/>
                    <a:pt x="21715" y="9627"/>
                  </a:cubicBezTo>
                  <a:cubicBezTo>
                    <a:pt x="21435" y="9584"/>
                    <a:pt x="21167" y="9503"/>
                    <a:pt x="20909" y="9381"/>
                  </a:cubicBezTo>
                  <a:cubicBezTo>
                    <a:pt x="20604" y="9235"/>
                    <a:pt x="20528" y="9004"/>
                    <a:pt x="20533" y="8757"/>
                  </a:cubicBezTo>
                  <a:cubicBezTo>
                    <a:pt x="20539" y="8746"/>
                    <a:pt x="20539" y="8729"/>
                    <a:pt x="20544" y="8719"/>
                  </a:cubicBezTo>
                  <a:cubicBezTo>
                    <a:pt x="20765" y="7053"/>
                    <a:pt x="21157" y="5416"/>
                    <a:pt x="21511" y="3777"/>
                  </a:cubicBezTo>
                  <a:cubicBezTo>
                    <a:pt x="21474" y="3465"/>
                    <a:pt x="21366" y="3160"/>
                    <a:pt x="21157" y="2869"/>
                  </a:cubicBezTo>
                  <a:cubicBezTo>
                    <a:pt x="21135" y="2842"/>
                    <a:pt x="21113" y="2815"/>
                    <a:pt x="21092" y="2788"/>
                  </a:cubicBezTo>
                  <a:cubicBezTo>
                    <a:pt x="21003" y="2823"/>
                    <a:pt x="20903" y="2841"/>
                    <a:pt x="20789" y="2841"/>
                  </a:cubicBezTo>
                  <a:cubicBezTo>
                    <a:pt x="20620" y="2841"/>
                    <a:pt x="20422" y="2802"/>
                    <a:pt x="20185" y="2719"/>
                  </a:cubicBezTo>
                  <a:cubicBezTo>
                    <a:pt x="20019" y="2794"/>
                    <a:pt x="19856" y="2822"/>
                    <a:pt x="19696" y="2822"/>
                  </a:cubicBezTo>
                  <a:cubicBezTo>
                    <a:pt x="19299" y="2822"/>
                    <a:pt x="18913" y="2651"/>
                    <a:pt x="18519" y="2605"/>
                  </a:cubicBezTo>
                  <a:cubicBezTo>
                    <a:pt x="18492" y="2605"/>
                    <a:pt x="18465" y="2600"/>
                    <a:pt x="18438" y="2600"/>
                  </a:cubicBezTo>
                  <a:lnTo>
                    <a:pt x="18405" y="2600"/>
                  </a:lnTo>
                  <a:cubicBezTo>
                    <a:pt x="17428" y="1794"/>
                    <a:pt x="16181" y="1913"/>
                    <a:pt x="15053" y="1687"/>
                  </a:cubicBezTo>
                  <a:cubicBezTo>
                    <a:pt x="12223" y="1117"/>
                    <a:pt x="9380" y="559"/>
                    <a:pt x="6544"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01"/>
            <p:cNvSpPr/>
            <p:nvPr/>
          </p:nvSpPr>
          <p:spPr>
            <a:xfrm>
              <a:off x="568925" y="552725"/>
              <a:ext cx="921350" cy="673125"/>
            </a:xfrm>
            <a:custGeom>
              <a:rect b="b" l="l" r="r" t="t"/>
              <a:pathLst>
                <a:path extrusionOk="0" h="26925" w="36854">
                  <a:moveTo>
                    <a:pt x="11647" y="0"/>
                  </a:moveTo>
                  <a:cubicBezTo>
                    <a:pt x="11518" y="0"/>
                    <a:pt x="11394" y="43"/>
                    <a:pt x="11297" y="129"/>
                  </a:cubicBezTo>
                  <a:cubicBezTo>
                    <a:pt x="11163" y="248"/>
                    <a:pt x="11094" y="419"/>
                    <a:pt x="11114" y="597"/>
                  </a:cubicBezTo>
                  <a:cubicBezTo>
                    <a:pt x="11131" y="741"/>
                    <a:pt x="11109" y="908"/>
                    <a:pt x="11089" y="1091"/>
                  </a:cubicBezTo>
                  <a:cubicBezTo>
                    <a:pt x="11034" y="1493"/>
                    <a:pt x="10938" y="2246"/>
                    <a:pt x="11706" y="2573"/>
                  </a:cubicBezTo>
                  <a:cubicBezTo>
                    <a:pt x="11937" y="2675"/>
                    <a:pt x="11996" y="2762"/>
                    <a:pt x="11996" y="2777"/>
                  </a:cubicBezTo>
                  <a:cubicBezTo>
                    <a:pt x="12001" y="2831"/>
                    <a:pt x="11920" y="2971"/>
                    <a:pt x="11803" y="3057"/>
                  </a:cubicBezTo>
                  <a:cubicBezTo>
                    <a:pt x="10712" y="3846"/>
                    <a:pt x="11040" y="4743"/>
                    <a:pt x="11260" y="5340"/>
                  </a:cubicBezTo>
                  <a:cubicBezTo>
                    <a:pt x="11292" y="5437"/>
                    <a:pt x="11330" y="5529"/>
                    <a:pt x="11357" y="5625"/>
                  </a:cubicBezTo>
                  <a:cubicBezTo>
                    <a:pt x="11426" y="5834"/>
                    <a:pt x="11513" y="6044"/>
                    <a:pt x="11593" y="6243"/>
                  </a:cubicBezTo>
                  <a:cubicBezTo>
                    <a:pt x="11867" y="6925"/>
                    <a:pt x="12023" y="7366"/>
                    <a:pt x="11818" y="7753"/>
                  </a:cubicBezTo>
                  <a:cubicBezTo>
                    <a:pt x="11582" y="8209"/>
                    <a:pt x="11282" y="8633"/>
                    <a:pt x="10965" y="9085"/>
                  </a:cubicBezTo>
                  <a:cubicBezTo>
                    <a:pt x="10621" y="9568"/>
                    <a:pt x="10266" y="10057"/>
                    <a:pt x="9986" y="10615"/>
                  </a:cubicBezTo>
                  <a:cubicBezTo>
                    <a:pt x="9998" y="10562"/>
                    <a:pt x="10003" y="10513"/>
                    <a:pt x="10013" y="10465"/>
                  </a:cubicBezTo>
                  <a:cubicBezTo>
                    <a:pt x="10132" y="9804"/>
                    <a:pt x="10244" y="9176"/>
                    <a:pt x="10578" y="8584"/>
                  </a:cubicBezTo>
                  <a:cubicBezTo>
                    <a:pt x="10900" y="8016"/>
                    <a:pt x="10965" y="7258"/>
                    <a:pt x="10744" y="6667"/>
                  </a:cubicBezTo>
                  <a:cubicBezTo>
                    <a:pt x="10566" y="6194"/>
                    <a:pt x="10223" y="5845"/>
                    <a:pt x="9772" y="5683"/>
                  </a:cubicBezTo>
                  <a:cubicBezTo>
                    <a:pt x="7478" y="4845"/>
                    <a:pt x="5441" y="3610"/>
                    <a:pt x="3589" y="2402"/>
                  </a:cubicBezTo>
                  <a:cubicBezTo>
                    <a:pt x="3514" y="2353"/>
                    <a:pt x="3417" y="2267"/>
                    <a:pt x="3314" y="2176"/>
                  </a:cubicBezTo>
                  <a:cubicBezTo>
                    <a:pt x="3041" y="1924"/>
                    <a:pt x="2696" y="1612"/>
                    <a:pt x="2240" y="1612"/>
                  </a:cubicBezTo>
                  <a:cubicBezTo>
                    <a:pt x="2031" y="1612"/>
                    <a:pt x="1831" y="1676"/>
                    <a:pt x="1649" y="1805"/>
                  </a:cubicBezTo>
                  <a:cubicBezTo>
                    <a:pt x="1010" y="2261"/>
                    <a:pt x="940" y="3181"/>
                    <a:pt x="940" y="3836"/>
                  </a:cubicBezTo>
                  <a:cubicBezTo>
                    <a:pt x="945" y="4394"/>
                    <a:pt x="1074" y="4884"/>
                    <a:pt x="1198" y="5291"/>
                  </a:cubicBezTo>
                  <a:lnTo>
                    <a:pt x="1230" y="5393"/>
                  </a:lnTo>
                  <a:cubicBezTo>
                    <a:pt x="1434" y="6033"/>
                    <a:pt x="1622" y="6640"/>
                    <a:pt x="1461" y="7193"/>
                  </a:cubicBezTo>
                  <a:cubicBezTo>
                    <a:pt x="1278" y="7822"/>
                    <a:pt x="1337" y="8418"/>
                    <a:pt x="1397" y="8993"/>
                  </a:cubicBezTo>
                  <a:cubicBezTo>
                    <a:pt x="1456" y="9595"/>
                    <a:pt x="1509" y="10121"/>
                    <a:pt x="1278" y="10605"/>
                  </a:cubicBezTo>
                  <a:cubicBezTo>
                    <a:pt x="1144" y="10884"/>
                    <a:pt x="1129" y="11142"/>
                    <a:pt x="1219" y="11378"/>
                  </a:cubicBezTo>
                  <a:cubicBezTo>
                    <a:pt x="1364" y="11733"/>
                    <a:pt x="1697" y="11857"/>
                    <a:pt x="1918" y="11943"/>
                  </a:cubicBezTo>
                  <a:cubicBezTo>
                    <a:pt x="1934" y="11948"/>
                    <a:pt x="1950" y="11953"/>
                    <a:pt x="1972" y="11964"/>
                  </a:cubicBezTo>
                  <a:lnTo>
                    <a:pt x="1907" y="11986"/>
                  </a:lnTo>
                  <a:cubicBezTo>
                    <a:pt x="1397" y="12152"/>
                    <a:pt x="1058" y="12265"/>
                    <a:pt x="956" y="12652"/>
                  </a:cubicBezTo>
                  <a:cubicBezTo>
                    <a:pt x="849" y="13032"/>
                    <a:pt x="1085" y="13302"/>
                    <a:pt x="1434" y="13704"/>
                  </a:cubicBezTo>
                  <a:lnTo>
                    <a:pt x="1461" y="13731"/>
                  </a:lnTo>
                  <a:cubicBezTo>
                    <a:pt x="1612" y="13909"/>
                    <a:pt x="1644" y="14252"/>
                    <a:pt x="1526" y="14569"/>
                  </a:cubicBezTo>
                  <a:cubicBezTo>
                    <a:pt x="1456" y="14768"/>
                    <a:pt x="1310" y="14988"/>
                    <a:pt x="1117" y="15021"/>
                  </a:cubicBezTo>
                  <a:cubicBezTo>
                    <a:pt x="1085" y="15026"/>
                    <a:pt x="1052" y="15026"/>
                    <a:pt x="1020" y="15026"/>
                  </a:cubicBezTo>
                  <a:cubicBezTo>
                    <a:pt x="859" y="15037"/>
                    <a:pt x="370" y="15058"/>
                    <a:pt x="209" y="15623"/>
                  </a:cubicBezTo>
                  <a:cubicBezTo>
                    <a:pt x="0" y="16347"/>
                    <a:pt x="521" y="16643"/>
                    <a:pt x="806" y="16778"/>
                  </a:cubicBezTo>
                  <a:cubicBezTo>
                    <a:pt x="827" y="16783"/>
                    <a:pt x="844" y="16793"/>
                    <a:pt x="859" y="16804"/>
                  </a:cubicBezTo>
                  <a:cubicBezTo>
                    <a:pt x="1107" y="16917"/>
                    <a:pt x="1348" y="17041"/>
                    <a:pt x="1590" y="17180"/>
                  </a:cubicBezTo>
                  <a:cubicBezTo>
                    <a:pt x="1843" y="17218"/>
                    <a:pt x="2133" y="17326"/>
                    <a:pt x="2450" y="17508"/>
                  </a:cubicBezTo>
                  <a:cubicBezTo>
                    <a:pt x="2977" y="17812"/>
                    <a:pt x="3347" y="18428"/>
                    <a:pt x="4034" y="18428"/>
                  </a:cubicBezTo>
                  <a:cubicBezTo>
                    <a:pt x="4074" y="18428"/>
                    <a:pt x="4116" y="18426"/>
                    <a:pt x="4158" y="18422"/>
                  </a:cubicBezTo>
                  <a:cubicBezTo>
                    <a:pt x="4297" y="18637"/>
                    <a:pt x="4476" y="18722"/>
                    <a:pt x="4687" y="18722"/>
                  </a:cubicBezTo>
                  <a:cubicBezTo>
                    <a:pt x="4771" y="18722"/>
                    <a:pt x="4860" y="18709"/>
                    <a:pt x="4953" y="18685"/>
                  </a:cubicBezTo>
                  <a:lnTo>
                    <a:pt x="4953" y="18685"/>
                  </a:lnTo>
                  <a:cubicBezTo>
                    <a:pt x="4856" y="19228"/>
                    <a:pt x="5066" y="19749"/>
                    <a:pt x="5007" y="20317"/>
                  </a:cubicBezTo>
                  <a:cubicBezTo>
                    <a:pt x="4937" y="20989"/>
                    <a:pt x="4663" y="21774"/>
                    <a:pt x="5222" y="22407"/>
                  </a:cubicBezTo>
                  <a:cubicBezTo>
                    <a:pt x="5227" y="22585"/>
                    <a:pt x="5319" y="22677"/>
                    <a:pt x="5495" y="22687"/>
                  </a:cubicBezTo>
                  <a:cubicBezTo>
                    <a:pt x="5709" y="23030"/>
                    <a:pt x="5994" y="23234"/>
                    <a:pt x="6384" y="23234"/>
                  </a:cubicBezTo>
                  <a:cubicBezTo>
                    <a:pt x="6445" y="23234"/>
                    <a:pt x="6509" y="23228"/>
                    <a:pt x="6576" y="23218"/>
                  </a:cubicBezTo>
                  <a:cubicBezTo>
                    <a:pt x="6571" y="23214"/>
                    <a:pt x="6570" y="23210"/>
                    <a:pt x="6567" y="23208"/>
                  </a:cubicBezTo>
                  <a:lnTo>
                    <a:pt x="6567" y="23208"/>
                  </a:lnTo>
                  <a:cubicBezTo>
                    <a:pt x="8587" y="23664"/>
                    <a:pt x="10691" y="23483"/>
                    <a:pt x="12700" y="24051"/>
                  </a:cubicBezTo>
                  <a:cubicBezTo>
                    <a:pt x="12833" y="24186"/>
                    <a:pt x="12980" y="24226"/>
                    <a:pt x="13134" y="24226"/>
                  </a:cubicBezTo>
                  <a:cubicBezTo>
                    <a:pt x="13357" y="24226"/>
                    <a:pt x="13594" y="24141"/>
                    <a:pt x="13819" y="24141"/>
                  </a:cubicBezTo>
                  <a:cubicBezTo>
                    <a:pt x="13835" y="24141"/>
                    <a:pt x="13850" y="24142"/>
                    <a:pt x="13866" y="24143"/>
                  </a:cubicBezTo>
                  <a:cubicBezTo>
                    <a:pt x="13898" y="24143"/>
                    <a:pt x="13930" y="24148"/>
                    <a:pt x="13963" y="24153"/>
                  </a:cubicBezTo>
                  <a:cubicBezTo>
                    <a:pt x="14027" y="24165"/>
                    <a:pt x="14091" y="24192"/>
                    <a:pt x="14151" y="24229"/>
                  </a:cubicBezTo>
                  <a:cubicBezTo>
                    <a:pt x="14177" y="24244"/>
                    <a:pt x="14209" y="24266"/>
                    <a:pt x="14236" y="24293"/>
                  </a:cubicBezTo>
                  <a:cubicBezTo>
                    <a:pt x="14526" y="24293"/>
                    <a:pt x="14811" y="24293"/>
                    <a:pt x="15101" y="24288"/>
                  </a:cubicBezTo>
                  <a:cubicBezTo>
                    <a:pt x="15203" y="24551"/>
                    <a:pt x="15391" y="24728"/>
                    <a:pt x="15654" y="24830"/>
                  </a:cubicBezTo>
                  <a:lnTo>
                    <a:pt x="15654" y="24814"/>
                  </a:lnTo>
                  <a:cubicBezTo>
                    <a:pt x="16087" y="24992"/>
                    <a:pt x="16519" y="25169"/>
                    <a:pt x="16933" y="25169"/>
                  </a:cubicBezTo>
                  <a:cubicBezTo>
                    <a:pt x="17320" y="25169"/>
                    <a:pt x="17691" y="25014"/>
                    <a:pt x="18029" y="24556"/>
                  </a:cubicBezTo>
                  <a:cubicBezTo>
                    <a:pt x="18579" y="24606"/>
                    <a:pt x="19130" y="24692"/>
                    <a:pt x="19681" y="24692"/>
                  </a:cubicBezTo>
                  <a:cubicBezTo>
                    <a:pt x="20024" y="24692"/>
                    <a:pt x="20367" y="24659"/>
                    <a:pt x="20710" y="24562"/>
                  </a:cubicBezTo>
                  <a:cubicBezTo>
                    <a:pt x="20853" y="24786"/>
                    <a:pt x="21044" y="24830"/>
                    <a:pt x="21246" y="24830"/>
                  </a:cubicBezTo>
                  <a:cubicBezTo>
                    <a:pt x="21377" y="24830"/>
                    <a:pt x="21513" y="24812"/>
                    <a:pt x="21644" y="24812"/>
                  </a:cubicBezTo>
                  <a:cubicBezTo>
                    <a:pt x="21688" y="24812"/>
                    <a:pt x="21731" y="24814"/>
                    <a:pt x="21773" y="24819"/>
                  </a:cubicBezTo>
                  <a:cubicBezTo>
                    <a:pt x="21891" y="25037"/>
                    <a:pt x="22095" y="25129"/>
                    <a:pt x="22281" y="25129"/>
                  </a:cubicBezTo>
                  <a:cubicBezTo>
                    <a:pt x="22385" y="25129"/>
                    <a:pt x="22483" y="25100"/>
                    <a:pt x="22557" y="25050"/>
                  </a:cubicBezTo>
                  <a:cubicBezTo>
                    <a:pt x="22908" y="24823"/>
                    <a:pt x="23252" y="24742"/>
                    <a:pt x="23592" y="24742"/>
                  </a:cubicBezTo>
                  <a:cubicBezTo>
                    <a:pt x="24189" y="24742"/>
                    <a:pt x="24773" y="24990"/>
                    <a:pt x="25351" y="25120"/>
                  </a:cubicBezTo>
                  <a:cubicBezTo>
                    <a:pt x="27811" y="25685"/>
                    <a:pt x="30224" y="26458"/>
                    <a:pt x="32722" y="26888"/>
                  </a:cubicBezTo>
                  <a:cubicBezTo>
                    <a:pt x="32727" y="26899"/>
                    <a:pt x="32733" y="26915"/>
                    <a:pt x="32738" y="26925"/>
                  </a:cubicBezTo>
                  <a:cubicBezTo>
                    <a:pt x="32824" y="26893"/>
                    <a:pt x="32904" y="26850"/>
                    <a:pt x="32980" y="26791"/>
                  </a:cubicBezTo>
                  <a:cubicBezTo>
                    <a:pt x="32985" y="26490"/>
                    <a:pt x="32985" y="26184"/>
                    <a:pt x="32990" y="25883"/>
                  </a:cubicBezTo>
                  <a:cubicBezTo>
                    <a:pt x="33377" y="25529"/>
                    <a:pt x="33377" y="25179"/>
                    <a:pt x="32990" y="24830"/>
                  </a:cubicBezTo>
                  <a:lnTo>
                    <a:pt x="32990" y="24019"/>
                  </a:lnTo>
                  <a:cubicBezTo>
                    <a:pt x="33484" y="23885"/>
                    <a:pt x="33420" y="23433"/>
                    <a:pt x="33501" y="23074"/>
                  </a:cubicBezTo>
                  <a:cubicBezTo>
                    <a:pt x="34393" y="19045"/>
                    <a:pt x="35279" y="15010"/>
                    <a:pt x="36171" y="10981"/>
                  </a:cubicBezTo>
                  <a:cubicBezTo>
                    <a:pt x="36020" y="10438"/>
                    <a:pt x="36095" y="9923"/>
                    <a:pt x="36224" y="9417"/>
                  </a:cubicBezTo>
                  <a:cubicBezTo>
                    <a:pt x="36300" y="9117"/>
                    <a:pt x="36397" y="8810"/>
                    <a:pt x="36482" y="8510"/>
                  </a:cubicBezTo>
                  <a:cubicBezTo>
                    <a:pt x="36853" y="8338"/>
                    <a:pt x="36751" y="8016"/>
                    <a:pt x="36724" y="7714"/>
                  </a:cubicBezTo>
                  <a:cubicBezTo>
                    <a:pt x="36735" y="7704"/>
                    <a:pt x="36746" y="7693"/>
                    <a:pt x="36757" y="7682"/>
                  </a:cubicBezTo>
                  <a:cubicBezTo>
                    <a:pt x="33942" y="6650"/>
                    <a:pt x="31240" y="5683"/>
                    <a:pt x="28257" y="5050"/>
                  </a:cubicBezTo>
                  <a:cubicBezTo>
                    <a:pt x="24788" y="4314"/>
                    <a:pt x="21429" y="3347"/>
                    <a:pt x="18260" y="1773"/>
                  </a:cubicBezTo>
                  <a:cubicBezTo>
                    <a:pt x="17529" y="1574"/>
                    <a:pt x="16799" y="1376"/>
                    <a:pt x="16073" y="1182"/>
                  </a:cubicBezTo>
                  <a:cubicBezTo>
                    <a:pt x="14650" y="796"/>
                    <a:pt x="13221" y="409"/>
                    <a:pt x="11786" y="17"/>
                  </a:cubicBezTo>
                  <a:cubicBezTo>
                    <a:pt x="11738" y="5"/>
                    <a:pt x="11689" y="0"/>
                    <a:pt x="11647"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01"/>
            <p:cNvSpPr/>
            <p:nvPr/>
          </p:nvSpPr>
          <p:spPr>
            <a:xfrm>
              <a:off x="732625" y="1132775"/>
              <a:ext cx="425" cy="275"/>
            </a:xfrm>
            <a:custGeom>
              <a:rect b="b" l="l" r="r" t="t"/>
              <a:pathLst>
                <a:path extrusionOk="0" h="11" w="17">
                  <a:moveTo>
                    <a:pt x="1" y="1"/>
                  </a:moveTo>
                  <a:cubicBezTo>
                    <a:pt x="1" y="1"/>
                    <a:pt x="6" y="6"/>
                    <a:pt x="16" y="11"/>
                  </a:cubicBezTo>
                  <a:lnTo>
                    <a:pt x="1"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01"/>
            <p:cNvSpPr/>
            <p:nvPr/>
          </p:nvSpPr>
          <p:spPr>
            <a:xfrm>
              <a:off x="6717925" y="1652675"/>
              <a:ext cx="321850" cy="185225"/>
            </a:xfrm>
            <a:custGeom>
              <a:rect b="b" l="l" r="r" t="t"/>
              <a:pathLst>
                <a:path extrusionOk="0" h="7409" w="12874">
                  <a:moveTo>
                    <a:pt x="12653" y="0"/>
                  </a:moveTo>
                  <a:cubicBezTo>
                    <a:pt x="12673" y="102"/>
                    <a:pt x="12673" y="204"/>
                    <a:pt x="12641" y="301"/>
                  </a:cubicBezTo>
                  <a:cubicBezTo>
                    <a:pt x="12571" y="506"/>
                    <a:pt x="12390" y="645"/>
                    <a:pt x="12174" y="662"/>
                  </a:cubicBezTo>
                  <a:lnTo>
                    <a:pt x="12164" y="662"/>
                  </a:lnTo>
                  <a:cubicBezTo>
                    <a:pt x="12222" y="575"/>
                    <a:pt x="12271" y="489"/>
                    <a:pt x="12303" y="409"/>
                  </a:cubicBezTo>
                  <a:lnTo>
                    <a:pt x="12303" y="409"/>
                  </a:lnTo>
                  <a:cubicBezTo>
                    <a:pt x="10729" y="538"/>
                    <a:pt x="9144" y="558"/>
                    <a:pt x="7580" y="855"/>
                  </a:cubicBezTo>
                  <a:cubicBezTo>
                    <a:pt x="6496" y="1113"/>
                    <a:pt x="5405" y="1371"/>
                    <a:pt x="4315" y="1622"/>
                  </a:cubicBezTo>
                  <a:cubicBezTo>
                    <a:pt x="4186" y="1654"/>
                    <a:pt x="4057" y="1676"/>
                    <a:pt x="3923" y="1698"/>
                  </a:cubicBezTo>
                  <a:cubicBezTo>
                    <a:pt x="3858" y="1676"/>
                    <a:pt x="3794" y="1654"/>
                    <a:pt x="3739" y="1622"/>
                  </a:cubicBezTo>
                  <a:cubicBezTo>
                    <a:pt x="3712" y="1666"/>
                    <a:pt x="3687" y="1703"/>
                    <a:pt x="3654" y="1741"/>
                  </a:cubicBezTo>
                  <a:cubicBezTo>
                    <a:pt x="2482" y="1902"/>
                    <a:pt x="1123" y="1929"/>
                    <a:pt x="608" y="2574"/>
                  </a:cubicBezTo>
                  <a:cubicBezTo>
                    <a:pt x="419" y="2547"/>
                    <a:pt x="238" y="2499"/>
                    <a:pt x="65" y="2423"/>
                  </a:cubicBezTo>
                  <a:cubicBezTo>
                    <a:pt x="55" y="2434"/>
                    <a:pt x="44" y="2450"/>
                    <a:pt x="38" y="2467"/>
                  </a:cubicBezTo>
                  <a:cubicBezTo>
                    <a:pt x="102" y="2911"/>
                    <a:pt x="97" y="3369"/>
                    <a:pt x="70" y="3826"/>
                  </a:cubicBezTo>
                  <a:cubicBezTo>
                    <a:pt x="0" y="5023"/>
                    <a:pt x="87" y="6206"/>
                    <a:pt x="238" y="7382"/>
                  </a:cubicBezTo>
                  <a:cubicBezTo>
                    <a:pt x="291" y="7398"/>
                    <a:pt x="345" y="7409"/>
                    <a:pt x="404" y="7409"/>
                  </a:cubicBezTo>
                  <a:lnTo>
                    <a:pt x="436" y="7409"/>
                  </a:lnTo>
                  <a:cubicBezTo>
                    <a:pt x="506" y="7173"/>
                    <a:pt x="618" y="6990"/>
                    <a:pt x="786" y="6839"/>
                  </a:cubicBezTo>
                  <a:cubicBezTo>
                    <a:pt x="1633" y="6703"/>
                    <a:pt x="2424" y="6258"/>
                    <a:pt x="3301" y="6258"/>
                  </a:cubicBezTo>
                  <a:cubicBezTo>
                    <a:pt x="3357" y="6258"/>
                    <a:pt x="3414" y="6260"/>
                    <a:pt x="3471" y="6264"/>
                  </a:cubicBezTo>
                  <a:cubicBezTo>
                    <a:pt x="3466" y="6308"/>
                    <a:pt x="3476" y="6360"/>
                    <a:pt x="3455" y="6393"/>
                  </a:cubicBezTo>
                  <a:cubicBezTo>
                    <a:pt x="3412" y="6464"/>
                    <a:pt x="3348" y="6522"/>
                    <a:pt x="3293" y="6586"/>
                  </a:cubicBezTo>
                  <a:cubicBezTo>
                    <a:pt x="3912" y="6360"/>
                    <a:pt x="4530" y="6141"/>
                    <a:pt x="5142" y="5921"/>
                  </a:cubicBezTo>
                  <a:cubicBezTo>
                    <a:pt x="6189" y="5582"/>
                    <a:pt x="7258" y="5319"/>
                    <a:pt x="8371" y="5152"/>
                  </a:cubicBezTo>
                  <a:cubicBezTo>
                    <a:pt x="8403" y="5168"/>
                    <a:pt x="8440" y="5185"/>
                    <a:pt x="8478" y="5206"/>
                  </a:cubicBezTo>
                  <a:cubicBezTo>
                    <a:pt x="8495" y="5179"/>
                    <a:pt x="8510" y="5157"/>
                    <a:pt x="8527" y="5130"/>
                  </a:cubicBezTo>
                  <a:cubicBezTo>
                    <a:pt x="8639" y="5115"/>
                    <a:pt x="8752" y="5093"/>
                    <a:pt x="8865" y="5083"/>
                  </a:cubicBezTo>
                  <a:cubicBezTo>
                    <a:pt x="9462" y="4781"/>
                    <a:pt x="10106" y="4684"/>
                    <a:pt x="10481" y="3997"/>
                  </a:cubicBezTo>
                  <a:cubicBezTo>
                    <a:pt x="10746" y="3519"/>
                    <a:pt x="11062" y="3052"/>
                    <a:pt x="11423" y="2638"/>
                  </a:cubicBezTo>
                  <a:cubicBezTo>
                    <a:pt x="11470" y="2584"/>
                    <a:pt x="11519" y="2536"/>
                    <a:pt x="11567" y="2487"/>
                  </a:cubicBezTo>
                  <a:cubicBezTo>
                    <a:pt x="11540" y="2407"/>
                    <a:pt x="11535" y="2311"/>
                    <a:pt x="11545" y="2209"/>
                  </a:cubicBezTo>
                  <a:cubicBezTo>
                    <a:pt x="11616" y="2177"/>
                    <a:pt x="11691" y="2160"/>
                    <a:pt x="11766" y="2160"/>
                  </a:cubicBezTo>
                  <a:cubicBezTo>
                    <a:pt x="11830" y="2160"/>
                    <a:pt x="11889" y="2170"/>
                    <a:pt x="11949" y="2192"/>
                  </a:cubicBezTo>
                  <a:cubicBezTo>
                    <a:pt x="11943" y="2187"/>
                    <a:pt x="11964" y="2187"/>
                    <a:pt x="11991" y="2182"/>
                  </a:cubicBezTo>
                  <a:cubicBezTo>
                    <a:pt x="12029" y="2177"/>
                    <a:pt x="12061" y="2170"/>
                    <a:pt x="12099" y="2165"/>
                  </a:cubicBezTo>
                  <a:lnTo>
                    <a:pt x="12125" y="2068"/>
                  </a:lnTo>
                  <a:cubicBezTo>
                    <a:pt x="12212" y="1730"/>
                    <a:pt x="12303" y="1376"/>
                    <a:pt x="12470" y="1155"/>
                  </a:cubicBezTo>
                  <a:cubicBezTo>
                    <a:pt x="12583" y="999"/>
                    <a:pt x="12717" y="816"/>
                    <a:pt x="12797" y="613"/>
                  </a:cubicBezTo>
                  <a:cubicBezTo>
                    <a:pt x="12873" y="441"/>
                    <a:pt x="12846" y="243"/>
                    <a:pt x="12738" y="97"/>
                  </a:cubicBezTo>
                  <a:cubicBezTo>
                    <a:pt x="12712" y="59"/>
                    <a:pt x="12685" y="32"/>
                    <a:pt x="12653"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01"/>
            <p:cNvSpPr/>
            <p:nvPr/>
          </p:nvSpPr>
          <p:spPr>
            <a:xfrm>
              <a:off x="6929850" y="1705975"/>
              <a:ext cx="252550" cy="202025"/>
            </a:xfrm>
            <a:custGeom>
              <a:rect b="b" l="l" r="r" t="t"/>
              <a:pathLst>
                <a:path extrusionOk="0" h="8081" w="10102">
                  <a:moveTo>
                    <a:pt x="4003" y="1"/>
                  </a:moveTo>
                  <a:cubicBezTo>
                    <a:pt x="3886" y="1"/>
                    <a:pt x="3757" y="12"/>
                    <a:pt x="3622" y="33"/>
                  </a:cubicBezTo>
                  <a:cubicBezTo>
                    <a:pt x="3584" y="38"/>
                    <a:pt x="3552" y="45"/>
                    <a:pt x="3514" y="50"/>
                  </a:cubicBezTo>
                  <a:cubicBezTo>
                    <a:pt x="3487" y="55"/>
                    <a:pt x="3466" y="55"/>
                    <a:pt x="3472" y="60"/>
                  </a:cubicBezTo>
                  <a:cubicBezTo>
                    <a:pt x="3412" y="38"/>
                    <a:pt x="3353" y="28"/>
                    <a:pt x="3289" y="28"/>
                  </a:cubicBezTo>
                  <a:cubicBezTo>
                    <a:pt x="3214" y="28"/>
                    <a:pt x="3139" y="45"/>
                    <a:pt x="3068" y="77"/>
                  </a:cubicBezTo>
                  <a:cubicBezTo>
                    <a:pt x="3058" y="179"/>
                    <a:pt x="3063" y="275"/>
                    <a:pt x="3090" y="355"/>
                  </a:cubicBezTo>
                  <a:cubicBezTo>
                    <a:pt x="3042" y="404"/>
                    <a:pt x="2993" y="452"/>
                    <a:pt x="2946" y="506"/>
                  </a:cubicBezTo>
                  <a:cubicBezTo>
                    <a:pt x="2585" y="920"/>
                    <a:pt x="2269" y="1387"/>
                    <a:pt x="2004" y="1865"/>
                  </a:cubicBezTo>
                  <a:cubicBezTo>
                    <a:pt x="1629" y="2552"/>
                    <a:pt x="985" y="2649"/>
                    <a:pt x="388" y="2951"/>
                  </a:cubicBezTo>
                  <a:cubicBezTo>
                    <a:pt x="275" y="2961"/>
                    <a:pt x="162" y="2983"/>
                    <a:pt x="50" y="2998"/>
                  </a:cubicBezTo>
                  <a:cubicBezTo>
                    <a:pt x="33" y="3025"/>
                    <a:pt x="18" y="3047"/>
                    <a:pt x="1" y="3074"/>
                  </a:cubicBezTo>
                  <a:cubicBezTo>
                    <a:pt x="152" y="3154"/>
                    <a:pt x="291" y="3283"/>
                    <a:pt x="409" y="3461"/>
                  </a:cubicBezTo>
                  <a:cubicBezTo>
                    <a:pt x="259" y="3896"/>
                    <a:pt x="511" y="4486"/>
                    <a:pt x="662" y="5041"/>
                  </a:cubicBezTo>
                  <a:cubicBezTo>
                    <a:pt x="898" y="5911"/>
                    <a:pt x="1097" y="6786"/>
                    <a:pt x="1285" y="7523"/>
                  </a:cubicBezTo>
                  <a:cubicBezTo>
                    <a:pt x="1248" y="7710"/>
                    <a:pt x="1178" y="7877"/>
                    <a:pt x="1064" y="8022"/>
                  </a:cubicBezTo>
                  <a:cubicBezTo>
                    <a:pt x="1124" y="8049"/>
                    <a:pt x="1183" y="8071"/>
                    <a:pt x="1253" y="8076"/>
                  </a:cubicBezTo>
                  <a:cubicBezTo>
                    <a:pt x="1322" y="8076"/>
                    <a:pt x="1392" y="8081"/>
                    <a:pt x="1456" y="8081"/>
                  </a:cubicBezTo>
                  <a:cubicBezTo>
                    <a:pt x="2569" y="8081"/>
                    <a:pt x="2919" y="7419"/>
                    <a:pt x="3058" y="6807"/>
                  </a:cubicBezTo>
                  <a:cubicBezTo>
                    <a:pt x="3095" y="6839"/>
                    <a:pt x="3139" y="6861"/>
                    <a:pt x="3192" y="6883"/>
                  </a:cubicBezTo>
                  <a:cubicBezTo>
                    <a:pt x="3256" y="6910"/>
                    <a:pt x="3321" y="6921"/>
                    <a:pt x="3390" y="6921"/>
                  </a:cubicBezTo>
                  <a:cubicBezTo>
                    <a:pt x="3519" y="6921"/>
                    <a:pt x="3655" y="6872"/>
                    <a:pt x="3757" y="6775"/>
                  </a:cubicBezTo>
                  <a:cubicBezTo>
                    <a:pt x="3971" y="6571"/>
                    <a:pt x="4176" y="6367"/>
                    <a:pt x="4369" y="6174"/>
                  </a:cubicBezTo>
                  <a:cubicBezTo>
                    <a:pt x="4809" y="5733"/>
                    <a:pt x="5190" y="5357"/>
                    <a:pt x="5614" y="5066"/>
                  </a:cubicBezTo>
                  <a:cubicBezTo>
                    <a:pt x="5792" y="4954"/>
                    <a:pt x="5905" y="4766"/>
                    <a:pt x="6023" y="4573"/>
                  </a:cubicBezTo>
                  <a:cubicBezTo>
                    <a:pt x="6040" y="4551"/>
                    <a:pt x="6055" y="4525"/>
                    <a:pt x="6077" y="4498"/>
                  </a:cubicBezTo>
                  <a:cubicBezTo>
                    <a:pt x="6098" y="4546"/>
                    <a:pt x="6125" y="4600"/>
                    <a:pt x="6152" y="4669"/>
                  </a:cubicBezTo>
                  <a:cubicBezTo>
                    <a:pt x="6259" y="4938"/>
                    <a:pt x="6502" y="5105"/>
                    <a:pt x="6775" y="5105"/>
                  </a:cubicBezTo>
                  <a:cubicBezTo>
                    <a:pt x="7097" y="5105"/>
                    <a:pt x="7362" y="4880"/>
                    <a:pt x="7555" y="4680"/>
                  </a:cubicBezTo>
                  <a:cubicBezTo>
                    <a:pt x="7888" y="4332"/>
                    <a:pt x="8193" y="4138"/>
                    <a:pt x="8505" y="4074"/>
                  </a:cubicBezTo>
                  <a:cubicBezTo>
                    <a:pt x="9263" y="3918"/>
                    <a:pt x="9725" y="3611"/>
                    <a:pt x="9913" y="3139"/>
                  </a:cubicBezTo>
                  <a:cubicBezTo>
                    <a:pt x="10101" y="2661"/>
                    <a:pt x="9978" y="2113"/>
                    <a:pt x="9526" y="1463"/>
                  </a:cubicBezTo>
                  <a:cubicBezTo>
                    <a:pt x="9430" y="1317"/>
                    <a:pt x="9263" y="1237"/>
                    <a:pt x="9091" y="1237"/>
                  </a:cubicBezTo>
                  <a:lnTo>
                    <a:pt x="9048" y="1237"/>
                  </a:lnTo>
                  <a:cubicBezTo>
                    <a:pt x="8860" y="1247"/>
                    <a:pt x="8693" y="1360"/>
                    <a:pt x="8607" y="1532"/>
                  </a:cubicBezTo>
                  <a:cubicBezTo>
                    <a:pt x="8285" y="2187"/>
                    <a:pt x="7866" y="2552"/>
                    <a:pt x="7436" y="2552"/>
                  </a:cubicBezTo>
                  <a:cubicBezTo>
                    <a:pt x="7033" y="2552"/>
                    <a:pt x="6593" y="2236"/>
                    <a:pt x="6190" y="1667"/>
                  </a:cubicBezTo>
                  <a:cubicBezTo>
                    <a:pt x="6130" y="1580"/>
                    <a:pt x="6077" y="1495"/>
                    <a:pt x="6018" y="1409"/>
                  </a:cubicBezTo>
                  <a:cubicBezTo>
                    <a:pt x="5599" y="779"/>
                    <a:pt x="5078" y="1"/>
                    <a:pt x="4003"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01"/>
            <p:cNvSpPr/>
            <p:nvPr/>
          </p:nvSpPr>
          <p:spPr>
            <a:xfrm>
              <a:off x="6615700" y="1275950"/>
              <a:ext cx="225675" cy="441075"/>
            </a:xfrm>
            <a:custGeom>
              <a:rect b="b" l="l" r="r" t="t"/>
              <a:pathLst>
                <a:path extrusionOk="0" h="17643" w="9027">
                  <a:moveTo>
                    <a:pt x="8409" y="1"/>
                  </a:moveTo>
                  <a:cubicBezTo>
                    <a:pt x="7845" y="135"/>
                    <a:pt x="7275" y="274"/>
                    <a:pt x="6700" y="408"/>
                  </a:cubicBezTo>
                  <a:cubicBezTo>
                    <a:pt x="5428" y="710"/>
                    <a:pt x="4106" y="1016"/>
                    <a:pt x="2800" y="1338"/>
                  </a:cubicBezTo>
                  <a:cubicBezTo>
                    <a:pt x="1361" y="1692"/>
                    <a:pt x="598" y="1940"/>
                    <a:pt x="254" y="2451"/>
                  </a:cubicBezTo>
                  <a:cubicBezTo>
                    <a:pt x="60" y="2729"/>
                    <a:pt x="1" y="3095"/>
                    <a:pt x="18" y="3594"/>
                  </a:cubicBezTo>
                  <a:cubicBezTo>
                    <a:pt x="50" y="4040"/>
                    <a:pt x="254" y="4604"/>
                    <a:pt x="689" y="4953"/>
                  </a:cubicBezTo>
                  <a:cubicBezTo>
                    <a:pt x="695" y="5823"/>
                    <a:pt x="1297" y="6602"/>
                    <a:pt x="1060" y="7511"/>
                  </a:cubicBezTo>
                  <a:cubicBezTo>
                    <a:pt x="759" y="8650"/>
                    <a:pt x="1081" y="9649"/>
                    <a:pt x="1763" y="10562"/>
                  </a:cubicBezTo>
                  <a:cubicBezTo>
                    <a:pt x="1790" y="11151"/>
                    <a:pt x="1545" y="11910"/>
                    <a:pt x="2549" y="11910"/>
                  </a:cubicBezTo>
                  <a:cubicBezTo>
                    <a:pt x="2552" y="11910"/>
                    <a:pt x="2556" y="11910"/>
                    <a:pt x="2559" y="11910"/>
                  </a:cubicBezTo>
                  <a:cubicBezTo>
                    <a:pt x="2559" y="12136"/>
                    <a:pt x="2569" y="12356"/>
                    <a:pt x="2832" y="12448"/>
                  </a:cubicBezTo>
                  <a:cubicBezTo>
                    <a:pt x="3160" y="13586"/>
                    <a:pt x="2715" y="14903"/>
                    <a:pt x="3623" y="15907"/>
                  </a:cubicBezTo>
                  <a:cubicBezTo>
                    <a:pt x="3553" y="16235"/>
                    <a:pt x="3569" y="16530"/>
                    <a:pt x="3901" y="16718"/>
                  </a:cubicBezTo>
                  <a:cubicBezTo>
                    <a:pt x="4004" y="16966"/>
                    <a:pt x="4074" y="17213"/>
                    <a:pt x="4111" y="17471"/>
                  </a:cubicBezTo>
                  <a:cubicBezTo>
                    <a:pt x="4127" y="17476"/>
                    <a:pt x="4138" y="17487"/>
                    <a:pt x="4154" y="17492"/>
                  </a:cubicBezTo>
                  <a:cubicBezTo>
                    <a:pt x="4327" y="17568"/>
                    <a:pt x="4508" y="17616"/>
                    <a:pt x="4697" y="17643"/>
                  </a:cubicBezTo>
                  <a:cubicBezTo>
                    <a:pt x="5212" y="16998"/>
                    <a:pt x="6571" y="16971"/>
                    <a:pt x="7743" y="16810"/>
                  </a:cubicBezTo>
                  <a:cubicBezTo>
                    <a:pt x="7776" y="16772"/>
                    <a:pt x="7801" y="16735"/>
                    <a:pt x="7828" y="16691"/>
                  </a:cubicBezTo>
                  <a:cubicBezTo>
                    <a:pt x="7647" y="16601"/>
                    <a:pt x="7518" y="16477"/>
                    <a:pt x="7415" y="16343"/>
                  </a:cubicBezTo>
                  <a:cubicBezTo>
                    <a:pt x="7486" y="16150"/>
                    <a:pt x="7442" y="15897"/>
                    <a:pt x="7415" y="15627"/>
                  </a:cubicBezTo>
                  <a:cubicBezTo>
                    <a:pt x="7362" y="15134"/>
                    <a:pt x="7357" y="14640"/>
                    <a:pt x="7313" y="14134"/>
                  </a:cubicBezTo>
                  <a:cubicBezTo>
                    <a:pt x="7243" y="13302"/>
                    <a:pt x="7152" y="12507"/>
                    <a:pt x="6985" y="11685"/>
                  </a:cubicBezTo>
                  <a:cubicBezTo>
                    <a:pt x="6867" y="11083"/>
                    <a:pt x="6990" y="10492"/>
                    <a:pt x="7152" y="9907"/>
                  </a:cubicBezTo>
                  <a:cubicBezTo>
                    <a:pt x="7206" y="9445"/>
                    <a:pt x="7292" y="8982"/>
                    <a:pt x="7426" y="8526"/>
                  </a:cubicBezTo>
                  <a:cubicBezTo>
                    <a:pt x="7506" y="8263"/>
                    <a:pt x="7560" y="8005"/>
                    <a:pt x="7593" y="7747"/>
                  </a:cubicBezTo>
                  <a:cubicBezTo>
                    <a:pt x="7593" y="7688"/>
                    <a:pt x="7587" y="7628"/>
                    <a:pt x="7582" y="7569"/>
                  </a:cubicBezTo>
                  <a:cubicBezTo>
                    <a:pt x="7533" y="7075"/>
                    <a:pt x="7174" y="6436"/>
                    <a:pt x="7345" y="5925"/>
                  </a:cubicBezTo>
                  <a:cubicBezTo>
                    <a:pt x="7415" y="5722"/>
                    <a:pt x="7523" y="5560"/>
                    <a:pt x="7652" y="5426"/>
                  </a:cubicBezTo>
                  <a:cubicBezTo>
                    <a:pt x="7662" y="5319"/>
                    <a:pt x="7721" y="5265"/>
                    <a:pt x="7828" y="5255"/>
                  </a:cubicBezTo>
                  <a:cubicBezTo>
                    <a:pt x="7856" y="5228"/>
                    <a:pt x="7888" y="5206"/>
                    <a:pt x="7920" y="5179"/>
                  </a:cubicBezTo>
                  <a:cubicBezTo>
                    <a:pt x="7937" y="5050"/>
                    <a:pt x="8017" y="4985"/>
                    <a:pt x="8156" y="4980"/>
                  </a:cubicBezTo>
                  <a:cubicBezTo>
                    <a:pt x="8156" y="4980"/>
                    <a:pt x="8156" y="4985"/>
                    <a:pt x="8162" y="4985"/>
                  </a:cubicBezTo>
                  <a:cubicBezTo>
                    <a:pt x="8168" y="4980"/>
                    <a:pt x="8173" y="4975"/>
                    <a:pt x="8178" y="4970"/>
                  </a:cubicBezTo>
                  <a:cubicBezTo>
                    <a:pt x="8251" y="4795"/>
                    <a:pt x="8346" y="4658"/>
                    <a:pt x="8497" y="4658"/>
                  </a:cubicBezTo>
                  <a:cubicBezTo>
                    <a:pt x="8500" y="4658"/>
                    <a:pt x="8503" y="4658"/>
                    <a:pt x="8505" y="4658"/>
                  </a:cubicBezTo>
                  <a:cubicBezTo>
                    <a:pt x="8602" y="4551"/>
                    <a:pt x="8688" y="4437"/>
                    <a:pt x="8753" y="4320"/>
                  </a:cubicBezTo>
                  <a:cubicBezTo>
                    <a:pt x="8812" y="4024"/>
                    <a:pt x="8924" y="3740"/>
                    <a:pt x="9006" y="3455"/>
                  </a:cubicBezTo>
                  <a:cubicBezTo>
                    <a:pt x="9026" y="3180"/>
                    <a:pt x="9000" y="2895"/>
                    <a:pt x="8919" y="2590"/>
                  </a:cubicBezTo>
                  <a:cubicBezTo>
                    <a:pt x="8882" y="2439"/>
                    <a:pt x="8850" y="2289"/>
                    <a:pt x="8828" y="2139"/>
                  </a:cubicBezTo>
                  <a:cubicBezTo>
                    <a:pt x="8602" y="1881"/>
                    <a:pt x="8672" y="1548"/>
                    <a:pt x="8704" y="1226"/>
                  </a:cubicBezTo>
                  <a:cubicBezTo>
                    <a:pt x="8678" y="1010"/>
                    <a:pt x="8634" y="790"/>
                    <a:pt x="8575" y="581"/>
                  </a:cubicBezTo>
                  <a:cubicBezTo>
                    <a:pt x="8565" y="559"/>
                    <a:pt x="8554" y="542"/>
                    <a:pt x="8532" y="522"/>
                  </a:cubicBezTo>
                  <a:cubicBezTo>
                    <a:pt x="8500" y="532"/>
                    <a:pt x="8463" y="537"/>
                    <a:pt x="8431" y="549"/>
                  </a:cubicBezTo>
                  <a:cubicBezTo>
                    <a:pt x="8431" y="371"/>
                    <a:pt x="8425" y="188"/>
                    <a:pt x="8425"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01"/>
            <p:cNvSpPr/>
            <p:nvPr/>
          </p:nvSpPr>
          <p:spPr>
            <a:xfrm>
              <a:off x="6787350" y="1213100"/>
              <a:ext cx="247425" cy="482050"/>
            </a:xfrm>
            <a:custGeom>
              <a:rect b="b" l="l" r="r" t="t"/>
              <a:pathLst>
                <a:path extrusionOk="0" h="19282" w="9897">
                  <a:moveTo>
                    <a:pt x="2811" y="1"/>
                  </a:moveTo>
                  <a:cubicBezTo>
                    <a:pt x="2698" y="1"/>
                    <a:pt x="2574" y="16"/>
                    <a:pt x="2450" y="48"/>
                  </a:cubicBezTo>
                  <a:cubicBezTo>
                    <a:pt x="1795" y="210"/>
                    <a:pt x="1483" y="698"/>
                    <a:pt x="1527" y="1516"/>
                  </a:cubicBezTo>
                  <a:cubicBezTo>
                    <a:pt x="1543" y="1848"/>
                    <a:pt x="1554" y="2186"/>
                    <a:pt x="1559" y="2515"/>
                  </a:cubicBezTo>
                  <a:cubicBezTo>
                    <a:pt x="1559" y="2702"/>
                    <a:pt x="1565" y="2885"/>
                    <a:pt x="1565" y="3063"/>
                  </a:cubicBezTo>
                  <a:cubicBezTo>
                    <a:pt x="1597" y="3051"/>
                    <a:pt x="1634" y="3046"/>
                    <a:pt x="1666" y="3036"/>
                  </a:cubicBezTo>
                  <a:cubicBezTo>
                    <a:pt x="1688" y="3056"/>
                    <a:pt x="1699" y="3073"/>
                    <a:pt x="1709" y="3095"/>
                  </a:cubicBezTo>
                  <a:cubicBezTo>
                    <a:pt x="1768" y="3304"/>
                    <a:pt x="1812" y="3524"/>
                    <a:pt x="1838" y="3740"/>
                  </a:cubicBezTo>
                  <a:cubicBezTo>
                    <a:pt x="1806" y="4062"/>
                    <a:pt x="1736" y="4395"/>
                    <a:pt x="1962" y="4653"/>
                  </a:cubicBezTo>
                  <a:cubicBezTo>
                    <a:pt x="1984" y="4803"/>
                    <a:pt x="2016" y="4953"/>
                    <a:pt x="2053" y="5104"/>
                  </a:cubicBezTo>
                  <a:cubicBezTo>
                    <a:pt x="2134" y="5409"/>
                    <a:pt x="2160" y="5694"/>
                    <a:pt x="2140" y="5969"/>
                  </a:cubicBezTo>
                  <a:cubicBezTo>
                    <a:pt x="2058" y="6254"/>
                    <a:pt x="1946" y="6538"/>
                    <a:pt x="1887" y="6834"/>
                  </a:cubicBezTo>
                  <a:cubicBezTo>
                    <a:pt x="1822" y="6951"/>
                    <a:pt x="1736" y="7065"/>
                    <a:pt x="1639" y="7172"/>
                  </a:cubicBezTo>
                  <a:cubicBezTo>
                    <a:pt x="1637" y="7172"/>
                    <a:pt x="1634" y="7172"/>
                    <a:pt x="1631" y="7172"/>
                  </a:cubicBezTo>
                  <a:cubicBezTo>
                    <a:pt x="1480" y="7172"/>
                    <a:pt x="1385" y="7309"/>
                    <a:pt x="1312" y="7484"/>
                  </a:cubicBezTo>
                  <a:cubicBezTo>
                    <a:pt x="1307" y="7489"/>
                    <a:pt x="1302" y="7494"/>
                    <a:pt x="1296" y="7499"/>
                  </a:cubicBezTo>
                  <a:cubicBezTo>
                    <a:pt x="1290" y="7499"/>
                    <a:pt x="1290" y="7494"/>
                    <a:pt x="1290" y="7494"/>
                  </a:cubicBezTo>
                  <a:cubicBezTo>
                    <a:pt x="1151" y="7499"/>
                    <a:pt x="1071" y="7564"/>
                    <a:pt x="1054" y="7693"/>
                  </a:cubicBezTo>
                  <a:cubicBezTo>
                    <a:pt x="1022" y="7720"/>
                    <a:pt x="990" y="7742"/>
                    <a:pt x="962" y="7769"/>
                  </a:cubicBezTo>
                  <a:cubicBezTo>
                    <a:pt x="855" y="7779"/>
                    <a:pt x="796" y="7833"/>
                    <a:pt x="786" y="7940"/>
                  </a:cubicBezTo>
                  <a:cubicBezTo>
                    <a:pt x="657" y="8074"/>
                    <a:pt x="549" y="8236"/>
                    <a:pt x="479" y="8439"/>
                  </a:cubicBezTo>
                  <a:cubicBezTo>
                    <a:pt x="308" y="8950"/>
                    <a:pt x="667" y="9589"/>
                    <a:pt x="716" y="10083"/>
                  </a:cubicBezTo>
                  <a:cubicBezTo>
                    <a:pt x="721" y="10142"/>
                    <a:pt x="727" y="10202"/>
                    <a:pt x="727" y="10261"/>
                  </a:cubicBezTo>
                  <a:cubicBezTo>
                    <a:pt x="694" y="10519"/>
                    <a:pt x="640" y="10777"/>
                    <a:pt x="560" y="11040"/>
                  </a:cubicBezTo>
                  <a:cubicBezTo>
                    <a:pt x="426" y="11496"/>
                    <a:pt x="340" y="11959"/>
                    <a:pt x="286" y="12421"/>
                  </a:cubicBezTo>
                  <a:cubicBezTo>
                    <a:pt x="124" y="13006"/>
                    <a:pt x="1" y="13597"/>
                    <a:pt x="119" y="14199"/>
                  </a:cubicBezTo>
                  <a:cubicBezTo>
                    <a:pt x="286" y="15021"/>
                    <a:pt x="377" y="15816"/>
                    <a:pt x="447" y="16648"/>
                  </a:cubicBezTo>
                  <a:cubicBezTo>
                    <a:pt x="491" y="17154"/>
                    <a:pt x="496" y="17648"/>
                    <a:pt x="549" y="18141"/>
                  </a:cubicBezTo>
                  <a:cubicBezTo>
                    <a:pt x="576" y="18411"/>
                    <a:pt x="620" y="18664"/>
                    <a:pt x="549" y="18857"/>
                  </a:cubicBezTo>
                  <a:cubicBezTo>
                    <a:pt x="652" y="18991"/>
                    <a:pt x="781" y="19115"/>
                    <a:pt x="962" y="19205"/>
                  </a:cubicBezTo>
                  <a:cubicBezTo>
                    <a:pt x="1017" y="19237"/>
                    <a:pt x="1081" y="19259"/>
                    <a:pt x="1146" y="19281"/>
                  </a:cubicBezTo>
                  <a:cubicBezTo>
                    <a:pt x="1280" y="19259"/>
                    <a:pt x="1409" y="19237"/>
                    <a:pt x="1538" y="19205"/>
                  </a:cubicBezTo>
                  <a:cubicBezTo>
                    <a:pt x="2628" y="18954"/>
                    <a:pt x="3719" y="18696"/>
                    <a:pt x="4803" y="18438"/>
                  </a:cubicBezTo>
                  <a:cubicBezTo>
                    <a:pt x="6367" y="18141"/>
                    <a:pt x="7952" y="18121"/>
                    <a:pt x="9526" y="17992"/>
                  </a:cubicBezTo>
                  <a:lnTo>
                    <a:pt x="9526" y="17992"/>
                  </a:lnTo>
                  <a:cubicBezTo>
                    <a:pt x="9494" y="18072"/>
                    <a:pt x="9445" y="18158"/>
                    <a:pt x="9387" y="18245"/>
                  </a:cubicBezTo>
                  <a:lnTo>
                    <a:pt x="9397" y="18245"/>
                  </a:lnTo>
                  <a:cubicBezTo>
                    <a:pt x="9613" y="18228"/>
                    <a:pt x="9794" y="18089"/>
                    <a:pt x="9864" y="17884"/>
                  </a:cubicBezTo>
                  <a:cubicBezTo>
                    <a:pt x="9896" y="17787"/>
                    <a:pt x="9896" y="17685"/>
                    <a:pt x="9876" y="17583"/>
                  </a:cubicBezTo>
                  <a:cubicBezTo>
                    <a:pt x="9849" y="17481"/>
                    <a:pt x="9794" y="17390"/>
                    <a:pt x="9714" y="17315"/>
                  </a:cubicBezTo>
                  <a:cubicBezTo>
                    <a:pt x="9677" y="17283"/>
                    <a:pt x="9613" y="17137"/>
                    <a:pt x="9574" y="17046"/>
                  </a:cubicBezTo>
                  <a:cubicBezTo>
                    <a:pt x="9489" y="16859"/>
                    <a:pt x="9392" y="16670"/>
                    <a:pt x="9301" y="16487"/>
                  </a:cubicBezTo>
                  <a:lnTo>
                    <a:pt x="9155" y="16197"/>
                  </a:lnTo>
                  <a:cubicBezTo>
                    <a:pt x="9070" y="16304"/>
                    <a:pt x="8951" y="16375"/>
                    <a:pt x="8812" y="16396"/>
                  </a:cubicBezTo>
                  <a:cubicBezTo>
                    <a:pt x="8790" y="16396"/>
                    <a:pt x="8763" y="16401"/>
                    <a:pt x="8742" y="16401"/>
                  </a:cubicBezTo>
                  <a:cubicBezTo>
                    <a:pt x="8710" y="16401"/>
                    <a:pt x="8683" y="16391"/>
                    <a:pt x="8651" y="16385"/>
                  </a:cubicBezTo>
                  <a:cubicBezTo>
                    <a:pt x="8527" y="16128"/>
                    <a:pt x="8420" y="15870"/>
                    <a:pt x="8344" y="15585"/>
                  </a:cubicBezTo>
                  <a:cubicBezTo>
                    <a:pt x="7936" y="14032"/>
                    <a:pt x="7592" y="12463"/>
                    <a:pt x="6878" y="11018"/>
                  </a:cubicBezTo>
                  <a:cubicBezTo>
                    <a:pt x="6856" y="10970"/>
                    <a:pt x="6861" y="10928"/>
                    <a:pt x="6878" y="10889"/>
                  </a:cubicBezTo>
                  <a:cubicBezTo>
                    <a:pt x="5745" y="7677"/>
                    <a:pt x="4600" y="4464"/>
                    <a:pt x="3504" y="1236"/>
                  </a:cubicBezTo>
                  <a:cubicBezTo>
                    <a:pt x="3392" y="908"/>
                    <a:pt x="3263" y="678"/>
                    <a:pt x="3047" y="581"/>
                  </a:cubicBezTo>
                  <a:cubicBezTo>
                    <a:pt x="2998" y="408"/>
                    <a:pt x="2966" y="210"/>
                    <a:pt x="3015" y="16"/>
                  </a:cubicBezTo>
                  <a:cubicBezTo>
                    <a:pt x="2951" y="6"/>
                    <a:pt x="2886" y="1"/>
                    <a:pt x="2811"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01"/>
            <p:cNvSpPr/>
            <p:nvPr/>
          </p:nvSpPr>
          <p:spPr>
            <a:xfrm>
              <a:off x="6861500" y="787075"/>
              <a:ext cx="521375" cy="836050"/>
            </a:xfrm>
            <a:custGeom>
              <a:rect b="b" l="l" r="r" t="t"/>
              <a:pathLst>
                <a:path extrusionOk="0" h="33442" w="20855">
                  <a:moveTo>
                    <a:pt x="5464" y="1"/>
                  </a:moveTo>
                  <a:cubicBezTo>
                    <a:pt x="5164" y="1"/>
                    <a:pt x="4867" y="135"/>
                    <a:pt x="4674" y="242"/>
                  </a:cubicBezTo>
                  <a:cubicBezTo>
                    <a:pt x="4202" y="516"/>
                    <a:pt x="4073" y="973"/>
                    <a:pt x="3976" y="1312"/>
                  </a:cubicBezTo>
                  <a:cubicBezTo>
                    <a:pt x="3965" y="1360"/>
                    <a:pt x="3949" y="1402"/>
                    <a:pt x="3933" y="1451"/>
                  </a:cubicBezTo>
                  <a:cubicBezTo>
                    <a:pt x="3590" y="2569"/>
                    <a:pt x="3230" y="3702"/>
                    <a:pt x="2875" y="4798"/>
                  </a:cubicBezTo>
                  <a:lnTo>
                    <a:pt x="2585" y="5706"/>
                  </a:lnTo>
                  <a:cubicBezTo>
                    <a:pt x="2332" y="6480"/>
                    <a:pt x="2020" y="7447"/>
                    <a:pt x="2913" y="8376"/>
                  </a:cubicBezTo>
                  <a:cubicBezTo>
                    <a:pt x="2940" y="8403"/>
                    <a:pt x="2933" y="8461"/>
                    <a:pt x="2933" y="8483"/>
                  </a:cubicBezTo>
                  <a:cubicBezTo>
                    <a:pt x="2928" y="8564"/>
                    <a:pt x="2886" y="8644"/>
                    <a:pt x="2848" y="8671"/>
                  </a:cubicBezTo>
                  <a:cubicBezTo>
                    <a:pt x="1934" y="9348"/>
                    <a:pt x="2149" y="10197"/>
                    <a:pt x="2295" y="10761"/>
                  </a:cubicBezTo>
                  <a:cubicBezTo>
                    <a:pt x="2316" y="10841"/>
                    <a:pt x="2338" y="10928"/>
                    <a:pt x="2353" y="11008"/>
                  </a:cubicBezTo>
                  <a:cubicBezTo>
                    <a:pt x="2440" y="11406"/>
                    <a:pt x="2434" y="11820"/>
                    <a:pt x="2424" y="12260"/>
                  </a:cubicBezTo>
                  <a:cubicBezTo>
                    <a:pt x="2424" y="12490"/>
                    <a:pt x="2418" y="12733"/>
                    <a:pt x="2429" y="12974"/>
                  </a:cubicBezTo>
                  <a:cubicBezTo>
                    <a:pt x="2440" y="13243"/>
                    <a:pt x="2300" y="13469"/>
                    <a:pt x="2069" y="13807"/>
                  </a:cubicBezTo>
                  <a:cubicBezTo>
                    <a:pt x="1768" y="14248"/>
                    <a:pt x="1360" y="14860"/>
                    <a:pt x="1671" y="15698"/>
                  </a:cubicBezTo>
                  <a:cubicBezTo>
                    <a:pt x="1736" y="15881"/>
                    <a:pt x="1730" y="16031"/>
                    <a:pt x="1644" y="16160"/>
                  </a:cubicBezTo>
                  <a:cubicBezTo>
                    <a:pt x="1554" y="16294"/>
                    <a:pt x="1376" y="16397"/>
                    <a:pt x="1215" y="16402"/>
                  </a:cubicBezTo>
                  <a:cubicBezTo>
                    <a:pt x="845" y="16412"/>
                    <a:pt x="393" y="16467"/>
                    <a:pt x="156" y="16821"/>
                  </a:cubicBezTo>
                  <a:cubicBezTo>
                    <a:pt x="103" y="16901"/>
                    <a:pt x="71" y="16982"/>
                    <a:pt x="49" y="17057"/>
                  </a:cubicBezTo>
                  <a:cubicBezTo>
                    <a:pt x="0" y="17251"/>
                    <a:pt x="32" y="17449"/>
                    <a:pt x="81" y="17622"/>
                  </a:cubicBezTo>
                  <a:cubicBezTo>
                    <a:pt x="297" y="17719"/>
                    <a:pt x="426" y="17949"/>
                    <a:pt x="538" y="18277"/>
                  </a:cubicBezTo>
                  <a:cubicBezTo>
                    <a:pt x="1634" y="21505"/>
                    <a:pt x="2779" y="24718"/>
                    <a:pt x="3912" y="27930"/>
                  </a:cubicBezTo>
                  <a:cubicBezTo>
                    <a:pt x="3895" y="27969"/>
                    <a:pt x="3890" y="28011"/>
                    <a:pt x="3912" y="28059"/>
                  </a:cubicBezTo>
                  <a:cubicBezTo>
                    <a:pt x="4626" y="29504"/>
                    <a:pt x="4970" y="31073"/>
                    <a:pt x="5378" y="32626"/>
                  </a:cubicBezTo>
                  <a:cubicBezTo>
                    <a:pt x="5454" y="32911"/>
                    <a:pt x="5561" y="33169"/>
                    <a:pt x="5685" y="33426"/>
                  </a:cubicBezTo>
                  <a:cubicBezTo>
                    <a:pt x="5717" y="33432"/>
                    <a:pt x="5744" y="33442"/>
                    <a:pt x="5776" y="33442"/>
                  </a:cubicBezTo>
                  <a:cubicBezTo>
                    <a:pt x="5797" y="33442"/>
                    <a:pt x="5824" y="33437"/>
                    <a:pt x="5846" y="33437"/>
                  </a:cubicBezTo>
                  <a:cubicBezTo>
                    <a:pt x="5985" y="33416"/>
                    <a:pt x="6104" y="33345"/>
                    <a:pt x="6189" y="33238"/>
                  </a:cubicBezTo>
                  <a:cubicBezTo>
                    <a:pt x="6253" y="33158"/>
                    <a:pt x="6302" y="33055"/>
                    <a:pt x="6307" y="32943"/>
                  </a:cubicBezTo>
                  <a:cubicBezTo>
                    <a:pt x="6313" y="32878"/>
                    <a:pt x="6318" y="32814"/>
                    <a:pt x="6324" y="32739"/>
                  </a:cubicBezTo>
                  <a:cubicBezTo>
                    <a:pt x="6335" y="32653"/>
                    <a:pt x="6340" y="32561"/>
                    <a:pt x="6350" y="32459"/>
                  </a:cubicBezTo>
                  <a:cubicBezTo>
                    <a:pt x="6421" y="31503"/>
                    <a:pt x="6764" y="30632"/>
                    <a:pt x="7130" y="29709"/>
                  </a:cubicBezTo>
                  <a:cubicBezTo>
                    <a:pt x="7312" y="29252"/>
                    <a:pt x="7500" y="28775"/>
                    <a:pt x="7651" y="28285"/>
                  </a:cubicBezTo>
                  <a:cubicBezTo>
                    <a:pt x="7666" y="28247"/>
                    <a:pt x="7699" y="28183"/>
                    <a:pt x="7736" y="28118"/>
                  </a:cubicBezTo>
                  <a:cubicBezTo>
                    <a:pt x="7860" y="27893"/>
                    <a:pt x="8085" y="27468"/>
                    <a:pt x="7833" y="27002"/>
                  </a:cubicBezTo>
                  <a:cubicBezTo>
                    <a:pt x="7775" y="26893"/>
                    <a:pt x="7710" y="26737"/>
                    <a:pt x="7753" y="26630"/>
                  </a:cubicBezTo>
                  <a:cubicBezTo>
                    <a:pt x="7795" y="26518"/>
                    <a:pt x="7968" y="26394"/>
                    <a:pt x="8199" y="26313"/>
                  </a:cubicBezTo>
                  <a:cubicBezTo>
                    <a:pt x="9161" y="25964"/>
                    <a:pt x="9863" y="25577"/>
                    <a:pt x="10342" y="25126"/>
                  </a:cubicBezTo>
                  <a:cubicBezTo>
                    <a:pt x="10508" y="24971"/>
                    <a:pt x="10734" y="24825"/>
                    <a:pt x="10976" y="24674"/>
                  </a:cubicBezTo>
                  <a:cubicBezTo>
                    <a:pt x="11636" y="24262"/>
                    <a:pt x="12539" y="23697"/>
                    <a:pt x="12507" y="22386"/>
                  </a:cubicBezTo>
                  <a:cubicBezTo>
                    <a:pt x="12501" y="22021"/>
                    <a:pt x="12561" y="21409"/>
                    <a:pt x="13055" y="21354"/>
                  </a:cubicBezTo>
                  <a:cubicBezTo>
                    <a:pt x="13964" y="21253"/>
                    <a:pt x="14490" y="20855"/>
                    <a:pt x="14769" y="20060"/>
                  </a:cubicBezTo>
                  <a:cubicBezTo>
                    <a:pt x="14871" y="19749"/>
                    <a:pt x="15214" y="19524"/>
                    <a:pt x="15338" y="19507"/>
                  </a:cubicBezTo>
                  <a:cubicBezTo>
                    <a:pt x="15526" y="19549"/>
                    <a:pt x="15709" y="19571"/>
                    <a:pt x="15886" y="19571"/>
                  </a:cubicBezTo>
                  <a:cubicBezTo>
                    <a:pt x="16902" y="19571"/>
                    <a:pt x="17460" y="18894"/>
                    <a:pt x="17906" y="18352"/>
                  </a:cubicBezTo>
                  <a:cubicBezTo>
                    <a:pt x="18137" y="18073"/>
                    <a:pt x="18352" y="17804"/>
                    <a:pt x="18599" y="17664"/>
                  </a:cubicBezTo>
                  <a:cubicBezTo>
                    <a:pt x="18916" y="17481"/>
                    <a:pt x="19109" y="17171"/>
                    <a:pt x="19276" y="16896"/>
                  </a:cubicBezTo>
                  <a:cubicBezTo>
                    <a:pt x="19346" y="16784"/>
                    <a:pt x="19448" y="16628"/>
                    <a:pt x="19508" y="16568"/>
                  </a:cubicBezTo>
                  <a:cubicBezTo>
                    <a:pt x="20088" y="16445"/>
                    <a:pt x="20705" y="16262"/>
                    <a:pt x="20785" y="15720"/>
                  </a:cubicBezTo>
                  <a:cubicBezTo>
                    <a:pt x="20855" y="15230"/>
                    <a:pt x="20448" y="14935"/>
                    <a:pt x="19947" y="14656"/>
                  </a:cubicBezTo>
                  <a:cubicBezTo>
                    <a:pt x="19952" y="14645"/>
                    <a:pt x="19959" y="14634"/>
                    <a:pt x="19964" y="14624"/>
                  </a:cubicBezTo>
                  <a:cubicBezTo>
                    <a:pt x="20222" y="14054"/>
                    <a:pt x="20205" y="13484"/>
                    <a:pt x="19932" y="13055"/>
                  </a:cubicBezTo>
                  <a:cubicBezTo>
                    <a:pt x="19701" y="12701"/>
                    <a:pt x="19308" y="12497"/>
                    <a:pt x="18857" y="12497"/>
                  </a:cubicBezTo>
                  <a:cubicBezTo>
                    <a:pt x="18685" y="12497"/>
                    <a:pt x="18502" y="12523"/>
                    <a:pt x="18315" y="12587"/>
                  </a:cubicBezTo>
                  <a:cubicBezTo>
                    <a:pt x="18115" y="12652"/>
                    <a:pt x="17986" y="12663"/>
                    <a:pt x="17911" y="12663"/>
                  </a:cubicBezTo>
                  <a:cubicBezTo>
                    <a:pt x="17772" y="12663"/>
                    <a:pt x="17654" y="12663"/>
                    <a:pt x="17552" y="11959"/>
                  </a:cubicBezTo>
                  <a:cubicBezTo>
                    <a:pt x="17396" y="10874"/>
                    <a:pt x="16703" y="10132"/>
                    <a:pt x="15645" y="9934"/>
                  </a:cubicBezTo>
                  <a:cubicBezTo>
                    <a:pt x="15166" y="9842"/>
                    <a:pt x="15080" y="9601"/>
                    <a:pt x="14909" y="9021"/>
                  </a:cubicBezTo>
                  <a:lnTo>
                    <a:pt x="14882" y="8912"/>
                  </a:lnTo>
                  <a:cubicBezTo>
                    <a:pt x="14537" y="7737"/>
                    <a:pt x="14205" y="6539"/>
                    <a:pt x="13887" y="5378"/>
                  </a:cubicBezTo>
                  <a:cubicBezTo>
                    <a:pt x="13662" y="4556"/>
                    <a:pt x="13436" y="3729"/>
                    <a:pt x="13205" y="2907"/>
                  </a:cubicBezTo>
                  <a:cubicBezTo>
                    <a:pt x="12685" y="1064"/>
                    <a:pt x="11514" y="11"/>
                    <a:pt x="10004" y="11"/>
                  </a:cubicBezTo>
                  <a:cubicBezTo>
                    <a:pt x="9268" y="11"/>
                    <a:pt x="8494" y="264"/>
                    <a:pt x="7710" y="752"/>
                  </a:cubicBezTo>
                  <a:cubicBezTo>
                    <a:pt x="7614" y="817"/>
                    <a:pt x="7517" y="876"/>
                    <a:pt x="7420" y="941"/>
                  </a:cubicBezTo>
                  <a:cubicBezTo>
                    <a:pt x="7188" y="1091"/>
                    <a:pt x="6974" y="1236"/>
                    <a:pt x="6754" y="1327"/>
                  </a:cubicBezTo>
                  <a:cubicBezTo>
                    <a:pt x="6560" y="1414"/>
                    <a:pt x="6421" y="1553"/>
                    <a:pt x="6307" y="1666"/>
                  </a:cubicBezTo>
                  <a:cubicBezTo>
                    <a:pt x="6302" y="1666"/>
                    <a:pt x="6297" y="1672"/>
                    <a:pt x="6292" y="1677"/>
                  </a:cubicBezTo>
                  <a:cubicBezTo>
                    <a:pt x="6055" y="1461"/>
                    <a:pt x="6104" y="1349"/>
                    <a:pt x="6136" y="1268"/>
                  </a:cubicBezTo>
                  <a:lnTo>
                    <a:pt x="6163" y="1209"/>
                  </a:lnTo>
                  <a:cubicBezTo>
                    <a:pt x="6238" y="1042"/>
                    <a:pt x="6377" y="732"/>
                    <a:pt x="6216" y="409"/>
                  </a:cubicBezTo>
                  <a:cubicBezTo>
                    <a:pt x="6141" y="269"/>
                    <a:pt x="5990" y="87"/>
                    <a:pt x="5668" y="23"/>
                  </a:cubicBezTo>
                  <a:cubicBezTo>
                    <a:pt x="5604" y="6"/>
                    <a:pt x="5534" y="1"/>
                    <a:pt x="5464"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01"/>
            <p:cNvSpPr/>
            <p:nvPr/>
          </p:nvSpPr>
          <p:spPr>
            <a:xfrm>
              <a:off x="4255075" y="1300525"/>
              <a:ext cx="732750" cy="777250"/>
            </a:xfrm>
            <a:custGeom>
              <a:rect b="b" l="l" r="r" t="t"/>
              <a:pathLst>
                <a:path extrusionOk="0" h="31090" w="29310">
                  <a:moveTo>
                    <a:pt x="9143" y="0"/>
                  </a:moveTo>
                  <a:cubicBezTo>
                    <a:pt x="8891" y="0"/>
                    <a:pt x="8675" y="87"/>
                    <a:pt x="8509" y="161"/>
                  </a:cubicBezTo>
                  <a:cubicBezTo>
                    <a:pt x="8117" y="350"/>
                    <a:pt x="7725" y="526"/>
                    <a:pt x="7327" y="709"/>
                  </a:cubicBezTo>
                  <a:cubicBezTo>
                    <a:pt x="7080" y="823"/>
                    <a:pt x="6833" y="935"/>
                    <a:pt x="6580" y="1049"/>
                  </a:cubicBezTo>
                  <a:cubicBezTo>
                    <a:pt x="6344" y="1156"/>
                    <a:pt x="6124" y="1290"/>
                    <a:pt x="5908" y="1419"/>
                  </a:cubicBezTo>
                  <a:cubicBezTo>
                    <a:pt x="5489" y="1671"/>
                    <a:pt x="5135" y="1887"/>
                    <a:pt x="4748" y="1887"/>
                  </a:cubicBezTo>
                  <a:cubicBezTo>
                    <a:pt x="4663" y="1887"/>
                    <a:pt x="4577" y="1875"/>
                    <a:pt x="4490" y="1854"/>
                  </a:cubicBezTo>
                  <a:cubicBezTo>
                    <a:pt x="4393" y="1832"/>
                    <a:pt x="4314" y="1816"/>
                    <a:pt x="4227" y="1805"/>
                  </a:cubicBezTo>
                  <a:cubicBezTo>
                    <a:pt x="4083" y="1778"/>
                    <a:pt x="3947" y="1763"/>
                    <a:pt x="3825" y="1763"/>
                  </a:cubicBezTo>
                  <a:cubicBezTo>
                    <a:pt x="3669" y="1763"/>
                    <a:pt x="3528" y="1783"/>
                    <a:pt x="3411" y="1816"/>
                  </a:cubicBezTo>
                  <a:cubicBezTo>
                    <a:pt x="3367" y="1848"/>
                    <a:pt x="3330" y="1887"/>
                    <a:pt x="3287" y="1919"/>
                  </a:cubicBezTo>
                  <a:cubicBezTo>
                    <a:pt x="2836" y="2306"/>
                    <a:pt x="2717" y="2762"/>
                    <a:pt x="2734" y="3331"/>
                  </a:cubicBezTo>
                  <a:cubicBezTo>
                    <a:pt x="2766" y="4438"/>
                    <a:pt x="2739" y="5539"/>
                    <a:pt x="2734" y="6645"/>
                  </a:cubicBezTo>
                  <a:cubicBezTo>
                    <a:pt x="2561" y="6823"/>
                    <a:pt x="2385" y="6995"/>
                    <a:pt x="2207" y="7173"/>
                  </a:cubicBezTo>
                  <a:cubicBezTo>
                    <a:pt x="1993" y="7188"/>
                    <a:pt x="1762" y="7188"/>
                    <a:pt x="1665" y="7441"/>
                  </a:cubicBezTo>
                  <a:cubicBezTo>
                    <a:pt x="1450" y="7456"/>
                    <a:pt x="1224" y="7456"/>
                    <a:pt x="1128" y="7704"/>
                  </a:cubicBezTo>
                  <a:cubicBezTo>
                    <a:pt x="910" y="7721"/>
                    <a:pt x="687" y="7731"/>
                    <a:pt x="593" y="7985"/>
                  </a:cubicBezTo>
                  <a:lnTo>
                    <a:pt x="593" y="7985"/>
                  </a:lnTo>
                  <a:cubicBezTo>
                    <a:pt x="85" y="8485"/>
                    <a:pt x="399" y="9202"/>
                    <a:pt x="139" y="9794"/>
                  </a:cubicBezTo>
                  <a:cubicBezTo>
                    <a:pt x="0" y="10113"/>
                    <a:pt x="322" y="10417"/>
                    <a:pt x="754" y="10417"/>
                  </a:cubicBezTo>
                  <a:cubicBezTo>
                    <a:pt x="789" y="10417"/>
                    <a:pt x="824" y="10416"/>
                    <a:pt x="859" y="10412"/>
                  </a:cubicBezTo>
                  <a:cubicBezTo>
                    <a:pt x="859" y="10954"/>
                    <a:pt x="939" y="11486"/>
                    <a:pt x="934" y="12034"/>
                  </a:cubicBezTo>
                  <a:cubicBezTo>
                    <a:pt x="917" y="13447"/>
                    <a:pt x="569" y="14897"/>
                    <a:pt x="1143" y="16288"/>
                  </a:cubicBezTo>
                  <a:lnTo>
                    <a:pt x="1122" y="16268"/>
                  </a:lnTo>
                  <a:lnTo>
                    <a:pt x="1122" y="16268"/>
                  </a:lnTo>
                  <a:cubicBezTo>
                    <a:pt x="1209" y="16450"/>
                    <a:pt x="1312" y="16600"/>
                    <a:pt x="1491" y="16600"/>
                  </a:cubicBezTo>
                  <a:cubicBezTo>
                    <a:pt x="1544" y="16600"/>
                    <a:pt x="1603" y="16587"/>
                    <a:pt x="1670" y="16558"/>
                  </a:cubicBezTo>
                  <a:cubicBezTo>
                    <a:pt x="2020" y="17181"/>
                    <a:pt x="2965" y="16918"/>
                    <a:pt x="3270" y="17605"/>
                  </a:cubicBezTo>
                  <a:cubicBezTo>
                    <a:pt x="4217" y="18212"/>
                    <a:pt x="5420" y="18512"/>
                    <a:pt x="5710" y="19861"/>
                  </a:cubicBezTo>
                  <a:cubicBezTo>
                    <a:pt x="5752" y="20049"/>
                    <a:pt x="6210" y="20146"/>
                    <a:pt x="6478" y="20285"/>
                  </a:cubicBezTo>
                  <a:cubicBezTo>
                    <a:pt x="6761" y="20525"/>
                    <a:pt x="7004" y="20833"/>
                    <a:pt x="7407" y="20833"/>
                  </a:cubicBezTo>
                  <a:cubicBezTo>
                    <a:pt x="7448" y="20833"/>
                    <a:pt x="7492" y="20830"/>
                    <a:pt x="7537" y="20823"/>
                  </a:cubicBezTo>
                  <a:cubicBezTo>
                    <a:pt x="7626" y="21185"/>
                    <a:pt x="7830" y="21378"/>
                    <a:pt x="8163" y="21378"/>
                  </a:cubicBezTo>
                  <a:cubicBezTo>
                    <a:pt x="8211" y="21378"/>
                    <a:pt x="8262" y="21374"/>
                    <a:pt x="8316" y="21366"/>
                  </a:cubicBezTo>
                  <a:lnTo>
                    <a:pt x="8316" y="21366"/>
                  </a:lnTo>
                  <a:cubicBezTo>
                    <a:pt x="8154" y="21666"/>
                    <a:pt x="8423" y="21752"/>
                    <a:pt x="8601" y="21881"/>
                  </a:cubicBezTo>
                  <a:cubicBezTo>
                    <a:pt x="8611" y="22316"/>
                    <a:pt x="8568" y="22767"/>
                    <a:pt x="8648" y="23186"/>
                  </a:cubicBezTo>
                  <a:cubicBezTo>
                    <a:pt x="8713" y="23525"/>
                    <a:pt x="8702" y="23734"/>
                    <a:pt x="8568" y="23863"/>
                  </a:cubicBezTo>
                  <a:cubicBezTo>
                    <a:pt x="8589" y="24031"/>
                    <a:pt x="8606" y="24202"/>
                    <a:pt x="8611" y="24374"/>
                  </a:cubicBezTo>
                  <a:cubicBezTo>
                    <a:pt x="8869" y="24557"/>
                    <a:pt x="8896" y="24906"/>
                    <a:pt x="9132" y="25083"/>
                  </a:cubicBezTo>
                  <a:lnTo>
                    <a:pt x="9132" y="25078"/>
                  </a:lnTo>
                  <a:lnTo>
                    <a:pt x="9154" y="25094"/>
                  </a:lnTo>
                  <a:cubicBezTo>
                    <a:pt x="9143" y="25094"/>
                    <a:pt x="9143" y="25088"/>
                    <a:pt x="9132" y="25083"/>
                  </a:cubicBezTo>
                  <a:lnTo>
                    <a:pt x="9132" y="25083"/>
                  </a:lnTo>
                  <a:cubicBezTo>
                    <a:pt x="9229" y="25276"/>
                    <a:pt x="9372" y="25371"/>
                    <a:pt x="9563" y="25371"/>
                  </a:cubicBezTo>
                  <a:cubicBezTo>
                    <a:pt x="9595" y="25371"/>
                    <a:pt x="9629" y="25368"/>
                    <a:pt x="9664" y="25363"/>
                  </a:cubicBezTo>
                  <a:lnTo>
                    <a:pt x="9664" y="25336"/>
                  </a:lnTo>
                  <a:lnTo>
                    <a:pt x="9696" y="25363"/>
                  </a:lnTo>
                  <a:lnTo>
                    <a:pt x="9664" y="25363"/>
                  </a:lnTo>
                  <a:lnTo>
                    <a:pt x="9664" y="25883"/>
                  </a:lnTo>
                  <a:lnTo>
                    <a:pt x="9691" y="25856"/>
                  </a:lnTo>
                  <a:lnTo>
                    <a:pt x="9691" y="25856"/>
                  </a:lnTo>
                  <a:cubicBezTo>
                    <a:pt x="8584" y="26990"/>
                    <a:pt x="9342" y="29134"/>
                    <a:pt x="11013" y="29628"/>
                  </a:cubicBezTo>
                  <a:cubicBezTo>
                    <a:pt x="11006" y="29623"/>
                    <a:pt x="11001" y="29623"/>
                    <a:pt x="11001" y="29617"/>
                  </a:cubicBezTo>
                  <a:lnTo>
                    <a:pt x="11001" y="29617"/>
                  </a:lnTo>
                  <a:lnTo>
                    <a:pt x="11028" y="29633"/>
                  </a:lnTo>
                  <a:cubicBezTo>
                    <a:pt x="11018" y="29633"/>
                    <a:pt x="11018" y="29628"/>
                    <a:pt x="11013" y="29628"/>
                  </a:cubicBezTo>
                  <a:lnTo>
                    <a:pt x="11013" y="29628"/>
                  </a:lnTo>
                  <a:cubicBezTo>
                    <a:pt x="11174" y="29827"/>
                    <a:pt x="11370" y="29930"/>
                    <a:pt x="11603" y="29930"/>
                  </a:cubicBezTo>
                  <a:cubicBezTo>
                    <a:pt x="11672" y="29930"/>
                    <a:pt x="11744" y="29921"/>
                    <a:pt x="11819" y="29902"/>
                  </a:cubicBezTo>
                  <a:cubicBezTo>
                    <a:pt x="11819" y="29891"/>
                    <a:pt x="11819" y="29886"/>
                    <a:pt x="11812" y="29875"/>
                  </a:cubicBezTo>
                  <a:lnTo>
                    <a:pt x="11812" y="29875"/>
                  </a:lnTo>
                  <a:cubicBezTo>
                    <a:pt x="11816" y="29879"/>
                    <a:pt x="11819" y="29881"/>
                    <a:pt x="11822" y="29884"/>
                  </a:cubicBezTo>
                  <a:lnTo>
                    <a:pt x="11822" y="29884"/>
                  </a:lnTo>
                  <a:lnTo>
                    <a:pt x="11834" y="29902"/>
                  </a:lnTo>
                  <a:cubicBezTo>
                    <a:pt x="11834" y="29902"/>
                    <a:pt x="11833" y="29900"/>
                    <a:pt x="11831" y="29896"/>
                  </a:cubicBezTo>
                  <a:lnTo>
                    <a:pt x="11831" y="29896"/>
                  </a:lnTo>
                  <a:cubicBezTo>
                    <a:pt x="11832" y="29898"/>
                    <a:pt x="11833" y="29900"/>
                    <a:pt x="11834" y="29902"/>
                  </a:cubicBezTo>
                  <a:lnTo>
                    <a:pt x="11819" y="29902"/>
                  </a:lnTo>
                  <a:cubicBezTo>
                    <a:pt x="11834" y="30245"/>
                    <a:pt x="11915" y="30542"/>
                    <a:pt x="12065" y="30800"/>
                  </a:cubicBezTo>
                  <a:cubicBezTo>
                    <a:pt x="12345" y="30961"/>
                    <a:pt x="12657" y="31051"/>
                    <a:pt x="13016" y="31090"/>
                  </a:cubicBezTo>
                  <a:cubicBezTo>
                    <a:pt x="13123" y="30971"/>
                    <a:pt x="13301" y="30922"/>
                    <a:pt x="13548" y="30907"/>
                  </a:cubicBezTo>
                  <a:cubicBezTo>
                    <a:pt x="17626" y="30676"/>
                    <a:pt x="21703" y="30418"/>
                    <a:pt x="25781" y="30176"/>
                  </a:cubicBezTo>
                  <a:cubicBezTo>
                    <a:pt x="25858" y="30173"/>
                    <a:pt x="26186" y="30166"/>
                    <a:pt x="26478" y="30166"/>
                  </a:cubicBezTo>
                  <a:cubicBezTo>
                    <a:pt x="26694" y="30166"/>
                    <a:pt x="26889" y="30170"/>
                    <a:pt x="26946" y="30181"/>
                  </a:cubicBezTo>
                  <a:cubicBezTo>
                    <a:pt x="27043" y="30123"/>
                    <a:pt x="26758" y="27495"/>
                    <a:pt x="26634" y="27195"/>
                  </a:cubicBezTo>
                  <a:cubicBezTo>
                    <a:pt x="26597" y="27098"/>
                    <a:pt x="26560" y="27006"/>
                    <a:pt x="26527" y="26905"/>
                  </a:cubicBezTo>
                  <a:cubicBezTo>
                    <a:pt x="26485" y="26776"/>
                    <a:pt x="26436" y="26647"/>
                    <a:pt x="26388" y="26513"/>
                  </a:cubicBezTo>
                  <a:cubicBezTo>
                    <a:pt x="26049" y="25571"/>
                    <a:pt x="25673" y="24508"/>
                    <a:pt x="26049" y="23907"/>
                  </a:cubicBezTo>
                  <a:cubicBezTo>
                    <a:pt x="26683" y="22903"/>
                    <a:pt x="26592" y="21812"/>
                    <a:pt x="26517" y="20845"/>
                  </a:cubicBezTo>
                  <a:cubicBezTo>
                    <a:pt x="26425" y="19754"/>
                    <a:pt x="26361" y="18894"/>
                    <a:pt x="27129" y="18180"/>
                  </a:cubicBezTo>
                  <a:cubicBezTo>
                    <a:pt x="27258" y="18061"/>
                    <a:pt x="27316" y="17890"/>
                    <a:pt x="27296" y="17718"/>
                  </a:cubicBezTo>
                  <a:cubicBezTo>
                    <a:pt x="27177" y="16821"/>
                    <a:pt x="27494" y="15993"/>
                    <a:pt x="27822" y="15112"/>
                  </a:cubicBezTo>
                  <a:cubicBezTo>
                    <a:pt x="28075" y="14457"/>
                    <a:pt x="28327" y="13774"/>
                    <a:pt x="28412" y="13039"/>
                  </a:cubicBezTo>
                  <a:cubicBezTo>
                    <a:pt x="28445" y="12990"/>
                    <a:pt x="28477" y="12936"/>
                    <a:pt x="28509" y="12888"/>
                  </a:cubicBezTo>
                  <a:cubicBezTo>
                    <a:pt x="28870" y="12362"/>
                    <a:pt x="29310" y="11706"/>
                    <a:pt x="29181" y="10804"/>
                  </a:cubicBezTo>
                  <a:cubicBezTo>
                    <a:pt x="29160" y="10664"/>
                    <a:pt x="29084" y="10535"/>
                    <a:pt x="28972" y="10449"/>
                  </a:cubicBezTo>
                  <a:cubicBezTo>
                    <a:pt x="28875" y="10379"/>
                    <a:pt x="28767" y="10347"/>
                    <a:pt x="28655" y="10347"/>
                  </a:cubicBezTo>
                  <a:cubicBezTo>
                    <a:pt x="28623" y="10347"/>
                    <a:pt x="28595" y="10347"/>
                    <a:pt x="28568" y="10352"/>
                  </a:cubicBezTo>
                  <a:cubicBezTo>
                    <a:pt x="27349" y="10551"/>
                    <a:pt x="27323" y="11486"/>
                    <a:pt x="27311" y="11937"/>
                  </a:cubicBezTo>
                  <a:cubicBezTo>
                    <a:pt x="27306" y="12077"/>
                    <a:pt x="27301" y="12266"/>
                    <a:pt x="27264" y="12335"/>
                  </a:cubicBezTo>
                  <a:lnTo>
                    <a:pt x="24491" y="15123"/>
                  </a:lnTo>
                  <a:cubicBezTo>
                    <a:pt x="24653" y="14258"/>
                    <a:pt x="24975" y="13652"/>
                    <a:pt x="25511" y="13129"/>
                  </a:cubicBezTo>
                  <a:cubicBezTo>
                    <a:pt x="25555" y="13092"/>
                    <a:pt x="25598" y="13055"/>
                    <a:pt x="25640" y="13017"/>
                  </a:cubicBezTo>
                  <a:cubicBezTo>
                    <a:pt x="25856" y="12834"/>
                    <a:pt x="26151" y="12582"/>
                    <a:pt x="26173" y="12169"/>
                  </a:cubicBezTo>
                  <a:cubicBezTo>
                    <a:pt x="26173" y="12130"/>
                    <a:pt x="26168" y="12098"/>
                    <a:pt x="26162" y="12066"/>
                  </a:cubicBezTo>
                  <a:cubicBezTo>
                    <a:pt x="26001" y="12227"/>
                    <a:pt x="25759" y="12244"/>
                    <a:pt x="25614" y="12249"/>
                  </a:cubicBezTo>
                  <a:cubicBezTo>
                    <a:pt x="25667" y="12110"/>
                    <a:pt x="25635" y="11943"/>
                    <a:pt x="25421" y="11728"/>
                  </a:cubicBezTo>
                  <a:lnTo>
                    <a:pt x="25437" y="11728"/>
                  </a:lnTo>
                  <a:cubicBezTo>
                    <a:pt x="25206" y="11453"/>
                    <a:pt x="25195" y="11002"/>
                    <a:pt x="25034" y="10664"/>
                  </a:cubicBezTo>
                  <a:cubicBezTo>
                    <a:pt x="25039" y="10637"/>
                    <a:pt x="25039" y="10610"/>
                    <a:pt x="25045" y="10590"/>
                  </a:cubicBezTo>
                  <a:cubicBezTo>
                    <a:pt x="25028" y="10583"/>
                    <a:pt x="25007" y="10578"/>
                    <a:pt x="24985" y="10573"/>
                  </a:cubicBezTo>
                  <a:cubicBezTo>
                    <a:pt x="24853" y="10356"/>
                    <a:pt x="24638" y="10196"/>
                    <a:pt x="24216" y="10196"/>
                  </a:cubicBezTo>
                  <a:cubicBezTo>
                    <a:pt x="24210" y="10196"/>
                    <a:pt x="24203" y="10196"/>
                    <a:pt x="24196" y="10196"/>
                  </a:cubicBezTo>
                  <a:cubicBezTo>
                    <a:pt x="24045" y="10196"/>
                    <a:pt x="24196" y="9558"/>
                    <a:pt x="24276" y="9224"/>
                  </a:cubicBezTo>
                  <a:cubicBezTo>
                    <a:pt x="24459" y="8467"/>
                    <a:pt x="23959" y="8172"/>
                    <a:pt x="23567" y="7607"/>
                  </a:cubicBezTo>
                  <a:cubicBezTo>
                    <a:pt x="22407" y="5942"/>
                    <a:pt x="20656" y="6732"/>
                    <a:pt x="19307" y="6125"/>
                  </a:cubicBezTo>
                  <a:lnTo>
                    <a:pt x="19307" y="6135"/>
                  </a:lnTo>
                  <a:cubicBezTo>
                    <a:pt x="19065" y="6028"/>
                    <a:pt x="18931" y="5872"/>
                    <a:pt x="19012" y="5604"/>
                  </a:cubicBezTo>
                  <a:lnTo>
                    <a:pt x="19012" y="5604"/>
                  </a:lnTo>
                  <a:cubicBezTo>
                    <a:pt x="18983" y="5611"/>
                    <a:pt x="18958" y="5614"/>
                    <a:pt x="18935" y="5614"/>
                  </a:cubicBezTo>
                  <a:cubicBezTo>
                    <a:pt x="18790" y="5614"/>
                    <a:pt x="18752" y="5476"/>
                    <a:pt x="18705" y="5346"/>
                  </a:cubicBezTo>
                  <a:cubicBezTo>
                    <a:pt x="17872" y="5227"/>
                    <a:pt x="17034" y="5110"/>
                    <a:pt x="16202" y="4991"/>
                  </a:cubicBezTo>
                  <a:cubicBezTo>
                    <a:pt x="15471" y="4857"/>
                    <a:pt x="14740" y="4723"/>
                    <a:pt x="14011" y="4594"/>
                  </a:cubicBezTo>
                  <a:cubicBezTo>
                    <a:pt x="13521" y="4503"/>
                    <a:pt x="13059" y="4384"/>
                    <a:pt x="13145" y="3729"/>
                  </a:cubicBezTo>
                  <a:cubicBezTo>
                    <a:pt x="12823" y="3665"/>
                    <a:pt x="12839" y="3427"/>
                    <a:pt x="12876" y="3186"/>
                  </a:cubicBezTo>
                  <a:lnTo>
                    <a:pt x="12876" y="3186"/>
                  </a:lnTo>
                  <a:cubicBezTo>
                    <a:pt x="12762" y="3199"/>
                    <a:pt x="12650" y="3207"/>
                    <a:pt x="12539" y="3207"/>
                  </a:cubicBezTo>
                  <a:cubicBezTo>
                    <a:pt x="12249" y="3207"/>
                    <a:pt x="11969" y="3152"/>
                    <a:pt x="11705" y="2993"/>
                  </a:cubicBezTo>
                  <a:cubicBezTo>
                    <a:pt x="11700" y="2988"/>
                    <a:pt x="11695" y="2983"/>
                    <a:pt x="11695" y="2976"/>
                  </a:cubicBezTo>
                  <a:cubicBezTo>
                    <a:pt x="11625" y="2847"/>
                    <a:pt x="11609" y="2703"/>
                    <a:pt x="11651" y="2569"/>
                  </a:cubicBezTo>
                  <a:cubicBezTo>
                    <a:pt x="11673" y="2499"/>
                    <a:pt x="11705" y="2440"/>
                    <a:pt x="11748" y="2391"/>
                  </a:cubicBezTo>
                  <a:cubicBezTo>
                    <a:pt x="11259" y="2095"/>
                    <a:pt x="10787" y="1951"/>
                    <a:pt x="10309" y="1951"/>
                  </a:cubicBezTo>
                  <a:cubicBezTo>
                    <a:pt x="10088" y="1951"/>
                    <a:pt x="9868" y="1977"/>
                    <a:pt x="9642" y="2041"/>
                  </a:cubicBezTo>
                  <a:cubicBezTo>
                    <a:pt x="9707" y="1854"/>
                    <a:pt x="9771" y="1693"/>
                    <a:pt x="9841" y="1542"/>
                  </a:cubicBezTo>
                  <a:cubicBezTo>
                    <a:pt x="9858" y="1515"/>
                    <a:pt x="9878" y="1493"/>
                    <a:pt x="9895" y="1473"/>
                  </a:cubicBezTo>
                  <a:cubicBezTo>
                    <a:pt x="10357" y="893"/>
                    <a:pt x="10056" y="468"/>
                    <a:pt x="9836" y="268"/>
                  </a:cubicBezTo>
                  <a:cubicBezTo>
                    <a:pt x="9637" y="92"/>
                    <a:pt x="9401" y="0"/>
                    <a:pt x="9143"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01"/>
            <p:cNvSpPr/>
            <p:nvPr/>
          </p:nvSpPr>
          <p:spPr>
            <a:xfrm>
              <a:off x="5469975" y="2837225"/>
              <a:ext cx="1216675" cy="526650"/>
            </a:xfrm>
            <a:custGeom>
              <a:rect b="b" l="l" r="r" t="t"/>
              <a:pathLst>
                <a:path extrusionOk="0" h="21066" w="48667">
                  <a:moveTo>
                    <a:pt x="12097" y="15407"/>
                  </a:moveTo>
                  <a:lnTo>
                    <a:pt x="12097" y="15407"/>
                  </a:lnTo>
                  <a:cubicBezTo>
                    <a:pt x="12096" y="15407"/>
                    <a:pt x="12095" y="15408"/>
                    <a:pt x="12093" y="15408"/>
                  </a:cubicBezTo>
                  <a:cubicBezTo>
                    <a:pt x="12095" y="15408"/>
                    <a:pt x="12096" y="15408"/>
                    <a:pt x="12097" y="15407"/>
                  </a:cubicBezTo>
                  <a:close/>
                  <a:moveTo>
                    <a:pt x="45766" y="1"/>
                  </a:moveTo>
                  <a:cubicBezTo>
                    <a:pt x="45551" y="103"/>
                    <a:pt x="45321" y="140"/>
                    <a:pt x="45127" y="172"/>
                  </a:cubicBezTo>
                  <a:cubicBezTo>
                    <a:pt x="45073" y="184"/>
                    <a:pt x="45014" y="189"/>
                    <a:pt x="44960" y="199"/>
                  </a:cubicBezTo>
                  <a:cubicBezTo>
                    <a:pt x="44789" y="145"/>
                    <a:pt x="44605" y="113"/>
                    <a:pt x="44398" y="113"/>
                  </a:cubicBezTo>
                  <a:cubicBezTo>
                    <a:pt x="44235" y="113"/>
                    <a:pt x="44058" y="133"/>
                    <a:pt x="43864" y="179"/>
                  </a:cubicBezTo>
                  <a:cubicBezTo>
                    <a:pt x="37783" y="1623"/>
                    <a:pt x="31691" y="3026"/>
                    <a:pt x="25475" y="3799"/>
                  </a:cubicBezTo>
                  <a:cubicBezTo>
                    <a:pt x="21784" y="4256"/>
                    <a:pt x="18142" y="5072"/>
                    <a:pt x="14414" y="5163"/>
                  </a:cubicBezTo>
                  <a:cubicBezTo>
                    <a:pt x="13990" y="5175"/>
                    <a:pt x="13715" y="5319"/>
                    <a:pt x="13559" y="5567"/>
                  </a:cubicBezTo>
                  <a:cubicBezTo>
                    <a:pt x="13356" y="5599"/>
                    <a:pt x="13145" y="5631"/>
                    <a:pt x="12942" y="5664"/>
                  </a:cubicBezTo>
                  <a:cubicBezTo>
                    <a:pt x="13006" y="5716"/>
                    <a:pt x="13060" y="5803"/>
                    <a:pt x="13098" y="5942"/>
                  </a:cubicBezTo>
                  <a:cubicBezTo>
                    <a:pt x="13254" y="6475"/>
                    <a:pt x="13313" y="7102"/>
                    <a:pt x="12565" y="7372"/>
                  </a:cubicBezTo>
                  <a:cubicBezTo>
                    <a:pt x="12469" y="7404"/>
                    <a:pt x="12416" y="7543"/>
                    <a:pt x="12340" y="7645"/>
                  </a:cubicBezTo>
                  <a:cubicBezTo>
                    <a:pt x="12077" y="7737"/>
                    <a:pt x="12077" y="7962"/>
                    <a:pt x="12066" y="8183"/>
                  </a:cubicBezTo>
                  <a:cubicBezTo>
                    <a:pt x="11808" y="8280"/>
                    <a:pt x="11814" y="8510"/>
                    <a:pt x="11798" y="8731"/>
                  </a:cubicBezTo>
                  <a:cubicBezTo>
                    <a:pt x="11464" y="9172"/>
                    <a:pt x="10787" y="8768"/>
                    <a:pt x="10470" y="9247"/>
                  </a:cubicBezTo>
                  <a:cubicBezTo>
                    <a:pt x="10321" y="9274"/>
                    <a:pt x="10122" y="9252"/>
                    <a:pt x="10186" y="9499"/>
                  </a:cubicBezTo>
                  <a:cubicBezTo>
                    <a:pt x="10128" y="9476"/>
                    <a:pt x="10075" y="9466"/>
                    <a:pt x="10028" y="9466"/>
                  </a:cubicBezTo>
                  <a:cubicBezTo>
                    <a:pt x="9851" y="9466"/>
                    <a:pt x="9750" y="9611"/>
                    <a:pt x="9664" y="9789"/>
                  </a:cubicBezTo>
                  <a:cubicBezTo>
                    <a:pt x="9106" y="10246"/>
                    <a:pt x="8037" y="9827"/>
                    <a:pt x="7801" y="10841"/>
                  </a:cubicBezTo>
                  <a:cubicBezTo>
                    <a:pt x="7749" y="10833"/>
                    <a:pt x="7698" y="10827"/>
                    <a:pt x="7649" y="10827"/>
                  </a:cubicBezTo>
                  <a:cubicBezTo>
                    <a:pt x="7467" y="10827"/>
                    <a:pt x="7322" y="10902"/>
                    <a:pt x="7258" y="11132"/>
                  </a:cubicBezTo>
                  <a:cubicBezTo>
                    <a:pt x="6995" y="11438"/>
                    <a:pt x="6651" y="11701"/>
                    <a:pt x="6721" y="12180"/>
                  </a:cubicBezTo>
                  <a:cubicBezTo>
                    <a:pt x="6667" y="12175"/>
                    <a:pt x="6615" y="12173"/>
                    <a:pt x="6563" y="12173"/>
                  </a:cubicBezTo>
                  <a:cubicBezTo>
                    <a:pt x="6173" y="12173"/>
                    <a:pt x="5853" y="12308"/>
                    <a:pt x="5667" y="12711"/>
                  </a:cubicBezTo>
                  <a:cubicBezTo>
                    <a:pt x="5616" y="12694"/>
                    <a:pt x="5569" y="12686"/>
                    <a:pt x="5526" y="12686"/>
                  </a:cubicBezTo>
                  <a:cubicBezTo>
                    <a:pt x="5340" y="12686"/>
                    <a:pt x="5224" y="12830"/>
                    <a:pt x="5119" y="12996"/>
                  </a:cubicBezTo>
                  <a:lnTo>
                    <a:pt x="5126" y="12996"/>
                  </a:lnTo>
                  <a:cubicBezTo>
                    <a:pt x="5039" y="13082"/>
                    <a:pt x="4958" y="13162"/>
                    <a:pt x="4873" y="13249"/>
                  </a:cubicBezTo>
                  <a:cubicBezTo>
                    <a:pt x="4256" y="13459"/>
                    <a:pt x="3616" y="13641"/>
                    <a:pt x="3014" y="13898"/>
                  </a:cubicBezTo>
                  <a:cubicBezTo>
                    <a:pt x="2434" y="14146"/>
                    <a:pt x="1687" y="14258"/>
                    <a:pt x="1655" y="15123"/>
                  </a:cubicBezTo>
                  <a:cubicBezTo>
                    <a:pt x="1231" y="15361"/>
                    <a:pt x="1499" y="15683"/>
                    <a:pt x="1553" y="15973"/>
                  </a:cubicBezTo>
                  <a:cubicBezTo>
                    <a:pt x="1542" y="16063"/>
                    <a:pt x="1531" y="16150"/>
                    <a:pt x="1521" y="16236"/>
                  </a:cubicBezTo>
                  <a:cubicBezTo>
                    <a:pt x="1462" y="16241"/>
                    <a:pt x="1407" y="16251"/>
                    <a:pt x="1355" y="16268"/>
                  </a:cubicBezTo>
                  <a:cubicBezTo>
                    <a:pt x="1333" y="16273"/>
                    <a:pt x="1311" y="16284"/>
                    <a:pt x="1290" y="16289"/>
                  </a:cubicBezTo>
                  <a:cubicBezTo>
                    <a:pt x="1263" y="16306"/>
                    <a:pt x="1231" y="16316"/>
                    <a:pt x="1204" y="16333"/>
                  </a:cubicBezTo>
                  <a:cubicBezTo>
                    <a:pt x="1166" y="16348"/>
                    <a:pt x="1139" y="16370"/>
                    <a:pt x="1107" y="16392"/>
                  </a:cubicBezTo>
                  <a:cubicBezTo>
                    <a:pt x="1090" y="16397"/>
                    <a:pt x="1080" y="16407"/>
                    <a:pt x="1064" y="16418"/>
                  </a:cubicBezTo>
                  <a:cubicBezTo>
                    <a:pt x="1058" y="16418"/>
                    <a:pt x="1058" y="16424"/>
                    <a:pt x="1053" y="16424"/>
                  </a:cubicBezTo>
                  <a:cubicBezTo>
                    <a:pt x="844" y="16585"/>
                    <a:pt x="666" y="16799"/>
                    <a:pt x="440" y="16933"/>
                  </a:cubicBezTo>
                  <a:cubicBezTo>
                    <a:pt x="301" y="17198"/>
                    <a:pt x="167" y="17449"/>
                    <a:pt x="1" y="17659"/>
                  </a:cubicBezTo>
                  <a:cubicBezTo>
                    <a:pt x="38" y="17761"/>
                    <a:pt x="81" y="17858"/>
                    <a:pt x="135" y="17939"/>
                  </a:cubicBezTo>
                  <a:cubicBezTo>
                    <a:pt x="167" y="17992"/>
                    <a:pt x="199" y="18041"/>
                    <a:pt x="242" y="18084"/>
                  </a:cubicBezTo>
                  <a:cubicBezTo>
                    <a:pt x="388" y="18240"/>
                    <a:pt x="575" y="18336"/>
                    <a:pt x="800" y="18390"/>
                  </a:cubicBezTo>
                  <a:cubicBezTo>
                    <a:pt x="3036" y="18094"/>
                    <a:pt x="5265" y="17788"/>
                    <a:pt x="7500" y="17476"/>
                  </a:cubicBezTo>
                  <a:cubicBezTo>
                    <a:pt x="7586" y="17465"/>
                    <a:pt x="7664" y="17459"/>
                    <a:pt x="7735" y="17459"/>
                  </a:cubicBezTo>
                  <a:cubicBezTo>
                    <a:pt x="7860" y="17459"/>
                    <a:pt x="7962" y="17477"/>
                    <a:pt x="8047" y="17514"/>
                  </a:cubicBezTo>
                  <a:cubicBezTo>
                    <a:pt x="8069" y="17509"/>
                    <a:pt x="8085" y="17509"/>
                    <a:pt x="8107" y="17503"/>
                  </a:cubicBezTo>
                  <a:cubicBezTo>
                    <a:pt x="8144" y="17449"/>
                    <a:pt x="8176" y="17396"/>
                    <a:pt x="8214" y="17337"/>
                  </a:cubicBezTo>
                  <a:cubicBezTo>
                    <a:pt x="8290" y="17203"/>
                    <a:pt x="8381" y="17057"/>
                    <a:pt x="8483" y="16918"/>
                  </a:cubicBezTo>
                  <a:cubicBezTo>
                    <a:pt x="8821" y="16869"/>
                    <a:pt x="9160" y="16826"/>
                    <a:pt x="9498" y="16784"/>
                  </a:cubicBezTo>
                  <a:cubicBezTo>
                    <a:pt x="9912" y="16611"/>
                    <a:pt x="10326" y="16440"/>
                    <a:pt x="10740" y="16273"/>
                  </a:cubicBezTo>
                  <a:cubicBezTo>
                    <a:pt x="10779" y="16026"/>
                    <a:pt x="10885" y="15890"/>
                    <a:pt x="11072" y="15890"/>
                  </a:cubicBezTo>
                  <a:cubicBezTo>
                    <a:pt x="11133" y="15890"/>
                    <a:pt x="11203" y="15904"/>
                    <a:pt x="11282" y="15934"/>
                  </a:cubicBezTo>
                  <a:cubicBezTo>
                    <a:pt x="11349" y="15508"/>
                    <a:pt x="11618" y="15393"/>
                    <a:pt x="11970" y="15393"/>
                  </a:cubicBezTo>
                  <a:cubicBezTo>
                    <a:pt x="12012" y="15393"/>
                    <a:pt x="12055" y="15395"/>
                    <a:pt x="12099" y="15398"/>
                  </a:cubicBezTo>
                  <a:cubicBezTo>
                    <a:pt x="12099" y="15401"/>
                    <a:pt x="12099" y="15405"/>
                    <a:pt x="12097" y="15407"/>
                  </a:cubicBezTo>
                  <a:lnTo>
                    <a:pt x="12097" y="15407"/>
                  </a:lnTo>
                  <a:cubicBezTo>
                    <a:pt x="13170" y="14982"/>
                    <a:pt x="14273" y="14809"/>
                    <a:pt x="15396" y="14809"/>
                  </a:cubicBezTo>
                  <a:cubicBezTo>
                    <a:pt x="15847" y="14809"/>
                    <a:pt x="16300" y="14836"/>
                    <a:pt x="16756" y="14887"/>
                  </a:cubicBezTo>
                  <a:cubicBezTo>
                    <a:pt x="17154" y="14791"/>
                    <a:pt x="17551" y="14699"/>
                    <a:pt x="17948" y="14602"/>
                  </a:cubicBezTo>
                  <a:cubicBezTo>
                    <a:pt x="18330" y="14522"/>
                    <a:pt x="18722" y="14409"/>
                    <a:pt x="19098" y="14355"/>
                  </a:cubicBezTo>
                  <a:cubicBezTo>
                    <a:pt x="19356" y="14399"/>
                    <a:pt x="19624" y="14431"/>
                    <a:pt x="19899" y="14468"/>
                  </a:cubicBezTo>
                  <a:cubicBezTo>
                    <a:pt x="20018" y="14479"/>
                    <a:pt x="20135" y="14495"/>
                    <a:pt x="20259" y="14511"/>
                  </a:cubicBezTo>
                  <a:cubicBezTo>
                    <a:pt x="20479" y="14635"/>
                    <a:pt x="20688" y="14833"/>
                    <a:pt x="20881" y="15135"/>
                  </a:cubicBezTo>
                  <a:cubicBezTo>
                    <a:pt x="20946" y="15111"/>
                    <a:pt x="21004" y="15100"/>
                    <a:pt x="21057" y="15100"/>
                  </a:cubicBezTo>
                  <a:cubicBezTo>
                    <a:pt x="21235" y="15100"/>
                    <a:pt x="21352" y="15225"/>
                    <a:pt x="21436" y="15419"/>
                  </a:cubicBezTo>
                  <a:cubicBezTo>
                    <a:pt x="21429" y="15419"/>
                    <a:pt x="21424" y="15425"/>
                    <a:pt x="21424" y="15425"/>
                  </a:cubicBezTo>
                  <a:cubicBezTo>
                    <a:pt x="21585" y="15763"/>
                    <a:pt x="21790" y="15999"/>
                    <a:pt x="22032" y="16144"/>
                  </a:cubicBezTo>
                  <a:cubicBezTo>
                    <a:pt x="22037" y="16155"/>
                    <a:pt x="22037" y="16160"/>
                    <a:pt x="22042" y="16172"/>
                  </a:cubicBezTo>
                  <a:lnTo>
                    <a:pt x="22081" y="16172"/>
                  </a:lnTo>
                  <a:cubicBezTo>
                    <a:pt x="22276" y="16278"/>
                    <a:pt x="22496" y="16329"/>
                    <a:pt x="22737" y="16329"/>
                  </a:cubicBezTo>
                  <a:cubicBezTo>
                    <a:pt x="22959" y="16329"/>
                    <a:pt x="23198" y="16286"/>
                    <a:pt x="23455" y="16204"/>
                  </a:cubicBezTo>
                  <a:cubicBezTo>
                    <a:pt x="23637" y="16144"/>
                    <a:pt x="23836" y="16065"/>
                    <a:pt x="24035" y="16065"/>
                  </a:cubicBezTo>
                  <a:cubicBezTo>
                    <a:pt x="24177" y="16065"/>
                    <a:pt x="24320" y="16106"/>
                    <a:pt x="24454" y="16224"/>
                  </a:cubicBezTo>
                  <a:cubicBezTo>
                    <a:pt x="24577" y="16253"/>
                    <a:pt x="24696" y="16265"/>
                    <a:pt x="24811" y="16265"/>
                  </a:cubicBezTo>
                  <a:cubicBezTo>
                    <a:pt x="25002" y="16265"/>
                    <a:pt x="25185" y="16231"/>
                    <a:pt x="25362" y="16177"/>
                  </a:cubicBezTo>
                  <a:cubicBezTo>
                    <a:pt x="25459" y="16144"/>
                    <a:pt x="25555" y="16112"/>
                    <a:pt x="25647" y="16075"/>
                  </a:cubicBezTo>
                  <a:cubicBezTo>
                    <a:pt x="25787" y="16021"/>
                    <a:pt x="25927" y="15961"/>
                    <a:pt x="26066" y="15902"/>
                  </a:cubicBezTo>
                  <a:cubicBezTo>
                    <a:pt x="26297" y="15805"/>
                    <a:pt x="26534" y="15715"/>
                    <a:pt x="26775" y="15666"/>
                  </a:cubicBezTo>
                  <a:cubicBezTo>
                    <a:pt x="27098" y="15623"/>
                    <a:pt x="27454" y="15388"/>
                    <a:pt x="27768" y="15388"/>
                  </a:cubicBezTo>
                  <a:cubicBezTo>
                    <a:pt x="27998" y="15388"/>
                    <a:pt x="28205" y="15514"/>
                    <a:pt x="28360" y="15934"/>
                  </a:cubicBezTo>
                  <a:cubicBezTo>
                    <a:pt x="28428" y="15921"/>
                    <a:pt x="28491" y="15915"/>
                    <a:pt x="28550" y="15915"/>
                  </a:cubicBezTo>
                  <a:cubicBezTo>
                    <a:pt x="28879" y="15915"/>
                    <a:pt x="29075" y="16112"/>
                    <a:pt x="29165" y="16467"/>
                  </a:cubicBezTo>
                  <a:cubicBezTo>
                    <a:pt x="29221" y="16452"/>
                    <a:pt x="29274" y="16444"/>
                    <a:pt x="29323" y="16444"/>
                  </a:cubicBezTo>
                  <a:cubicBezTo>
                    <a:pt x="29499" y="16444"/>
                    <a:pt x="29627" y="16542"/>
                    <a:pt x="29703" y="16735"/>
                  </a:cubicBezTo>
                  <a:cubicBezTo>
                    <a:pt x="29983" y="16816"/>
                    <a:pt x="30300" y="16848"/>
                    <a:pt x="30236" y="17267"/>
                  </a:cubicBezTo>
                  <a:cubicBezTo>
                    <a:pt x="30301" y="17255"/>
                    <a:pt x="30363" y="17249"/>
                    <a:pt x="30421" y="17249"/>
                  </a:cubicBezTo>
                  <a:cubicBezTo>
                    <a:pt x="30748" y="17249"/>
                    <a:pt x="30944" y="17442"/>
                    <a:pt x="31035" y="17799"/>
                  </a:cubicBezTo>
                  <a:cubicBezTo>
                    <a:pt x="31089" y="17785"/>
                    <a:pt x="31140" y="17778"/>
                    <a:pt x="31188" y="17778"/>
                  </a:cubicBezTo>
                  <a:cubicBezTo>
                    <a:pt x="31365" y="17778"/>
                    <a:pt x="31492" y="17874"/>
                    <a:pt x="31573" y="18073"/>
                  </a:cubicBezTo>
                  <a:cubicBezTo>
                    <a:pt x="31847" y="18148"/>
                    <a:pt x="32170" y="18185"/>
                    <a:pt x="32105" y="18604"/>
                  </a:cubicBezTo>
                  <a:cubicBezTo>
                    <a:pt x="32172" y="18591"/>
                    <a:pt x="32235" y="18585"/>
                    <a:pt x="32293" y="18585"/>
                  </a:cubicBezTo>
                  <a:cubicBezTo>
                    <a:pt x="32618" y="18585"/>
                    <a:pt x="32814" y="18782"/>
                    <a:pt x="32904" y="19137"/>
                  </a:cubicBezTo>
                  <a:cubicBezTo>
                    <a:pt x="32961" y="19122"/>
                    <a:pt x="33013" y="19114"/>
                    <a:pt x="33062" y="19114"/>
                  </a:cubicBezTo>
                  <a:cubicBezTo>
                    <a:pt x="33236" y="19114"/>
                    <a:pt x="33362" y="19212"/>
                    <a:pt x="33442" y="19405"/>
                  </a:cubicBezTo>
                  <a:cubicBezTo>
                    <a:pt x="33717" y="19486"/>
                    <a:pt x="34039" y="19524"/>
                    <a:pt x="33975" y="19938"/>
                  </a:cubicBezTo>
                  <a:cubicBezTo>
                    <a:pt x="34042" y="19924"/>
                    <a:pt x="34106" y="19918"/>
                    <a:pt x="34165" y="19918"/>
                  </a:cubicBezTo>
                  <a:cubicBezTo>
                    <a:pt x="34489" y="19918"/>
                    <a:pt x="34683" y="20114"/>
                    <a:pt x="34769" y="20469"/>
                  </a:cubicBezTo>
                  <a:cubicBezTo>
                    <a:pt x="34974" y="20506"/>
                    <a:pt x="35167" y="20523"/>
                    <a:pt x="35366" y="20523"/>
                  </a:cubicBezTo>
                  <a:cubicBezTo>
                    <a:pt x="35413" y="20679"/>
                    <a:pt x="35446" y="20866"/>
                    <a:pt x="35381" y="21059"/>
                  </a:cubicBezTo>
                  <a:cubicBezTo>
                    <a:pt x="35393" y="21059"/>
                    <a:pt x="35403" y="21066"/>
                    <a:pt x="35413" y="21066"/>
                  </a:cubicBezTo>
                  <a:cubicBezTo>
                    <a:pt x="36021" y="21066"/>
                    <a:pt x="36601" y="20937"/>
                    <a:pt x="37166" y="20813"/>
                  </a:cubicBezTo>
                  <a:cubicBezTo>
                    <a:pt x="37353" y="20776"/>
                    <a:pt x="37536" y="20732"/>
                    <a:pt x="37724" y="20700"/>
                  </a:cubicBezTo>
                  <a:cubicBezTo>
                    <a:pt x="38492" y="20555"/>
                    <a:pt x="39029" y="19975"/>
                    <a:pt x="39029" y="19287"/>
                  </a:cubicBezTo>
                  <a:cubicBezTo>
                    <a:pt x="39035" y="17751"/>
                    <a:pt x="39926" y="16762"/>
                    <a:pt x="40958" y="15618"/>
                  </a:cubicBezTo>
                  <a:cubicBezTo>
                    <a:pt x="41076" y="15489"/>
                    <a:pt x="41188" y="15366"/>
                    <a:pt x="41302" y="15237"/>
                  </a:cubicBezTo>
                  <a:cubicBezTo>
                    <a:pt x="42366" y="14039"/>
                    <a:pt x="43300" y="13104"/>
                    <a:pt x="44853" y="12948"/>
                  </a:cubicBezTo>
                  <a:cubicBezTo>
                    <a:pt x="45782" y="12851"/>
                    <a:pt x="46384" y="12061"/>
                    <a:pt x="46454" y="10831"/>
                  </a:cubicBezTo>
                  <a:cubicBezTo>
                    <a:pt x="46464" y="10654"/>
                    <a:pt x="46384" y="10482"/>
                    <a:pt x="46239" y="10375"/>
                  </a:cubicBezTo>
                  <a:cubicBezTo>
                    <a:pt x="46142" y="10305"/>
                    <a:pt x="46035" y="10268"/>
                    <a:pt x="45922" y="10268"/>
                  </a:cubicBezTo>
                  <a:cubicBezTo>
                    <a:pt x="45857" y="10268"/>
                    <a:pt x="45793" y="10278"/>
                    <a:pt x="45733" y="10300"/>
                  </a:cubicBezTo>
                  <a:cubicBezTo>
                    <a:pt x="45470" y="10402"/>
                    <a:pt x="45218" y="10504"/>
                    <a:pt x="44971" y="10611"/>
                  </a:cubicBezTo>
                  <a:cubicBezTo>
                    <a:pt x="44799" y="10687"/>
                    <a:pt x="44627" y="10756"/>
                    <a:pt x="44466" y="10821"/>
                  </a:cubicBezTo>
                  <a:cubicBezTo>
                    <a:pt x="44761" y="10288"/>
                    <a:pt x="44944" y="9450"/>
                    <a:pt x="44837" y="9058"/>
                  </a:cubicBezTo>
                  <a:cubicBezTo>
                    <a:pt x="44766" y="8817"/>
                    <a:pt x="44605" y="8709"/>
                    <a:pt x="44515" y="8666"/>
                  </a:cubicBezTo>
                  <a:cubicBezTo>
                    <a:pt x="44203" y="8516"/>
                    <a:pt x="44154" y="8495"/>
                    <a:pt x="44272" y="8188"/>
                  </a:cubicBezTo>
                  <a:lnTo>
                    <a:pt x="44272" y="8188"/>
                  </a:lnTo>
                  <a:cubicBezTo>
                    <a:pt x="44644" y="8430"/>
                    <a:pt x="45063" y="8473"/>
                    <a:pt x="45411" y="8478"/>
                  </a:cubicBezTo>
                  <a:cubicBezTo>
                    <a:pt x="46346" y="8478"/>
                    <a:pt x="47319" y="7839"/>
                    <a:pt x="47952" y="6819"/>
                  </a:cubicBezTo>
                  <a:cubicBezTo>
                    <a:pt x="48544" y="5862"/>
                    <a:pt x="48666" y="4831"/>
                    <a:pt x="48280" y="4057"/>
                  </a:cubicBezTo>
                  <a:cubicBezTo>
                    <a:pt x="48022" y="3546"/>
                    <a:pt x="47694" y="3439"/>
                    <a:pt x="47458" y="3439"/>
                  </a:cubicBezTo>
                  <a:cubicBezTo>
                    <a:pt x="47211" y="3439"/>
                    <a:pt x="46856" y="3563"/>
                    <a:pt x="46588" y="4137"/>
                  </a:cubicBezTo>
                  <a:lnTo>
                    <a:pt x="46539" y="4234"/>
                  </a:lnTo>
                  <a:cubicBezTo>
                    <a:pt x="46405" y="3911"/>
                    <a:pt x="46120" y="3402"/>
                    <a:pt x="45514" y="3402"/>
                  </a:cubicBezTo>
                  <a:cubicBezTo>
                    <a:pt x="45218" y="3402"/>
                    <a:pt x="44955" y="3525"/>
                    <a:pt x="44697" y="3648"/>
                  </a:cubicBezTo>
                  <a:cubicBezTo>
                    <a:pt x="44697" y="3648"/>
                    <a:pt x="44278" y="3847"/>
                    <a:pt x="44144" y="3906"/>
                  </a:cubicBezTo>
                  <a:cubicBezTo>
                    <a:pt x="44342" y="3750"/>
                    <a:pt x="44520" y="3584"/>
                    <a:pt x="44691" y="3423"/>
                  </a:cubicBezTo>
                  <a:cubicBezTo>
                    <a:pt x="45218" y="2929"/>
                    <a:pt x="45669" y="2500"/>
                    <a:pt x="46346" y="2500"/>
                  </a:cubicBezTo>
                  <a:lnTo>
                    <a:pt x="46449" y="2500"/>
                  </a:lnTo>
                  <a:cubicBezTo>
                    <a:pt x="46846" y="2500"/>
                    <a:pt x="47201" y="2225"/>
                    <a:pt x="47308" y="1838"/>
                  </a:cubicBezTo>
                  <a:cubicBezTo>
                    <a:pt x="47416" y="1446"/>
                    <a:pt x="47255" y="1054"/>
                    <a:pt x="46894" y="839"/>
                  </a:cubicBezTo>
                  <a:cubicBezTo>
                    <a:pt x="46712" y="727"/>
                    <a:pt x="46529" y="581"/>
                    <a:pt x="46341" y="430"/>
                  </a:cubicBezTo>
                  <a:cubicBezTo>
                    <a:pt x="46164" y="286"/>
                    <a:pt x="45976" y="135"/>
                    <a:pt x="45766"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01"/>
            <p:cNvSpPr/>
            <p:nvPr/>
          </p:nvSpPr>
          <p:spPr>
            <a:xfrm>
              <a:off x="4531200" y="3340750"/>
              <a:ext cx="490225" cy="851900"/>
            </a:xfrm>
            <a:custGeom>
              <a:rect b="b" l="l" r="r" t="t"/>
              <a:pathLst>
                <a:path extrusionOk="0" h="34076" w="19609">
                  <a:moveTo>
                    <a:pt x="18061" y="0"/>
                  </a:moveTo>
                  <a:cubicBezTo>
                    <a:pt x="15413" y="209"/>
                    <a:pt x="12764" y="403"/>
                    <a:pt x="10110" y="591"/>
                  </a:cubicBezTo>
                  <a:cubicBezTo>
                    <a:pt x="9570" y="630"/>
                    <a:pt x="8963" y="736"/>
                    <a:pt x="8414" y="736"/>
                  </a:cubicBezTo>
                  <a:cubicBezTo>
                    <a:pt x="8056" y="736"/>
                    <a:pt x="7724" y="691"/>
                    <a:pt x="7451" y="553"/>
                  </a:cubicBezTo>
                  <a:cubicBezTo>
                    <a:pt x="7236" y="586"/>
                    <a:pt x="7015" y="628"/>
                    <a:pt x="6801" y="693"/>
                  </a:cubicBezTo>
                  <a:cubicBezTo>
                    <a:pt x="6623" y="742"/>
                    <a:pt x="6447" y="801"/>
                    <a:pt x="6274" y="876"/>
                  </a:cubicBezTo>
                  <a:cubicBezTo>
                    <a:pt x="5968" y="1322"/>
                    <a:pt x="5609" y="1746"/>
                    <a:pt x="5307" y="2192"/>
                  </a:cubicBezTo>
                  <a:cubicBezTo>
                    <a:pt x="4442" y="2837"/>
                    <a:pt x="4925" y="3794"/>
                    <a:pt x="4764" y="4605"/>
                  </a:cubicBezTo>
                  <a:cubicBezTo>
                    <a:pt x="4593" y="4776"/>
                    <a:pt x="4416" y="4947"/>
                    <a:pt x="4243" y="5120"/>
                  </a:cubicBezTo>
                  <a:cubicBezTo>
                    <a:pt x="3152" y="5308"/>
                    <a:pt x="3105" y="6221"/>
                    <a:pt x="2906" y="7037"/>
                  </a:cubicBezTo>
                  <a:cubicBezTo>
                    <a:pt x="2857" y="7613"/>
                    <a:pt x="2353" y="8086"/>
                    <a:pt x="2202" y="8634"/>
                  </a:cubicBezTo>
                  <a:cubicBezTo>
                    <a:pt x="2165" y="8751"/>
                    <a:pt x="2148" y="8875"/>
                    <a:pt x="2153" y="9004"/>
                  </a:cubicBezTo>
                  <a:cubicBezTo>
                    <a:pt x="2165" y="9170"/>
                    <a:pt x="2213" y="9348"/>
                    <a:pt x="2326" y="9536"/>
                  </a:cubicBezTo>
                  <a:cubicBezTo>
                    <a:pt x="2224" y="9660"/>
                    <a:pt x="2127" y="9782"/>
                    <a:pt x="2036" y="9906"/>
                  </a:cubicBezTo>
                  <a:cubicBezTo>
                    <a:pt x="1471" y="10412"/>
                    <a:pt x="484" y="10777"/>
                    <a:pt x="1558" y="11813"/>
                  </a:cubicBezTo>
                  <a:cubicBezTo>
                    <a:pt x="1627" y="12232"/>
                    <a:pt x="1563" y="12710"/>
                    <a:pt x="2095" y="12888"/>
                  </a:cubicBezTo>
                  <a:cubicBezTo>
                    <a:pt x="2095" y="13102"/>
                    <a:pt x="2106" y="13318"/>
                    <a:pt x="2084" y="13533"/>
                  </a:cubicBezTo>
                  <a:cubicBezTo>
                    <a:pt x="2036" y="14108"/>
                    <a:pt x="1875" y="14495"/>
                    <a:pt x="1600" y="14741"/>
                  </a:cubicBezTo>
                  <a:cubicBezTo>
                    <a:pt x="1617" y="14946"/>
                    <a:pt x="1638" y="15145"/>
                    <a:pt x="1676" y="15343"/>
                  </a:cubicBezTo>
                  <a:cubicBezTo>
                    <a:pt x="1687" y="15403"/>
                    <a:pt x="1697" y="15462"/>
                    <a:pt x="1708" y="15520"/>
                  </a:cubicBezTo>
                  <a:cubicBezTo>
                    <a:pt x="2379" y="16068"/>
                    <a:pt x="2428" y="17325"/>
                    <a:pt x="2654" y="18287"/>
                  </a:cubicBezTo>
                  <a:cubicBezTo>
                    <a:pt x="2675" y="18368"/>
                    <a:pt x="2798" y="18427"/>
                    <a:pt x="2889" y="18492"/>
                  </a:cubicBezTo>
                  <a:cubicBezTo>
                    <a:pt x="2842" y="18743"/>
                    <a:pt x="2830" y="18975"/>
                    <a:pt x="3159" y="19033"/>
                  </a:cubicBezTo>
                  <a:cubicBezTo>
                    <a:pt x="3132" y="19479"/>
                    <a:pt x="3410" y="19990"/>
                    <a:pt x="2917" y="20339"/>
                  </a:cubicBezTo>
                  <a:cubicBezTo>
                    <a:pt x="1939" y="20662"/>
                    <a:pt x="2224" y="21527"/>
                    <a:pt x="2100" y="22214"/>
                  </a:cubicBezTo>
                  <a:cubicBezTo>
                    <a:pt x="1515" y="22477"/>
                    <a:pt x="1359" y="22993"/>
                    <a:pt x="1295" y="23568"/>
                  </a:cubicBezTo>
                  <a:cubicBezTo>
                    <a:pt x="1295" y="23568"/>
                    <a:pt x="1296" y="23568"/>
                    <a:pt x="1297" y="23567"/>
                  </a:cubicBezTo>
                  <a:lnTo>
                    <a:pt x="1297" y="23567"/>
                  </a:lnTo>
                  <a:cubicBezTo>
                    <a:pt x="429" y="25027"/>
                    <a:pt x="90" y="26637"/>
                    <a:pt x="0" y="28311"/>
                  </a:cubicBezTo>
                  <a:lnTo>
                    <a:pt x="0" y="28360"/>
                  </a:lnTo>
                  <a:cubicBezTo>
                    <a:pt x="65" y="28554"/>
                    <a:pt x="177" y="28742"/>
                    <a:pt x="370" y="28871"/>
                  </a:cubicBezTo>
                  <a:cubicBezTo>
                    <a:pt x="557" y="28857"/>
                    <a:pt x="745" y="28852"/>
                    <a:pt x="933" y="28852"/>
                  </a:cubicBezTo>
                  <a:cubicBezTo>
                    <a:pt x="1245" y="28852"/>
                    <a:pt x="1559" y="28864"/>
                    <a:pt x="1871" y="28864"/>
                  </a:cubicBezTo>
                  <a:cubicBezTo>
                    <a:pt x="2595" y="28864"/>
                    <a:pt x="3311" y="28800"/>
                    <a:pt x="3975" y="28371"/>
                  </a:cubicBezTo>
                  <a:lnTo>
                    <a:pt x="6113" y="28365"/>
                  </a:lnTo>
                  <a:cubicBezTo>
                    <a:pt x="6284" y="28587"/>
                    <a:pt x="6481" y="28649"/>
                    <a:pt x="6686" y="28649"/>
                  </a:cubicBezTo>
                  <a:cubicBezTo>
                    <a:pt x="6933" y="28649"/>
                    <a:pt x="7192" y="28559"/>
                    <a:pt x="7429" y="28554"/>
                  </a:cubicBezTo>
                  <a:cubicBezTo>
                    <a:pt x="8595" y="28532"/>
                    <a:pt x="9755" y="28445"/>
                    <a:pt x="10916" y="28381"/>
                  </a:cubicBezTo>
                  <a:cubicBezTo>
                    <a:pt x="10929" y="28488"/>
                    <a:pt x="10994" y="28502"/>
                    <a:pt x="11066" y="28502"/>
                  </a:cubicBezTo>
                  <a:cubicBezTo>
                    <a:pt x="11091" y="28502"/>
                    <a:pt x="11117" y="28500"/>
                    <a:pt x="11142" y="28500"/>
                  </a:cubicBezTo>
                  <a:cubicBezTo>
                    <a:pt x="11161" y="28500"/>
                    <a:pt x="11179" y="28501"/>
                    <a:pt x="11195" y="28505"/>
                  </a:cubicBezTo>
                  <a:cubicBezTo>
                    <a:pt x="11088" y="28784"/>
                    <a:pt x="10631" y="28978"/>
                    <a:pt x="10653" y="29241"/>
                  </a:cubicBezTo>
                  <a:cubicBezTo>
                    <a:pt x="10658" y="29278"/>
                    <a:pt x="10669" y="29316"/>
                    <a:pt x="10695" y="29354"/>
                  </a:cubicBezTo>
                  <a:cubicBezTo>
                    <a:pt x="10836" y="29585"/>
                    <a:pt x="10868" y="29853"/>
                    <a:pt x="10868" y="30138"/>
                  </a:cubicBezTo>
                  <a:cubicBezTo>
                    <a:pt x="10868" y="30171"/>
                    <a:pt x="10863" y="30208"/>
                    <a:pt x="10863" y="30245"/>
                  </a:cubicBezTo>
                  <a:cubicBezTo>
                    <a:pt x="10856" y="30386"/>
                    <a:pt x="10846" y="30530"/>
                    <a:pt x="10836" y="30676"/>
                  </a:cubicBezTo>
                  <a:cubicBezTo>
                    <a:pt x="10830" y="30788"/>
                    <a:pt x="10819" y="30895"/>
                    <a:pt x="10819" y="31003"/>
                  </a:cubicBezTo>
                  <a:lnTo>
                    <a:pt x="10819" y="31105"/>
                  </a:lnTo>
                  <a:cubicBezTo>
                    <a:pt x="10836" y="31631"/>
                    <a:pt x="11012" y="32094"/>
                    <a:pt x="11835" y="32308"/>
                  </a:cubicBezTo>
                  <a:cubicBezTo>
                    <a:pt x="11910" y="32330"/>
                    <a:pt x="11932" y="32545"/>
                    <a:pt x="11952" y="32771"/>
                  </a:cubicBezTo>
                  <a:cubicBezTo>
                    <a:pt x="11964" y="32910"/>
                    <a:pt x="11974" y="33055"/>
                    <a:pt x="11991" y="33163"/>
                  </a:cubicBezTo>
                  <a:cubicBezTo>
                    <a:pt x="12152" y="33307"/>
                    <a:pt x="12302" y="33409"/>
                    <a:pt x="12452" y="33469"/>
                  </a:cubicBezTo>
                  <a:cubicBezTo>
                    <a:pt x="12371" y="33689"/>
                    <a:pt x="12227" y="33813"/>
                    <a:pt x="12071" y="33882"/>
                  </a:cubicBezTo>
                  <a:cubicBezTo>
                    <a:pt x="12269" y="33989"/>
                    <a:pt x="12500" y="34076"/>
                    <a:pt x="12764" y="34076"/>
                  </a:cubicBezTo>
                  <a:cubicBezTo>
                    <a:pt x="12931" y="34076"/>
                    <a:pt x="13097" y="34038"/>
                    <a:pt x="13269" y="33974"/>
                  </a:cubicBezTo>
                  <a:cubicBezTo>
                    <a:pt x="13457" y="33904"/>
                    <a:pt x="13655" y="33791"/>
                    <a:pt x="13860" y="33635"/>
                  </a:cubicBezTo>
                  <a:cubicBezTo>
                    <a:pt x="13918" y="33592"/>
                    <a:pt x="13983" y="33555"/>
                    <a:pt x="14042" y="33512"/>
                  </a:cubicBezTo>
                  <a:cubicBezTo>
                    <a:pt x="15187" y="32700"/>
                    <a:pt x="16422" y="32288"/>
                    <a:pt x="17717" y="32288"/>
                  </a:cubicBezTo>
                  <a:cubicBezTo>
                    <a:pt x="18024" y="32288"/>
                    <a:pt x="18334" y="32313"/>
                    <a:pt x="18646" y="32362"/>
                  </a:cubicBezTo>
                  <a:lnTo>
                    <a:pt x="18517" y="32217"/>
                  </a:lnTo>
                  <a:cubicBezTo>
                    <a:pt x="18405" y="32099"/>
                    <a:pt x="18361" y="31938"/>
                    <a:pt x="18383" y="31787"/>
                  </a:cubicBezTo>
                  <a:lnTo>
                    <a:pt x="18383" y="31787"/>
                  </a:lnTo>
                  <a:cubicBezTo>
                    <a:pt x="18560" y="31804"/>
                    <a:pt x="18733" y="31825"/>
                    <a:pt x="18909" y="31857"/>
                  </a:cubicBezTo>
                  <a:cubicBezTo>
                    <a:pt x="18958" y="31804"/>
                    <a:pt x="19011" y="31750"/>
                    <a:pt x="19076" y="31713"/>
                  </a:cubicBezTo>
                  <a:cubicBezTo>
                    <a:pt x="19055" y="31535"/>
                    <a:pt x="19033" y="31358"/>
                    <a:pt x="19011" y="31185"/>
                  </a:cubicBezTo>
                  <a:cubicBezTo>
                    <a:pt x="19033" y="31180"/>
                    <a:pt x="19055" y="31175"/>
                    <a:pt x="19076" y="31175"/>
                  </a:cubicBezTo>
                  <a:cubicBezTo>
                    <a:pt x="19162" y="31175"/>
                    <a:pt x="19248" y="31197"/>
                    <a:pt x="19323" y="31239"/>
                  </a:cubicBezTo>
                  <a:cubicBezTo>
                    <a:pt x="19490" y="31326"/>
                    <a:pt x="19598" y="31497"/>
                    <a:pt x="19603" y="31685"/>
                  </a:cubicBezTo>
                  <a:cubicBezTo>
                    <a:pt x="19603" y="31675"/>
                    <a:pt x="19608" y="31658"/>
                    <a:pt x="19603" y="31643"/>
                  </a:cubicBezTo>
                  <a:cubicBezTo>
                    <a:pt x="19591" y="31557"/>
                    <a:pt x="19586" y="31465"/>
                    <a:pt x="19576" y="31373"/>
                  </a:cubicBezTo>
                  <a:cubicBezTo>
                    <a:pt x="19474" y="31288"/>
                    <a:pt x="19398" y="31143"/>
                    <a:pt x="19372" y="30885"/>
                  </a:cubicBezTo>
                  <a:cubicBezTo>
                    <a:pt x="19264" y="29806"/>
                    <a:pt x="19125" y="28735"/>
                    <a:pt x="18979" y="27661"/>
                  </a:cubicBezTo>
                  <a:cubicBezTo>
                    <a:pt x="19033" y="27656"/>
                    <a:pt x="19087" y="27651"/>
                    <a:pt x="19147" y="27640"/>
                  </a:cubicBezTo>
                  <a:cubicBezTo>
                    <a:pt x="19130" y="27543"/>
                    <a:pt x="19120" y="27453"/>
                    <a:pt x="19108" y="27356"/>
                  </a:cubicBezTo>
                  <a:cubicBezTo>
                    <a:pt x="19060" y="27361"/>
                    <a:pt x="19006" y="27366"/>
                    <a:pt x="18953" y="27371"/>
                  </a:cubicBezTo>
                  <a:cubicBezTo>
                    <a:pt x="18947" y="27371"/>
                    <a:pt x="18947" y="27377"/>
                    <a:pt x="18942" y="27377"/>
                  </a:cubicBezTo>
                  <a:cubicBezTo>
                    <a:pt x="18765" y="26104"/>
                    <a:pt x="18572" y="24830"/>
                    <a:pt x="18383" y="23558"/>
                  </a:cubicBezTo>
                  <a:cubicBezTo>
                    <a:pt x="17932" y="20458"/>
                    <a:pt x="18190" y="17357"/>
                    <a:pt x="18334" y="14258"/>
                  </a:cubicBezTo>
                  <a:cubicBezTo>
                    <a:pt x="18421" y="13586"/>
                    <a:pt x="18453" y="12915"/>
                    <a:pt x="18453" y="12244"/>
                  </a:cubicBezTo>
                  <a:cubicBezTo>
                    <a:pt x="18453" y="11572"/>
                    <a:pt x="18421" y="10900"/>
                    <a:pt x="18388" y="10229"/>
                  </a:cubicBezTo>
                  <a:cubicBezTo>
                    <a:pt x="18388" y="7258"/>
                    <a:pt x="18410" y="4287"/>
                    <a:pt x="18383" y="1317"/>
                  </a:cubicBezTo>
                  <a:cubicBezTo>
                    <a:pt x="18378" y="967"/>
                    <a:pt x="18405" y="715"/>
                    <a:pt x="18544" y="543"/>
                  </a:cubicBezTo>
                  <a:cubicBezTo>
                    <a:pt x="18490" y="414"/>
                    <a:pt x="18416" y="290"/>
                    <a:pt x="18309" y="183"/>
                  </a:cubicBezTo>
                  <a:cubicBezTo>
                    <a:pt x="18281" y="156"/>
                    <a:pt x="18249" y="134"/>
                    <a:pt x="18222" y="113"/>
                  </a:cubicBezTo>
                  <a:cubicBezTo>
                    <a:pt x="18173" y="70"/>
                    <a:pt x="18115" y="38"/>
                    <a:pt x="18061"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01"/>
            <p:cNvSpPr/>
            <p:nvPr/>
          </p:nvSpPr>
          <p:spPr>
            <a:xfrm>
              <a:off x="5601600" y="2410275"/>
              <a:ext cx="1027825" cy="589500"/>
            </a:xfrm>
            <a:custGeom>
              <a:rect b="b" l="l" r="r" t="t"/>
              <a:pathLst>
                <a:path extrusionOk="0" h="23580" w="41113">
                  <a:moveTo>
                    <a:pt x="37686" y="14398"/>
                  </a:moveTo>
                  <a:lnTo>
                    <a:pt x="37686" y="14398"/>
                  </a:lnTo>
                  <a:cubicBezTo>
                    <a:pt x="37648" y="14420"/>
                    <a:pt x="37611" y="14446"/>
                    <a:pt x="37574" y="14478"/>
                  </a:cubicBezTo>
                  <a:cubicBezTo>
                    <a:pt x="37547" y="14500"/>
                    <a:pt x="37530" y="14510"/>
                    <a:pt x="37525" y="14517"/>
                  </a:cubicBezTo>
                  <a:cubicBezTo>
                    <a:pt x="37514" y="14510"/>
                    <a:pt x="37503" y="14505"/>
                    <a:pt x="37487" y="14495"/>
                  </a:cubicBezTo>
                  <a:cubicBezTo>
                    <a:pt x="37509" y="14485"/>
                    <a:pt x="37643" y="14420"/>
                    <a:pt x="37686" y="14398"/>
                  </a:cubicBezTo>
                  <a:close/>
                  <a:moveTo>
                    <a:pt x="24218" y="0"/>
                  </a:moveTo>
                  <a:cubicBezTo>
                    <a:pt x="23944" y="855"/>
                    <a:pt x="23637" y="1704"/>
                    <a:pt x="23632" y="2616"/>
                  </a:cubicBezTo>
                  <a:cubicBezTo>
                    <a:pt x="23632" y="2745"/>
                    <a:pt x="23610" y="2859"/>
                    <a:pt x="23568" y="2961"/>
                  </a:cubicBezTo>
                  <a:cubicBezTo>
                    <a:pt x="23449" y="3261"/>
                    <a:pt x="23171" y="3449"/>
                    <a:pt x="22908" y="3648"/>
                  </a:cubicBezTo>
                  <a:cubicBezTo>
                    <a:pt x="22843" y="3858"/>
                    <a:pt x="22826" y="4094"/>
                    <a:pt x="22574" y="4186"/>
                  </a:cubicBezTo>
                  <a:cubicBezTo>
                    <a:pt x="22553" y="4736"/>
                    <a:pt x="22365" y="4877"/>
                    <a:pt x="22119" y="4877"/>
                  </a:cubicBezTo>
                  <a:cubicBezTo>
                    <a:pt x="21861" y="4877"/>
                    <a:pt x="21538" y="4722"/>
                    <a:pt x="21280" y="4722"/>
                  </a:cubicBezTo>
                  <a:cubicBezTo>
                    <a:pt x="21265" y="4722"/>
                    <a:pt x="21251" y="4722"/>
                    <a:pt x="21237" y="4723"/>
                  </a:cubicBezTo>
                  <a:cubicBezTo>
                    <a:pt x="21021" y="5550"/>
                    <a:pt x="20877" y="6404"/>
                    <a:pt x="20575" y="7200"/>
                  </a:cubicBezTo>
                  <a:cubicBezTo>
                    <a:pt x="20412" y="7627"/>
                    <a:pt x="20199" y="7834"/>
                    <a:pt x="19968" y="7834"/>
                  </a:cubicBezTo>
                  <a:cubicBezTo>
                    <a:pt x="19773" y="7834"/>
                    <a:pt x="19566" y="7686"/>
                    <a:pt x="19367" y="7399"/>
                  </a:cubicBezTo>
                  <a:cubicBezTo>
                    <a:pt x="19290" y="7444"/>
                    <a:pt x="19223" y="7463"/>
                    <a:pt x="19165" y="7463"/>
                  </a:cubicBezTo>
                  <a:cubicBezTo>
                    <a:pt x="18990" y="7463"/>
                    <a:pt x="18892" y="7289"/>
                    <a:pt x="18787" y="7136"/>
                  </a:cubicBezTo>
                  <a:cubicBezTo>
                    <a:pt x="18690" y="7081"/>
                    <a:pt x="18599" y="7027"/>
                    <a:pt x="18502" y="6974"/>
                  </a:cubicBezTo>
                  <a:cubicBezTo>
                    <a:pt x="17793" y="7892"/>
                    <a:pt x="17862" y="9063"/>
                    <a:pt x="17503" y="10095"/>
                  </a:cubicBezTo>
                  <a:cubicBezTo>
                    <a:pt x="17347" y="10535"/>
                    <a:pt x="17352" y="11041"/>
                    <a:pt x="16970" y="11384"/>
                  </a:cubicBezTo>
                  <a:cubicBezTo>
                    <a:pt x="16940" y="11523"/>
                    <a:pt x="16921" y="11672"/>
                    <a:pt x="16751" y="11672"/>
                  </a:cubicBezTo>
                  <a:cubicBezTo>
                    <a:pt x="16738" y="11672"/>
                    <a:pt x="16723" y="11671"/>
                    <a:pt x="16707" y="11669"/>
                  </a:cubicBezTo>
                  <a:lnTo>
                    <a:pt x="16707" y="11669"/>
                  </a:lnTo>
                  <a:cubicBezTo>
                    <a:pt x="16739" y="12132"/>
                    <a:pt x="16525" y="12469"/>
                    <a:pt x="16159" y="12727"/>
                  </a:cubicBezTo>
                  <a:cubicBezTo>
                    <a:pt x="15939" y="13260"/>
                    <a:pt x="16605" y="13791"/>
                    <a:pt x="16171" y="14317"/>
                  </a:cubicBezTo>
                  <a:cubicBezTo>
                    <a:pt x="16256" y="14597"/>
                    <a:pt x="16127" y="14763"/>
                    <a:pt x="15886" y="14871"/>
                  </a:cubicBezTo>
                  <a:lnTo>
                    <a:pt x="15901" y="14850"/>
                  </a:lnTo>
                  <a:lnTo>
                    <a:pt x="15901" y="14850"/>
                  </a:lnTo>
                  <a:cubicBezTo>
                    <a:pt x="15810" y="14946"/>
                    <a:pt x="15720" y="15043"/>
                    <a:pt x="15623" y="15135"/>
                  </a:cubicBezTo>
                  <a:cubicBezTo>
                    <a:pt x="15606" y="15187"/>
                    <a:pt x="15574" y="15236"/>
                    <a:pt x="15531" y="15274"/>
                  </a:cubicBezTo>
                  <a:cubicBezTo>
                    <a:pt x="14607" y="15703"/>
                    <a:pt x="13516" y="15817"/>
                    <a:pt x="12909" y="16843"/>
                  </a:cubicBezTo>
                  <a:cubicBezTo>
                    <a:pt x="12883" y="16885"/>
                    <a:pt x="12851" y="16923"/>
                    <a:pt x="12819" y="16960"/>
                  </a:cubicBezTo>
                  <a:cubicBezTo>
                    <a:pt x="12571" y="17208"/>
                    <a:pt x="12109" y="17272"/>
                    <a:pt x="11711" y="17294"/>
                  </a:cubicBezTo>
                  <a:cubicBezTo>
                    <a:pt x="11568" y="17429"/>
                    <a:pt x="11454" y="17481"/>
                    <a:pt x="11358" y="17481"/>
                  </a:cubicBezTo>
                  <a:cubicBezTo>
                    <a:pt x="11128" y="17481"/>
                    <a:pt x="11000" y="17184"/>
                    <a:pt x="10830" y="17009"/>
                  </a:cubicBezTo>
                  <a:cubicBezTo>
                    <a:pt x="10649" y="17179"/>
                    <a:pt x="10473" y="17351"/>
                    <a:pt x="10298" y="17521"/>
                  </a:cubicBezTo>
                  <a:lnTo>
                    <a:pt x="10298" y="17521"/>
                  </a:lnTo>
                  <a:cubicBezTo>
                    <a:pt x="10298" y="17520"/>
                    <a:pt x="10298" y="17520"/>
                    <a:pt x="10298" y="17520"/>
                  </a:cubicBezTo>
                  <a:lnTo>
                    <a:pt x="10298" y="17520"/>
                  </a:lnTo>
                  <a:lnTo>
                    <a:pt x="10277" y="17540"/>
                  </a:lnTo>
                  <a:cubicBezTo>
                    <a:pt x="10284" y="17534"/>
                    <a:pt x="10291" y="17527"/>
                    <a:pt x="10298" y="17521"/>
                  </a:cubicBezTo>
                  <a:lnTo>
                    <a:pt x="10298" y="17521"/>
                  </a:lnTo>
                  <a:cubicBezTo>
                    <a:pt x="10223" y="17724"/>
                    <a:pt x="10103" y="17840"/>
                    <a:pt x="9923" y="17840"/>
                  </a:cubicBezTo>
                  <a:cubicBezTo>
                    <a:pt x="9871" y="17840"/>
                    <a:pt x="9813" y="17831"/>
                    <a:pt x="9750" y="17810"/>
                  </a:cubicBezTo>
                  <a:cubicBezTo>
                    <a:pt x="9585" y="18004"/>
                    <a:pt x="9421" y="18087"/>
                    <a:pt x="9257" y="18087"/>
                  </a:cubicBezTo>
                  <a:cubicBezTo>
                    <a:pt x="9067" y="18087"/>
                    <a:pt x="8879" y="17977"/>
                    <a:pt x="8693" y="17805"/>
                  </a:cubicBezTo>
                  <a:cubicBezTo>
                    <a:pt x="8547" y="17772"/>
                    <a:pt x="8327" y="17810"/>
                    <a:pt x="8396" y="17552"/>
                  </a:cubicBezTo>
                  <a:lnTo>
                    <a:pt x="8396" y="17552"/>
                  </a:lnTo>
                  <a:cubicBezTo>
                    <a:pt x="8328" y="17584"/>
                    <a:pt x="8266" y="17598"/>
                    <a:pt x="8211" y="17598"/>
                  </a:cubicBezTo>
                  <a:cubicBezTo>
                    <a:pt x="8016" y="17598"/>
                    <a:pt x="7893" y="17426"/>
                    <a:pt x="7763" y="17267"/>
                  </a:cubicBezTo>
                  <a:cubicBezTo>
                    <a:pt x="7617" y="17116"/>
                    <a:pt x="7473" y="16967"/>
                    <a:pt x="7333" y="16816"/>
                  </a:cubicBezTo>
                  <a:lnTo>
                    <a:pt x="6801" y="16767"/>
                  </a:lnTo>
                  <a:cubicBezTo>
                    <a:pt x="6806" y="16746"/>
                    <a:pt x="6806" y="16724"/>
                    <a:pt x="6806" y="16709"/>
                  </a:cubicBezTo>
                  <a:cubicBezTo>
                    <a:pt x="6839" y="16573"/>
                    <a:pt x="6839" y="16493"/>
                    <a:pt x="6834" y="16456"/>
                  </a:cubicBezTo>
                  <a:cubicBezTo>
                    <a:pt x="6806" y="16451"/>
                    <a:pt x="6752" y="16439"/>
                    <a:pt x="6667" y="16439"/>
                  </a:cubicBezTo>
                  <a:cubicBezTo>
                    <a:pt x="6591" y="16439"/>
                    <a:pt x="6516" y="16419"/>
                    <a:pt x="6447" y="16386"/>
                  </a:cubicBezTo>
                  <a:cubicBezTo>
                    <a:pt x="6404" y="16568"/>
                    <a:pt x="6269" y="16751"/>
                    <a:pt x="6108" y="16891"/>
                  </a:cubicBezTo>
                  <a:cubicBezTo>
                    <a:pt x="5792" y="17154"/>
                    <a:pt x="5522" y="17466"/>
                    <a:pt x="5232" y="17756"/>
                  </a:cubicBezTo>
                  <a:cubicBezTo>
                    <a:pt x="5130" y="17788"/>
                    <a:pt x="5061" y="17874"/>
                    <a:pt x="4996" y="17976"/>
                  </a:cubicBezTo>
                  <a:cubicBezTo>
                    <a:pt x="4969" y="18003"/>
                    <a:pt x="4942" y="18030"/>
                    <a:pt x="4915" y="18051"/>
                  </a:cubicBezTo>
                  <a:cubicBezTo>
                    <a:pt x="4776" y="18170"/>
                    <a:pt x="4642" y="18282"/>
                    <a:pt x="4502" y="18400"/>
                  </a:cubicBezTo>
                  <a:cubicBezTo>
                    <a:pt x="4496" y="18406"/>
                    <a:pt x="4491" y="18406"/>
                    <a:pt x="4486" y="18411"/>
                  </a:cubicBezTo>
                  <a:cubicBezTo>
                    <a:pt x="3739" y="19045"/>
                    <a:pt x="2998" y="19717"/>
                    <a:pt x="2703" y="20662"/>
                  </a:cubicBezTo>
                  <a:lnTo>
                    <a:pt x="2703" y="20673"/>
                  </a:lnTo>
                  <a:cubicBezTo>
                    <a:pt x="2294" y="21108"/>
                    <a:pt x="1880" y="21517"/>
                    <a:pt x="1381" y="21860"/>
                  </a:cubicBezTo>
                  <a:cubicBezTo>
                    <a:pt x="972" y="22139"/>
                    <a:pt x="580" y="22397"/>
                    <a:pt x="280" y="22784"/>
                  </a:cubicBezTo>
                  <a:cubicBezTo>
                    <a:pt x="188" y="22827"/>
                    <a:pt x="97" y="22859"/>
                    <a:pt x="5" y="22898"/>
                  </a:cubicBezTo>
                  <a:cubicBezTo>
                    <a:pt x="0" y="22983"/>
                    <a:pt x="16" y="23069"/>
                    <a:pt x="59" y="23161"/>
                  </a:cubicBezTo>
                  <a:cubicBezTo>
                    <a:pt x="97" y="23252"/>
                    <a:pt x="151" y="23327"/>
                    <a:pt x="204" y="23396"/>
                  </a:cubicBezTo>
                  <a:cubicBezTo>
                    <a:pt x="268" y="23471"/>
                    <a:pt x="344" y="23531"/>
                    <a:pt x="419" y="23580"/>
                  </a:cubicBezTo>
                  <a:cubicBezTo>
                    <a:pt x="2509" y="23246"/>
                    <a:pt x="4593" y="22923"/>
                    <a:pt x="6710" y="22827"/>
                  </a:cubicBezTo>
                  <a:cubicBezTo>
                    <a:pt x="6929" y="22819"/>
                    <a:pt x="7208" y="22660"/>
                    <a:pt x="7442" y="22660"/>
                  </a:cubicBezTo>
                  <a:cubicBezTo>
                    <a:pt x="7528" y="22660"/>
                    <a:pt x="7608" y="22682"/>
                    <a:pt x="7677" y="22742"/>
                  </a:cubicBezTo>
                  <a:cubicBezTo>
                    <a:pt x="7880" y="22709"/>
                    <a:pt x="8091" y="22677"/>
                    <a:pt x="8294" y="22645"/>
                  </a:cubicBezTo>
                  <a:cubicBezTo>
                    <a:pt x="8450" y="22397"/>
                    <a:pt x="8725" y="22253"/>
                    <a:pt x="9149" y="22241"/>
                  </a:cubicBezTo>
                  <a:cubicBezTo>
                    <a:pt x="12877" y="22150"/>
                    <a:pt x="16519" y="21334"/>
                    <a:pt x="20210" y="20877"/>
                  </a:cubicBezTo>
                  <a:cubicBezTo>
                    <a:pt x="26426" y="20104"/>
                    <a:pt x="32518" y="18701"/>
                    <a:pt x="38599" y="17257"/>
                  </a:cubicBezTo>
                  <a:cubicBezTo>
                    <a:pt x="38793" y="17211"/>
                    <a:pt x="38970" y="17191"/>
                    <a:pt x="39133" y="17191"/>
                  </a:cubicBezTo>
                  <a:cubicBezTo>
                    <a:pt x="39340" y="17191"/>
                    <a:pt x="39524" y="17223"/>
                    <a:pt x="39695" y="17277"/>
                  </a:cubicBezTo>
                  <a:cubicBezTo>
                    <a:pt x="39749" y="17267"/>
                    <a:pt x="39808" y="17262"/>
                    <a:pt x="39862" y="17250"/>
                  </a:cubicBezTo>
                  <a:cubicBezTo>
                    <a:pt x="40056" y="17218"/>
                    <a:pt x="40286" y="17181"/>
                    <a:pt x="40501" y="17079"/>
                  </a:cubicBezTo>
                  <a:cubicBezTo>
                    <a:pt x="40657" y="17004"/>
                    <a:pt x="40807" y="16896"/>
                    <a:pt x="40920" y="16724"/>
                  </a:cubicBezTo>
                  <a:cubicBezTo>
                    <a:pt x="41081" y="16466"/>
                    <a:pt x="41113" y="16144"/>
                    <a:pt x="41006" y="15762"/>
                  </a:cubicBezTo>
                  <a:lnTo>
                    <a:pt x="40963" y="15601"/>
                  </a:lnTo>
                  <a:cubicBezTo>
                    <a:pt x="40818" y="15053"/>
                    <a:pt x="40544" y="14033"/>
                    <a:pt x="39352" y="14033"/>
                  </a:cubicBezTo>
                  <a:cubicBezTo>
                    <a:pt x="39276" y="14033"/>
                    <a:pt x="39191" y="14039"/>
                    <a:pt x="39109" y="14044"/>
                  </a:cubicBezTo>
                  <a:cubicBezTo>
                    <a:pt x="39040" y="14054"/>
                    <a:pt x="38970" y="14059"/>
                    <a:pt x="38900" y="14066"/>
                  </a:cubicBezTo>
                  <a:cubicBezTo>
                    <a:pt x="38573" y="14091"/>
                    <a:pt x="38212" y="14124"/>
                    <a:pt x="37864" y="14296"/>
                  </a:cubicBezTo>
                  <a:lnTo>
                    <a:pt x="37864" y="14296"/>
                  </a:lnTo>
                  <a:cubicBezTo>
                    <a:pt x="38057" y="14173"/>
                    <a:pt x="38229" y="14001"/>
                    <a:pt x="38251" y="13732"/>
                  </a:cubicBezTo>
                  <a:cubicBezTo>
                    <a:pt x="38271" y="13485"/>
                    <a:pt x="38196" y="13253"/>
                    <a:pt x="38040" y="13077"/>
                  </a:cubicBezTo>
                  <a:cubicBezTo>
                    <a:pt x="37847" y="12861"/>
                    <a:pt x="37557" y="12744"/>
                    <a:pt x="37192" y="12732"/>
                  </a:cubicBezTo>
                  <a:cubicBezTo>
                    <a:pt x="37148" y="12727"/>
                    <a:pt x="37106" y="12722"/>
                    <a:pt x="37063" y="12705"/>
                  </a:cubicBezTo>
                  <a:cubicBezTo>
                    <a:pt x="37170" y="12539"/>
                    <a:pt x="37224" y="12362"/>
                    <a:pt x="37257" y="12249"/>
                  </a:cubicBezTo>
                  <a:cubicBezTo>
                    <a:pt x="37262" y="12228"/>
                    <a:pt x="37267" y="12201"/>
                    <a:pt x="37277" y="12174"/>
                  </a:cubicBezTo>
                  <a:lnTo>
                    <a:pt x="37353" y="12174"/>
                  </a:lnTo>
                  <a:cubicBezTo>
                    <a:pt x="37981" y="12174"/>
                    <a:pt x="38186" y="11755"/>
                    <a:pt x="38256" y="11508"/>
                  </a:cubicBezTo>
                  <a:cubicBezTo>
                    <a:pt x="38298" y="11326"/>
                    <a:pt x="38234" y="11121"/>
                    <a:pt x="38110" y="10987"/>
                  </a:cubicBezTo>
                  <a:cubicBezTo>
                    <a:pt x="37380" y="10213"/>
                    <a:pt x="37380" y="10213"/>
                    <a:pt x="37438" y="8661"/>
                  </a:cubicBezTo>
                  <a:cubicBezTo>
                    <a:pt x="37455" y="8215"/>
                    <a:pt x="37289" y="7898"/>
                    <a:pt x="36912" y="7662"/>
                  </a:cubicBezTo>
                  <a:cubicBezTo>
                    <a:pt x="36697" y="7533"/>
                    <a:pt x="36478" y="7419"/>
                    <a:pt x="36252" y="7312"/>
                  </a:cubicBezTo>
                  <a:cubicBezTo>
                    <a:pt x="35988" y="7270"/>
                    <a:pt x="35725" y="7141"/>
                    <a:pt x="35504" y="7032"/>
                  </a:cubicBezTo>
                  <a:cubicBezTo>
                    <a:pt x="35253" y="6910"/>
                    <a:pt x="34989" y="6818"/>
                    <a:pt x="34726" y="6732"/>
                  </a:cubicBezTo>
                  <a:cubicBezTo>
                    <a:pt x="34646" y="6732"/>
                    <a:pt x="34564" y="6732"/>
                    <a:pt x="34484" y="6737"/>
                  </a:cubicBezTo>
                  <a:cubicBezTo>
                    <a:pt x="34334" y="6742"/>
                    <a:pt x="34183" y="6749"/>
                    <a:pt x="34033" y="6749"/>
                  </a:cubicBezTo>
                  <a:cubicBezTo>
                    <a:pt x="33448" y="6749"/>
                    <a:pt x="32781" y="6673"/>
                    <a:pt x="32191" y="6201"/>
                  </a:cubicBezTo>
                  <a:cubicBezTo>
                    <a:pt x="32169" y="6216"/>
                    <a:pt x="32152" y="6238"/>
                    <a:pt x="32142" y="6254"/>
                  </a:cubicBezTo>
                  <a:cubicBezTo>
                    <a:pt x="32131" y="6276"/>
                    <a:pt x="32120" y="6291"/>
                    <a:pt x="32110" y="6308"/>
                  </a:cubicBezTo>
                  <a:cubicBezTo>
                    <a:pt x="31954" y="6233"/>
                    <a:pt x="31792" y="6152"/>
                    <a:pt x="31636" y="6060"/>
                  </a:cubicBezTo>
                  <a:cubicBezTo>
                    <a:pt x="31643" y="6055"/>
                    <a:pt x="31648" y="6045"/>
                    <a:pt x="31653" y="6033"/>
                  </a:cubicBezTo>
                  <a:lnTo>
                    <a:pt x="31653" y="6033"/>
                  </a:lnTo>
                  <a:cubicBezTo>
                    <a:pt x="31252" y="6204"/>
                    <a:pt x="31003" y="6302"/>
                    <a:pt x="30846" y="6302"/>
                  </a:cubicBezTo>
                  <a:cubicBezTo>
                    <a:pt x="30619" y="6302"/>
                    <a:pt x="30590" y="6094"/>
                    <a:pt x="30584" y="5604"/>
                  </a:cubicBezTo>
                  <a:cubicBezTo>
                    <a:pt x="30579" y="5073"/>
                    <a:pt x="30540" y="4508"/>
                    <a:pt x="31105" y="4186"/>
                  </a:cubicBezTo>
                  <a:cubicBezTo>
                    <a:pt x="31030" y="3923"/>
                    <a:pt x="31083" y="3724"/>
                    <a:pt x="31373" y="3643"/>
                  </a:cubicBezTo>
                  <a:cubicBezTo>
                    <a:pt x="31331" y="3402"/>
                    <a:pt x="31385" y="3203"/>
                    <a:pt x="31636" y="3112"/>
                  </a:cubicBezTo>
                  <a:cubicBezTo>
                    <a:pt x="31631" y="2939"/>
                    <a:pt x="31626" y="2762"/>
                    <a:pt x="31616" y="2591"/>
                  </a:cubicBezTo>
                  <a:cubicBezTo>
                    <a:pt x="31433" y="2353"/>
                    <a:pt x="31212" y="2182"/>
                    <a:pt x="30976" y="2043"/>
                  </a:cubicBezTo>
                  <a:cubicBezTo>
                    <a:pt x="30262" y="1629"/>
                    <a:pt x="29380" y="1532"/>
                    <a:pt x="28698" y="1059"/>
                  </a:cubicBezTo>
                  <a:cubicBezTo>
                    <a:pt x="28284" y="860"/>
                    <a:pt x="28537" y="468"/>
                    <a:pt x="28440" y="178"/>
                  </a:cubicBezTo>
                  <a:cubicBezTo>
                    <a:pt x="28357" y="163"/>
                    <a:pt x="28282" y="156"/>
                    <a:pt x="28214" y="156"/>
                  </a:cubicBezTo>
                  <a:cubicBezTo>
                    <a:pt x="28060" y="156"/>
                    <a:pt x="27941" y="193"/>
                    <a:pt x="27844" y="263"/>
                  </a:cubicBezTo>
                  <a:cubicBezTo>
                    <a:pt x="27672" y="392"/>
                    <a:pt x="27575" y="624"/>
                    <a:pt x="27505" y="935"/>
                  </a:cubicBezTo>
                  <a:cubicBezTo>
                    <a:pt x="27437" y="1273"/>
                    <a:pt x="27286" y="1531"/>
                    <a:pt x="27051" y="1531"/>
                  </a:cubicBezTo>
                  <a:cubicBezTo>
                    <a:pt x="26919" y="1531"/>
                    <a:pt x="26761" y="1450"/>
                    <a:pt x="26576" y="1258"/>
                  </a:cubicBezTo>
                  <a:cubicBezTo>
                    <a:pt x="26512" y="1277"/>
                    <a:pt x="26454" y="1286"/>
                    <a:pt x="26400" y="1286"/>
                  </a:cubicBezTo>
                  <a:cubicBezTo>
                    <a:pt x="26226" y="1286"/>
                    <a:pt x="26103" y="1186"/>
                    <a:pt x="26034" y="989"/>
                  </a:cubicBezTo>
                  <a:cubicBezTo>
                    <a:pt x="25873" y="967"/>
                    <a:pt x="25722" y="940"/>
                    <a:pt x="25754" y="726"/>
                  </a:cubicBezTo>
                  <a:lnTo>
                    <a:pt x="25754" y="726"/>
                  </a:lnTo>
                  <a:cubicBezTo>
                    <a:pt x="25698" y="743"/>
                    <a:pt x="25645" y="751"/>
                    <a:pt x="25597" y="751"/>
                  </a:cubicBezTo>
                  <a:cubicBezTo>
                    <a:pt x="25425" y="751"/>
                    <a:pt x="25305" y="649"/>
                    <a:pt x="25234" y="452"/>
                  </a:cubicBezTo>
                  <a:cubicBezTo>
                    <a:pt x="25072" y="436"/>
                    <a:pt x="24922" y="409"/>
                    <a:pt x="24954" y="194"/>
                  </a:cubicBezTo>
                  <a:lnTo>
                    <a:pt x="24954" y="194"/>
                  </a:lnTo>
                  <a:cubicBezTo>
                    <a:pt x="24903" y="210"/>
                    <a:pt x="24855" y="217"/>
                    <a:pt x="24809" y="217"/>
                  </a:cubicBezTo>
                  <a:cubicBezTo>
                    <a:pt x="24594" y="217"/>
                    <a:pt x="24417" y="67"/>
                    <a:pt x="24218"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01"/>
            <p:cNvSpPr/>
            <p:nvPr/>
          </p:nvSpPr>
          <p:spPr>
            <a:xfrm>
              <a:off x="6044250" y="2292225"/>
              <a:ext cx="637175" cy="308675"/>
            </a:xfrm>
            <a:custGeom>
              <a:rect b="b" l="l" r="r" t="t"/>
              <a:pathLst>
                <a:path extrusionOk="0" h="12347" w="25487">
                  <a:moveTo>
                    <a:pt x="18825" y="1"/>
                  </a:moveTo>
                  <a:cubicBezTo>
                    <a:pt x="18658" y="118"/>
                    <a:pt x="18417" y="76"/>
                    <a:pt x="18207" y="113"/>
                  </a:cubicBezTo>
                  <a:cubicBezTo>
                    <a:pt x="16628" y="420"/>
                    <a:pt x="14984" y="344"/>
                    <a:pt x="13447" y="898"/>
                  </a:cubicBezTo>
                  <a:cubicBezTo>
                    <a:pt x="12378" y="1124"/>
                    <a:pt x="11309" y="1360"/>
                    <a:pt x="10240" y="1564"/>
                  </a:cubicBezTo>
                  <a:cubicBezTo>
                    <a:pt x="9456" y="1714"/>
                    <a:pt x="8676" y="1876"/>
                    <a:pt x="7903" y="2047"/>
                  </a:cubicBezTo>
                  <a:cubicBezTo>
                    <a:pt x="7511" y="2133"/>
                    <a:pt x="7124" y="2220"/>
                    <a:pt x="6737" y="2305"/>
                  </a:cubicBezTo>
                  <a:cubicBezTo>
                    <a:pt x="4793" y="2736"/>
                    <a:pt x="2849" y="3143"/>
                    <a:pt x="855" y="3326"/>
                  </a:cubicBezTo>
                  <a:cubicBezTo>
                    <a:pt x="608" y="3363"/>
                    <a:pt x="355" y="3401"/>
                    <a:pt x="102" y="3438"/>
                  </a:cubicBezTo>
                  <a:cubicBezTo>
                    <a:pt x="65" y="3509"/>
                    <a:pt x="33" y="3579"/>
                    <a:pt x="0" y="3654"/>
                  </a:cubicBezTo>
                  <a:cubicBezTo>
                    <a:pt x="173" y="3772"/>
                    <a:pt x="302" y="3933"/>
                    <a:pt x="404" y="4110"/>
                  </a:cubicBezTo>
                  <a:cubicBezTo>
                    <a:pt x="167" y="4938"/>
                    <a:pt x="425" y="5980"/>
                    <a:pt x="1123" y="6485"/>
                  </a:cubicBezTo>
                  <a:cubicBezTo>
                    <a:pt x="1257" y="6316"/>
                    <a:pt x="1416" y="6207"/>
                    <a:pt x="1621" y="6207"/>
                  </a:cubicBezTo>
                  <a:cubicBezTo>
                    <a:pt x="1670" y="6207"/>
                    <a:pt x="1723" y="6213"/>
                    <a:pt x="1778" y="6227"/>
                  </a:cubicBezTo>
                  <a:cubicBezTo>
                    <a:pt x="2326" y="5674"/>
                    <a:pt x="2945" y="5169"/>
                    <a:pt x="3412" y="4546"/>
                  </a:cubicBezTo>
                  <a:cubicBezTo>
                    <a:pt x="3471" y="4465"/>
                    <a:pt x="3536" y="4390"/>
                    <a:pt x="3600" y="4320"/>
                  </a:cubicBezTo>
                  <a:cubicBezTo>
                    <a:pt x="3850" y="4068"/>
                    <a:pt x="4108" y="3951"/>
                    <a:pt x="4389" y="3951"/>
                  </a:cubicBezTo>
                  <a:cubicBezTo>
                    <a:pt x="4616" y="3951"/>
                    <a:pt x="4859" y="4028"/>
                    <a:pt x="5126" y="4169"/>
                  </a:cubicBezTo>
                  <a:cubicBezTo>
                    <a:pt x="5088" y="3954"/>
                    <a:pt x="5180" y="3842"/>
                    <a:pt x="5378" y="3815"/>
                  </a:cubicBezTo>
                  <a:cubicBezTo>
                    <a:pt x="5395" y="3647"/>
                    <a:pt x="5482" y="3556"/>
                    <a:pt x="5657" y="3547"/>
                  </a:cubicBezTo>
                  <a:lnTo>
                    <a:pt x="5657" y="3547"/>
                  </a:lnTo>
                  <a:cubicBezTo>
                    <a:pt x="5652" y="3552"/>
                    <a:pt x="5647" y="3557"/>
                    <a:pt x="5641" y="3562"/>
                  </a:cubicBezTo>
                  <a:lnTo>
                    <a:pt x="5668" y="3547"/>
                  </a:lnTo>
                  <a:lnTo>
                    <a:pt x="5668" y="3547"/>
                  </a:lnTo>
                  <a:cubicBezTo>
                    <a:pt x="5665" y="3547"/>
                    <a:pt x="5661" y="3547"/>
                    <a:pt x="5657" y="3547"/>
                  </a:cubicBezTo>
                  <a:lnTo>
                    <a:pt x="5657" y="3547"/>
                  </a:lnTo>
                  <a:cubicBezTo>
                    <a:pt x="6391" y="2852"/>
                    <a:pt x="7304" y="2778"/>
                    <a:pt x="8252" y="2751"/>
                  </a:cubicBezTo>
                  <a:cubicBezTo>
                    <a:pt x="8262" y="2751"/>
                    <a:pt x="8271" y="2751"/>
                    <a:pt x="8280" y="2751"/>
                  </a:cubicBezTo>
                  <a:cubicBezTo>
                    <a:pt x="8878" y="2751"/>
                    <a:pt x="8945" y="3075"/>
                    <a:pt x="8887" y="3535"/>
                  </a:cubicBezTo>
                  <a:cubicBezTo>
                    <a:pt x="8947" y="3516"/>
                    <a:pt x="9003" y="3506"/>
                    <a:pt x="9053" y="3506"/>
                  </a:cubicBezTo>
                  <a:cubicBezTo>
                    <a:pt x="9228" y="3506"/>
                    <a:pt x="9345" y="3617"/>
                    <a:pt x="9407" y="3825"/>
                  </a:cubicBezTo>
                  <a:cubicBezTo>
                    <a:pt x="9623" y="4046"/>
                    <a:pt x="9784" y="4288"/>
                    <a:pt x="9692" y="4615"/>
                  </a:cubicBezTo>
                  <a:cubicBezTo>
                    <a:pt x="9736" y="4623"/>
                    <a:pt x="9782" y="4626"/>
                    <a:pt x="9828" y="4626"/>
                  </a:cubicBezTo>
                  <a:cubicBezTo>
                    <a:pt x="9947" y="4626"/>
                    <a:pt x="10072" y="4607"/>
                    <a:pt x="10191" y="4599"/>
                  </a:cubicBezTo>
                  <a:lnTo>
                    <a:pt x="10191" y="4599"/>
                  </a:lnTo>
                  <a:cubicBezTo>
                    <a:pt x="10198" y="4663"/>
                    <a:pt x="10191" y="4728"/>
                    <a:pt x="10171" y="4787"/>
                  </a:cubicBezTo>
                  <a:cubicBezTo>
                    <a:pt x="10154" y="4841"/>
                    <a:pt x="10144" y="4911"/>
                    <a:pt x="10138" y="4985"/>
                  </a:cubicBezTo>
                  <a:cubicBezTo>
                    <a:pt x="10235" y="4915"/>
                    <a:pt x="10354" y="4878"/>
                    <a:pt x="10508" y="4878"/>
                  </a:cubicBezTo>
                  <a:cubicBezTo>
                    <a:pt x="10576" y="4878"/>
                    <a:pt x="10651" y="4885"/>
                    <a:pt x="10734" y="4900"/>
                  </a:cubicBezTo>
                  <a:cubicBezTo>
                    <a:pt x="10734" y="4895"/>
                    <a:pt x="10729" y="4884"/>
                    <a:pt x="10729" y="4878"/>
                  </a:cubicBezTo>
                  <a:lnTo>
                    <a:pt x="10729" y="4878"/>
                  </a:lnTo>
                  <a:lnTo>
                    <a:pt x="10756" y="4900"/>
                  </a:lnTo>
                  <a:lnTo>
                    <a:pt x="10734" y="4900"/>
                  </a:lnTo>
                  <a:cubicBezTo>
                    <a:pt x="10831" y="5190"/>
                    <a:pt x="10578" y="5582"/>
                    <a:pt x="10992" y="5781"/>
                  </a:cubicBezTo>
                  <a:cubicBezTo>
                    <a:pt x="11674" y="6254"/>
                    <a:pt x="12556" y="6351"/>
                    <a:pt x="13270" y="6765"/>
                  </a:cubicBezTo>
                  <a:cubicBezTo>
                    <a:pt x="13506" y="6904"/>
                    <a:pt x="13727" y="7075"/>
                    <a:pt x="13910" y="7313"/>
                  </a:cubicBezTo>
                  <a:cubicBezTo>
                    <a:pt x="13920" y="7484"/>
                    <a:pt x="13925" y="7661"/>
                    <a:pt x="13930" y="7834"/>
                  </a:cubicBezTo>
                  <a:cubicBezTo>
                    <a:pt x="13942" y="7828"/>
                    <a:pt x="13947" y="7828"/>
                    <a:pt x="13957" y="7822"/>
                  </a:cubicBezTo>
                  <a:lnTo>
                    <a:pt x="13957" y="7822"/>
                  </a:lnTo>
                  <a:lnTo>
                    <a:pt x="13947" y="7839"/>
                  </a:lnTo>
                  <a:cubicBezTo>
                    <a:pt x="13942" y="7844"/>
                    <a:pt x="13937" y="7854"/>
                    <a:pt x="13937" y="7854"/>
                  </a:cubicBezTo>
                  <a:cubicBezTo>
                    <a:pt x="13937" y="7849"/>
                    <a:pt x="13937" y="7839"/>
                    <a:pt x="13930" y="7834"/>
                  </a:cubicBezTo>
                  <a:cubicBezTo>
                    <a:pt x="13679" y="7925"/>
                    <a:pt x="13625" y="8124"/>
                    <a:pt x="13667" y="8365"/>
                  </a:cubicBezTo>
                  <a:cubicBezTo>
                    <a:pt x="13672" y="8365"/>
                    <a:pt x="13679" y="8360"/>
                    <a:pt x="13689" y="8360"/>
                  </a:cubicBezTo>
                  <a:lnTo>
                    <a:pt x="13667" y="8387"/>
                  </a:lnTo>
                  <a:lnTo>
                    <a:pt x="13667" y="8365"/>
                  </a:lnTo>
                  <a:cubicBezTo>
                    <a:pt x="13377" y="8446"/>
                    <a:pt x="13324" y="8645"/>
                    <a:pt x="13399" y="8908"/>
                  </a:cubicBezTo>
                  <a:cubicBezTo>
                    <a:pt x="13409" y="8902"/>
                    <a:pt x="13409" y="8897"/>
                    <a:pt x="13421" y="8892"/>
                  </a:cubicBezTo>
                  <a:lnTo>
                    <a:pt x="13421" y="8892"/>
                  </a:lnTo>
                  <a:lnTo>
                    <a:pt x="13409" y="8908"/>
                  </a:lnTo>
                  <a:cubicBezTo>
                    <a:pt x="13409" y="8913"/>
                    <a:pt x="13404" y="8918"/>
                    <a:pt x="13404" y="8918"/>
                  </a:cubicBezTo>
                  <a:cubicBezTo>
                    <a:pt x="13399" y="8918"/>
                    <a:pt x="13399" y="8913"/>
                    <a:pt x="13399" y="8908"/>
                  </a:cubicBezTo>
                  <a:cubicBezTo>
                    <a:pt x="12834" y="9230"/>
                    <a:pt x="12873" y="9795"/>
                    <a:pt x="12878" y="10326"/>
                  </a:cubicBezTo>
                  <a:cubicBezTo>
                    <a:pt x="12884" y="10816"/>
                    <a:pt x="12913" y="11024"/>
                    <a:pt x="13140" y="11024"/>
                  </a:cubicBezTo>
                  <a:cubicBezTo>
                    <a:pt x="13297" y="11024"/>
                    <a:pt x="13546" y="10926"/>
                    <a:pt x="13947" y="10755"/>
                  </a:cubicBezTo>
                  <a:lnTo>
                    <a:pt x="13947" y="10755"/>
                  </a:lnTo>
                  <a:cubicBezTo>
                    <a:pt x="13942" y="10767"/>
                    <a:pt x="13937" y="10777"/>
                    <a:pt x="13930" y="10782"/>
                  </a:cubicBezTo>
                  <a:cubicBezTo>
                    <a:pt x="14086" y="10874"/>
                    <a:pt x="14248" y="10955"/>
                    <a:pt x="14404" y="11030"/>
                  </a:cubicBezTo>
                  <a:cubicBezTo>
                    <a:pt x="14414" y="11013"/>
                    <a:pt x="14425" y="10998"/>
                    <a:pt x="14436" y="10976"/>
                  </a:cubicBezTo>
                  <a:cubicBezTo>
                    <a:pt x="14446" y="10960"/>
                    <a:pt x="14463" y="10938"/>
                    <a:pt x="14485" y="10923"/>
                  </a:cubicBezTo>
                  <a:cubicBezTo>
                    <a:pt x="15075" y="11395"/>
                    <a:pt x="15742" y="11471"/>
                    <a:pt x="16327" y="11471"/>
                  </a:cubicBezTo>
                  <a:cubicBezTo>
                    <a:pt x="16477" y="11471"/>
                    <a:pt x="16628" y="11464"/>
                    <a:pt x="16778" y="11459"/>
                  </a:cubicBezTo>
                  <a:cubicBezTo>
                    <a:pt x="16858" y="11454"/>
                    <a:pt x="16940" y="11454"/>
                    <a:pt x="17020" y="11454"/>
                  </a:cubicBezTo>
                  <a:cubicBezTo>
                    <a:pt x="17283" y="11540"/>
                    <a:pt x="17547" y="11632"/>
                    <a:pt x="17798" y="11754"/>
                  </a:cubicBezTo>
                  <a:cubicBezTo>
                    <a:pt x="18019" y="11863"/>
                    <a:pt x="18282" y="11992"/>
                    <a:pt x="18546" y="12034"/>
                  </a:cubicBezTo>
                  <a:cubicBezTo>
                    <a:pt x="18601" y="12042"/>
                    <a:pt x="18656" y="12047"/>
                    <a:pt x="18710" y="12047"/>
                  </a:cubicBezTo>
                  <a:cubicBezTo>
                    <a:pt x="18777" y="12047"/>
                    <a:pt x="18843" y="12039"/>
                    <a:pt x="18911" y="12019"/>
                  </a:cubicBezTo>
                  <a:cubicBezTo>
                    <a:pt x="19115" y="11965"/>
                    <a:pt x="19244" y="11787"/>
                    <a:pt x="19201" y="11583"/>
                  </a:cubicBezTo>
                  <a:cubicBezTo>
                    <a:pt x="19340" y="11303"/>
                    <a:pt x="18954" y="10777"/>
                    <a:pt x="18728" y="10626"/>
                  </a:cubicBezTo>
                  <a:cubicBezTo>
                    <a:pt x="18718" y="10621"/>
                    <a:pt x="18707" y="10616"/>
                    <a:pt x="18691" y="10606"/>
                  </a:cubicBezTo>
                  <a:cubicBezTo>
                    <a:pt x="18551" y="10423"/>
                    <a:pt x="18422" y="10234"/>
                    <a:pt x="18299" y="10052"/>
                  </a:cubicBezTo>
                  <a:cubicBezTo>
                    <a:pt x="18175" y="9869"/>
                    <a:pt x="18056" y="9691"/>
                    <a:pt x="17954" y="9515"/>
                  </a:cubicBezTo>
                  <a:cubicBezTo>
                    <a:pt x="16886" y="8784"/>
                    <a:pt x="17547" y="8124"/>
                    <a:pt x="18212" y="7457"/>
                  </a:cubicBezTo>
                  <a:cubicBezTo>
                    <a:pt x="18212" y="8124"/>
                    <a:pt x="18212" y="8784"/>
                    <a:pt x="18326" y="9461"/>
                  </a:cubicBezTo>
                  <a:cubicBezTo>
                    <a:pt x="18368" y="9563"/>
                    <a:pt x="18428" y="9671"/>
                    <a:pt x="18497" y="9768"/>
                  </a:cubicBezTo>
                  <a:cubicBezTo>
                    <a:pt x="18777" y="10160"/>
                    <a:pt x="19249" y="10460"/>
                    <a:pt x="19679" y="10460"/>
                  </a:cubicBezTo>
                  <a:cubicBezTo>
                    <a:pt x="19824" y="10460"/>
                    <a:pt x="19964" y="10428"/>
                    <a:pt x="20093" y="10363"/>
                  </a:cubicBezTo>
                  <a:cubicBezTo>
                    <a:pt x="20372" y="10219"/>
                    <a:pt x="20523" y="10197"/>
                    <a:pt x="20592" y="10197"/>
                  </a:cubicBezTo>
                  <a:cubicBezTo>
                    <a:pt x="20619" y="10197"/>
                    <a:pt x="20630" y="10202"/>
                    <a:pt x="20630" y="10202"/>
                  </a:cubicBezTo>
                  <a:cubicBezTo>
                    <a:pt x="20732" y="10278"/>
                    <a:pt x="20781" y="10772"/>
                    <a:pt x="20796" y="10960"/>
                  </a:cubicBezTo>
                  <a:lnTo>
                    <a:pt x="20808" y="11045"/>
                  </a:lnTo>
                  <a:cubicBezTo>
                    <a:pt x="20910" y="12121"/>
                    <a:pt x="21415" y="12346"/>
                    <a:pt x="21817" y="12346"/>
                  </a:cubicBezTo>
                  <a:cubicBezTo>
                    <a:pt x="21898" y="12346"/>
                    <a:pt x="21973" y="12341"/>
                    <a:pt x="22048" y="12319"/>
                  </a:cubicBezTo>
                  <a:cubicBezTo>
                    <a:pt x="22000" y="12168"/>
                    <a:pt x="21946" y="11997"/>
                    <a:pt x="21936" y="11803"/>
                  </a:cubicBezTo>
                  <a:cubicBezTo>
                    <a:pt x="22085" y="11771"/>
                    <a:pt x="22263" y="11685"/>
                    <a:pt x="22467" y="11567"/>
                  </a:cubicBezTo>
                  <a:cubicBezTo>
                    <a:pt x="22580" y="11245"/>
                    <a:pt x="22795" y="11057"/>
                    <a:pt x="23156" y="11057"/>
                  </a:cubicBezTo>
                  <a:lnTo>
                    <a:pt x="23161" y="11057"/>
                  </a:lnTo>
                  <a:cubicBezTo>
                    <a:pt x="23354" y="10992"/>
                    <a:pt x="23520" y="10911"/>
                    <a:pt x="23665" y="10826"/>
                  </a:cubicBezTo>
                  <a:cubicBezTo>
                    <a:pt x="23789" y="10976"/>
                    <a:pt x="23880" y="11126"/>
                    <a:pt x="23939" y="11283"/>
                  </a:cubicBezTo>
                  <a:cubicBezTo>
                    <a:pt x="24879" y="10702"/>
                    <a:pt x="25035" y="9730"/>
                    <a:pt x="25164" y="8918"/>
                  </a:cubicBezTo>
                  <a:cubicBezTo>
                    <a:pt x="25224" y="8521"/>
                    <a:pt x="25283" y="8144"/>
                    <a:pt x="25417" y="7806"/>
                  </a:cubicBezTo>
                  <a:cubicBezTo>
                    <a:pt x="25487" y="7623"/>
                    <a:pt x="25449" y="7415"/>
                    <a:pt x="25325" y="7269"/>
                  </a:cubicBezTo>
                  <a:cubicBezTo>
                    <a:pt x="25224" y="7145"/>
                    <a:pt x="25073" y="7081"/>
                    <a:pt x="24917" y="7081"/>
                  </a:cubicBezTo>
                  <a:cubicBezTo>
                    <a:pt x="24879" y="7081"/>
                    <a:pt x="24847" y="7081"/>
                    <a:pt x="24810" y="7092"/>
                  </a:cubicBezTo>
                  <a:cubicBezTo>
                    <a:pt x="24520" y="7152"/>
                    <a:pt x="24245" y="7199"/>
                    <a:pt x="23987" y="7248"/>
                  </a:cubicBezTo>
                  <a:cubicBezTo>
                    <a:pt x="23429" y="7345"/>
                    <a:pt x="22903" y="7435"/>
                    <a:pt x="22397" y="7608"/>
                  </a:cubicBezTo>
                  <a:cubicBezTo>
                    <a:pt x="22161" y="7688"/>
                    <a:pt x="21968" y="7732"/>
                    <a:pt x="21828" y="7732"/>
                  </a:cubicBezTo>
                  <a:cubicBezTo>
                    <a:pt x="21678" y="7732"/>
                    <a:pt x="21479" y="7732"/>
                    <a:pt x="21296" y="6958"/>
                  </a:cubicBezTo>
                  <a:cubicBezTo>
                    <a:pt x="21011" y="5727"/>
                    <a:pt x="20625" y="4529"/>
                    <a:pt x="20211" y="3256"/>
                  </a:cubicBezTo>
                  <a:cubicBezTo>
                    <a:pt x="20034" y="2703"/>
                    <a:pt x="19851" y="2139"/>
                    <a:pt x="19674" y="1553"/>
                  </a:cubicBezTo>
                  <a:cubicBezTo>
                    <a:pt x="19647" y="1478"/>
                    <a:pt x="19610" y="1419"/>
                    <a:pt x="19561" y="1365"/>
                  </a:cubicBezTo>
                  <a:cubicBezTo>
                    <a:pt x="19561" y="1306"/>
                    <a:pt x="19556" y="1246"/>
                    <a:pt x="19545" y="1177"/>
                  </a:cubicBezTo>
                  <a:cubicBezTo>
                    <a:pt x="19513" y="795"/>
                    <a:pt x="19405" y="527"/>
                    <a:pt x="19260" y="334"/>
                  </a:cubicBezTo>
                  <a:cubicBezTo>
                    <a:pt x="19137" y="172"/>
                    <a:pt x="18986" y="71"/>
                    <a:pt x="18825"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01"/>
            <p:cNvSpPr/>
            <p:nvPr/>
          </p:nvSpPr>
          <p:spPr>
            <a:xfrm>
              <a:off x="6725975" y="1781475"/>
              <a:ext cx="236000" cy="240275"/>
            </a:xfrm>
            <a:custGeom>
              <a:rect b="b" l="l" r="r" t="t"/>
              <a:pathLst>
                <a:path extrusionOk="0" h="9611" w="9440">
                  <a:moveTo>
                    <a:pt x="8049" y="0"/>
                  </a:moveTo>
                  <a:cubicBezTo>
                    <a:pt x="6936" y="167"/>
                    <a:pt x="5867" y="430"/>
                    <a:pt x="4820" y="769"/>
                  </a:cubicBezTo>
                  <a:cubicBezTo>
                    <a:pt x="4208" y="989"/>
                    <a:pt x="3590" y="1208"/>
                    <a:pt x="2971" y="1434"/>
                  </a:cubicBezTo>
                  <a:cubicBezTo>
                    <a:pt x="3026" y="1370"/>
                    <a:pt x="3090" y="1312"/>
                    <a:pt x="3133" y="1241"/>
                  </a:cubicBezTo>
                  <a:cubicBezTo>
                    <a:pt x="3154" y="1208"/>
                    <a:pt x="3144" y="1156"/>
                    <a:pt x="3149" y="1112"/>
                  </a:cubicBezTo>
                  <a:cubicBezTo>
                    <a:pt x="3092" y="1108"/>
                    <a:pt x="3035" y="1106"/>
                    <a:pt x="2979" y="1106"/>
                  </a:cubicBezTo>
                  <a:cubicBezTo>
                    <a:pt x="2102" y="1106"/>
                    <a:pt x="1311" y="1551"/>
                    <a:pt x="464" y="1687"/>
                  </a:cubicBezTo>
                  <a:cubicBezTo>
                    <a:pt x="296" y="1838"/>
                    <a:pt x="184" y="2021"/>
                    <a:pt x="114" y="2257"/>
                  </a:cubicBezTo>
                  <a:cubicBezTo>
                    <a:pt x="50" y="2450"/>
                    <a:pt x="18" y="2681"/>
                    <a:pt x="1" y="2949"/>
                  </a:cubicBezTo>
                  <a:cubicBezTo>
                    <a:pt x="157" y="3901"/>
                    <a:pt x="372" y="5056"/>
                    <a:pt x="511" y="5807"/>
                  </a:cubicBezTo>
                  <a:cubicBezTo>
                    <a:pt x="618" y="6393"/>
                    <a:pt x="861" y="6985"/>
                    <a:pt x="883" y="7565"/>
                  </a:cubicBezTo>
                  <a:cubicBezTo>
                    <a:pt x="888" y="7694"/>
                    <a:pt x="883" y="7823"/>
                    <a:pt x="861" y="7945"/>
                  </a:cubicBezTo>
                  <a:cubicBezTo>
                    <a:pt x="812" y="8267"/>
                    <a:pt x="667" y="8579"/>
                    <a:pt x="367" y="8891"/>
                  </a:cubicBezTo>
                  <a:cubicBezTo>
                    <a:pt x="360" y="8897"/>
                    <a:pt x="469" y="9015"/>
                    <a:pt x="528" y="9080"/>
                  </a:cubicBezTo>
                  <a:cubicBezTo>
                    <a:pt x="469" y="9273"/>
                    <a:pt x="420" y="9445"/>
                    <a:pt x="360" y="9584"/>
                  </a:cubicBezTo>
                  <a:cubicBezTo>
                    <a:pt x="415" y="9601"/>
                    <a:pt x="469" y="9611"/>
                    <a:pt x="528" y="9611"/>
                  </a:cubicBezTo>
                  <a:lnTo>
                    <a:pt x="533" y="9611"/>
                  </a:lnTo>
                  <a:cubicBezTo>
                    <a:pt x="673" y="9611"/>
                    <a:pt x="807" y="9595"/>
                    <a:pt x="930" y="9574"/>
                  </a:cubicBezTo>
                  <a:cubicBezTo>
                    <a:pt x="1360" y="9499"/>
                    <a:pt x="1721" y="9305"/>
                    <a:pt x="1999" y="8993"/>
                  </a:cubicBezTo>
                  <a:cubicBezTo>
                    <a:pt x="3338" y="7500"/>
                    <a:pt x="5067" y="6715"/>
                    <a:pt x="7253" y="6006"/>
                  </a:cubicBezTo>
                  <a:cubicBezTo>
                    <a:pt x="8301" y="5663"/>
                    <a:pt x="8914" y="5388"/>
                    <a:pt x="9219" y="5002"/>
                  </a:cubicBezTo>
                  <a:cubicBezTo>
                    <a:pt x="9333" y="4857"/>
                    <a:pt x="9403" y="4690"/>
                    <a:pt x="9440" y="4503"/>
                  </a:cubicBezTo>
                  <a:cubicBezTo>
                    <a:pt x="9252" y="3766"/>
                    <a:pt x="9053" y="2891"/>
                    <a:pt x="8817" y="2021"/>
                  </a:cubicBezTo>
                  <a:cubicBezTo>
                    <a:pt x="8666" y="1466"/>
                    <a:pt x="8414" y="876"/>
                    <a:pt x="8564" y="441"/>
                  </a:cubicBezTo>
                  <a:cubicBezTo>
                    <a:pt x="8446" y="263"/>
                    <a:pt x="8307" y="134"/>
                    <a:pt x="8156" y="54"/>
                  </a:cubicBezTo>
                  <a:cubicBezTo>
                    <a:pt x="8118" y="33"/>
                    <a:pt x="8081" y="16"/>
                    <a:pt x="8049"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01"/>
            <p:cNvSpPr/>
            <p:nvPr/>
          </p:nvSpPr>
          <p:spPr>
            <a:xfrm>
              <a:off x="6577450" y="2562875"/>
              <a:ext cx="70950" cy="152950"/>
            </a:xfrm>
            <a:custGeom>
              <a:rect b="b" l="l" r="r" t="t"/>
              <a:pathLst>
                <a:path extrusionOk="0" h="6118" w="2838">
                  <a:moveTo>
                    <a:pt x="2337" y="0"/>
                  </a:moveTo>
                  <a:cubicBezTo>
                    <a:pt x="2192" y="85"/>
                    <a:pt x="2026" y="166"/>
                    <a:pt x="1833" y="231"/>
                  </a:cubicBezTo>
                  <a:lnTo>
                    <a:pt x="1828" y="231"/>
                  </a:lnTo>
                  <a:cubicBezTo>
                    <a:pt x="1467" y="231"/>
                    <a:pt x="1252" y="419"/>
                    <a:pt x="1139" y="741"/>
                  </a:cubicBezTo>
                  <a:cubicBezTo>
                    <a:pt x="1144" y="735"/>
                    <a:pt x="1151" y="735"/>
                    <a:pt x="1156" y="730"/>
                  </a:cubicBezTo>
                  <a:lnTo>
                    <a:pt x="1156" y="730"/>
                  </a:lnTo>
                  <a:lnTo>
                    <a:pt x="1151" y="735"/>
                  </a:lnTo>
                  <a:lnTo>
                    <a:pt x="1134" y="747"/>
                  </a:lnTo>
                  <a:lnTo>
                    <a:pt x="1139" y="741"/>
                  </a:lnTo>
                  <a:lnTo>
                    <a:pt x="1139" y="741"/>
                  </a:lnTo>
                  <a:cubicBezTo>
                    <a:pt x="935" y="859"/>
                    <a:pt x="757" y="945"/>
                    <a:pt x="608" y="977"/>
                  </a:cubicBezTo>
                  <a:cubicBezTo>
                    <a:pt x="618" y="1171"/>
                    <a:pt x="672" y="1342"/>
                    <a:pt x="720" y="1493"/>
                  </a:cubicBezTo>
                  <a:cubicBezTo>
                    <a:pt x="725" y="1503"/>
                    <a:pt x="725" y="1515"/>
                    <a:pt x="732" y="1525"/>
                  </a:cubicBezTo>
                  <a:cubicBezTo>
                    <a:pt x="839" y="1858"/>
                    <a:pt x="828" y="1885"/>
                    <a:pt x="737" y="1982"/>
                  </a:cubicBezTo>
                  <a:cubicBezTo>
                    <a:pt x="1" y="2772"/>
                    <a:pt x="38" y="3680"/>
                    <a:pt x="70" y="4560"/>
                  </a:cubicBezTo>
                  <a:cubicBezTo>
                    <a:pt x="87" y="4878"/>
                    <a:pt x="97" y="5210"/>
                    <a:pt x="80" y="5554"/>
                  </a:cubicBezTo>
                  <a:cubicBezTo>
                    <a:pt x="65" y="5790"/>
                    <a:pt x="209" y="6006"/>
                    <a:pt x="430" y="6086"/>
                  </a:cubicBezTo>
                  <a:cubicBezTo>
                    <a:pt x="489" y="6108"/>
                    <a:pt x="548" y="6118"/>
                    <a:pt x="613" y="6118"/>
                  </a:cubicBezTo>
                  <a:cubicBezTo>
                    <a:pt x="779" y="6118"/>
                    <a:pt x="940" y="6038"/>
                    <a:pt x="1042" y="5899"/>
                  </a:cubicBezTo>
                  <a:cubicBezTo>
                    <a:pt x="1892" y="4749"/>
                    <a:pt x="2337" y="3685"/>
                    <a:pt x="2401" y="2648"/>
                  </a:cubicBezTo>
                  <a:cubicBezTo>
                    <a:pt x="2413" y="2487"/>
                    <a:pt x="2472" y="2282"/>
                    <a:pt x="2537" y="2068"/>
                  </a:cubicBezTo>
                  <a:cubicBezTo>
                    <a:pt x="2666" y="1638"/>
                    <a:pt x="2837" y="1042"/>
                    <a:pt x="2611" y="457"/>
                  </a:cubicBezTo>
                  <a:cubicBezTo>
                    <a:pt x="2552" y="300"/>
                    <a:pt x="2461" y="150"/>
                    <a:pt x="2337"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01"/>
            <p:cNvSpPr/>
            <p:nvPr/>
          </p:nvSpPr>
          <p:spPr>
            <a:xfrm>
              <a:off x="322350" y="972150"/>
              <a:ext cx="1107875" cy="919625"/>
            </a:xfrm>
            <a:custGeom>
              <a:rect b="b" l="l" r="r" t="t"/>
              <a:pathLst>
                <a:path extrusionOk="0" h="36785" w="44315">
                  <a:moveTo>
                    <a:pt x="16427" y="6431"/>
                  </a:moveTo>
                  <a:cubicBezTo>
                    <a:pt x="16428" y="6431"/>
                    <a:pt x="16429" y="6431"/>
                    <a:pt x="16430" y="6431"/>
                  </a:cubicBezTo>
                  <a:lnTo>
                    <a:pt x="16430" y="6431"/>
                  </a:lnTo>
                  <a:cubicBezTo>
                    <a:pt x="16429" y="6431"/>
                    <a:pt x="16428" y="6431"/>
                    <a:pt x="16427" y="6431"/>
                  </a:cubicBezTo>
                  <a:close/>
                  <a:moveTo>
                    <a:pt x="10669" y="1"/>
                  </a:moveTo>
                  <a:cubicBezTo>
                    <a:pt x="10347" y="156"/>
                    <a:pt x="10025" y="478"/>
                    <a:pt x="9852" y="1118"/>
                  </a:cubicBezTo>
                  <a:cubicBezTo>
                    <a:pt x="9304" y="3170"/>
                    <a:pt x="8510" y="5190"/>
                    <a:pt x="7736" y="7140"/>
                  </a:cubicBezTo>
                  <a:cubicBezTo>
                    <a:pt x="7134" y="8665"/>
                    <a:pt x="6511" y="10245"/>
                    <a:pt x="6001" y="11841"/>
                  </a:cubicBezTo>
                  <a:cubicBezTo>
                    <a:pt x="5334" y="13941"/>
                    <a:pt x="4179" y="15843"/>
                    <a:pt x="3062" y="17685"/>
                  </a:cubicBezTo>
                  <a:cubicBezTo>
                    <a:pt x="2579" y="18476"/>
                    <a:pt x="2084" y="19292"/>
                    <a:pt x="1627" y="20114"/>
                  </a:cubicBezTo>
                  <a:lnTo>
                    <a:pt x="1605" y="20152"/>
                  </a:lnTo>
                  <a:cubicBezTo>
                    <a:pt x="982" y="21290"/>
                    <a:pt x="489" y="22188"/>
                    <a:pt x="918" y="23563"/>
                  </a:cubicBezTo>
                  <a:cubicBezTo>
                    <a:pt x="935" y="23606"/>
                    <a:pt x="854" y="23745"/>
                    <a:pt x="789" y="23859"/>
                  </a:cubicBezTo>
                  <a:cubicBezTo>
                    <a:pt x="703" y="24008"/>
                    <a:pt x="606" y="24176"/>
                    <a:pt x="558" y="24385"/>
                  </a:cubicBezTo>
                  <a:lnTo>
                    <a:pt x="499" y="24610"/>
                  </a:lnTo>
                  <a:cubicBezTo>
                    <a:pt x="231" y="25652"/>
                    <a:pt x="0" y="26555"/>
                    <a:pt x="494" y="27308"/>
                  </a:cubicBezTo>
                  <a:cubicBezTo>
                    <a:pt x="580" y="27442"/>
                    <a:pt x="687" y="27560"/>
                    <a:pt x="811" y="27667"/>
                  </a:cubicBezTo>
                  <a:cubicBezTo>
                    <a:pt x="967" y="27538"/>
                    <a:pt x="1166" y="27464"/>
                    <a:pt x="1402" y="27442"/>
                  </a:cubicBezTo>
                  <a:cubicBezTo>
                    <a:pt x="1714" y="27625"/>
                    <a:pt x="2143" y="27764"/>
                    <a:pt x="2740" y="27861"/>
                  </a:cubicBezTo>
                  <a:cubicBezTo>
                    <a:pt x="3519" y="27990"/>
                    <a:pt x="4270" y="28290"/>
                    <a:pt x="5039" y="28505"/>
                  </a:cubicBezTo>
                  <a:cubicBezTo>
                    <a:pt x="10432" y="30031"/>
                    <a:pt x="15837" y="31518"/>
                    <a:pt x="21262" y="32921"/>
                  </a:cubicBezTo>
                  <a:cubicBezTo>
                    <a:pt x="21381" y="33018"/>
                    <a:pt x="21478" y="33120"/>
                    <a:pt x="21552" y="33238"/>
                  </a:cubicBezTo>
                  <a:cubicBezTo>
                    <a:pt x="21649" y="33174"/>
                    <a:pt x="21768" y="33120"/>
                    <a:pt x="21902" y="33088"/>
                  </a:cubicBezTo>
                  <a:cubicBezTo>
                    <a:pt x="26270" y="34216"/>
                    <a:pt x="36687" y="36779"/>
                    <a:pt x="36724" y="36784"/>
                  </a:cubicBezTo>
                  <a:cubicBezTo>
                    <a:pt x="36714" y="36747"/>
                    <a:pt x="37299" y="31089"/>
                    <a:pt x="37852" y="28994"/>
                  </a:cubicBezTo>
                  <a:cubicBezTo>
                    <a:pt x="38217" y="27598"/>
                    <a:pt x="38229" y="26093"/>
                    <a:pt x="38873" y="24771"/>
                  </a:cubicBezTo>
                  <a:cubicBezTo>
                    <a:pt x="38921" y="24573"/>
                    <a:pt x="38996" y="24385"/>
                    <a:pt x="39131" y="24196"/>
                  </a:cubicBezTo>
                  <a:cubicBezTo>
                    <a:pt x="39206" y="24089"/>
                    <a:pt x="39318" y="24025"/>
                    <a:pt x="39432" y="23966"/>
                  </a:cubicBezTo>
                  <a:cubicBezTo>
                    <a:pt x="39560" y="23891"/>
                    <a:pt x="39625" y="23810"/>
                    <a:pt x="39662" y="23725"/>
                  </a:cubicBezTo>
                  <a:cubicBezTo>
                    <a:pt x="39625" y="23294"/>
                    <a:pt x="39506" y="22854"/>
                    <a:pt x="39893" y="22493"/>
                  </a:cubicBezTo>
                  <a:cubicBezTo>
                    <a:pt x="39893" y="22564"/>
                    <a:pt x="39898" y="22634"/>
                    <a:pt x="39905" y="22703"/>
                  </a:cubicBezTo>
                  <a:cubicBezTo>
                    <a:pt x="39942" y="22634"/>
                    <a:pt x="39980" y="22564"/>
                    <a:pt x="40012" y="22493"/>
                  </a:cubicBezTo>
                  <a:cubicBezTo>
                    <a:pt x="39980" y="22483"/>
                    <a:pt x="39947" y="22473"/>
                    <a:pt x="39920" y="22456"/>
                  </a:cubicBezTo>
                  <a:cubicBezTo>
                    <a:pt x="39856" y="22262"/>
                    <a:pt x="39796" y="22074"/>
                    <a:pt x="39737" y="21881"/>
                  </a:cubicBezTo>
                  <a:cubicBezTo>
                    <a:pt x="39705" y="21870"/>
                    <a:pt x="39679" y="21860"/>
                    <a:pt x="39647" y="21849"/>
                  </a:cubicBezTo>
                  <a:cubicBezTo>
                    <a:pt x="39453" y="21791"/>
                    <a:pt x="39147" y="21731"/>
                    <a:pt x="39018" y="21548"/>
                  </a:cubicBezTo>
                  <a:cubicBezTo>
                    <a:pt x="38926" y="21419"/>
                    <a:pt x="38899" y="21258"/>
                    <a:pt x="38911" y="21097"/>
                  </a:cubicBezTo>
                  <a:cubicBezTo>
                    <a:pt x="38765" y="20796"/>
                    <a:pt x="38884" y="20554"/>
                    <a:pt x="39104" y="20328"/>
                  </a:cubicBezTo>
                  <a:cubicBezTo>
                    <a:pt x="39136" y="20249"/>
                    <a:pt x="39169" y="20167"/>
                    <a:pt x="39196" y="20092"/>
                  </a:cubicBezTo>
                  <a:cubicBezTo>
                    <a:pt x="39404" y="19517"/>
                    <a:pt x="39603" y="18873"/>
                    <a:pt x="39958" y="18367"/>
                  </a:cubicBezTo>
                  <a:cubicBezTo>
                    <a:pt x="40146" y="18094"/>
                    <a:pt x="40371" y="17879"/>
                    <a:pt x="40640" y="17680"/>
                  </a:cubicBezTo>
                  <a:cubicBezTo>
                    <a:pt x="41150" y="17315"/>
                    <a:pt x="41510" y="16971"/>
                    <a:pt x="41817" y="16418"/>
                  </a:cubicBezTo>
                  <a:cubicBezTo>
                    <a:pt x="42097" y="15924"/>
                    <a:pt x="42354" y="15414"/>
                    <a:pt x="42692" y="14957"/>
                  </a:cubicBezTo>
                  <a:cubicBezTo>
                    <a:pt x="42982" y="14570"/>
                    <a:pt x="43321" y="14231"/>
                    <a:pt x="43612" y="13834"/>
                  </a:cubicBezTo>
                  <a:cubicBezTo>
                    <a:pt x="43605" y="13829"/>
                    <a:pt x="43600" y="13823"/>
                    <a:pt x="43600" y="13823"/>
                  </a:cubicBezTo>
                  <a:cubicBezTo>
                    <a:pt x="43647" y="13719"/>
                    <a:pt x="43688" y="13591"/>
                    <a:pt x="43787" y="13591"/>
                  </a:cubicBezTo>
                  <a:cubicBezTo>
                    <a:pt x="43791" y="13591"/>
                    <a:pt x="43795" y="13591"/>
                    <a:pt x="43799" y="13592"/>
                  </a:cubicBezTo>
                  <a:cubicBezTo>
                    <a:pt x="43826" y="13559"/>
                    <a:pt x="43858" y="13527"/>
                    <a:pt x="43885" y="13495"/>
                  </a:cubicBezTo>
                  <a:cubicBezTo>
                    <a:pt x="43869" y="13318"/>
                    <a:pt x="43992" y="13210"/>
                    <a:pt x="44175" y="13130"/>
                  </a:cubicBezTo>
                  <a:cubicBezTo>
                    <a:pt x="44175" y="13130"/>
                    <a:pt x="44175" y="13135"/>
                    <a:pt x="44180" y="13135"/>
                  </a:cubicBezTo>
                  <a:cubicBezTo>
                    <a:pt x="44229" y="13066"/>
                    <a:pt x="44277" y="12991"/>
                    <a:pt x="44314" y="12915"/>
                  </a:cubicBezTo>
                  <a:lnTo>
                    <a:pt x="44314" y="12915"/>
                  </a:lnTo>
                  <a:cubicBezTo>
                    <a:pt x="44277" y="12964"/>
                    <a:pt x="44239" y="13017"/>
                    <a:pt x="44192" y="13066"/>
                  </a:cubicBezTo>
                  <a:cubicBezTo>
                    <a:pt x="44197" y="12738"/>
                    <a:pt x="44197" y="12404"/>
                    <a:pt x="44202" y="12077"/>
                  </a:cubicBezTo>
                  <a:cubicBezTo>
                    <a:pt x="44024" y="11856"/>
                    <a:pt x="43756" y="11754"/>
                    <a:pt x="43483" y="11551"/>
                  </a:cubicBezTo>
                  <a:cubicBezTo>
                    <a:pt x="43450" y="11529"/>
                    <a:pt x="43423" y="11497"/>
                    <a:pt x="43396" y="11470"/>
                  </a:cubicBezTo>
                  <a:cubicBezTo>
                    <a:pt x="43079" y="11357"/>
                    <a:pt x="42923" y="11083"/>
                    <a:pt x="42875" y="10702"/>
                  </a:cubicBezTo>
                  <a:cubicBezTo>
                    <a:pt x="42784" y="10514"/>
                    <a:pt x="42697" y="10326"/>
                    <a:pt x="42601" y="10148"/>
                  </a:cubicBezTo>
                  <a:cubicBezTo>
                    <a:pt x="42596" y="10138"/>
                    <a:pt x="42590" y="10122"/>
                    <a:pt x="42585" y="10111"/>
                  </a:cubicBezTo>
                  <a:cubicBezTo>
                    <a:pt x="40087" y="9681"/>
                    <a:pt x="37674" y="8908"/>
                    <a:pt x="35214" y="8343"/>
                  </a:cubicBezTo>
                  <a:cubicBezTo>
                    <a:pt x="34636" y="8213"/>
                    <a:pt x="34052" y="7965"/>
                    <a:pt x="33455" y="7965"/>
                  </a:cubicBezTo>
                  <a:cubicBezTo>
                    <a:pt x="33115" y="7965"/>
                    <a:pt x="32771" y="8046"/>
                    <a:pt x="32420" y="8273"/>
                  </a:cubicBezTo>
                  <a:cubicBezTo>
                    <a:pt x="32346" y="8323"/>
                    <a:pt x="32248" y="8352"/>
                    <a:pt x="32144" y="8352"/>
                  </a:cubicBezTo>
                  <a:cubicBezTo>
                    <a:pt x="31958" y="8352"/>
                    <a:pt x="31754" y="8260"/>
                    <a:pt x="31636" y="8042"/>
                  </a:cubicBezTo>
                  <a:cubicBezTo>
                    <a:pt x="31594" y="8037"/>
                    <a:pt x="31551" y="8035"/>
                    <a:pt x="31507" y="8035"/>
                  </a:cubicBezTo>
                  <a:cubicBezTo>
                    <a:pt x="31376" y="8035"/>
                    <a:pt x="31240" y="8053"/>
                    <a:pt x="31109" y="8053"/>
                  </a:cubicBezTo>
                  <a:cubicBezTo>
                    <a:pt x="30907" y="8053"/>
                    <a:pt x="30716" y="8009"/>
                    <a:pt x="30573" y="7785"/>
                  </a:cubicBezTo>
                  <a:cubicBezTo>
                    <a:pt x="30230" y="7882"/>
                    <a:pt x="29887" y="7915"/>
                    <a:pt x="29544" y="7915"/>
                  </a:cubicBezTo>
                  <a:cubicBezTo>
                    <a:pt x="28993" y="7915"/>
                    <a:pt x="28442" y="7829"/>
                    <a:pt x="27892" y="7779"/>
                  </a:cubicBezTo>
                  <a:cubicBezTo>
                    <a:pt x="27554" y="8237"/>
                    <a:pt x="27183" y="8392"/>
                    <a:pt x="26796" y="8392"/>
                  </a:cubicBezTo>
                  <a:cubicBezTo>
                    <a:pt x="26382" y="8392"/>
                    <a:pt x="25950" y="8215"/>
                    <a:pt x="25517" y="8037"/>
                  </a:cubicBezTo>
                  <a:lnTo>
                    <a:pt x="25517" y="8053"/>
                  </a:lnTo>
                  <a:lnTo>
                    <a:pt x="25502" y="8037"/>
                  </a:lnTo>
                  <a:lnTo>
                    <a:pt x="25502" y="8037"/>
                  </a:lnTo>
                  <a:cubicBezTo>
                    <a:pt x="25507" y="8048"/>
                    <a:pt x="25517" y="8053"/>
                    <a:pt x="25517" y="8053"/>
                  </a:cubicBezTo>
                  <a:cubicBezTo>
                    <a:pt x="25254" y="7951"/>
                    <a:pt x="25066" y="7774"/>
                    <a:pt x="24964" y="7511"/>
                  </a:cubicBezTo>
                  <a:cubicBezTo>
                    <a:pt x="24674" y="7516"/>
                    <a:pt x="24389" y="7516"/>
                    <a:pt x="24099" y="7516"/>
                  </a:cubicBezTo>
                  <a:cubicBezTo>
                    <a:pt x="24072" y="7489"/>
                    <a:pt x="24040" y="7467"/>
                    <a:pt x="24014" y="7452"/>
                  </a:cubicBezTo>
                  <a:cubicBezTo>
                    <a:pt x="23954" y="7415"/>
                    <a:pt x="23890" y="7388"/>
                    <a:pt x="23826" y="7376"/>
                  </a:cubicBezTo>
                  <a:cubicBezTo>
                    <a:pt x="23793" y="7371"/>
                    <a:pt x="23761" y="7366"/>
                    <a:pt x="23729" y="7366"/>
                  </a:cubicBezTo>
                  <a:cubicBezTo>
                    <a:pt x="23713" y="7365"/>
                    <a:pt x="23698" y="7364"/>
                    <a:pt x="23682" y="7364"/>
                  </a:cubicBezTo>
                  <a:cubicBezTo>
                    <a:pt x="23457" y="7364"/>
                    <a:pt x="23220" y="7449"/>
                    <a:pt x="22997" y="7449"/>
                  </a:cubicBezTo>
                  <a:cubicBezTo>
                    <a:pt x="22843" y="7449"/>
                    <a:pt x="22696" y="7409"/>
                    <a:pt x="22563" y="7274"/>
                  </a:cubicBezTo>
                  <a:cubicBezTo>
                    <a:pt x="20554" y="6706"/>
                    <a:pt x="18450" y="6887"/>
                    <a:pt x="16430" y="6431"/>
                  </a:cubicBezTo>
                  <a:lnTo>
                    <a:pt x="16430" y="6431"/>
                  </a:lnTo>
                  <a:cubicBezTo>
                    <a:pt x="16433" y="6433"/>
                    <a:pt x="16434" y="6437"/>
                    <a:pt x="16439" y="6441"/>
                  </a:cubicBezTo>
                  <a:cubicBezTo>
                    <a:pt x="16372" y="6451"/>
                    <a:pt x="16308" y="6457"/>
                    <a:pt x="16247" y="6457"/>
                  </a:cubicBezTo>
                  <a:cubicBezTo>
                    <a:pt x="15857" y="6457"/>
                    <a:pt x="15572" y="6253"/>
                    <a:pt x="15358" y="5910"/>
                  </a:cubicBezTo>
                  <a:cubicBezTo>
                    <a:pt x="15182" y="5900"/>
                    <a:pt x="15090" y="5808"/>
                    <a:pt x="15085" y="5630"/>
                  </a:cubicBezTo>
                  <a:cubicBezTo>
                    <a:pt x="14526" y="4997"/>
                    <a:pt x="14800" y="4212"/>
                    <a:pt x="14870" y="3540"/>
                  </a:cubicBezTo>
                  <a:cubicBezTo>
                    <a:pt x="14929" y="2972"/>
                    <a:pt x="14719" y="2451"/>
                    <a:pt x="14816" y="1908"/>
                  </a:cubicBezTo>
                  <a:lnTo>
                    <a:pt x="14816" y="1908"/>
                  </a:lnTo>
                  <a:cubicBezTo>
                    <a:pt x="14723" y="1932"/>
                    <a:pt x="14634" y="1945"/>
                    <a:pt x="14550" y="1945"/>
                  </a:cubicBezTo>
                  <a:cubicBezTo>
                    <a:pt x="14339" y="1945"/>
                    <a:pt x="14160" y="1860"/>
                    <a:pt x="14021" y="1645"/>
                  </a:cubicBezTo>
                  <a:cubicBezTo>
                    <a:pt x="13979" y="1649"/>
                    <a:pt x="13937" y="1651"/>
                    <a:pt x="13897" y="1651"/>
                  </a:cubicBezTo>
                  <a:cubicBezTo>
                    <a:pt x="13210" y="1651"/>
                    <a:pt x="12840" y="1035"/>
                    <a:pt x="12313" y="736"/>
                  </a:cubicBezTo>
                  <a:cubicBezTo>
                    <a:pt x="11996" y="549"/>
                    <a:pt x="11706" y="441"/>
                    <a:pt x="11453" y="403"/>
                  </a:cubicBezTo>
                  <a:cubicBezTo>
                    <a:pt x="11211" y="264"/>
                    <a:pt x="10970" y="140"/>
                    <a:pt x="10722" y="27"/>
                  </a:cubicBezTo>
                  <a:cubicBezTo>
                    <a:pt x="10707" y="16"/>
                    <a:pt x="10690" y="6"/>
                    <a:pt x="10669"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01"/>
            <p:cNvSpPr/>
            <p:nvPr/>
          </p:nvSpPr>
          <p:spPr>
            <a:xfrm>
              <a:off x="732625" y="1132775"/>
              <a:ext cx="425" cy="275"/>
            </a:xfrm>
            <a:custGeom>
              <a:rect b="b" l="l" r="r" t="t"/>
              <a:pathLst>
                <a:path extrusionOk="0" h="11" w="17">
                  <a:moveTo>
                    <a:pt x="1" y="1"/>
                  </a:moveTo>
                  <a:cubicBezTo>
                    <a:pt x="1" y="1"/>
                    <a:pt x="6" y="6"/>
                    <a:pt x="16" y="11"/>
                  </a:cubicBezTo>
                  <a:lnTo>
                    <a:pt x="1"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01"/>
            <p:cNvSpPr/>
            <p:nvPr/>
          </p:nvSpPr>
          <p:spPr>
            <a:xfrm>
              <a:off x="1572700" y="777150"/>
              <a:ext cx="1386975" cy="838925"/>
            </a:xfrm>
            <a:custGeom>
              <a:rect b="b" l="l" r="r" t="t"/>
              <a:pathLst>
                <a:path extrusionOk="0" h="33557" w="55479">
                  <a:moveTo>
                    <a:pt x="920" y="1"/>
                  </a:moveTo>
                  <a:lnTo>
                    <a:pt x="920" y="16"/>
                  </a:lnTo>
                  <a:cubicBezTo>
                    <a:pt x="715" y="2014"/>
                    <a:pt x="0" y="3986"/>
                    <a:pt x="253" y="6006"/>
                  </a:cubicBezTo>
                  <a:cubicBezTo>
                    <a:pt x="425" y="6479"/>
                    <a:pt x="662" y="6956"/>
                    <a:pt x="774" y="7452"/>
                  </a:cubicBezTo>
                  <a:cubicBezTo>
                    <a:pt x="1215" y="7774"/>
                    <a:pt x="1145" y="8101"/>
                    <a:pt x="801" y="8429"/>
                  </a:cubicBezTo>
                  <a:cubicBezTo>
                    <a:pt x="747" y="8885"/>
                    <a:pt x="689" y="9326"/>
                    <a:pt x="940" y="9761"/>
                  </a:cubicBezTo>
                  <a:cubicBezTo>
                    <a:pt x="952" y="9772"/>
                    <a:pt x="962" y="9788"/>
                    <a:pt x="973" y="9805"/>
                  </a:cubicBezTo>
                  <a:cubicBezTo>
                    <a:pt x="1134" y="9922"/>
                    <a:pt x="1247" y="10073"/>
                    <a:pt x="1306" y="10256"/>
                  </a:cubicBezTo>
                  <a:cubicBezTo>
                    <a:pt x="1441" y="10400"/>
                    <a:pt x="1585" y="10534"/>
                    <a:pt x="1736" y="10670"/>
                  </a:cubicBezTo>
                  <a:cubicBezTo>
                    <a:pt x="2316" y="11169"/>
                    <a:pt x="2778" y="11647"/>
                    <a:pt x="3047" y="12378"/>
                  </a:cubicBezTo>
                  <a:cubicBezTo>
                    <a:pt x="3288" y="13028"/>
                    <a:pt x="3439" y="13758"/>
                    <a:pt x="3895" y="14285"/>
                  </a:cubicBezTo>
                  <a:cubicBezTo>
                    <a:pt x="3997" y="14441"/>
                    <a:pt x="4153" y="14558"/>
                    <a:pt x="4438" y="14747"/>
                  </a:cubicBezTo>
                  <a:cubicBezTo>
                    <a:pt x="4798" y="15004"/>
                    <a:pt x="5158" y="15240"/>
                    <a:pt x="5400" y="15547"/>
                  </a:cubicBezTo>
                  <a:cubicBezTo>
                    <a:pt x="5443" y="15569"/>
                    <a:pt x="5480" y="15590"/>
                    <a:pt x="5517" y="15612"/>
                  </a:cubicBezTo>
                  <a:cubicBezTo>
                    <a:pt x="5631" y="15671"/>
                    <a:pt x="5738" y="15741"/>
                    <a:pt x="5835" y="15810"/>
                  </a:cubicBezTo>
                  <a:cubicBezTo>
                    <a:pt x="5943" y="16078"/>
                    <a:pt x="5980" y="16363"/>
                    <a:pt x="5948" y="16681"/>
                  </a:cubicBezTo>
                  <a:cubicBezTo>
                    <a:pt x="5878" y="16745"/>
                    <a:pt x="5787" y="16809"/>
                    <a:pt x="5673" y="16874"/>
                  </a:cubicBezTo>
                  <a:cubicBezTo>
                    <a:pt x="5749" y="16638"/>
                    <a:pt x="5749" y="16450"/>
                    <a:pt x="5700" y="16299"/>
                  </a:cubicBezTo>
                  <a:lnTo>
                    <a:pt x="5700" y="16299"/>
                  </a:lnTo>
                  <a:cubicBezTo>
                    <a:pt x="5711" y="16401"/>
                    <a:pt x="5711" y="16504"/>
                    <a:pt x="5700" y="16621"/>
                  </a:cubicBezTo>
                  <a:cubicBezTo>
                    <a:pt x="5690" y="16740"/>
                    <a:pt x="5673" y="16852"/>
                    <a:pt x="5653" y="16971"/>
                  </a:cubicBezTo>
                  <a:cubicBezTo>
                    <a:pt x="5690" y="17142"/>
                    <a:pt x="5700" y="17298"/>
                    <a:pt x="5550" y="17379"/>
                  </a:cubicBezTo>
                  <a:cubicBezTo>
                    <a:pt x="5363" y="18061"/>
                    <a:pt x="5051" y="18716"/>
                    <a:pt x="4895" y="19398"/>
                  </a:cubicBezTo>
                  <a:cubicBezTo>
                    <a:pt x="4803" y="19792"/>
                    <a:pt x="4739" y="20189"/>
                    <a:pt x="4728" y="20591"/>
                  </a:cubicBezTo>
                  <a:cubicBezTo>
                    <a:pt x="4744" y="20662"/>
                    <a:pt x="4766" y="20726"/>
                    <a:pt x="4798" y="20796"/>
                  </a:cubicBezTo>
                  <a:cubicBezTo>
                    <a:pt x="4771" y="20752"/>
                    <a:pt x="4750" y="20715"/>
                    <a:pt x="4728" y="20672"/>
                  </a:cubicBezTo>
                  <a:lnTo>
                    <a:pt x="4728" y="20710"/>
                  </a:lnTo>
                  <a:cubicBezTo>
                    <a:pt x="4728" y="20855"/>
                    <a:pt x="4674" y="21005"/>
                    <a:pt x="4535" y="21075"/>
                  </a:cubicBezTo>
                  <a:cubicBezTo>
                    <a:pt x="4314" y="21188"/>
                    <a:pt x="3950" y="21446"/>
                    <a:pt x="3766" y="21741"/>
                  </a:cubicBezTo>
                  <a:lnTo>
                    <a:pt x="3766" y="22386"/>
                  </a:lnTo>
                  <a:cubicBezTo>
                    <a:pt x="3794" y="22418"/>
                    <a:pt x="3826" y="22450"/>
                    <a:pt x="3863" y="22482"/>
                  </a:cubicBezTo>
                  <a:cubicBezTo>
                    <a:pt x="4071" y="22657"/>
                    <a:pt x="4303" y="22717"/>
                    <a:pt x="4542" y="22717"/>
                  </a:cubicBezTo>
                  <a:cubicBezTo>
                    <a:pt x="4804" y="22717"/>
                    <a:pt x="5074" y="22644"/>
                    <a:pt x="5330" y="22569"/>
                  </a:cubicBezTo>
                  <a:cubicBezTo>
                    <a:pt x="5552" y="22507"/>
                    <a:pt x="5808" y="22434"/>
                    <a:pt x="6052" y="22434"/>
                  </a:cubicBezTo>
                  <a:cubicBezTo>
                    <a:pt x="6062" y="22434"/>
                    <a:pt x="6072" y="22435"/>
                    <a:pt x="6082" y="22435"/>
                  </a:cubicBezTo>
                  <a:cubicBezTo>
                    <a:pt x="6141" y="22370"/>
                    <a:pt x="6201" y="22311"/>
                    <a:pt x="6276" y="22230"/>
                  </a:cubicBezTo>
                  <a:cubicBezTo>
                    <a:pt x="6399" y="22289"/>
                    <a:pt x="6555" y="22311"/>
                    <a:pt x="6598" y="22391"/>
                  </a:cubicBezTo>
                  <a:cubicBezTo>
                    <a:pt x="6640" y="22467"/>
                    <a:pt x="6620" y="22557"/>
                    <a:pt x="6523" y="22569"/>
                  </a:cubicBezTo>
                  <a:cubicBezTo>
                    <a:pt x="6544" y="22584"/>
                    <a:pt x="6571" y="22596"/>
                    <a:pt x="6593" y="22611"/>
                  </a:cubicBezTo>
                  <a:cubicBezTo>
                    <a:pt x="7592" y="23466"/>
                    <a:pt x="7377" y="25110"/>
                    <a:pt x="7382" y="26281"/>
                  </a:cubicBezTo>
                  <a:cubicBezTo>
                    <a:pt x="7382" y="27533"/>
                    <a:pt x="7694" y="28810"/>
                    <a:pt x="8167" y="29971"/>
                  </a:cubicBezTo>
                  <a:cubicBezTo>
                    <a:pt x="8430" y="30610"/>
                    <a:pt x="8757" y="31352"/>
                    <a:pt x="9311" y="31798"/>
                  </a:cubicBezTo>
                  <a:cubicBezTo>
                    <a:pt x="9595" y="32027"/>
                    <a:pt x="9884" y="32102"/>
                    <a:pt x="10178" y="32102"/>
                  </a:cubicBezTo>
                  <a:cubicBezTo>
                    <a:pt x="10256" y="32102"/>
                    <a:pt x="10333" y="32097"/>
                    <a:pt x="10412" y="32088"/>
                  </a:cubicBezTo>
                  <a:cubicBezTo>
                    <a:pt x="10717" y="31828"/>
                    <a:pt x="11035" y="31750"/>
                    <a:pt x="11353" y="31750"/>
                  </a:cubicBezTo>
                  <a:cubicBezTo>
                    <a:pt x="11832" y="31750"/>
                    <a:pt x="12311" y="31927"/>
                    <a:pt x="12749" y="31927"/>
                  </a:cubicBezTo>
                  <a:cubicBezTo>
                    <a:pt x="12842" y="31927"/>
                    <a:pt x="12933" y="31919"/>
                    <a:pt x="13023" y="31900"/>
                  </a:cubicBezTo>
                  <a:lnTo>
                    <a:pt x="13023" y="31900"/>
                  </a:lnTo>
                  <a:cubicBezTo>
                    <a:pt x="13002" y="31916"/>
                    <a:pt x="12975" y="31927"/>
                    <a:pt x="12948" y="31944"/>
                  </a:cubicBezTo>
                  <a:cubicBezTo>
                    <a:pt x="13028" y="31944"/>
                    <a:pt x="13114" y="31944"/>
                    <a:pt x="13195" y="31937"/>
                  </a:cubicBezTo>
                  <a:lnTo>
                    <a:pt x="13233" y="31937"/>
                  </a:lnTo>
                  <a:cubicBezTo>
                    <a:pt x="13206" y="31922"/>
                    <a:pt x="13184" y="31905"/>
                    <a:pt x="13163" y="31884"/>
                  </a:cubicBezTo>
                  <a:lnTo>
                    <a:pt x="13163" y="31884"/>
                  </a:lnTo>
                  <a:cubicBezTo>
                    <a:pt x="13208" y="31888"/>
                    <a:pt x="13253" y="31889"/>
                    <a:pt x="13299" y="31889"/>
                  </a:cubicBezTo>
                  <a:cubicBezTo>
                    <a:pt x="13578" y="31889"/>
                    <a:pt x="13865" y="31836"/>
                    <a:pt x="14144" y="31836"/>
                  </a:cubicBezTo>
                  <a:cubicBezTo>
                    <a:pt x="14410" y="31836"/>
                    <a:pt x="14669" y="31884"/>
                    <a:pt x="14909" y="32072"/>
                  </a:cubicBezTo>
                  <a:cubicBezTo>
                    <a:pt x="15161" y="32122"/>
                    <a:pt x="15414" y="32163"/>
                    <a:pt x="15655" y="32163"/>
                  </a:cubicBezTo>
                  <a:cubicBezTo>
                    <a:pt x="16063" y="32163"/>
                    <a:pt x="16437" y="32047"/>
                    <a:pt x="16714" y="31659"/>
                  </a:cubicBezTo>
                  <a:cubicBezTo>
                    <a:pt x="16843" y="31476"/>
                    <a:pt x="16977" y="31374"/>
                    <a:pt x="17106" y="31331"/>
                  </a:cubicBezTo>
                  <a:cubicBezTo>
                    <a:pt x="17240" y="31207"/>
                    <a:pt x="17353" y="31143"/>
                    <a:pt x="17455" y="31126"/>
                  </a:cubicBezTo>
                  <a:cubicBezTo>
                    <a:pt x="17515" y="31138"/>
                    <a:pt x="17573" y="31153"/>
                    <a:pt x="17632" y="31170"/>
                  </a:cubicBezTo>
                  <a:cubicBezTo>
                    <a:pt x="17740" y="31245"/>
                    <a:pt x="17820" y="31406"/>
                    <a:pt x="17879" y="31653"/>
                  </a:cubicBezTo>
                  <a:cubicBezTo>
                    <a:pt x="18148" y="31927"/>
                    <a:pt x="18390" y="32298"/>
                    <a:pt x="18583" y="32566"/>
                  </a:cubicBezTo>
                  <a:cubicBezTo>
                    <a:pt x="18611" y="32604"/>
                    <a:pt x="18631" y="32641"/>
                    <a:pt x="18658" y="32673"/>
                  </a:cubicBezTo>
                  <a:cubicBezTo>
                    <a:pt x="19030" y="32078"/>
                    <a:pt x="18981" y="31379"/>
                    <a:pt x="19050" y="30707"/>
                  </a:cubicBezTo>
                  <a:cubicBezTo>
                    <a:pt x="19117" y="30050"/>
                    <a:pt x="19379" y="29722"/>
                    <a:pt x="19993" y="29722"/>
                  </a:cubicBezTo>
                  <a:cubicBezTo>
                    <a:pt x="20077" y="29722"/>
                    <a:pt x="20167" y="29728"/>
                    <a:pt x="20265" y="29740"/>
                  </a:cubicBezTo>
                  <a:cubicBezTo>
                    <a:pt x="24272" y="30246"/>
                    <a:pt x="28280" y="30707"/>
                    <a:pt x="32288" y="31185"/>
                  </a:cubicBezTo>
                  <a:cubicBezTo>
                    <a:pt x="36424" y="31679"/>
                    <a:pt x="40561" y="32185"/>
                    <a:pt x="44703" y="32668"/>
                  </a:cubicBezTo>
                  <a:cubicBezTo>
                    <a:pt x="47212" y="32963"/>
                    <a:pt x="49731" y="33211"/>
                    <a:pt x="52240" y="33533"/>
                  </a:cubicBezTo>
                  <a:cubicBezTo>
                    <a:pt x="52364" y="33548"/>
                    <a:pt x="52476" y="33557"/>
                    <a:pt x="52576" y="33557"/>
                  </a:cubicBezTo>
                  <a:cubicBezTo>
                    <a:pt x="52696" y="33557"/>
                    <a:pt x="52799" y="33544"/>
                    <a:pt x="52885" y="33511"/>
                  </a:cubicBezTo>
                  <a:cubicBezTo>
                    <a:pt x="52917" y="33528"/>
                    <a:pt x="52944" y="33538"/>
                    <a:pt x="52976" y="33555"/>
                  </a:cubicBezTo>
                  <a:cubicBezTo>
                    <a:pt x="52976" y="33523"/>
                    <a:pt x="52981" y="33491"/>
                    <a:pt x="52981" y="33459"/>
                  </a:cubicBezTo>
                  <a:cubicBezTo>
                    <a:pt x="53137" y="33355"/>
                    <a:pt x="53217" y="33146"/>
                    <a:pt x="53234" y="32782"/>
                  </a:cubicBezTo>
                  <a:cubicBezTo>
                    <a:pt x="53261" y="32276"/>
                    <a:pt x="53341" y="31771"/>
                    <a:pt x="53460" y="31272"/>
                  </a:cubicBezTo>
                  <a:cubicBezTo>
                    <a:pt x="53519" y="30848"/>
                    <a:pt x="53594" y="30422"/>
                    <a:pt x="53616" y="29993"/>
                  </a:cubicBezTo>
                  <a:cubicBezTo>
                    <a:pt x="53626" y="29762"/>
                    <a:pt x="53631" y="29536"/>
                    <a:pt x="53653" y="29311"/>
                  </a:cubicBezTo>
                  <a:lnTo>
                    <a:pt x="53653" y="29311"/>
                  </a:lnTo>
                  <a:cubicBezTo>
                    <a:pt x="53648" y="29316"/>
                    <a:pt x="53642" y="29326"/>
                    <a:pt x="53631" y="29333"/>
                  </a:cubicBezTo>
                  <a:cubicBezTo>
                    <a:pt x="53728" y="28714"/>
                    <a:pt x="53809" y="28161"/>
                    <a:pt x="53889" y="27635"/>
                  </a:cubicBezTo>
                  <a:lnTo>
                    <a:pt x="53889" y="27275"/>
                  </a:lnTo>
                  <a:cubicBezTo>
                    <a:pt x="53921" y="27226"/>
                    <a:pt x="53948" y="27183"/>
                    <a:pt x="53986" y="27141"/>
                  </a:cubicBezTo>
                  <a:cubicBezTo>
                    <a:pt x="53970" y="27114"/>
                    <a:pt x="53959" y="27087"/>
                    <a:pt x="53943" y="27060"/>
                  </a:cubicBezTo>
                  <a:cubicBezTo>
                    <a:pt x="53954" y="27049"/>
                    <a:pt x="53964" y="27038"/>
                    <a:pt x="53976" y="27033"/>
                  </a:cubicBezTo>
                  <a:cubicBezTo>
                    <a:pt x="54055" y="26506"/>
                    <a:pt x="54132" y="26013"/>
                    <a:pt x="54201" y="25512"/>
                  </a:cubicBezTo>
                  <a:cubicBezTo>
                    <a:pt x="54190" y="25195"/>
                    <a:pt x="54260" y="24890"/>
                    <a:pt x="54335" y="24578"/>
                  </a:cubicBezTo>
                  <a:cubicBezTo>
                    <a:pt x="54362" y="24465"/>
                    <a:pt x="54395" y="24352"/>
                    <a:pt x="54422" y="24233"/>
                  </a:cubicBezTo>
                  <a:cubicBezTo>
                    <a:pt x="54454" y="24104"/>
                    <a:pt x="54480" y="23970"/>
                    <a:pt x="54502" y="23836"/>
                  </a:cubicBezTo>
                  <a:cubicBezTo>
                    <a:pt x="54502" y="23821"/>
                    <a:pt x="54507" y="23804"/>
                    <a:pt x="54507" y="23789"/>
                  </a:cubicBezTo>
                  <a:cubicBezTo>
                    <a:pt x="54544" y="23536"/>
                    <a:pt x="54544" y="23278"/>
                    <a:pt x="54480" y="23015"/>
                  </a:cubicBezTo>
                  <a:cubicBezTo>
                    <a:pt x="54330" y="21134"/>
                    <a:pt x="54260" y="19264"/>
                    <a:pt x="55012" y="17476"/>
                  </a:cubicBezTo>
                  <a:lnTo>
                    <a:pt x="55012" y="16078"/>
                  </a:lnTo>
                  <a:cubicBezTo>
                    <a:pt x="54658" y="15864"/>
                    <a:pt x="54802" y="15520"/>
                    <a:pt x="54824" y="15235"/>
                  </a:cubicBezTo>
                  <a:cubicBezTo>
                    <a:pt x="55012" y="12711"/>
                    <a:pt x="55178" y="10186"/>
                    <a:pt x="55447" y="7666"/>
                  </a:cubicBezTo>
                  <a:cubicBezTo>
                    <a:pt x="55479" y="7343"/>
                    <a:pt x="55469" y="7124"/>
                    <a:pt x="55377" y="6973"/>
                  </a:cubicBezTo>
                  <a:cubicBezTo>
                    <a:pt x="53701" y="6877"/>
                    <a:pt x="52042" y="6785"/>
                    <a:pt x="50408" y="6737"/>
                  </a:cubicBezTo>
                  <a:cubicBezTo>
                    <a:pt x="41303" y="6473"/>
                    <a:pt x="31745" y="5082"/>
                    <a:pt x="22821" y="3304"/>
                  </a:cubicBezTo>
                  <a:cubicBezTo>
                    <a:pt x="20377" y="2820"/>
                    <a:pt x="17986" y="2111"/>
                    <a:pt x="15548" y="1601"/>
                  </a:cubicBezTo>
                  <a:lnTo>
                    <a:pt x="15548" y="1601"/>
                  </a:lnTo>
                  <a:cubicBezTo>
                    <a:pt x="15549" y="1601"/>
                    <a:pt x="15549" y="1601"/>
                    <a:pt x="15549" y="1601"/>
                  </a:cubicBezTo>
                  <a:cubicBezTo>
                    <a:pt x="15525" y="1601"/>
                    <a:pt x="12773" y="1212"/>
                    <a:pt x="13187" y="1212"/>
                  </a:cubicBezTo>
                  <a:cubicBezTo>
                    <a:pt x="13258" y="1212"/>
                    <a:pt x="13425" y="1224"/>
                    <a:pt x="13716" y="1251"/>
                  </a:cubicBezTo>
                  <a:cubicBezTo>
                    <a:pt x="12899" y="1171"/>
                    <a:pt x="12088" y="1096"/>
                    <a:pt x="11272" y="1037"/>
                  </a:cubicBezTo>
                  <a:cubicBezTo>
                    <a:pt x="7914" y="779"/>
                    <a:pt x="4304" y="698"/>
                    <a:pt x="920"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01"/>
            <p:cNvSpPr/>
            <p:nvPr/>
          </p:nvSpPr>
          <p:spPr>
            <a:xfrm>
              <a:off x="2853300" y="1957275"/>
              <a:ext cx="1112350" cy="564100"/>
            </a:xfrm>
            <a:custGeom>
              <a:rect b="b" l="l" r="r" t="t"/>
              <a:pathLst>
                <a:path extrusionOk="0" h="22564" w="44494">
                  <a:moveTo>
                    <a:pt x="1425" y="0"/>
                  </a:moveTo>
                  <a:cubicBezTo>
                    <a:pt x="1418" y="38"/>
                    <a:pt x="1418" y="75"/>
                    <a:pt x="1413" y="107"/>
                  </a:cubicBezTo>
                  <a:cubicBezTo>
                    <a:pt x="1403" y="263"/>
                    <a:pt x="1393" y="424"/>
                    <a:pt x="1381" y="580"/>
                  </a:cubicBezTo>
                  <a:cubicBezTo>
                    <a:pt x="1199" y="720"/>
                    <a:pt x="1102" y="978"/>
                    <a:pt x="1070" y="1435"/>
                  </a:cubicBezTo>
                  <a:cubicBezTo>
                    <a:pt x="818" y="5335"/>
                    <a:pt x="484" y="9236"/>
                    <a:pt x="129" y="13129"/>
                  </a:cubicBezTo>
                  <a:cubicBezTo>
                    <a:pt x="114" y="13291"/>
                    <a:pt x="119" y="13420"/>
                    <a:pt x="129" y="13533"/>
                  </a:cubicBezTo>
                  <a:cubicBezTo>
                    <a:pt x="92" y="13613"/>
                    <a:pt x="49" y="13684"/>
                    <a:pt x="0" y="13753"/>
                  </a:cubicBezTo>
                  <a:cubicBezTo>
                    <a:pt x="71" y="13759"/>
                    <a:pt x="141" y="13764"/>
                    <a:pt x="205" y="13774"/>
                  </a:cubicBezTo>
                  <a:cubicBezTo>
                    <a:pt x="322" y="13979"/>
                    <a:pt x="560" y="14054"/>
                    <a:pt x="957" y="14081"/>
                  </a:cubicBezTo>
                  <a:cubicBezTo>
                    <a:pt x="3707" y="14280"/>
                    <a:pt x="6447" y="14586"/>
                    <a:pt x="9198" y="14748"/>
                  </a:cubicBezTo>
                  <a:cubicBezTo>
                    <a:pt x="10133" y="14800"/>
                    <a:pt x="10282" y="15182"/>
                    <a:pt x="10218" y="15972"/>
                  </a:cubicBezTo>
                  <a:cubicBezTo>
                    <a:pt x="10106" y="17433"/>
                    <a:pt x="10084" y="18906"/>
                    <a:pt x="9967" y="20366"/>
                  </a:cubicBezTo>
                  <a:cubicBezTo>
                    <a:pt x="9934" y="20780"/>
                    <a:pt x="9960" y="21070"/>
                    <a:pt x="10121" y="21259"/>
                  </a:cubicBezTo>
                  <a:cubicBezTo>
                    <a:pt x="10116" y="21296"/>
                    <a:pt x="10116" y="21333"/>
                    <a:pt x="10111" y="21371"/>
                  </a:cubicBezTo>
                  <a:cubicBezTo>
                    <a:pt x="10143" y="21360"/>
                    <a:pt x="10175" y="21349"/>
                    <a:pt x="10208" y="21339"/>
                  </a:cubicBezTo>
                  <a:cubicBezTo>
                    <a:pt x="10369" y="21462"/>
                    <a:pt x="10622" y="21527"/>
                    <a:pt x="11008" y="21537"/>
                  </a:cubicBezTo>
                  <a:cubicBezTo>
                    <a:pt x="21720" y="21844"/>
                    <a:pt x="32438" y="22204"/>
                    <a:pt x="43150" y="22553"/>
                  </a:cubicBezTo>
                  <a:cubicBezTo>
                    <a:pt x="43282" y="22558"/>
                    <a:pt x="43414" y="22563"/>
                    <a:pt x="43539" y="22563"/>
                  </a:cubicBezTo>
                  <a:cubicBezTo>
                    <a:pt x="43847" y="22563"/>
                    <a:pt x="44118" y="22530"/>
                    <a:pt x="44278" y="22370"/>
                  </a:cubicBezTo>
                  <a:cubicBezTo>
                    <a:pt x="44434" y="22219"/>
                    <a:pt x="44494" y="21961"/>
                    <a:pt x="44392" y="21505"/>
                  </a:cubicBezTo>
                  <a:cubicBezTo>
                    <a:pt x="44236" y="21484"/>
                    <a:pt x="44149" y="21388"/>
                    <a:pt x="44122" y="21237"/>
                  </a:cubicBezTo>
                  <a:cubicBezTo>
                    <a:pt x="43891" y="21130"/>
                    <a:pt x="43779" y="20962"/>
                    <a:pt x="43849" y="20699"/>
                  </a:cubicBezTo>
                  <a:cubicBezTo>
                    <a:pt x="43289" y="20441"/>
                    <a:pt x="43440" y="19749"/>
                    <a:pt x="43064" y="19372"/>
                  </a:cubicBezTo>
                  <a:cubicBezTo>
                    <a:pt x="42870" y="19313"/>
                    <a:pt x="42741" y="19211"/>
                    <a:pt x="42656" y="19082"/>
                  </a:cubicBezTo>
                  <a:cubicBezTo>
                    <a:pt x="42607" y="19007"/>
                    <a:pt x="42575" y="18921"/>
                    <a:pt x="42554" y="18824"/>
                  </a:cubicBezTo>
                  <a:cubicBezTo>
                    <a:pt x="42543" y="18802"/>
                    <a:pt x="42527" y="18782"/>
                    <a:pt x="42516" y="18755"/>
                  </a:cubicBezTo>
                  <a:cubicBezTo>
                    <a:pt x="42468" y="18636"/>
                    <a:pt x="42431" y="18512"/>
                    <a:pt x="42387" y="18390"/>
                  </a:cubicBezTo>
                  <a:cubicBezTo>
                    <a:pt x="42103" y="18046"/>
                    <a:pt x="42017" y="17674"/>
                    <a:pt x="42032" y="17294"/>
                  </a:cubicBezTo>
                  <a:cubicBezTo>
                    <a:pt x="41781" y="16364"/>
                    <a:pt x="41603" y="15413"/>
                    <a:pt x="41426" y="14463"/>
                  </a:cubicBezTo>
                  <a:cubicBezTo>
                    <a:pt x="41055" y="14446"/>
                    <a:pt x="41179" y="14081"/>
                    <a:pt x="41265" y="13898"/>
                  </a:cubicBezTo>
                  <a:cubicBezTo>
                    <a:pt x="41281" y="13871"/>
                    <a:pt x="41286" y="13845"/>
                    <a:pt x="41297" y="13823"/>
                  </a:cubicBezTo>
                  <a:cubicBezTo>
                    <a:pt x="41157" y="13146"/>
                    <a:pt x="40996" y="12480"/>
                    <a:pt x="40787" y="11835"/>
                  </a:cubicBezTo>
                  <a:cubicBezTo>
                    <a:pt x="40717" y="11792"/>
                    <a:pt x="40668" y="11723"/>
                    <a:pt x="40658" y="11615"/>
                  </a:cubicBezTo>
                  <a:cubicBezTo>
                    <a:pt x="40410" y="11384"/>
                    <a:pt x="40395" y="11116"/>
                    <a:pt x="40421" y="10836"/>
                  </a:cubicBezTo>
                  <a:cubicBezTo>
                    <a:pt x="40217" y="10342"/>
                    <a:pt x="40013" y="9853"/>
                    <a:pt x="39815" y="9370"/>
                  </a:cubicBezTo>
                  <a:cubicBezTo>
                    <a:pt x="39416" y="8859"/>
                    <a:pt x="39153" y="8306"/>
                    <a:pt x="39163" y="7661"/>
                  </a:cubicBezTo>
                  <a:cubicBezTo>
                    <a:pt x="38826" y="6700"/>
                    <a:pt x="38557" y="5716"/>
                    <a:pt x="38407" y="4674"/>
                  </a:cubicBezTo>
                  <a:cubicBezTo>
                    <a:pt x="38396" y="4583"/>
                    <a:pt x="38364" y="4394"/>
                    <a:pt x="38364" y="4394"/>
                  </a:cubicBezTo>
                  <a:cubicBezTo>
                    <a:pt x="38364" y="4394"/>
                    <a:pt x="38390" y="4126"/>
                    <a:pt x="38332" y="4126"/>
                  </a:cubicBezTo>
                  <a:cubicBezTo>
                    <a:pt x="38328" y="4098"/>
                    <a:pt x="38309" y="4089"/>
                    <a:pt x="38285" y="4089"/>
                  </a:cubicBezTo>
                  <a:cubicBezTo>
                    <a:pt x="38233" y="4089"/>
                    <a:pt x="38159" y="4131"/>
                    <a:pt x="38159" y="4131"/>
                  </a:cubicBezTo>
                  <a:cubicBezTo>
                    <a:pt x="38159" y="4131"/>
                    <a:pt x="37884" y="4139"/>
                    <a:pt x="37540" y="4139"/>
                  </a:cubicBezTo>
                  <a:cubicBezTo>
                    <a:pt x="37196" y="4139"/>
                    <a:pt x="36784" y="4131"/>
                    <a:pt x="36510" y="4099"/>
                  </a:cubicBezTo>
                  <a:cubicBezTo>
                    <a:pt x="36108" y="3782"/>
                    <a:pt x="35640" y="3578"/>
                    <a:pt x="35151" y="3492"/>
                  </a:cubicBezTo>
                  <a:cubicBezTo>
                    <a:pt x="34980" y="3365"/>
                    <a:pt x="34808" y="3295"/>
                    <a:pt x="34636" y="3295"/>
                  </a:cubicBezTo>
                  <a:cubicBezTo>
                    <a:pt x="34475" y="3295"/>
                    <a:pt x="34313" y="3357"/>
                    <a:pt x="34152" y="3492"/>
                  </a:cubicBezTo>
                  <a:cubicBezTo>
                    <a:pt x="34135" y="3492"/>
                    <a:pt x="34114" y="3498"/>
                    <a:pt x="34098" y="3498"/>
                  </a:cubicBezTo>
                  <a:cubicBezTo>
                    <a:pt x="33991" y="3519"/>
                    <a:pt x="33884" y="3546"/>
                    <a:pt x="33775" y="3583"/>
                  </a:cubicBezTo>
                  <a:cubicBezTo>
                    <a:pt x="33716" y="3583"/>
                    <a:pt x="33668" y="3600"/>
                    <a:pt x="33626" y="3632"/>
                  </a:cubicBezTo>
                  <a:cubicBezTo>
                    <a:pt x="33282" y="3750"/>
                    <a:pt x="32949" y="3890"/>
                    <a:pt x="32572" y="3900"/>
                  </a:cubicBezTo>
                  <a:cubicBezTo>
                    <a:pt x="32558" y="3902"/>
                    <a:pt x="32543" y="3903"/>
                    <a:pt x="32529" y="3903"/>
                  </a:cubicBezTo>
                  <a:cubicBezTo>
                    <a:pt x="32491" y="3903"/>
                    <a:pt x="32454" y="3898"/>
                    <a:pt x="32422" y="3890"/>
                  </a:cubicBezTo>
                  <a:cubicBezTo>
                    <a:pt x="32255" y="3793"/>
                    <a:pt x="32111" y="3665"/>
                    <a:pt x="31965" y="3514"/>
                  </a:cubicBezTo>
                  <a:cubicBezTo>
                    <a:pt x="31836" y="3273"/>
                    <a:pt x="31745" y="2982"/>
                    <a:pt x="31519" y="2832"/>
                  </a:cubicBezTo>
                  <a:cubicBezTo>
                    <a:pt x="31331" y="2706"/>
                    <a:pt x="31143" y="2662"/>
                    <a:pt x="30945" y="2662"/>
                  </a:cubicBezTo>
                  <a:cubicBezTo>
                    <a:pt x="30854" y="2662"/>
                    <a:pt x="30761" y="2671"/>
                    <a:pt x="30665" y="2686"/>
                  </a:cubicBezTo>
                  <a:cubicBezTo>
                    <a:pt x="30628" y="2681"/>
                    <a:pt x="30592" y="2679"/>
                    <a:pt x="30555" y="2679"/>
                  </a:cubicBezTo>
                  <a:cubicBezTo>
                    <a:pt x="30309" y="2679"/>
                    <a:pt x="30070" y="2778"/>
                    <a:pt x="29827" y="2854"/>
                  </a:cubicBezTo>
                  <a:cubicBezTo>
                    <a:pt x="29661" y="2837"/>
                    <a:pt x="29510" y="2757"/>
                    <a:pt x="29429" y="2525"/>
                  </a:cubicBezTo>
                  <a:cubicBezTo>
                    <a:pt x="29344" y="2306"/>
                    <a:pt x="29312" y="2133"/>
                    <a:pt x="29166" y="1934"/>
                  </a:cubicBezTo>
                  <a:cubicBezTo>
                    <a:pt x="28957" y="1644"/>
                    <a:pt x="28543" y="1629"/>
                    <a:pt x="28221" y="1612"/>
                  </a:cubicBezTo>
                  <a:cubicBezTo>
                    <a:pt x="27522" y="1569"/>
                    <a:pt x="26825" y="1413"/>
                    <a:pt x="26126" y="1317"/>
                  </a:cubicBezTo>
                  <a:lnTo>
                    <a:pt x="24046" y="1210"/>
                  </a:lnTo>
                  <a:cubicBezTo>
                    <a:pt x="23415" y="1218"/>
                    <a:pt x="22779" y="1240"/>
                    <a:pt x="22152" y="1240"/>
                  </a:cubicBezTo>
                  <a:cubicBezTo>
                    <a:pt x="21995" y="1240"/>
                    <a:pt x="21838" y="1239"/>
                    <a:pt x="21683" y="1235"/>
                  </a:cubicBezTo>
                  <a:cubicBezTo>
                    <a:pt x="20195" y="1210"/>
                    <a:pt x="18712" y="1042"/>
                    <a:pt x="17224" y="1021"/>
                  </a:cubicBezTo>
                  <a:cubicBezTo>
                    <a:pt x="17202" y="1021"/>
                    <a:pt x="17187" y="1016"/>
                    <a:pt x="17165" y="1016"/>
                  </a:cubicBezTo>
                  <a:cubicBezTo>
                    <a:pt x="15279" y="913"/>
                    <a:pt x="13388" y="811"/>
                    <a:pt x="11497" y="709"/>
                  </a:cubicBezTo>
                  <a:lnTo>
                    <a:pt x="11497" y="720"/>
                  </a:lnTo>
                  <a:cubicBezTo>
                    <a:pt x="10584" y="645"/>
                    <a:pt x="9670" y="559"/>
                    <a:pt x="8762" y="526"/>
                  </a:cubicBezTo>
                  <a:cubicBezTo>
                    <a:pt x="8564" y="473"/>
                    <a:pt x="8387" y="473"/>
                    <a:pt x="8209" y="468"/>
                  </a:cubicBezTo>
                  <a:cubicBezTo>
                    <a:pt x="6216" y="360"/>
                    <a:pt x="4217" y="204"/>
                    <a:pt x="2219" y="183"/>
                  </a:cubicBezTo>
                  <a:cubicBezTo>
                    <a:pt x="1827" y="178"/>
                    <a:pt x="1580" y="124"/>
                    <a:pt x="1425"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01"/>
            <p:cNvSpPr/>
            <p:nvPr/>
          </p:nvSpPr>
          <p:spPr>
            <a:xfrm>
              <a:off x="1232775" y="744750"/>
              <a:ext cx="805325" cy="1287100"/>
            </a:xfrm>
            <a:custGeom>
              <a:rect b="b" l="l" r="r" t="t"/>
              <a:pathLst>
                <a:path extrusionOk="0" h="51484" w="32213">
                  <a:moveTo>
                    <a:pt x="10203" y="1"/>
                  </a:moveTo>
                  <a:cubicBezTo>
                    <a:pt x="10192" y="12"/>
                    <a:pt x="10181" y="23"/>
                    <a:pt x="10170" y="33"/>
                  </a:cubicBezTo>
                  <a:cubicBezTo>
                    <a:pt x="10197" y="335"/>
                    <a:pt x="10299" y="657"/>
                    <a:pt x="9928" y="829"/>
                  </a:cubicBezTo>
                  <a:cubicBezTo>
                    <a:pt x="9843" y="1129"/>
                    <a:pt x="9746" y="1436"/>
                    <a:pt x="9670" y="1736"/>
                  </a:cubicBezTo>
                  <a:cubicBezTo>
                    <a:pt x="9541" y="2242"/>
                    <a:pt x="9466" y="2757"/>
                    <a:pt x="9617" y="3300"/>
                  </a:cubicBezTo>
                  <a:cubicBezTo>
                    <a:pt x="8725" y="7329"/>
                    <a:pt x="7839" y="11364"/>
                    <a:pt x="6947" y="15393"/>
                  </a:cubicBezTo>
                  <a:cubicBezTo>
                    <a:pt x="6866" y="15752"/>
                    <a:pt x="6930" y="16204"/>
                    <a:pt x="6436" y="16338"/>
                  </a:cubicBezTo>
                  <a:lnTo>
                    <a:pt x="6436" y="17149"/>
                  </a:lnTo>
                  <a:cubicBezTo>
                    <a:pt x="6823" y="17498"/>
                    <a:pt x="6823" y="17848"/>
                    <a:pt x="6436" y="18202"/>
                  </a:cubicBezTo>
                  <a:cubicBezTo>
                    <a:pt x="6431" y="18503"/>
                    <a:pt x="6431" y="18809"/>
                    <a:pt x="6426" y="19110"/>
                  </a:cubicBezTo>
                  <a:cubicBezTo>
                    <a:pt x="6350" y="19169"/>
                    <a:pt x="6270" y="19212"/>
                    <a:pt x="6184" y="19244"/>
                  </a:cubicBezTo>
                  <a:cubicBezTo>
                    <a:pt x="6280" y="19422"/>
                    <a:pt x="6367" y="19610"/>
                    <a:pt x="6458" y="19798"/>
                  </a:cubicBezTo>
                  <a:cubicBezTo>
                    <a:pt x="6506" y="20179"/>
                    <a:pt x="6662" y="20453"/>
                    <a:pt x="6979" y="20566"/>
                  </a:cubicBezTo>
                  <a:cubicBezTo>
                    <a:pt x="7006" y="20593"/>
                    <a:pt x="7033" y="20625"/>
                    <a:pt x="7066" y="20647"/>
                  </a:cubicBezTo>
                  <a:cubicBezTo>
                    <a:pt x="7339" y="20850"/>
                    <a:pt x="7607" y="20952"/>
                    <a:pt x="7785" y="21173"/>
                  </a:cubicBezTo>
                  <a:cubicBezTo>
                    <a:pt x="7780" y="21500"/>
                    <a:pt x="7780" y="21834"/>
                    <a:pt x="7775" y="22162"/>
                  </a:cubicBezTo>
                  <a:cubicBezTo>
                    <a:pt x="7822" y="22113"/>
                    <a:pt x="7860" y="22060"/>
                    <a:pt x="7897" y="22011"/>
                  </a:cubicBezTo>
                  <a:lnTo>
                    <a:pt x="7897" y="22011"/>
                  </a:lnTo>
                  <a:cubicBezTo>
                    <a:pt x="7860" y="22087"/>
                    <a:pt x="7812" y="22162"/>
                    <a:pt x="7763" y="22231"/>
                  </a:cubicBezTo>
                  <a:cubicBezTo>
                    <a:pt x="7758" y="22231"/>
                    <a:pt x="7758" y="22226"/>
                    <a:pt x="7758" y="22226"/>
                  </a:cubicBezTo>
                  <a:cubicBezTo>
                    <a:pt x="7575" y="22306"/>
                    <a:pt x="7452" y="22414"/>
                    <a:pt x="7468" y="22591"/>
                  </a:cubicBezTo>
                  <a:cubicBezTo>
                    <a:pt x="7441" y="22623"/>
                    <a:pt x="7409" y="22655"/>
                    <a:pt x="7382" y="22688"/>
                  </a:cubicBezTo>
                  <a:cubicBezTo>
                    <a:pt x="7378" y="22687"/>
                    <a:pt x="7374" y="22687"/>
                    <a:pt x="7370" y="22687"/>
                  </a:cubicBezTo>
                  <a:cubicBezTo>
                    <a:pt x="7271" y="22687"/>
                    <a:pt x="7230" y="22815"/>
                    <a:pt x="7183" y="22919"/>
                  </a:cubicBezTo>
                  <a:cubicBezTo>
                    <a:pt x="7183" y="22919"/>
                    <a:pt x="7188" y="22925"/>
                    <a:pt x="7195" y="22930"/>
                  </a:cubicBezTo>
                  <a:cubicBezTo>
                    <a:pt x="6904" y="23327"/>
                    <a:pt x="6565" y="23666"/>
                    <a:pt x="6275" y="24053"/>
                  </a:cubicBezTo>
                  <a:cubicBezTo>
                    <a:pt x="5937" y="24510"/>
                    <a:pt x="5680" y="25020"/>
                    <a:pt x="5400" y="25514"/>
                  </a:cubicBezTo>
                  <a:cubicBezTo>
                    <a:pt x="5093" y="26067"/>
                    <a:pt x="4733" y="26411"/>
                    <a:pt x="4223" y="26776"/>
                  </a:cubicBezTo>
                  <a:cubicBezTo>
                    <a:pt x="3954" y="26975"/>
                    <a:pt x="3729" y="27190"/>
                    <a:pt x="3541" y="27463"/>
                  </a:cubicBezTo>
                  <a:cubicBezTo>
                    <a:pt x="3186" y="27969"/>
                    <a:pt x="2987" y="28613"/>
                    <a:pt x="2779" y="29188"/>
                  </a:cubicBezTo>
                  <a:cubicBezTo>
                    <a:pt x="2752" y="29263"/>
                    <a:pt x="2719" y="29345"/>
                    <a:pt x="2687" y="29424"/>
                  </a:cubicBezTo>
                  <a:cubicBezTo>
                    <a:pt x="2467" y="29650"/>
                    <a:pt x="2348" y="29892"/>
                    <a:pt x="2494" y="30193"/>
                  </a:cubicBezTo>
                  <a:cubicBezTo>
                    <a:pt x="2482" y="30354"/>
                    <a:pt x="2509" y="30515"/>
                    <a:pt x="2601" y="30644"/>
                  </a:cubicBezTo>
                  <a:cubicBezTo>
                    <a:pt x="2730" y="30827"/>
                    <a:pt x="3036" y="30887"/>
                    <a:pt x="3230" y="30945"/>
                  </a:cubicBezTo>
                  <a:cubicBezTo>
                    <a:pt x="3262" y="30956"/>
                    <a:pt x="3288" y="30966"/>
                    <a:pt x="3320" y="30977"/>
                  </a:cubicBezTo>
                  <a:cubicBezTo>
                    <a:pt x="3379" y="31170"/>
                    <a:pt x="3439" y="31358"/>
                    <a:pt x="3503" y="31552"/>
                  </a:cubicBezTo>
                  <a:cubicBezTo>
                    <a:pt x="3530" y="31569"/>
                    <a:pt x="3563" y="31579"/>
                    <a:pt x="3595" y="31589"/>
                  </a:cubicBezTo>
                  <a:cubicBezTo>
                    <a:pt x="3563" y="31660"/>
                    <a:pt x="3525" y="31730"/>
                    <a:pt x="3488" y="31799"/>
                  </a:cubicBezTo>
                  <a:cubicBezTo>
                    <a:pt x="3481" y="31730"/>
                    <a:pt x="3476" y="31660"/>
                    <a:pt x="3476" y="31589"/>
                  </a:cubicBezTo>
                  <a:cubicBezTo>
                    <a:pt x="3089" y="31950"/>
                    <a:pt x="3208" y="32390"/>
                    <a:pt x="3245" y="32821"/>
                  </a:cubicBezTo>
                  <a:cubicBezTo>
                    <a:pt x="3208" y="32906"/>
                    <a:pt x="3143" y="32987"/>
                    <a:pt x="3015" y="33062"/>
                  </a:cubicBezTo>
                  <a:cubicBezTo>
                    <a:pt x="2901" y="33121"/>
                    <a:pt x="2789" y="33185"/>
                    <a:pt x="2714" y="33292"/>
                  </a:cubicBezTo>
                  <a:cubicBezTo>
                    <a:pt x="2579" y="33481"/>
                    <a:pt x="2504" y="33669"/>
                    <a:pt x="2456" y="33867"/>
                  </a:cubicBezTo>
                  <a:cubicBezTo>
                    <a:pt x="1812" y="35189"/>
                    <a:pt x="1800" y="36694"/>
                    <a:pt x="1435" y="38090"/>
                  </a:cubicBezTo>
                  <a:cubicBezTo>
                    <a:pt x="882" y="40185"/>
                    <a:pt x="441" y="42318"/>
                    <a:pt x="65" y="44457"/>
                  </a:cubicBezTo>
                  <a:cubicBezTo>
                    <a:pt x="0" y="44822"/>
                    <a:pt x="307" y="45880"/>
                    <a:pt x="307" y="45880"/>
                  </a:cubicBezTo>
                  <a:cubicBezTo>
                    <a:pt x="307" y="45880"/>
                    <a:pt x="774" y="45880"/>
                    <a:pt x="1264" y="45972"/>
                  </a:cubicBezTo>
                  <a:cubicBezTo>
                    <a:pt x="5770" y="46830"/>
                    <a:pt x="10277" y="47695"/>
                    <a:pt x="14780" y="48576"/>
                  </a:cubicBezTo>
                  <a:cubicBezTo>
                    <a:pt x="14812" y="48608"/>
                    <a:pt x="14844" y="48641"/>
                    <a:pt x="14871" y="48679"/>
                  </a:cubicBezTo>
                  <a:cubicBezTo>
                    <a:pt x="14909" y="48652"/>
                    <a:pt x="14946" y="48635"/>
                    <a:pt x="14989" y="48615"/>
                  </a:cubicBezTo>
                  <a:cubicBezTo>
                    <a:pt x="17825" y="49173"/>
                    <a:pt x="20668" y="49731"/>
                    <a:pt x="23498" y="50301"/>
                  </a:cubicBezTo>
                  <a:cubicBezTo>
                    <a:pt x="24626" y="50527"/>
                    <a:pt x="25873" y="50408"/>
                    <a:pt x="26850" y="51209"/>
                  </a:cubicBezTo>
                  <a:lnTo>
                    <a:pt x="26850" y="51214"/>
                  </a:lnTo>
                  <a:lnTo>
                    <a:pt x="26883" y="51214"/>
                  </a:lnTo>
                  <a:cubicBezTo>
                    <a:pt x="26910" y="51214"/>
                    <a:pt x="26937" y="51219"/>
                    <a:pt x="26964" y="51219"/>
                  </a:cubicBezTo>
                  <a:cubicBezTo>
                    <a:pt x="27358" y="51265"/>
                    <a:pt x="27744" y="51436"/>
                    <a:pt x="28141" y="51436"/>
                  </a:cubicBezTo>
                  <a:cubicBezTo>
                    <a:pt x="28301" y="51436"/>
                    <a:pt x="28464" y="51408"/>
                    <a:pt x="28630" y="51333"/>
                  </a:cubicBezTo>
                  <a:cubicBezTo>
                    <a:pt x="28867" y="51416"/>
                    <a:pt x="29065" y="51455"/>
                    <a:pt x="29234" y="51455"/>
                  </a:cubicBezTo>
                  <a:cubicBezTo>
                    <a:pt x="29348" y="51455"/>
                    <a:pt x="29448" y="51437"/>
                    <a:pt x="29537" y="51402"/>
                  </a:cubicBezTo>
                  <a:cubicBezTo>
                    <a:pt x="29558" y="51429"/>
                    <a:pt x="29580" y="51456"/>
                    <a:pt x="29602" y="51483"/>
                  </a:cubicBezTo>
                  <a:cubicBezTo>
                    <a:pt x="29612" y="51445"/>
                    <a:pt x="29617" y="51402"/>
                    <a:pt x="29629" y="51360"/>
                  </a:cubicBezTo>
                  <a:cubicBezTo>
                    <a:pt x="29913" y="51187"/>
                    <a:pt x="30048" y="50790"/>
                    <a:pt x="30118" y="50226"/>
                  </a:cubicBezTo>
                  <a:cubicBezTo>
                    <a:pt x="30773" y="45181"/>
                    <a:pt x="31498" y="40148"/>
                    <a:pt x="32180" y="35109"/>
                  </a:cubicBezTo>
                  <a:cubicBezTo>
                    <a:pt x="32213" y="34877"/>
                    <a:pt x="32148" y="34631"/>
                    <a:pt x="32104" y="34383"/>
                  </a:cubicBezTo>
                  <a:cubicBezTo>
                    <a:pt x="32131" y="34212"/>
                    <a:pt x="32153" y="34034"/>
                    <a:pt x="32180" y="33862"/>
                  </a:cubicBezTo>
                  <a:cubicBezTo>
                    <a:pt x="31987" y="33594"/>
                    <a:pt x="31745" y="33223"/>
                    <a:pt x="31476" y="32949"/>
                  </a:cubicBezTo>
                  <a:cubicBezTo>
                    <a:pt x="31417" y="32702"/>
                    <a:pt x="31337" y="32541"/>
                    <a:pt x="31229" y="32466"/>
                  </a:cubicBezTo>
                  <a:cubicBezTo>
                    <a:pt x="31170" y="32449"/>
                    <a:pt x="31112" y="32434"/>
                    <a:pt x="31052" y="32422"/>
                  </a:cubicBezTo>
                  <a:cubicBezTo>
                    <a:pt x="30950" y="32439"/>
                    <a:pt x="30837" y="32503"/>
                    <a:pt x="30703" y="32627"/>
                  </a:cubicBezTo>
                  <a:cubicBezTo>
                    <a:pt x="30574" y="32670"/>
                    <a:pt x="30440" y="32772"/>
                    <a:pt x="30311" y="32955"/>
                  </a:cubicBezTo>
                  <a:cubicBezTo>
                    <a:pt x="30034" y="33343"/>
                    <a:pt x="29660" y="33459"/>
                    <a:pt x="29252" y="33459"/>
                  </a:cubicBezTo>
                  <a:cubicBezTo>
                    <a:pt x="29011" y="33459"/>
                    <a:pt x="28758" y="33418"/>
                    <a:pt x="28506" y="33368"/>
                  </a:cubicBezTo>
                  <a:cubicBezTo>
                    <a:pt x="28266" y="33180"/>
                    <a:pt x="28007" y="33132"/>
                    <a:pt x="27741" y="33132"/>
                  </a:cubicBezTo>
                  <a:cubicBezTo>
                    <a:pt x="27462" y="33132"/>
                    <a:pt x="27175" y="33185"/>
                    <a:pt x="26896" y="33185"/>
                  </a:cubicBezTo>
                  <a:cubicBezTo>
                    <a:pt x="26850" y="33185"/>
                    <a:pt x="26805" y="33184"/>
                    <a:pt x="26760" y="33180"/>
                  </a:cubicBezTo>
                  <a:lnTo>
                    <a:pt x="26760" y="33180"/>
                  </a:lnTo>
                  <a:cubicBezTo>
                    <a:pt x="26781" y="33201"/>
                    <a:pt x="26803" y="33218"/>
                    <a:pt x="26830" y="33233"/>
                  </a:cubicBezTo>
                  <a:lnTo>
                    <a:pt x="26792" y="33233"/>
                  </a:lnTo>
                  <a:cubicBezTo>
                    <a:pt x="26711" y="33240"/>
                    <a:pt x="26625" y="33240"/>
                    <a:pt x="26545" y="33240"/>
                  </a:cubicBezTo>
                  <a:cubicBezTo>
                    <a:pt x="26572" y="33223"/>
                    <a:pt x="26599" y="33212"/>
                    <a:pt x="26620" y="33196"/>
                  </a:cubicBezTo>
                  <a:lnTo>
                    <a:pt x="26620" y="33196"/>
                  </a:lnTo>
                  <a:cubicBezTo>
                    <a:pt x="26530" y="33215"/>
                    <a:pt x="26439" y="33223"/>
                    <a:pt x="26346" y="33223"/>
                  </a:cubicBezTo>
                  <a:cubicBezTo>
                    <a:pt x="25908" y="33223"/>
                    <a:pt x="25429" y="33046"/>
                    <a:pt x="24950" y="33046"/>
                  </a:cubicBezTo>
                  <a:cubicBezTo>
                    <a:pt x="24632" y="33046"/>
                    <a:pt x="24314" y="33124"/>
                    <a:pt x="24009" y="33384"/>
                  </a:cubicBezTo>
                  <a:cubicBezTo>
                    <a:pt x="23930" y="33393"/>
                    <a:pt x="23853" y="33398"/>
                    <a:pt x="23775" y="33398"/>
                  </a:cubicBezTo>
                  <a:cubicBezTo>
                    <a:pt x="23481" y="33398"/>
                    <a:pt x="23192" y="33323"/>
                    <a:pt x="22908" y="33094"/>
                  </a:cubicBezTo>
                  <a:cubicBezTo>
                    <a:pt x="22354" y="32648"/>
                    <a:pt x="22027" y="31906"/>
                    <a:pt x="21764" y="31267"/>
                  </a:cubicBezTo>
                  <a:cubicBezTo>
                    <a:pt x="21291" y="30106"/>
                    <a:pt x="20979" y="28829"/>
                    <a:pt x="20979" y="27577"/>
                  </a:cubicBezTo>
                  <a:cubicBezTo>
                    <a:pt x="20974" y="26406"/>
                    <a:pt x="21189" y="24762"/>
                    <a:pt x="20190" y="23907"/>
                  </a:cubicBezTo>
                  <a:cubicBezTo>
                    <a:pt x="20168" y="23892"/>
                    <a:pt x="20141" y="23880"/>
                    <a:pt x="20120" y="23865"/>
                  </a:cubicBezTo>
                  <a:cubicBezTo>
                    <a:pt x="20217" y="23853"/>
                    <a:pt x="20237" y="23763"/>
                    <a:pt x="20195" y="23687"/>
                  </a:cubicBezTo>
                  <a:cubicBezTo>
                    <a:pt x="20152" y="23607"/>
                    <a:pt x="19996" y="23585"/>
                    <a:pt x="19873" y="23526"/>
                  </a:cubicBezTo>
                  <a:cubicBezTo>
                    <a:pt x="19798" y="23607"/>
                    <a:pt x="19738" y="23666"/>
                    <a:pt x="19679" y="23731"/>
                  </a:cubicBezTo>
                  <a:cubicBezTo>
                    <a:pt x="19669" y="23731"/>
                    <a:pt x="19659" y="23730"/>
                    <a:pt x="19649" y="23730"/>
                  </a:cubicBezTo>
                  <a:cubicBezTo>
                    <a:pt x="19405" y="23730"/>
                    <a:pt x="19149" y="23803"/>
                    <a:pt x="18927" y="23865"/>
                  </a:cubicBezTo>
                  <a:cubicBezTo>
                    <a:pt x="18671" y="23940"/>
                    <a:pt x="18401" y="24013"/>
                    <a:pt x="18139" y="24013"/>
                  </a:cubicBezTo>
                  <a:cubicBezTo>
                    <a:pt x="17900" y="24013"/>
                    <a:pt x="17668" y="23953"/>
                    <a:pt x="17460" y="23778"/>
                  </a:cubicBezTo>
                  <a:cubicBezTo>
                    <a:pt x="17423" y="23746"/>
                    <a:pt x="17391" y="23714"/>
                    <a:pt x="17363" y="23682"/>
                  </a:cubicBezTo>
                  <a:lnTo>
                    <a:pt x="17363" y="23037"/>
                  </a:lnTo>
                  <a:cubicBezTo>
                    <a:pt x="17547" y="22742"/>
                    <a:pt x="17911" y="22484"/>
                    <a:pt x="18132" y="22371"/>
                  </a:cubicBezTo>
                  <a:cubicBezTo>
                    <a:pt x="18271" y="22301"/>
                    <a:pt x="18325" y="22151"/>
                    <a:pt x="18325" y="22006"/>
                  </a:cubicBezTo>
                  <a:lnTo>
                    <a:pt x="18325" y="21968"/>
                  </a:lnTo>
                  <a:cubicBezTo>
                    <a:pt x="18347" y="22011"/>
                    <a:pt x="18368" y="22048"/>
                    <a:pt x="18395" y="22092"/>
                  </a:cubicBezTo>
                  <a:cubicBezTo>
                    <a:pt x="18363" y="22022"/>
                    <a:pt x="18341" y="21958"/>
                    <a:pt x="18325" y="21887"/>
                  </a:cubicBezTo>
                  <a:cubicBezTo>
                    <a:pt x="18336" y="21485"/>
                    <a:pt x="18400" y="21088"/>
                    <a:pt x="18492" y="20694"/>
                  </a:cubicBezTo>
                  <a:cubicBezTo>
                    <a:pt x="18648" y="20012"/>
                    <a:pt x="18960" y="19357"/>
                    <a:pt x="19147" y="18675"/>
                  </a:cubicBezTo>
                  <a:cubicBezTo>
                    <a:pt x="19297" y="18594"/>
                    <a:pt x="19287" y="18438"/>
                    <a:pt x="19250" y="18267"/>
                  </a:cubicBezTo>
                  <a:cubicBezTo>
                    <a:pt x="19270" y="18148"/>
                    <a:pt x="19287" y="18036"/>
                    <a:pt x="19297" y="17917"/>
                  </a:cubicBezTo>
                  <a:cubicBezTo>
                    <a:pt x="19308" y="17800"/>
                    <a:pt x="19308" y="17697"/>
                    <a:pt x="19297" y="17595"/>
                  </a:cubicBezTo>
                  <a:lnTo>
                    <a:pt x="19297" y="17595"/>
                  </a:lnTo>
                  <a:cubicBezTo>
                    <a:pt x="19346" y="17746"/>
                    <a:pt x="19346" y="17934"/>
                    <a:pt x="19270" y="18170"/>
                  </a:cubicBezTo>
                  <a:cubicBezTo>
                    <a:pt x="19384" y="18105"/>
                    <a:pt x="19475" y="18041"/>
                    <a:pt x="19545" y="17977"/>
                  </a:cubicBezTo>
                  <a:cubicBezTo>
                    <a:pt x="19577" y="17659"/>
                    <a:pt x="19540" y="17374"/>
                    <a:pt x="19432" y="17106"/>
                  </a:cubicBezTo>
                  <a:cubicBezTo>
                    <a:pt x="19335" y="17037"/>
                    <a:pt x="19228" y="16967"/>
                    <a:pt x="19114" y="16908"/>
                  </a:cubicBezTo>
                  <a:cubicBezTo>
                    <a:pt x="19077" y="16886"/>
                    <a:pt x="19040" y="16865"/>
                    <a:pt x="18997" y="16843"/>
                  </a:cubicBezTo>
                  <a:cubicBezTo>
                    <a:pt x="18755" y="16536"/>
                    <a:pt x="18395" y="16300"/>
                    <a:pt x="18035" y="16043"/>
                  </a:cubicBezTo>
                  <a:cubicBezTo>
                    <a:pt x="17750" y="15854"/>
                    <a:pt x="17594" y="15737"/>
                    <a:pt x="17492" y="15581"/>
                  </a:cubicBezTo>
                  <a:cubicBezTo>
                    <a:pt x="17036" y="15054"/>
                    <a:pt x="16885" y="14324"/>
                    <a:pt x="16644" y="13674"/>
                  </a:cubicBezTo>
                  <a:cubicBezTo>
                    <a:pt x="16375" y="12943"/>
                    <a:pt x="15913" y="12465"/>
                    <a:pt x="15333" y="11966"/>
                  </a:cubicBezTo>
                  <a:cubicBezTo>
                    <a:pt x="15182" y="11830"/>
                    <a:pt x="15038" y="11696"/>
                    <a:pt x="14903" y="11552"/>
                  </a:cubicBezTo>
                  <a:cubicBezTo>
                    <a:pt x="14844" y="11369"/>
                    <a:pt x="14731" y="11218"/>
                    <a:pt x="14570" y="11101"/>
                  </a:cubicBezTo>
                  <a:cubicBezTo>
                    <a:pt x="14559" y="11084"/>
                    <a:pt x="14549" y="11068"/>
                    <a:pt x="14537" y="11057"/>
                  </a:cubicBezTo>
                  <a:cubicBezTo>
                    <a:pt x="14286" y="10622"/>
                    <a:pt x="14344" y="10181"/>
                    <a:pt x="14398" y="9725"/>
                  </a:cubicBezTo>
                  <a:cubicBezTo>
                    <a:pt x="14742" y="9397"/>
                    <a:pt x="14812" y="9070"/>
                    <a:pt x="14371" y="8748"/>
                  </a:cubicBezTo>
                  <a:cubicBezTo>
                    <a:pt x="14259" y="8252"/>
                    <a:pt x="14022" y="7775"/>
                    <a:pt x="13850" y="7302"/>
                  </a:cubicBezTo>
                  <a:cubicBezTo>
                    <a:pt x="13597" y="5282"/>
                    <a:pt x="14312" y="3310"/>
                    <a:pt x="14517" y="1312"/>
                  </a:cubicBezTo>
                  <a:lnTo>
                    <a:pt x="14517" y="1297"/>
                  </a:lnTo>
                  <a:cubicBezTo>
                    <a:pt x="13441" y="1076"/>
                    <a:pt x="12389" y="801"/>
                    <a:pt x="11378" y="431"/>
                  </a:cubicBezTo>
                  <a:cubicBezTo>
                    <a:pt x="10981" y="286"/>
                    <a:pt x="10595" y="141"/>
                    <a:pt x="10203"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01"/>
            <p:cNvSpPr/>
            <p:nvPr/>
          </p:nvSpPr>
          <p:spPr>
            <a:xfrm>
              <a:off x="4070525" y="3109475"/>
              <a:ext cx="679450" cy="624050"/>
            </a:xfrm>
            <a:custGeom>
              <a:rect b="b" l="l" r="r" t="t"/>
              <a:pathLst>
                <a:path extrusionOk="0" h="24962" w="27178">
                  <a:moveTo>
                    <a:pt x="24223" y="0"/>
                  </a:moveTo>
                  <a:cubicBezTo>
                    <a:pt x="21204" y="80"/>
                    <a:pt x="18169" y="28"/>
                    <a:pt x="15172" y="323"/>
                  </a:cubicBezTo>
                  <a:cubicBezTo>
                    <a:pt x="14015" y="435"/>
                    <a:pt x="12862" y="449"/>
                    <a:pt x="11711" y="449"/>
                  </a:cubicBezTo>
                  <a:cubicBezTo>
                    <a:pt x="11329" y="449"/>
                    <a:pt x="10948" y="448"/>
                    <a:pt x="10568" y="448"/>
                  </a:cubicBezTo>
                  <a:cubicBezTo>
                    <a:pt x="9896" y="448"/>
                    <a:pt x="9224" y="452"/>
                    <a:pt x="8552" y="479"/>
                  </a:cubicBezTo>
                  <a:cubicBezTo>
                    <a:pt x="7469" y="522"/>
                    <a:pt x="6384" y="535"/>
                    <a:pt x="5295" y="535"/>
                  </a:cubicBezTo>
                  <a:cubicBezTo>
                    <a:pt x="3668" y="535"/>
                    <a:pt x="2031" y="506"/>
                    <a:pt x="370" y="506"/>
                  </a:cubicBezTo>
                  <a:cubicBezTo>
                    <a:pt x="376" y="623"/>
                    <a:pt x="387" y="737"/>
                    <a:pt x="397" y="849"/>
                  </a:cubicBezTo>
                  <a:cubicBezTo>
                    <a:pt x="273" y="796"/>
                    <a:pt x="161" y="725"/>
                    <a:pt x="64" y="623"/>
                  </a:cubicBezTo>
                  <a:cubicBezTo>
                    <a:pt x="37" y="603"/>
                    <a:pt x="22" y="575"/>
                    <a:pt x="0" y="554"/>
                  </a:cubicBezTo>
                  <a:lnTo>
                    <a:pt x="0" y="554"/>
                  </a:lnTo>
                  <a:cubicBezTo>
                    <a:pt x="27" y="1010"/>
                    <a:pt x="64" y="1466"/>
                    <a:pt x="129" y="1924"/>
                  </a:cubicBezTo>
                  <a:cubicBezTo>
                    <a:pt x="129" y="1940"/>
                    <a:pt x="129" y="1950"/>
                    <a:pt x="134" y="1967"/>
                  </a:cubicBezTo>
                  <a:cubicBezTo>
                    <a:pt x="156" y="2123"/>
                    <a:pt x="177" y="2279"/>
                    <a:pt x="204" y="2440"/>
                  </a:cubicBezTo>
                  <a:cubicBezTo>
                    <a:pt x="290" y="3181"/>
                    <a:pt x="306" y="3928"/>
                    <a:pt x="441" y="4669"/>
                  </a:cubicBezTo>
                  <a:cubicBezTo>
                    <a:pt x="585" y="5480"/>
                    <a:pt x="854" y="6281"/>
                    <a:pt x="967" y="7102"/>
                  </a:cubicBezTo>
                  <a:lnTo>
                    <a:pt x="945" y="7102"/>
                  </a:lnTo>
                  <a:cubicBezTo>
                    <a:pt x="1096" y="9928"/>
                    <a:pt x="1096" y="12748"/>
                    <a:pt x="821" y="15569"/>
                  </a:cubicBezTo>
                  <a:cubicBezTo>
                    <a:pt x="821" y="15730"/>
                    <a:pt x="816" y="15891"/>
                    <a:pt x="811" y="16053"/>
                  </a:cubicBezTo>
                  <a:cubicBezTo>
                    <a:pt x="816" y="16122"/>
                    <a:pt x="811" y="16192"/>
                    <a:pt x="811" y="16256"/>
                  </a:cubicBezTo>
                  <a:cubicBezTo>
                    <a:pt x="806" y="16429"/>
                    <a:pt x="801" y="16606"/>
                    <a:pt x="796" y="16777"/>
                  </a:cubicBezTo>
                  <a:cubicBezTo>
                    <a:pt x="796" y="17702"/>
                    <a:pt x="774" y="18626"/>
                    <a:pt x="789" y="19549"/>
                  </a:cubicBezTo>
                  <a:cubicBezTo>
                    <a:pt x="796" y="19819"/>
                    <a:pt x="725" y="19963"/>
                    <a:pt x="575" y="20012"/>
                  </a:cubicBezTo>
                  <a:cubicBezTo>
                    <a:pt x="558" y="20007"/>
                    <a:pt x="543" y="19995"/>
                    <a:pt x="526" y="19990"/>
                  </a:cubicBezTo>
                  <a:lnTo>
                    <a:pt x="526" y="19990"/>
                  </a:lnTo>
                  <a:cubicBezTo>
                    <a:pt x="526" y="20033"/>
                    <a:pt x="531" y="20071"/>
                    <a:pt x="538" y="20104"/>
                  </a:cubicBezTo>
                  <a:lnTo>
                    <a:pt x="543" y="20168"/>
                  </a:lnTo>
                  <a:cubicBezTo>
                    <a:pt x="553" y="20297"/>
                    <a:pt x="612" y="20404"/>
                    <a:pt x="699" y="20490"/>
                  </a:cubicBezTo>
                  <a:cubicBezTo>
                    <a:pt x="723" y="20493"/>
                    <a:pt x="745" y="20494"/>
                    <a:pt x="768" y="20494"/>
                  </a:cubicBezTo>
                  <a:cubicBezTo>
                    <a:pt x="791" y="20494"/>
                    <a:pt x="814" y="20493"/>
                    <a:pt x="838" y="20490"/>
                  </a:cubicBezTo>
                  <a:cubicBezTo>
                    <a:pt x="924" y="20474"/>
                    <a:pt x="977" y="20447"/>
                    <a:pt x="1010" y="20409"/>
                  </a:cubicBezTo>
                  <a:cubicBezTo>
                    <a:pt x="1949" y="20441"/>
                    <a:pt x="2938" y="20619"/>
                    <a:pt x="3664" y="21237"/>
                  </a:cubicBezTo>
                  <a:cubicBezTo>
                    <a:pt x="3729" y="21425"/>
                    <a:pt x="3782" y="21644"/>
                    <a:pt x="3739" y="21827"/>
                  </a:cubicBezTo>
                  <a:cubicBezTo>
                    <a:pt x="3648" y="22209"/>
                    <a:pt x="3717" y="22623"/>
                    <a:pt x="3717" y="23025"/>
                  </a:cubicBezTo>
                  <a:cubicBezTo>
                    <a:pt x="3717" y="23456"/>
                    <a:pt x="3690" y="24396"/>
                    <a:pt x="3690" y="24830"/>
                  </a:cubicBezTo>
                  <a:cubicBezTo>
                    <a:pt x="3746" y="24934"/>
                    <a:pt x="3871" y="24962"/>
                    <a:pt x="3987" y="24962"/>
                  </a:cubicBezTo>
                  <a:cubicBezTo>
                    <a:pt x="4118" y="24962"/>
                    <a:pt x="4238" y="24927"/>
                    <a:pt x="4238" y="24927"/>
                  </a:cubicBezTo>
                  <a:lnTo>
                    <a:pt x="4314" y="24847"/>
                  </a:lnTo>
                  <a:cubicBezTo>
                    <a:pt x="4314" y="24847"/>
                    <a:pt x="4573" y="24781"/>
                    <a:pt x="4795" y="24781"/>
                  </a:cubicBezTo>
                  <a:cubicBezTo>
                    <a:pt x="4812" y="24781"/>
                    <a:pt x="4829" y="24782"/>
                    <a:pt x="4845" y="24783"/>
                  </a:cubicBezTo>
                  <a:cubicBezTo>
                    <a:pt x="5284" y="24804"/>
                    <a:pt x="5722" y="24811"/>
                    <a:pt x="6160" y="24811"/>
                  </a:cubicBezTo>
                  <a:cubicBezTo>
                    <a:pt x="6781" y="24811"/>
                    <a:pt x="7401" y="24798"/>
                    <a:pt x="8021" y="24798"/>
                  </a:cubicBezTo>
                  <a:cubicBezTo>
                    <a:pt x="8294" y="24803"/>
                    <a:pt x="8569" y="24815"/>
                    <a:pt x="8842" y="24820"/>
                  </a:cubicBezTo>
                  <a:cubicBezTo>
                    <a:pt x="9321" y="24771"/>
                    <a:pt x="9841" y="24745"/>
                    <a:pt x="10444" y="24745"/>
                  </a:cubicBezTo>
                  <a:cubicBezTo>
                    <a:pt x="10964" y="24745"/>
                    <a:pt x="11502" y="24761"/>
                    <a:pt x="12018" y="24783"/>
                  </a:cubicBezTo>
                  <a:cubicBezTo>
                    <a:pt x="12109" y="24783"/>
                    <a:pt x="12200" y="24788"/>
                    <a:pt x="12291" y="24788"/>
                  </a:cubicBezTo>
                  <a:cubicBezTo>
                    <a:pt x="12581" y="24761"/>
                    <a:pt x="12877" y="24734"/>
                    <a:pt x="13167" y="24686"/>
                  </a:cubicBezTo>
                  <a:cubicBezTo>
                    <a:pt x="14451" y="24642"/>
                    <a:pt x="15735" y="24584"/>
                    <a:pt x="17019" y="24562"/>
                  </a:cubicBezTo>
                  <a:cubicBezTo>
                    <a:pt x="17617" y="24552"/>
                    <a:pt x="18293" y="24437"/>
                    <a:pt x="18896" y="24437"/>
                  </a:cubicBezTo>
                  <a:cubicBezTo>
                    <a:pt x="19301" y="24437"/>
                    <a:pt x="19673" y="24489"/>
                    <a:pt x="19968" y="24659"/>
                  </a:cubicBezTo>
                  <a:cubicBezTo>
                    <a:pt x="20012" y="24637"/>
                    <a:pt x="20059" y="24621"/>
                    <a:pt x="20103" y="24594"/>
                  </a:cubicBezTo>
                  <a:cubicBezTo>
                    <a:pt x="20065" y="24396"/>
                    <a:pt x="20044" y="24197"/>
                    <a:pt x="20027" y="23992"/>
                  </a:cubicBezTo>
                  <a:cubicBezTo>
                    <a:pt x="20302" y="23746"/>
                    <a:pt x="20463" y="23359"/>
                    <a:pt x="20511" y="22784"/>
                  </a:cubicBezTo>
                  <a:cubicBezTo>
                    <a:pt x="20533" y="22569"/>
                    <a:pt x="20522" y="22353"/>
                    <a:pt x="20522" y="22139"/>
                  </a:cubicBezTo>
                  <a:cubicBezTo>
                    <a:pt x="19990" y="21961"/>
                    <a:pt x="20054" y="21483"/>
                    <a:pt x="19985" y="21064"/>
                  </a:cubicBezTo>
                  <a:cubicBezTo>
                    <a:pt x="18911" y="20028"/>
                    <a:pt x="19898" y="19663"/>
                    <a:pt x="20463" y="19157"/>
                  </a:cubicBezTo>
                  <a:cubicBezTo>
                    <a:pt x="20554" y="19033"/>
                    <a:pt x="20651" y="18911"/>
                    <a:pt x="20753" y="18787"/>
                  </a:cubicBezTo>
                  <a:cubicBezTo>
                    <a:pt x="20640" y="18599"/>
                    <a:pt x="20592" y="18421"/>
                    <a:pt x="20580" y="18255"/>
                  </a:cubicBezTo>
                  <a:cubicBezTo>
                    <a:pt x="20575" y="18126"/>
                    <a:pt x="20592" y="18002"/>
                    <a:pt x="20629" y="17885"/>
                  </a:cubicBezTo>
                  <a:cubicBezTo>
                    <a:pt x="20780" y="17337"/>
                    <a:pt x="21284" y="16864"/>
                    <a:pt x="21333" y="16288"/>
                  </a:cubicBezTo>
                  <a:cubicBezTo>
                    <a:pt x="21532" y="15472"/>
                    <a:pt x="21579" y="14559"/>
                    <a:pt x="22670" y="14371"/>
                  </a:cubicBezTo>
                  <a:cubicBezTo>
                    <a:pt x="22843" y="14198"/>
                    <a:pt x="23020" y="14027"/>
                    <a:pt x="23191" y="13856"/>
                  </a:cubicBezTo>
                  <a:cubicBezTo>
                    <a:pt x="23352" y="13045"/>
                    <a:pt x="22869" y="12088"/>
                    <a:pt x="23734" y="11443"/>
                  </a:cubicBezTo>
                  <a:cubicBezTo>
                    <a:pt x="24036" y="10997"/>
                    <a:pt x="24395" y="10573"/>
                    <a:pt x="24701" y="10127"/>
                  </a:cubicBezTo>
                  <a:cubicBezTo>
                    <a:pt x="24874" y="10052"/>
                    <a:pt x="25050" y="9993"/>
                    <a:pt x="25228" y="9944"/>
                  </a:cubicBezTo>
                  <a:cubicBezTo>
                    <a:pt x="25147" y="9832"/>
                    <a:pt x="25088" y="9703"/>
                    <a:pt x="25045" y="9557"/>
                  </a:cubicBezTo>
                  <a:cubicBezTo>
                    <a:pt x="25110" y="9434"/>
                    <a:pt x="25169" y="9311"/>
                    <a:pt x="25217" y="9182"/>
                  </a:cubicBezTo>
                  <a:cubicBezTo>
                    <a:pt x="25298" y="8639"/>
                    <a:pt x="25308" y="8101"/>
                    <a:pt x="25233" y="7543"/>
                  </a:cubicBezTo>
                  <a:cubicBezTo>
                    <a:pt x="25184" y="7188"/>
                    <a:pt x="25157" y="6920"/>
                    <a:pt x="25395" y="6635"/>
                  </a:cubicBezTo>
                  <a:cubicBezTo>
                    <a:pt x="25658" y="6318"/>
                    <a:pt x="25985" y="6184"/>
                    <a:pt x="26184" y="5775"/>
                  </a:cubicBezTo>
                  <a:cubicBezTo>
                    <a:pt x="26313" y="5507"/>
                    <a:pt x="26431" y="5227"/>
                    <a:pt x="26570" y="4964"/>
                  </a:cubicBezTo>
                  <a:cubicBezTo>
                    <a:pt x="26828" y="4481"/>
                    <a:pt x="27054" y="4013"/>
                    <a:pt x="27178" y="3504"/>
                  </a:cubicBezTo>
                  <a:cubicBezTo>
                    <a:pt x="27135" y="3385"/>
                    <a:pt x="27071" y="3310"/>
                    <a:pt x="26979" y="3256"/>
                  </a:cubicBezTo>
                  <a:cubicBezTo>
                    <a:pt x="26984" y="3219"/>
                    <a:pt x="26995" y="3175"/>
                    <a:pt x="27001" y="3137"/>
                  </a:cubicBezTo>
                  <a:lnTo>
                    <a:pt x="27001" y="3137"/>
                  </a:lnTo>
                  <a:cubicBezTo>
                    <a:pt x="26962" y="3164"/>
                    <a:pt x="26920" y="3186"/>
                    <a:pt x="26877" y="3213"/>
                  </a:cubicBezTo>
                  <a:cubicBezTo>
                    <a:pt x="26797" y="3188"/>
                    <a:pt x="26706" y="3177"/>
                    <a:pt x="26604" y="3177"/>
                  </a:cubicBezTo>
                  <a:cubicBezTo>
                    <a:pt x="26487" y="3177"/>
                    <a:pt x="26355" y="3192"/>
                    <a:pt x="26211" y="3219"/>
                  </a:cubicBezTo>
                  <a:cubicBezTo>
                    <a:pt x="25576" y="3331"/>
                    <a:pt x="24932" y="3363"/>
                    <a:pt x="24287" y="3407"/>
                  </a:cubicBezTo>
                  <a:cubicBezTo>
                    <a:pt x="24068" y="3315"/>
                    <a:pt x="23858" y="3192"/>
                    <a:pt x="23675" y="3041"/>
                  </a:cubicBezTo>
                  <a:cubicBezTo>
                    <a:pt x="23605" y="2981"/>
                    <a:pt x="23552" y="2901"/>
                    <a:pt x="23520" y="2820"/>
                  </a:cubicBezTo>
                  <a:cubicBezTo>
                    <a:pt x="23557" y="2684"/>
                    <a:pt x="23636" y="2592"/>
                    <a:pt x="23804" y="2592"/>
                  </a:cubicBezTo>
                  <a:cubicBezTo>
                    <a:pt x="23854" y="2592"/>
                    <a:pt x="23911" y="2600"/>
                    <a:pt x="23976" y="2616"/>
                  </a:cubicBezTo>
                  <a:cubicBezTo>
                    <a:pt x="23902" y="2401"/>
                    <a:pt x="23980" y="2339"/>
                    <a:pt x="24121" y="2339"/>
                  </a:cubicBezTo>
                  <a:cubicBezTo>
                    <a:pt x="24163" y="2339"/>
                    <a:pt x="24211" y="2345"/>
                    <a:pt x="24261" y="2353"/>
                  </a:cubicBezTo>
                  <a:cubicBezTo>
                    <a:pt x="24341" y="1902"/>
                    <a:pt x="24718" y="1746"/>
                    <a:pt x="25061" y="1563"/>
                  </a:cubicBezTo>
                  <a:cubicBezTo>
                    <a:pt x="25179" y="1086"/>
                    <a:pt x="24911" y="682"/>
                    <a:pt x="24798" y="253"/>
                  </a:cubicBezTo>
                  <a:cubicBezTo>
                    <a:pt x="24604" y="156"/>
                    <a:pt x="24411" y="0"/>
                    <a:pt x="24223"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01"/>
            <p:cNvSpPr/>
            <p:nvPr/>
          </p:nvSpPr>
          <p:spPr>
            <a:xfrm>
              <a:off x="4696650" y="2976750"/>
              <a:ext cx="1106175" cy="382425"/>
            </a:xfrm>
            <a:custGeom>
              <a:rect b="b" l="l" r="r" t="t"/>
              <a:pathLst>
                <a:path extrusionOk="0" h="15297" w="44247">
                  <a:moveTo>
                    <a:pt x="43640" y="1"/>
                  </a:moveTo>
                  <a:cubicBezTo>
                    <a:pt x="43406" y="1"/>
                    <a:pt x="43127" y="160"/>
                    <a:pt x="42908" y="168"/>
                  </a:cubicBezTo>
                  <a:cubicBezTo>
                    <a:pt x="40791" y="264"/>
                    <a:pt x="38707" y="587"/>
                    <a:pt x="36617" y="921"/>
                  </a:cubicBezTo>
                  <a:cubicBezTo>
                    <a:pt x="36542" y="872"/>
                    <a:pt x="36466" y="812"/>
                    <a:pt x="36402" y="737"/>
                  </a:cubicBezTo>
                  <a:cubicBezTo>
                    <a:pt x="36069" y="877"/>
                    <a:pt x="35730" y="1006"/>
                    <a:pt x="35387" y="1119"/>
                  </a:cubicBezTo>
                  <a:cubicBezTo>
                    <a:pt x="33989" y="1340"/>
                    <a:pt x="32593" y="1548"/>
                    <a:pt x="31185" y="1683"/>
                  </a:cubicBezTo>
                  <a:cubicBezTo>
                    <a:pt x="27919" y="1995"/>
                    <a:pt x="24653" y="2269"/>
                    <a:pt x="21381" y="2564"/>
                  </a:cubicBezTo>
                  <a:cubicBezTo>
                    <a:pt x="20054" y="2666"/>
                    <a:pt x="18728" y="2768"/>
                    <a:pt x="17401" y="2870"/>
                  </a:cubicBezTo>
                  <a:cubicBezTo>
                    <a:pt x="15901" y="3252"/>
                    <a:pt x="14359" y="3198"/>
                    <a:pt x="12845" y="3365"/>
                  </a:cubicBezTo>
                  <a:cubicBezTo>
                    <a:pt x="12648" y="3275"/>
                    <a:pt x="12471" y="3239"/>
                    <a:pt x="12305" y="3239"/>
                  </a:cubicBezTo>
                  <a:cubicBezTo>
                    <a:pt x="12280" y="3239"/>
                    <a:pt x="12256" y="3240"/>
                    <a:pt x="12232" y="3241"/>
                  </a:cubicBezTo>
                  <a:cubicBezTo>
                    <a:pt x="11674" y="3279"/>
                    <a:pt x="11239" y="3730"/>
                    <a:pt x="10756" y="4010"/>
                  </a:cubicBezTo>
                  <a:lnTo>
                    <a:pt x="10749" y="4010"/>
                  </a:lnTo>
                  <a:cubicBezTo>
                    <a:pt x="10541" y="4399"/>
                    <a:pt x="10242" y="4474"/>
                    <a:pt x="9922" y="4474"/>
                  </a:cubicBezTo>
                  <a:cubicBezTo>
                    <a:pt x="9723" y="4474"/>
                    <a:pt x="9516" y="4445"/>
                    <a:pt x="9318" y="4445"/>
                  </a:cubicBezTo>
                  <a:cubicBezTo>
                    <a:pt x="9242" y="4445"/>
                    <a:pt x="9167" y="4449"/>
                    <a:pt x="9095" y="4461"/>
                  </a:cubicBezTo>
                  <a:cubicBezTo>
                    <a:pt x="7409" y="4729"/>
                    <a:pt x="5656" y="4584"/>
                    <a:pt x="3992" y="5046"/>
                  </a:cubicBezTo>
                  <a:cubicBezTo>
                    <a:pt x="3928" y="5009"/>
                    <a:pt x="3858" y="4960"/>
                    <a:pt x="3799" y="4896"/>
                  </a:cubicBezTo>
                  <a:cubicBezTo>
                    <a:pt x="3787" y="4960"/>
                    <a:pt x="3782" y="5035"/>
                    <a:pt x="3777" y="5111"/>
                  </a:cubicBezTo>
                  <a:cubicBezTo>
                    <a:pt x="3600" y="5164"/>
                    <a:pt x="3422" y="5223"/>
                    <a:pt x="3251" y="5293"/>
                  </a:cubicBezTo>
                  <a:cubicBezTo>
                    <a:pt x="3229" y="5508"/>
                    <a:pt x="3213" y="5723"/>
                    <a:pt x="2981" y="5825"/>
                  </a:cubicBezTo>
                  <a:cubicBezTo>
                    <a:pt x="2879" y="6427"/>
                    <a:pt x="2788" y="7028"/>
                    <a:pt x="2676" y="7625"/>
                  </a:cubicBezTo>
                  <a:cubicBezTo>
                    <a:pt x="2665" y="7684"/>
                    <a:pt x="2643" y="7749"/>
                    <a:pt x="2633" y="7807"/>
                  </a:cubicBezTo>
                  <a:cubicBezTo>
                    <a:pt x="2450" y="8065"/>
                    <a:pt x="2219" y="8280"/>
                    <a:pt x="1956" y="8446"/>
                  </a:cubicBezTo>
                  <a:cubicBezTo>
                    <a:pt x="1950" y="8484"/>
                    <a:pt x="1939" y="8528"/>
                    <a:pt x="1934" y="8565"/>
                  </a:cubicBezTo>
                  <a:cubicBezTo>
                    <a:pt x="2026" y="8619"/>
                    <a:pt x="2090" y="8694"/>
                    <a:pt x="2133" y="8813"/>
                  </a:cubicBezTo>
                  <a:cubicBezTo>
                    <a:pt x="2009" y="9322"/>
                    <a:pt x="1783" y="9790"/>
                    <a:pt x="1525" y="10273"/>
                  </a:cubicBezTo>
                  <a:cubicBezTo>
                    <a:pt x="1386" y="10536"/>
                    <a:pt x="1268" y="10816"/>
                    <a:pt x="1139" y="11084"/>
                  </a:cubicBezTo>
                  <a:cubicBezTo>
                    <a:pt x="940" y="11493"/>
                    <a:pt x="613" y="11627"/>
                    <a:pt x="350" y="11944"/>
                  </a:cubicBezTo>
                  <a:cubicBezTo>
                    <a:pt x="112" y="12229"/>
                    <a:pt x="139" y="12497"/>
                    <a:pt x="188" y="12852"/>
                  </a:cubicBezTo>
                  <a:cubicBezTo>
                    <a:pt x="263" y="13410"/>
                    <a:pt x="253" y="13948"/>
                    <a:pt x="172" y="14491"/>
                  </a:cubicBezTo>
                  <a:cubicBezTo>
                    <a:pt x="124" y="14620"/>
                    <a:pt x="65" y="14743"/>
                    <a:pt x="0" y="14866"/>
                  </a:cubicBezTo>
                  <a:cubicBezTo>
                    <a:pt x="43" y="15012"/>
                    <a:pt x="102" y="15141"/>
                    <a:pt x="183" y="15253"/>
                  </a:cubicBezTo>
                  <a:cubicBezTo>
                    <a:pt x="397" y="15188"/>
                    <a:pt x="618" y="15146"/>
                    <a:pt x="833" y="15113"/>
                  </a:cubicBezTo>
                  <a:cubicBezTo>
                    <a:pt x="1106" y="15251"/>
                    <a:pt x="1438" y="15296"/>
                    <a:pt x="1796" y="15296"/>
                  </a:cubicBezTo>
                  <a:cubicBezTo>
                    <a:pt x="2345" y="15296"/>
                    <a:pt x="2952" y="15190"/>
                    <a:pt x="3492" y="15151"/>
                  </a:cubicBezTo>
                  <a:cubicBezTo>
                    <a:pt x="6146" y="14963"/>
                    <a:pt x="8795" y="14769"/>
                    <a:pt x="11443" y="14560"/>
                  </a:cubicBezTo>
                  <a:cubicBezTo>
                    <a:pt x="11497" y="14598"/>
                    <a:pt x="11555" y="14630"/>
                    <a:pt x="11604" y="14673"/>
                  </a:cubicBezTo>
                  <a:cubicBezTo>
                    <a:pt x="11658" y="14625"/>
                    <a:pt x="11711" y="14576"/>
                    <a:pt x="11781" y="14538"/>
                  </a:cubicBezTo>
                  <a:cubicBezTo>
                    <a:pt x="16305" y="14179"/>
                    <a:pt x="20823" y="13782"/>
                    <a:pt x="25336" y="13276"/>
                  </a:cubicBezTo>
                  <a:cubicBezTo>
                    <a:pt x="25427" y="13314"/>
                    <a:pt x="25519" y="13351"/>
                    <a:pt x="25588" y="13405"/>
                  </a:cubicBezTo>
                  <a:cubicBezTo>
                    <a:pt x="25648" y="13335"/>
                    <a:pt x="25706" y="13281"/>
                    <a:pt x="25776" y="13228"/>
                  </a:cubicBezTo>
                  <a:cubicBezTo>
                    <a:pt x="27076" y="13083"/>
                    <a:pt x="28376" y="12927"/>
                    <a:pt x="29677" y="12760"/>
                  </a:cubicBezTo>
                  <a:cubicBezTo>
                    <a:pt x="30074" y="12713"/>
                    <a:pt x="30359" y="12589"/>
                    <a:pt x="30590" y="12423"/>
                  </a:cubicBezTo>
                  <a:cubicBezTo>
                    <a:pt x="30751" y="12401"/>
                    <a:pt x="30907" y="12379"/>
                    <a:pt x="31068" y="12358"/>
                  </a:cubicBezTo>
                  <a:cubicBezTo>
                    <a:pt x="31014" y="12277"/>
                    <a:pt x="30971" y="12180"/>
                    <a:pt x="30934" y="12078"/>
                  </a:cubicBezTo>
                  <a:cubicBezTo>
                    <a:pt x="31100" y="11868"/>
                    <a:pt x="31234" y="11617"/>
                    <a:pt x="31373" y="11352"/>
                  </a:cubicBezTo>
                  <a:cubicBezTo>
                    <a:pt x="31599" y="11218"/>
                    <a:pt x="31777" y="11004"/>
                    <a:pt x="31986" y="10843"/>
                  </a:cubicBezTo>
                  <a:cubicBezTo>
                    <a:pt x="31991" y="10843"/>
                    <a:pt x="31991" y="10837"/>
                    <a:pt x="31997" y="10837"/>
                  </a:cubicBezTo>
                  <a:cubicBezTo>
                    <a:pt x="32013" y="10826"/>
                    <a:pt x="32023" y="10816"/>
                    <a:pt x="32040" y="10811"/>
                  </a:cubicBezTo>
                  <a:cubicBezTo>
                    <a:pt x="32072" y="10789"/>
                    <a:pt x="32099" y="10767"/>
                    <a:pt x="32137" y="10752"/>
                  </a:cubicBezTo>
                  <a:cubicBezTo>
                    <a:pt x="32164" y="10735"/>
                    <a:pt x="32196" y="10725"/>
                    <a:pt x="32223" y="10708"/>
                  </a:cubicBezTo>
                  <a:cubicBezTo>
                    <a:pt x="32244" y="10703"/>
                    <a:pt x="32266" y="10692"/>
                    <a:pt x="32288" y="10687"/>
                  </a:cubicBezTo>
                  <a:cubicBezTo>
                    <a:pt x="32340" y="10670"/>
                    <a:pt x="32395" y="10660"/>
                    <a:pt x="32454" y="10655"/>
                  </a:cubicBezTo>
                  <a:cubicBezTo>
                    <a:pt x="32464" y="10569"/>
                    <a:pt x="32475" y="10482"/>
                    <a:pt x="32486" y="10392"/>
                  </a:cubicBezTo>
                  <a:cubicBezTo>
                    <a:pt x="32432" y="10102"/>
                    <a:pt x="32164" y="9780"/>
                    <a:pt x="32588" y="9542"/>
                  </a:cubicBezTo>
                  <a:cubicBezTo>
                    <a:pt x="32620" y="8677"/>
                    <a:pt x="33367" y="8565"/>
                    <a:pt x="33947" y="8317"/>
                  </a:cubicBezTo>
                  <a:cubicBezTo>
                    <a:pt x="34549" y="8060"/>
                    <a:pt x="35189" y="7878"/>
                    <a:pt x="35806" y="7668"/>
                  </a:cubicBezTo>
                  <a:cubicBezTo>
                    <a:pt x="35891" y="7581"/>
                    <a:pt x="35972" y="7501"/>
                    <a:pt x="36059" y="7415"/>
                  </a:cubicBezTo>
                  <a:lnTo>
                    <a:pt x="36052" y="7415"/>
                  </a:lnTo>
                  <a:cubicBezTo>
                    <a:pt x="36157" y="7249"/>
                    <a:pt x="36273" y="7105"/>
                    <a:pt x="36459" y="7105"/>
                  </a:cubicBezTo>
                  <a:cubicBezTo>
                    <a:pt x="36502" y="7105"/>
                    <a:pt x="36549" y="7113"/>
                    <a:pt x="36600" y="7130"/>
                  </a:cubicBezTo>
                  <a:cubicBezTo>
                    <a:pt x="36786" y="6727"/>
                    <a:pt x="37106" y="6592"/>
                    <a:pt x="37496" y="6592"/>
                  </a:cubicBezTo>
                  <a:cubicBezTo>
                    <a:pt x="37548" y="6592"/>
                    <a:pt x="37600" y="6594"/>
                    <a:pt x="37654" y="6599"/>
                  </a:cubicBezTo>
                  <a:cubicBezTo>
                    <a:pt x="37584" y="6120"/>
                    <a:pt x="37928" y="5857"/>
                    <a:pt x="38191" y="5551"/>
                  </a:cubicBezTo>
                  <a:cubicBezTo>
                    <a:pt x="38255" y="5321"/>
                    <a:pt x="38400" y="5246"/>
                    <a:pt x="38582" y="5246"/>
                  </a:cubicBezTo>
                  <a:cubicBezTo>
                    <a:pt x="38631" y="5246"/>
                    <a:pt x="38682" y="5252"/>
                    <a:pt x="38734" y="5260"/>
                  </a:cubicBezTo>
                  <a:cubicBezTo>
                    <a:pt x="38970" y="4246"/>
                    <a:pt x="40039" y="4665"/>
                    <a:pt x="40597" y="4208"/>
                  </a:cubicBezTo>
                  <a:cubicBezTo>
                    <a:pt x="40683" y="4030"/>
                    <a:pt x="40784" y="3885"/>
                    <a:pt x="40961" y="3885"/>
                  </a:cubicBezTo>
                  <a:cubicBezTo>
                    <a:pt x="41008" y="3885"/>
                    <a:pt x="41061" y="3895"/>
                    <a:pt x="41119" y="3918"/>
                  </a:cubicBezTo>
                  <a:cubicBezTo>
                    <a:pt x="41055" y="3671"/>
                    <a:pt x="41254" y="3693"/>
                    <a:pt x="41403" y="3666"/>
                  </a:cubicBezTo>
                  <a:cubicBezTo>
                    <a:pt x="41720" y="3187"/>
                    <a:pt x="42397" y="3591"/>
                    <a:pt x="42731" y="3150"/>
                  </a:cubicBezTo>
                  <a:cubicBezTo>
                    <a:pt x="42747" y="2929"/>
                    <a:pt x="42741" y="2699"/>
                    <a:pt x="42999" y="2602"/>
                  </a:cubicBezTo>
                  <a:cubicBezTo>
                    <a:pt x="43010" y="2381"/>
                    <a:pt x="43010" y="2156"/>
                    <a:pt x="43273" y="2064"/>
                  </a:cubicBezTo>
                  <a:cubicBezTo>
                    <a:pt x="43349" y="1962"/>
                    <a:pt x="43402" y="1823"/>
                    <a:pt x="43498" y="1791"/>
                  </a:cubicBezTo>
                  <a:cubicBezTo>
                    <a:pt x="44246" y="1521"/>
                    <a:pt x="44187" y="894"/>
                    <a:pt x="44031" y="361"/>
                  </a:cubicBezTo>
                  <a:cubicBezTo>
                    <a:pt x="43993" y="222"/>
                    <a:pt x="43939" y="135"/>
                    <a:pt x="43875" y="83"/>
                  </a:cubicBezTo>
                  <a:cubicBezTo>
                    <a:pt x="43806" y="23"/>
                    <a:pt x="43726" y="1"/>
                    <a:pt x="43640"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01"/>
            <p:cNvSpPr/>
            <p:nvPr/>
          </p:nvSpPr>
          <p:spPr>
            <a:xfrm>
              <a:off x="1957075" y="1520175"/>
              <a:ext cx="952250" cy="780950"/>
            </a:xfrm>
            <a:custGeom>
              <a:rect b="b" l="l" r="r" t="t"/>
              <a:pathLst>
                <a:path extrusionOk="0" h="31238" w="38090">
                  <a:moveTo>
                    <a:pt x="4618" y="1"/>
                  </a:moveTo>
                  <a:cubicBezTo>
                    <a:pt x="4004" y="1"/>
                    <a:pt x="3742" y="329"/>
                    <a:pt x="3675" y="986"/>
                  </a:cubicBezTo>
                  <a:cubicBezTo>
                    <a:pt x="3606" y="1658"/>
                    <a:pt x="3655" y="2357"/>
                    <a:pt x="3283" y="2952"/>
                  </a:cubicBezTo>
                  <a:cubicBezTo>
                    <a:pt x="3256" y="2920"/>
                    <a:pt x="3236" y="2883"/>
                    <a:pt x="3208" y="2845"/>
                  </a:cubicBezTo>
                  <a:cubicBezTo>
                    <a:pt x="3181" y="3017"/>
                    <a:pt x="3159" y="3195"/>
                    <a:pt x="3132" y="3366"/>
                  </a:cubicBezTo>
                  <a:cubicBezTo>
                    <a:pt x="3176" y="3614"/>
                    <a:pt x="3241" y="3860"/>
                    <a:pt x="3208" y="4092"/>
                  </a:cubicBezTo>
                  <a:cubicBezTo>
                    <a:pt x="2526" y="9131"/>
                    <a:pt x="1801" y="14164"/>
                    <a:pt x="1146" y="19209"/>
                  </a:cubicBezTo>
                  <a:cubicBezTo>
                    <a:pt x="1076" y="19773"/>
                    <a:pt x="941" y="20170"/>
                    <a:pt x="657" y="20343"/>
                  </a:cubicBezTo>
                  <a:cubicBezTo>
                    <a:pt x="645" y="20385"/>
                    <a:pt x="640" y="20428"/>
                    <a:pt x="630" y="20466"/>
                  </a:cubicBezTo>
                  <a:cubicBezTo>
                    <a:pt x="839" y="20757"/>
                    <a:pt x="947" y="21062"/>
                    <a:pt x="984" y="21374"/>
                  </a:cubicBezTo>
                  <a:cubicBezTo>
                    <a:pt x="630" y="23013"/>
                    <a:pt x="238" y="24650"/>
                    <a:pt x="17" y="26316"/>
                  </a:cubicBezTo>
                  <a:cubicBezTo>
                    <a:pt x="12" y="26326"/>
                    <a:pt x="12" y="26343"/>
                    <a:pt x="6" y="26354"/>
                  </a:cubicBezTo>
                  <a:cubicBezTo>
                    <a:pt x="1" y="26601"/>
                    <a:pt x="77" y="26832"/>
                    <a:pt x="382" y="26978"/>
                  </a:cubicBezTo>
                  <a:cubicBezTo>
                    <a:pt x="640" y="27100"/>
                    <a:pt x="908" y="27181"/>
                    <a:pt x="1188" y="27224"/>
                  </a:cubicBezTo>
                  <a:cubicBezTo>
                    <a:pt x="1661" y="27293"/>
                    <a:pt x="2150" y="27300"/>
                    <a:pt x="2623" y="27385"/>
                  </a:cubicBezTo>
                  <a:cubicBezTo>
                    <a:pt x="2849" y="27429"/>
                    <a:pt x="3074" y="27477"/>
                    <a:pt x="3300" y="27526"/>
                  </a:cubicBezTo>
                  <a:cubicBezTo>
                    <a:pt x="5266" y="27836"/>
                    <a:pt x="7232" y="28153"/>
                    <a:pt x="9204" y="28454"/>
                  </a:cubicBezTo>
                  <a:cubicBezTo>
                    <a:pt x="9328" y="28476"/>
                    <a:pt x="9457" y="28493"/>
                    <a:pt x="9585" y="28508"/>
                  </a:cubicBezTo>
                  <a:cubicBezTo>
                    <a:pt x="9665" y="28572"/>
                    <a:pt x="9747" y="28642"/>
                    <a:pt x="9811" y="28728"/>
                  </a:cubicBezTo>
                  <a:cubicBezTo>
                    <a:pt x="9864" y="28674"/>
                    <a:pt x="9928" y="28621"/>
                    <a:pt x="9993" y="28578"/>
                  </a:cubicBezTo>
                  <a:cubicBezTo>
                    <a:pt x="10005" y="28572"/>
                    <a:pt x="10010" y="28567"/>
                    <a:pt x="10020" y="28562"/>
                  </a:cubicBezTo>
                  <a:cubicBezTo>
                    <a:pt x="10514" y="28621"/>
                    <a:pt x="11014" y="28669"/>
                    <a:pt x="11508" y="28723"/>
                  </a:cubicBezTo>
                  <a:cubicBezTo>
                    <a:pt x="11525" y="28723"/>
                    <a:pt x="11542" y="28723"/>
                    <a:pt x="11559" y="28723"/>
                  </a:cubicBezTo>
                  <a:cubicBezTo>
                    <a:pt x="12030" y="28723"/>
                    <a:pt x="12492" y="28791"/>
                    <a:pt x="12953" y="28868"/>
                  </a:cubicBezTo>
                  <a:cubicBezTo>
                    <a:pt x="15505" y="29158"/>
                    <a:pt x="18063" y="29448"/>
                    <a:pt x="20614" y="29738"/>
                  </a:cubicBezTo>
                  <a:lnTo>
                    <a:pt x="20957" y="29792"/>
                  </a:lnTo>
                  <a:cubicBezTo>
                    <a:pt x="22350" y="30023"/>
                    <a:pt x="23784" y="30259"/>
                    <a:pt x="25202" y="30367"/>
                  </a:cubicBezTo>
                  <a:cubicBezTo>
                    <a:pt x="25390" y="30383"/>
                    <a:pt x="25578" y="30388"/>
                    <a:pt x="25767" y="30399"/>
                  </a:cubicBezTo>
                  <a:lnTo>
                    <a:pt x="25767" y="30405"/>
                  </a:lnTo>
                  <a:cubicBezTo>
                    <a:pt x="26255" y="30459"/>
                    <a:pt x="26749" y="30512"/>
                    <a:pt x="27238" y="30571"/>
                  </a:cubicBezTo>
                  <a:cubicBezTo>
                    <a:pt x="27227" y="30549"/>
                    <a:pt x="27211" y="30534"/>
                    <a:pt x="27200" y="30512"/>
                  </a:cubicBezTo>
                  <a:lnTo>
                    <a:pt x="27200" y="30512"/>
                  </a:lnTo>
                  <a:cubicBezTo>
                    <a:pt x="28758" y="30668"/>
                    <a:pt x="30322" y="30791"/>
                    <a:pt x="31874" y="30985"/>
                  </a:cubicBezTo>
                  <a:cubicBezTo>
                    <a:pt x="32900" y="31065"/>
                    <a:pt x="33927" y="31151"/>
                    <a:pt x="34953" y="31232"/>
                  </a:cubicBezTo>
                  <a:cubicBezTo>
                    <a:pt x="35017" y="31216"/>
                    <a:pt x="35075" y="31188"/>
                    <a:pt x="35130" y="31161"/>
                  </a:cubicBezTo>
                  <a:cubicBezTo>
                    <a:pt x="35372" y="31188"/>
                    <a:pt x="35608" y="31210"/>
                    <a:pt x="35849" y="31237"/>
                  </a:cubicBezTo>
                  <a:cubicBezTo>
                    <a:pt x="35898" y="31168"/>
                    <a:pt x="35941" y="31097"/>
                    <a:pt x="35978" y="31017"/>
                  </a:cubicBezTo>
                  <a:cubicBezTo>
                    <a:pt x="35968" y="30904"/>
                    <a:pt x="35963" y="30775"/>
                    <a:pt x="35978" y="30613"/>
                  </a:cubicBezTo>
                  <a:cubicBezTo>
                    <a:pt x="36333" y="26720"/>
                    <a:pt x="36667" y="22819"/>
                    <a:pt x="36919" y="18919"/>
                  </a:cubicBezTo>
                  <a:cubicBezTo>
                    <a:pt x="36951" y="18462"/>
                    <a:pt x="37048" y="18204"/>
                    <a:pt x="37230" y="18064"/>
                  </a:cubicBezTo>
                  <a:cubicBezTo>
                    <a:pt x="37242" y="17908"/>
                    <a:pt x="37252" y="17747"/>
                    <a:pt x="37262" y="17591"/>
                  </a:cubicBezTo>
                  <a:cubicBezTo>
                    <a:pt x="37267" y="17559"/>
                    <a:pt x="37267" y="17522"/>
                    <a:pt x="37274" y="17484"/>
                  </a:cubicBezTo>
                  <a:cubicBezTo>
                    <a:pt x="37069" y="17323"/>
                    <a:pt x="37037" y="17023"/>
                    <a:pt x="37080" y="16522"/>
                  </a:cubicBezTo>
                  <a:cubicBezTo>
                    <a:pt x="37450" y="12627"/>
                    <a:pt x="37719" y="8722"/>
                    <a:pt x="38047" y="4822"/>
                  </a:cubicBezTo>
                  <a:cubicBezTo>
                    <a:pt x="38058" y="4666"/>
                    <a:pt x="38073" y="4511"/>
                    <a:pt x="38090" y="4355"/>
                  </a:cubicBezTo>
                  <a:cubicBezTo>
                    <a:pt x="37983" y="4113"/>
                    <a:pt x="37815" y="3946"/>
                    <a:pt x="37601" y="3834"/>
                  </a:cubicBezTo>
                  <a:cubicBezTo>
                    <a:pt x="37569" y="3817"/>
                    <a:pt x="37542" y="3807"/>
                    <a:pt x="37510" y="3790"/>
                  </a:cubicBezTo>
                  <a:cubicBezTo>
                    <a:pt x="37424" y="3823"/>
                    <a:pt x="37321" y="3836"/>
                    <a:pt x="37201" y="3836"/>
                  </a:cubicBezTo>
                  <a:cubicBezTo>
                    <a:pt x="37101" y="3836"/>
                    <a:pt x="36989" y="3827"/>
                    <a:pt x="36865" y="3812"/>
                  </a:cubicBezTo>
                  <a:cubicBezTo>
                    <a:pt x="34356" y="3490"/>
                    <a:pt x="31837" y="3242"/>
                    <a:pt x="29328" y="2947"/>
                  </a:cubicBezTo>
                  <a:cubicBezTo>
                    <a:pt x="25186" y="2464"/>
                    <a:pt x="21049" y="1958"/>
                    <a:pt x="16913" y="1464"/>
                  </a:cubicBezTo>
                  <a:cubicBezTo>
                    <a:pt x="12905" y="986"/>
                    <a:pt x="8897" y="525"/>
                    <a:pt x="4890" y="19"/>
                  </a:cubicBezTo>
                  <a:cubicBezTo>
                    <a:pt x="4792" y="7"/>
                    <a:pt x="4702" y="1"/>
                    <a:pt x="4618"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01"/>
            <p:cNvSpPr/>
            <p:nvPr/>
          </p:nvSpPr>
          <p:spPr>
            <a:xfrm>
              <a:off x="1949300" y="2186000"/>
              <a:ext cx="30375" cy="20850"/>
            </a:xfrm>
            <a:custGeom>
              <a:rect b="b" l="l" r="r" t="t"/>
              <a:pathLst>
                <a:path extrusionOk="0" h="834" w="1215">
                  <a:moveTo>
                    <a:pt x="70" y="0"/>
                  </a:moveTo>
                  <a:cubicBezTo>
                    <a:pt x="43" y="22"/>
                    <a:pt x="22" y="43"/>
                    <a:pt x="1" y="70"/>
                  </a:cubicBezTo>
                  <a:cubicBezTo>
                    <a:pt x="33" y="129"/>
                    <a:pt x="70" y="183"/>
                    <a:pt x="108" y="236"/>
                  </a:cubicBezTo>
                  <a:cubicBezTo>
                    <a:pt x="118" y="253"/>
                    <a:pt x="130" y="268"/>
                    <a:pt x="145" y="280"/>
                  </a:cubicBezTo>
                  <a:cubicBezTo>
                    <a:pt x="172" y="317"/>
                    <a:pt x="199" y="350"/>
                    <a:pt x="227" y="382"/>
                  </a:cubicBezTo>
                  <a:cubicBezTo>
                    <a:pt x="242" y="392"/>
                    <a:pt x="252" y="409"/>
                    <a:pt x="269" y="425"/>
                  </a:cubicBezTo>
                  <a:cubicBezTo>
                    <a:pt x="301" y="452"/>
                    <a:pt x="334" y="479"/>
                    <a:pt x="366" y="506"/>
                  </a:cubicBezTo>
                  <a:cubicBezTo>
                    <a:pt x="376" y="516"/>
                    <a:pt x="388" y="526"/>
                    <a:pt x="398" y="532"/>
                  </a:cubicBezTo>
                  <a:cubicBezTo>
                    <a:pt x="446" y="570"/>
                    <a:pt x="490" y="596"/>
                    <a:pt x="537" y="623"/>
                  </a:cubicBezTo>
                  <a:cubicBezTo>
                    <a:pt x="542" y="628"/>
                    <a:pt x="549" y="628"/>
                    <a:pt x="549" y="635"/>
                  </a:cubicBezTo>
                  <a:cubicBezTo>
                    <a:pt x="591" y="655"/>
                    <a:pt x="639" y="677"/>
                    <a:pt x="683" y="699"/>
                  </a:cubicBezTo>
                  <a:cubicBezTo>
                    <a:pt x="698" y="704"/>
                    <a:pt x="715" y="709"/>
                    <a:pt x="725" y="715"/>
                  </a:cubicBezTo>
                  <a:cubicBezTo>
                    <a:pt x="763" y="731"/>
                    <a:pt x="807" y="742"/>
                    <a:pt x="844" y="752"/>
                  </a:cubicBezTo>
                  <a:cubicBezTo>
                    <a:pt x="854" y="757"/>
                    <a:pt x="871" y="764"/>
                    <a:pt x="881" y="769"/>
                  </a:cubicBezTo>
                  <a:cubicBezTo>
                    <a:pt x="929" y="779"/>
                    <a:pt x="978" y="789"/>
                    <a:pt x="1026" y="801"/>
                  </a:cubicBezTo>
                  <a:cubicBezTo>
                    <a:pt x="1032" y="801"/>
                    <a:pt x="1037" y="806"/>
                    <a:pt x="1043" y="806"/>
                  </a:cubicBezTo>
                  <a:cubicBezTo>
                    <a:pt x="1102" y="816"/>
                    <a:pt x="1155" y="828"/>
                    <a:pt x="1214" y="833"/>
                  </a:cubicBezTo>
                  <a:cubicBezTo>
                    <a:pt x="887" y="757"/>
                    <a:pt x="468" y="650"/>
                    <a:pt x="247" y="365"/>
                  </a:cubicBezTo>
                  <a:cubicBezTo>
                    <a:pt x="150" y="241"/>
                    <a:pt x="98" y="119"/>
                    <a:pt x="70"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01"/>
            <p:cNvSpPr/>
            <p:nvPr/>
          </p:nvSpPr>
          <p:spPr>
            <a:xfrm>
              <a:off x="4961225" y="2145825"/>
              <a:ext cx="403350" cy="702700"/>
            </a:xfrm>
            <a:custGeom>
              <a:rect b="b" l="l" r="r" t="t"/>
              <a:pathLst>
                <a:path extrusionOk="0" h="28108" w="16134">
                  <a:moveTo>
                    <a:pt x="14108" y="1"/>
                  </a:moveTo>
                  <a:cubicBezTo>
                    <a:pt x="14076" y="1"/>
                    <a:pt x="7344" y="1"/>
                    <a:pt x="4384" y="866"/>
                  </a:cubicBezTo>
                  <a:cubicBezTo>
                    <a:pt x="4266" y="834"/>
                    <a:pt x="4163" y="764"/>
                    <a:pt x="4088" y="662"/>
                  </a:cubicBezTo>
                  <a:cubicBezTo>
                    <a:pt x="4041" y="591"/>
                    <a:pt x="4009" y="511"/>
                    <a:pt x="3992" y="425"/>
                  </a:cubicBezTo>
                  <a:cubicBezTo>
                    <a:pt x="3315" y="640"/>
                    <a:pt x="2643" y="920"/>
                    <a:pt x="1988" y="1285"/>
                  </a:cubicBezTo>
                  <a:cubicBezTo>
                    <a:pt x="1859" y="1355"/>
                    <a:pt x="1708" y="1404"/>
                    <a:pt x="1612" y="1404"/>
                  </a:cubicBezTo>
                  <a:lnTo>
                    <a:pt x="1579" y="1404"/>
                  </a:lnTo>
                  <a:cubicBezTo>
                    <a:pt x="1430" y="1377"/>
                    <a:pt x="1295" y="1360"/>
                    <a:pt x="1166" y="1360"/>
                  </a:cubicBezTo>
                  <a:cubicBezTo>
                    <a:pt x="897" y="1360"/>
                    <a:pt x="672" y="1424"/>
                    <a:pt x="495" y="1548"/>
                  </a:cubicBezTo>
                  <a:cubicBezTo>
                    <a:pt x="553" y="1741"/>
                    <a:pt x="607" y="1940"/>
                    <a:pt x="661" y="2145"/>
                  </a:cubicBezTo>
                  <a:cubicBezTo>
                    <a:pt x="560" y="2349"/>
                    <a:pt x="585" y="2661"/>
                    <a:pt x="612" y="3004"/>
                  </a:cubicBezTo>
                  <a:cubicBezTo>
                    <a:pt x="919" y="6856"/>
                    <a:pt x="1101" y="10724"/>
                    <a:pt x="1527" y="14560"/>
                  </a:cubicBezTo>
                  <a:cubicBezTo>
                    <a:pt x="1730" y="16413"/>
                    <a:pt x="1574" y="18255"/>
                    <a:pt x="1730" y="20092"/>
                  </a:cubicBezTo>
                  <a:cubicBezTo>
                    <a:pt x="2107" y="20769"/>
                    <a:pt x="2461" y="21446"/>
                    <a:pt x="2154" y="22199"/>
                  </a:cubicBezTo>
                  <a:lnTo>
                    <a:pt x="2154" y="22226"/>
                  </a:lnTo>
                  <a:cubicBezTo>
                    <a:pt x="2042" y="23005"/>
                    <a:pt x="1585" y="23928"/>
                    <a:pt x="1145" y="24573"/>
                  </a:cubicBezTo>
                  <a:cubicBezTo>
                    <a:pt x="823" y="25041"/>
                    <a:pt x="527" y="25217"/>
                    <a:pt x="231" y="25701"/>
                  </a:cubicBezTo>
                  <a:cubicBezTo>
                    <a:pt x="248" y="26335"/>
                    <a:pt x="0" y="27260"/>
                    <a:pt x="178" y="27877"/>
                  </a:cubicBezTo>
                  <a:cubicBezTo>
                    <a:pt x="181" y="27891"/>
                    <a:pt x="203" y="27897"/>
                    <a:pt x="240" y="27897"/>
                  </a:cubicBezTo>
                  <a:cubicBezTo>
                    <a:pt x="497" y="27897"/>
                    <a:pt x="1502" y="27617"/>
                    <a:pt x="2542" y="27617"/>
                  </a:cubicBezTo>
                  <a:cubicBezTo>
                    <a:pt x="3205" y="27617"/>
                    <a:pt x="3882" y="27730"/>
                    <a:pt x="4389" y="28103"/>
                  </a:cubicBezTo>
                  <a:cubicBezTo>
                    <a:pt x="4424" y="28106"/>
                    <a:pt x="4457" y="28108"/>
                    <a:pt x="4489" y="28108"/>
                  </a:cubicBezTo>
                  <a:cubicBezTo>
                    <a:pt x="5113" y="28108"/>
                    <a:pt x="4955" y="27469"/>
                    <a:pt x="5190" y="27141"/>
                  </a:cubicBezTo>
                  <a:cubicBezTo>
                    <a:pt x="5424" y="26817"/>
                    <a:pt x="5682" y="26513"/>
                    <a:pt x="5944" y="26513"/>
                  </a:cubicBezTo>
                  <a:cubicBezTo>
                    <a:pt x="6139" y="26513"/>
                    <a:pt x="6336" y="26680"/>
                    <a:pt x="6528" y="27131"/>
                  </a:cubicBezTo>
                  <a:cubicBezTo>
                    <a:pt x="6765" y="27257"/>
                    <a:pt x="6959" y="27310"/>
                    <a:pt x="7120" y="27310"/>
                  </a:cubicBezTo>
                  <a:cubicBezTo>
                    <a:pt x="7703" y="27310"/>
                    <a:pt x="7865" y="26617"/>
                    <a:pt x="8096" y="26142"/>
                  </a:cubicBezTo>
                  <a:cubicBezTo>
                    <a:pt x="8281" y="25767"/>
                    <a:pt x="8426" y="25516"/>
                    <a:pt x="8645" y="25516"/>
                  </a:cubicBezTo>
                  <a:cubicBezTo>
                    <a:pt x="8788" y="25516"/>
                    <a:pt x="8964" y="25625"/>
                    <a:pt x="9203" y="25879"/>
                  </a:cubicBezTo>
                  <a:cubicBezTo>
                    <a:pt x="9486" y="26177"/>
                    <a:pt x="9776" y="26306"/>
                    <a:pt x="10040" y="26306"/>
                  </a:cubicBezTo>
                  <a:cubicBezTo>
                    <a:pt x="10453" y="26306"/>
                    <a:pt x="10804" y="25992"/>
                    <a:pt x="10971" y="25514"/>
                  </a:cubicBezTo>
                  <a:cubicBezTo>
                    <a:pt x="11383" y="24326"/>
                    <a:pt x="12303" y="23568"/>
                    <a:pt x="12980" y="22607"/>
                  </a:cubicBezTo>
                  <a:cubicBezTo>
                    <a:pt x="13178" y="22323"/>
                    <a:pt x="13501" y="22113"/>
                    <a:pt x="13474" y="21710"/>
                  </a:cubicBezTo>
                  <a:cubicBezTo>
                    <a:pt x="13463" y="21592"/>
                    <a:pt x="13468" y="21490"/>
                    <a:pt x="13479" y="21404"/>
                  </a:cubicBezTo>
                  <a:cubicBezTo>
                    <a:pt x="13506" y="21232"/>
                    <a:pt x="13565" y="21119"/>
                    <a:pt x="13657" y="21044"/>
                  </a:cubicBezTo>
                  <a:cubicBezTo>
                    <a:pt x="13667" y="21034"/>
                    <a:pt x="13684" y="21027"/>
                    <a:pt x="13699" y="21017"/>
                  </a:cubicBezTo>
                  <a:cubicBezTo>
                    <a:pt x="13704" y="21012"/>
                    <a:pt x="13716" y="21006"/>
                    <a:pt x="13726" y="21001"/>
                  </a:cubicBezTo>
                  <a:cubicBezTo>
                    <a:pt x="13823" y="20950"/>
                    <a:pt x="13942" y="20933"/>
                    <a:pt x="14072" y="20933"/>
                  </a:cubicBezTo>
                  <a:cubicBezTo>
                    <a:pt x="14244" y="20933"/>
                    <a:pt x="14435" y="20963"/>
                    <a:pt x="14618" y="20985"/>
                  </a:cubicBezTo>
                  <a:cubicBezTo>
                    <a:pt x="14863" y="20777"/>
                    <a:pt x="15104" y="20563"/>
                    <a:pt x="15350" y="20354"/>
                  </a:cubicBezTo>
                  <a:lnTo>
                    <a:pt x="15350" y="20354"/>
                  </a:lnTo>
                  <a:cubicBezTo>
                    <a:pt x="15346" y="20363"/>
                    <a:pt x="15342" y="20373"/>
                    <a:pt x="15338" y="20382"/>
                  </a:cubicBezTo>
                  <a:cubicBezTo>
                    <a:pt x="15338" y="20382"/>
                    <a:pt x="15343" y="20377"/>
                    <a:pt x="15348" y="20367"/>
                  </a:cubicBezTo>
                  <a:lnTo>
                    <a:pt x="15355" y="20350"/>
                  </a:lnTo>
                  <a:lnTo>
                    <a:pt x="15355" y="20350"/>
                  </a:lnTo>
                  <a:cubicBezTo>
                    <a:pt x="15353" y="20351"/>
                    <a:pt x="15352" y="20353"/>
                    <a:pt x="15350" y="20354"/>
                  </a:cubicBezTo>
                  <a:lnTo>
                    <a:pt x="15350" y="20354"/>
                  </a:lnTo>
                  <a:cubicBezTo>
                    <a:pt x="15461" y="20113"/>
                    <a:pt x="15638" y="20063"/>
                    <a:pt x="15835" y="20063"/>
                  </a:cubicBezTo>
                  <a:cubicBezTo>
                    <a:pt x="15932" y="20063"/>
                    <a:pt x="16033" y="20075"/>
                    <a:pt x="16133" y="20082"/>
                  </a:cubicBezTo>
                  <a:cubicBezTo>
                    <a:pt x="16052" y="19427"/>
                    <a:pt x="15967" y="18771"/>
                    <a:pt x="15886" y="18116"/>
                  </a:cubicBezTo>
                  <a:cubicBezTo>
                    <a:pt x="15886" y="18111"/>
                    <a:pt x="15886" y="18111"/>
                    <a:pt x="15891" y="18111"/>
                  </a:cubicBezTo>
                  <a:cubicBezTo>
                    <a:pt x="15923" y="18046"/>
                    <a:pt x="15896" y="17842"/>
                    <a:pt x="15843" y="17788"/>
                  </a:cubicBezTo>
                  <a:cubicBezTo>
                    <a:pt x="15821" y="17622"/>
                    <a:pt x="15806" y="17456"/>
                    <a:pt x="15784" y="17283"/>
                  </a:cubicBezTo>
                  <a:cubicBezTo>
                    <a:pt x="15392" y="16053"/>
                    <a:pt x="15193" y="14860"/>
                    <a:pt x="15214" y="13534"/>
                  </a:cubicBezTo>
                  <a:cubicBezTo>
                    <a:pt x="15219" y="13008"/>
                    <a:pt x="15231" y="12480"/>
                    <a:pt x="15231" y="11954"/>
                  </a:cubicBezTo>
                  <a:cubicBezTo>
                    <a:pt x="15010" y="10003"/>
                    <a:pt x="14790" y="8059"/>
                    <a:pt x="14569" y="6115"/>
                  </a:cubicBezTo>
                  <a:cubicBezTo>
                    <a:pt x="14634" y="6103"/>
                    <a:pt x="14704" y="6098"/>
                    <a:pt x="14768" y="6088"/>
                  </a:cubicBezTo>
                  <a:cubicBezTo>
                    <a:pt x="14720" y="5523"/>
                    <a:pt x="14678" y="4954"/>
                    <a:pt x="14634" y="4385"/>
                  </a:cubicBezTo>
                  <a:cubicBezTo>
                    <a:pt x="14581" y="3611"/>
                    <a:pt x="14457" y="2842"/>
                    <a:pt x="14349" y="2074"/>
                  </a:cubicBezTo>
                  <a:cubicBezTo>
                    <a:pt x="14323" y="2096"/>
                    <a:pt x="14301" y="2123"/>
                    <a:pt x="14274" y="2155"/>
                  </a:cubicBezTo>
                  <a:cubicBezTo>
                    <a:pt x="13994" y="1484"/>
                    <a:pt x="14043" y="839"/>
                    <a:pt x="14016" y="205"/>
                  </a:cubicBezTo>
                  <a:cubicBezTo>
                    <a:pt x="14043" y="130"/>
                    <a:pt x="14070" y="60"/>
                    <a:pt x="14108"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01"/>
            <p:cNvSpPr/>
            <p:nvPr/>
          </p:nvSpPr>
          <p:spPr>
            <a:xfrm>
              <a:off x="3919700" y="2407475"/>
              <a:ext cx="907900" cy="787175"/>
            </a:xfrm>
            <a:custGeom>
              <a:rect b="b" l="l" r="r" t="t"/>
              <a:pathLst>
                <a:path extrusionOk="0" h="31487" w="36316">
                  <a:moveTo>
                    <a:pt x="19715" y="1"/>
                  </a:moveTo>
                  <a:cubicBezTo>
                    <a:pt x="19612" y="1"/>
                    <a:pt x="19506" y="4"/>
                    <a:pt x="19399" y="11"/>
                  </a:cubicBezTo>
                  <a:cubicBezTo>
                    <a:pt x="18980" y="38"/>
                    <a:pt x="18561" y="48"/>
                    <a:pt x="18142" y="53"/>
                  </a:cubicBezTo>
                  <a:cubicBezTo>
                    <a:pt x="17723" y="60"/>
                    <a:pt x="17304" y="60"/>
                    <a:pt x="16885" y="70"/>
                  </a:cubicBezTo>
                  <a:cubicBezTo>
                    <a:pt x="13710" y="414"/>
                    <a:pt x="10519" y="397"/>
                    <a:pt x="7333" y="548"/>
                  </a:cubicBezTo>
                  <a:cubicBezTo>
                    <a:pt x="5292" y="645"/>
                    <a:pt x="3251" y="720"/>
                    <a:pt x="1208" y="806"/>
                  </a:cubicBezTo>
                  <a:cubicBezTo>
                    <a:pt x="1199" y="806"/>
                    <a:pt x="1189" y="807"/>
                    <a:pt x="1179" y="807"/>
                  </a:cubicBezTo>
                  <a:cubicBezTo>
                    <a:pt x="1024" y="807"/>
                    <a:pt x="832" y="768"/>
                    <a:pt x="668" y="768"/>
                  </a:cubicBezTo>
                  <a:cubicBezTo>
                    <a:pt x="515" y="768"/>
                    <a:pt x="386" y="802"/>
                    <a:pt x="333" y="930"/>
                  </a:cubicBezTo>
                  <a:lnTo>
                    <a:pt x="60" y="1064"/>
                  </a:lnTo>
                  <a:cubicBezTo>
                    <a:pt x="38" y="1069"/>
                    <a:pt x="21" y="1069"/>
                    <a:pt x="0" y="1074"/>
                  </a:cubicBezTo>
                  <a:cubicBezTo>
                    <a:pt x="43" y="1139"/>
                    <a:pt x="97" y="1198"/>
                    <a:pt x="167" y="1246"/>
                  </a:cubicBezTo>
                  <a:cubicBezTo>
                    <a:pt x="204" y="1327"/>
                    <a:pt x="241" y="1402"/>
                    <a:pt x="279" y="1478"/>
                  </a:cubicBezTo>
                  <a:cubicBezTo>
                    <a:pt x="323" y="1553"/>
                    <a:pt x="360" y="1627"/>
                    <a:pt x="403" y="1697"/>
                  </a:cubicBezTo>
                  <a:cubicBezTo>
                    <a:pt x="913" y="2847"/>
                    <a:pt x="913" y="4174"/>
                    <a:pt x="2235" y="5029"/>
                  </a:cubicBezTo>
                  <a:cubicBezTo>
                    <a:pt x="2369" y="5076"/>
                    <a:pt x="2482" y="5136"/>
                    <a:pt x="2579" y="5210"/>
                  </a:cubicBezTo>
                  <a:cubicBezTo>
                    <a:pt x="2676" y="5292"/>
                    <a:pt x="2761" y="5378"/>
                    <a:pt x="2832" y="5480"/>
                  </a:cubicBezTo>
                  <a:cubicBezTo>
                    <a:pt x="3196" y="6157"/>
                    <a:pt x="3385" y="7161"/>
                    <a:pt x="3750" y="8111"/>
                  </a:cubicBezTo>
                  <a:cubicBezTo>
                    <a:pt x="3792" y="8230"/>
                    <a:pt x="3841" y="8349"/>
                    <a:pt x="3895" y="8466"/>
                  </a:cubicBezTo>
                  <a:cubicBezTo>
                    <a:pt x="4233" y="9487"/>
                    <a:pt x="5560" y="10154"/>
                    <a:pt x="6023" y="11969"/>
                  </a:cubicBezTo>
                  <a:lnTo>
                    <a:pt x="6023" y="12393"/>
                  </a:lnTo>
                  <a:cubicBezTo>
                    <a:pt x="6006" y="16417"/>
                    <a:pt x="5996" y="20441"/>
                    <a:pt x="6033" y="24465"/>
                  </a:cubicBezTo>
                  <a:cubicBezTo>
                    <a:pt x="6033" y="24916"/>
                    <a:pt x="5941" y="25152"/>
                    <a:pt x="5738" y="25266"/>
                  </a:cubicBezTo>
                  <a:lnTo>
                    <a:pt x="5738" y="25733"/>
                  </a:lnTo>
                  <a:cubicBezTo>
                    <a:pt x="5969" y="25851"/>
                    <a:pt x="6048" y="26087"/>
                    <a:pt x="6028" y="26528"/>
                  </a:cubicBezTo>
                  <a:cubicBezTo>
                    <a:pt x="5990" y="27232"/>
                    <a:pt x="5996" y="27935"/>
                    <a:pt x="6033" y="28634"/>
                  </a:cubicBezTo>
                  <a:cubicBezTo>
                    <a:pt x="6055" y="28655"/>
                    <a:pt x="6070" y="28683"/>
                    <a:pt x="6097" y="28703"/>
                  </a:cubicBezTo>
                  <a:cubicBezTo>
                    <a:pt x="6194" y="28805"/>
                    <a:pt x="6313" y="28876"/>
                    <a:pt x="6430" y="28929"/>
                  </a:cubicBezTo>
                  <a:cubicBezTo>
                    <a:pt x="6420" y="28817"/>
                    <a:pt x="6409" y="28703"/>
                    <a:pt x="6403" y="28586"/>
                  </a:cubicBezTo>
                  <a:cubicBezTo>
                    <a:pt x="8064" y="28586"/>
                    <a:pt x="9701" y="28615"/>
                    <a:pt x="11328" y="28615"/>
                  </a:cubicBezTo>
                  <a:cubicBezTo>
                    <a:pt x="12417" y="28615"/>
                    <a:pt x="13502" y="28602"/>
                    <a:pt x="14585" y="28559"/>
                  </a:cubicBezTo>
                  <a:cubicBezTo>
                    <a:pt x="15257" y="28532"/>
                    <a:pt x="15929" y="28528"/>
                    <a:pt x="16601" y="28528"/>
                  </a:cubicBezTo>
                  <a:cubicBezTo>
                    <a:pt x="16981" y="28528"/>
                    <a:pt x="17362" y="28529"/>
                    <a:pt x="17744" y="28529"/>
                  </a:cubicBezTo>
                  <a:cubicBezTo>
                    <a:pt x="18895" y="28529"/>
                    <a:pt x="20048" y="28515"/>
                    <a:pt x="21205" y="28403"/>
                  </a:cubicBezTo>
                  <a:cubicBezTo>
                    <a:pt x="24202" y="28108"/>
                    <a:pt x="27237" y="28160"/>
                    <a:pt x="30256" y="28080"/>
                  </a:cubicBezTo>
                  <a:cubicBezTo>
                    <a:pt x="30444" y="28080"/>
                    <a:pt x="30637" y="28236"/>
                    <a:pt x="30831" y="28333"/>
                  </a:cubicBezTo>
                  <a:cubicBezTo>
                    <a:pt x="30944" y="28762"/>
                    <a:pt x="31212" y="29166"/>
                    <a:pt x="31094" y="29643"/>
                  </a:cubicBezTo>
                  <a:cubicBezTo>
                    <a:pt x="30751" y="29826"/>
                    <a:pt x="30374" y="29982"/>
                    <a:pt x="30294" y="30433"/>
                  </a:cubicBezTo>
                  <a:cubicBezTo>
                    <a:pt x="30244" y="30425"/>
                    <a:pt x="30196" y="30419"/>
                    <a:pt x="30154" y="30419"/>
                  </a:cubicBezTo>
                  <a:cubicBezTo>
                    <a:pt x="30013" y="30419"/>
                    <a:pt x="29935" y="30481"/>
                    <a:pt x="30009" y="30696"/>
                  </a:cubicBezTo>
                  <a:cubicBezTo>
                    <a:pt x="29944" y="30680"/>
                    <a:pt x="29887" y="30672"/>
                    <a:pt x="29837" y="30672"/>
                  </a:cubicBezTo>
                  <a:cubicBezTo>
                    <a:pt x="29669" y="30672"/>
                    <a:pt x="29590" y="30764"/>
                    <a:pt x="29553" y="30900"/>
                  </a:cubicBezTo>
                  <a:cubicBezTo>
                    <a:pt x="29585" y="30981"/>
                    <a:pt x="29638" y="31061"/>
                    <a:pt x="29708" y="31121"/>
                  </a:cubicBezTo>
                  <a:cubicBezTo>
                    <a:pt x="29891" y="31272"/>
                    <a:pt x="30101" y="31395"/>
                    <a:pt x="30320" y="31487"/>
                  </a:cubicBezTo>
                  <a:cubicBezTo>
                    <a:pt x="30965" y="31443"/>
                    <a:pt x="31609" y="31411"/>
                    <a:pt x="32244" y="31299"/>
                  </a:cubicBezTo>
                  <a:cubicBezTo>
                    <a:pt x="32388" y="31272"/>
                    <a:pt x="32520" y="31257"/>
                    <a:pt x="32637" y="31257"/>
                  </a:cubicBezTo>
                  <a:cubicBezTo>
                    <a:pt x="32739" y="31257"/>
                    <a:pt x="32830" y="31268"/>
                    <a:pt x="32910" y="31293"/>
                  </a:cubicBezTo>
                  <a:cubicBezTo>
                    <a:pt x="32953" y="31266"/>
                    <a:pt x="32995" y="31244"/>
                    <a:pt x="33034" y="31217"/>
                  </a:cubicBezTo>
                  <a:cubicBezTo>
                    <a:pt x="33297" y="31051"/>
                    <a:pt x="33528" y="30836"/>
                    <a:pt x="33711" y="30578"/>
                  </a:cubicBezTo>
                  <a:cubicBezTo>
                    <a:pt x="33721" y="30520"/>
                    <a:pt x="33743" y="30455"/>
                    <a:pt x="33754" y="30396"/>
                  </a:cubicBezTo>
                  <a:cubicBezTo>
                    <a:pt x="33866" y="29799"/>
                    <a:pt x="33957" y="29198"/>
                    <a:pt x="34059" y="28596"/>
                  </a:cubicBezTo>
                  <a:cubicBezTo>
                    <a:pt x="34291" y="28494"/>
                    <a:pt x="34307" y="28279"/>
                    <a:pt x="34329" y="28064"/>
                  </a:cubicBezTo>
                  <a:cubicBezTo>
                    <a:pt x="34500" y="27994"/>
                    <a:pt x="34678" y="27935"/>
                    <a:pt x="34855" y="27882"/>
                  </a:cubicBezTo>
                  <a:cubicBezTo>
                    <a:pt x="34860" y="27806"/>
                    <a:pt x="34865" y="27731"/>
                    <a:pt x="34877" y="27667"/>
                  </a:cubicBezTo>
                  <a:cubicBezTo>
                    <a:pt x="34758" y="27543"/>
                    <a:pt x="34656" y="27366"/>
                    <a:pt x="34602" y="27103"/>
                  </a:cubicBezTo>
                  <a:cubicBezTo>
                    <a:pt x="34714" y="27022"/>
                    <a:pt x="34868" y="26974"/>
                    <a:pt x="35082" y="26974"/>
                  </a:cubicBezTo>
                  <a:cubicBezTo>
                    <a:pt x="35095" y="26974"/>
                    <a:pt x="35109" y="26974"/>
                    <a:pt x="35123" y="26974"/>
                  </a:cubicBezTo>
                  <a:lnTo>
                    <a:pt x="35102" y="26995"/>
                  </a:lnTo>
                  <a:cubicBezTo>
                    <a:pt x="36315" y="26442"/>
                    <a:pt x="36129" y="25330"/>
                    <a:pt x="36171" y="24309"/>
                  </a:cubicBezTo>
                  <a:cubicBezTo>
                    <a:pt x="36099" y="24248"/>
                    <a:pt x="36008" y="24228"/>
                    <a:pt x="35908" y="24228"/>
                  </a:cubicBezTo>
                  <a:cubicBezTo>
                    <a:pt x="35822" y="24228"/>
                    <a:pt x="35728" y="24243"/>
                    <a:pt x="35633" y="24260"/>
                  </a:cubicBezTo>
                  <a:cubicBezTo>
                    <a:pt x="35628" y="24240"/>
                    <a:pt x="35628" y="24223"/>
                    <a:pt x="35623" y="24202"/>
                  </a:cubicBezTo>
                  <a:cubicBezTo>
                    <a:pt x="35569" y="24223"/>
                    <a:pt x="35510" y="24234"/>
                    <a:pt x="35452" y="24234"/>
                  </a:cubicBezTo>
                  <a:cubicBezTo>
                    <a:pt x="35425" y="24234"/>
                    <a:pt x="35392" y="24228"/>
                    <a:pt x="35365" y="24228"/>
                  </a:cubicBezTo>
                  <a:cubicBezTo>
                    <a:pt x="35209" y="24202"/>
                    <a:pt x="35075" y="24158"/>
                    <a:pt x="34951" y="24099"/>
                  </a:cubicBezTo>
                  <a:cubicBezTo>
                    <a:pt x="34914" y="24035"/>
                    <a:pt x="34887" y="23955"/>
                    <a:pt x="34871" y="23841"/>
                  </a:cubicBezTo>
                  <a:cubicBezTo>
                    <a:pt x="34817" y="23815"/>
                    <a:pt x="34768" y="23777"/>
                    <a:pt x="34726" y="23739"/>
                  </a:cubicBezTo>
                  <a:cubicBezTo>
                    <a:pt x="34409" y="23665"/>
                    <a:pt x="34339" y="23390"/>
                    <a:pt x="34242" y="23015"/>
                  </a:cubicBezTo>
                  <a:cubicBezTo>
                    <a:pt x="34011" y="22358"/>
                    <a:pt x="34006" y="21483"/>
                    <a:pt x="33915" y="20726"/>
                  </a:cubicBezTo>
                  <a:cubicBezTo>
                    <a:pt x="33684" y="20334"/>
                    <a:pt x="33538" y="19920"/>
                    <a:pt x="33523" y="19464"/>
                  </a:cubicBezTo>
                  <a:cubicBezTo>
                    <a:pt x="33469" y="19388"/>
                    <a:pt x="33409" y="19318"/>
                    <a:pt x="33350" y="19259"/>
                  </a:cubicBezTo>
                  <a:cubicBezTo>
                    <a:pt x="33184" y="19259"/>
                    <a:pt x="33066" y="19167"/>
                    <a:pt x="32990" y="18986"/>
                  </a:cubicBezTo>
                  <a:cubicBezTo>
                    <a:pt x="32995" y="18986"/>
                    <a:pt x="33002" y="18980"/>
                    <a:pt x="33012" y="18980"/>
                  </a:cubicBezTo>
                  <a:cubicBezTo>
                    <a:pt x="32990" y="18964"/>
                    <a:pt x="32970" y="18953"/>
                    <a:pt x="32953" y="18942"/>
                  </a:cubicBezTo>
                  <a:lnTo>
                    <a:pt x="32953" y="18942"/>
                  </a:lnTo>
                  <a:cubicBezTo>
                    <a:pt x="32953" y="18948"/>
                    <a:pt x="32953" y="18958"/>
                    <a:pt x="32958" y="18964"/>
                  </a:cubicBezTo>
                  <a:cubicBezTo>
                    <a:pt x="32690" y="18921"/>
                    <a:pt x="32464" y="18813"/>
                    <a:pt x="32298" y="18614"/>
                  </a:cubicBezTo>
                  <a:cubicBezTo>
                    <a:pt x="31792" y="18405"/>
                    <a:pt x="31255" y="18239"/>
                    <a:pt x="30826" y="17959"/>
                  </a:cubicBezTo>
                  <a:lnTo>
                    <a:pt x="30826" y="17949"/>
                  </a:lnTo>
                  <a:cubicBezTo>
                    <a:pt x="30815" y="17917"/>
                    <a:pt x="30810" y="17905"/>
                    <a:pt x="30810" y="17905"/>
                  </a:cubicBezTo>
                  <a:cubicBezTo>
                    <a:pt x="30793" y="17890"/>
                    <a:pt x="30739" y="17873"/>
                    <a:pt x="30681" y="17857"/>
                  </a:cubicBezTo>
                  <a:cubicBezTo>
                    <a:pt x="30461" y="17685"/>
                    <a:pt x="30272" y="17481"/>
                    <a:pt x="30149" y="17201"/>
                  </a:cubicBezTo>
                  <a:cubicBezTo>
                    <a:pt x="29746" y="16256"/>
                    <a:pt x="30047" y="15123"/>
                    <a:pt x="30025" y="14129"/>
                  </a:cubicBezTo>
                  <a:cubicBezTo>
                    <a:pt x="30009" y="13452"/>
                    <a:pt x="29972" y="12705"/>
                    <a:pt x="29665" y="12093"/>
                  </a:cubicBezTo>
                  <a:cubicBezTo>
                    <a:pt x="29574" y="11899"/>
                    <a:pt x="29439" y="11706"/>
                    <a:pt x="29278" y="11540"/>
                  </a:cubicBezTo>
                  <a:cubicBezTo>
                    <a:pt x="28999" y="11431"/>
                    <a:pt x="28730" y="11314"/>
                    <a:pt x="28542" y="11083"/>
                  </a:cubicBezTo>
                  <a:cubicBezTo>
                    <a:pt x="28444" y="11059"/>
                    <a:pt x="28340" y="11044"/>
                    <a:pt x="28236" y="11044"/>
                  </a:cubicBezTo>
                  <a:cubicBezTo>
                    <a:pt x="28222" y="11044"/>
                    <a:pt x="28207" y="11044"/>
                    <a:pt x="28193" y="11045"/>
                  </a:cubicBezTo>
                  <a:cubicBezTo>
                    <a:pt x="28065" y="11134"/>
                    <a:pt x="27945" y="11257"/>
                    <a:pt x="27787" y="11257"/>
                  </a:cubicBezTo>
                  <a:cubicBezTo>
                    <a:pt x="27745" y="11257"/>
                    <a:pt x="27700" y="11248"/>
                    <a:pt x="27651" y="11228"/>
                  </a:cubicBezTo>
                  <a:cubicBezTo>
                    <a:pt x="27661" y="11206"/>
                    <a:pt x="27677" y="11190"/>
                    <a:pt x="27689" y="11168"/>
                  </a:cubicBezTo>
                  <a:lnTo>
                    <a:pt x="27689" y="11168"/>
                  </a:lnTo>
                  <a:cubicBezTo>
                    <a:pt x="27602" y="11201"/>
                    <a:pt x="27511" y="11223"/>
                    <a:pt x="27426" y="11238"/>
                  </a:cubicBezTo>
                  <a:cubicBezTo>
                    <a:pt x="27455" y="11241"/>
                    <a:pt x="27485" y="11243"/>
                    <a:pt x="27518" y="11243"/>
                  </a:cubicBezTo>
                  <a:cubicBezTo>
                    <a:pt x="27551" y="11243"/>
                    <a:pt x="27586" y="11241"/>
                    <a:pt x="27624" y="11238"/>
                  </a:cubicBezTo>
                  <a:lnTo>
                    <a:pt x="27624" y="11238"/>
                  </a:lnTo>
                  <a:cubicBezTo>
                    <a:pt x="27607" y="11302"/>
                    <a:pt x="27587" y="11362"/>
                    <a:pt x="27570" y="11416"/>
                  </a:cubicBezTo>
                  <a:cubicBezTo>
                    <a:pt x="27500" y="11426"/>
                    <a:pt x="27431" y="11431"/>
                    <a:pt x="27355" y="11431"/>
                  </a:cubicBezTo>
                  <a:cubicBezTo>
                    <a:pt x="27151" y="11431"/>
                    <a:pt x="26990" y="11373"/>
                    <a:pt x="26856" y="11287"/>
                  </a:cubicBezTo>
                  <a:cubicBezTo>
                    <a:pt x="26851" y="11277"/>
                    <a:pt x="26845" y="11260"/>
                    <a:pt x="26839" y="11250"/>
                  </a:cubicBezTo>
                  <a:cubicBezTo>
                    <a:pt x="26593" y="10637"/>
                    <a:pt x="26297" y="10030"/>
                    <a:pt x="26147" y="9380"/>
                  </a:cubicBezTo>
                  <a:cubicBezTo>
                    <a:pt x="26098" y="9256"/>
                    <a:pt x="26040" y="9133"/>
                    <a:pt x="25963" y="9014"/>
                  </a:cubicBezTo>
                  <a:cubicBezTo>
                    <a:pt x="25733" y="8627"/>
                    <a:pt x="25432" y="8305"/>
                    <a:pt x="25105" y="7999"/>
                  </a:cubicBezTo>
                  <a:cubicBezTo>
                    <a:pt x="24932" y="7962"/>
                    <a:pt x="24803" y="7860"/>
                    <a:pt x="24728" y="7677"/>
                  </a:cubicBezTo>
                  <a:cubicBezTo>
                    <a:pt x="24621" y="7585"/>
                    <a:pt x="24508" y="7494"/>
                    <a:pt x="24401" y="7409"/>
                  </a:cubicBezTo>
                  <a:cubicBezTo>
                    <a:pt x="24396" y="7414"/>
                    <a:pt x="24389" y="7419"/>
                    <a:pt x="24384" y="7429"/>
                  </a:cubicBezTo>
                  <a:cubicBezTo>
                    <a:pt x="24314" y="7360"/>
                    <a:pt x="24240" y="7295"/>
                    <a:pt x="24170" y="7231"/>
                  </a:cubicBezTo>
                  <a:cubicBezTo>
                    <a:pt x="24024" y="7215"/>
                    <a:pt x="23938" y="7144"/>
                    <a:pt x="23917" y="7015"/>
                  </a:cubicBezTo>
                  <a:cubicBezTo>
                    <a:pt x="23422" y="6608"/>
                    <a:pt x="22961" y="6177"/>
                    <a:pt x="22623" y="5624"/>
                  </a:cubicBezTo>
                  <a:cubicBezTo>
                    <a:pt x="22257" y="5023"/>
                    <a:pt x="22128" y="4416"/>
                    <a:pt x="22090" y="3799"/>
                  </a:cubicBezTo>
                  <a:cubicBezTo>
                    <a:pt x="21983" y="3331"/>
                    <a:pt x="22090" y="2825"/>
                    <a:pt x="22123" y="2337"/>
                  </a:cubicBezTo>
                  <a:lnTo>
                    <a:pt x="22123" y="2272"/>
                  </a:lnTo>
                  <a:cubicBezTo>
                    <a:pt x="22133" y="2068"/>
                    <a:pt x="22128" y="1870"/>
                    <a:pt x="22085" y="1676"/>
                  </a:cubicBezTo>
                  <a:cubicBezTo>
                    <a:pt x="22036" y="1461"/>
                    <a:pt x="21946" y="1257"/>
                    <a:pt x="21778" y="1064"/>
                  </a:cubicBezTo>
                  <a:cubicBezTo>
                    <a:pt x="21300" y="240"/>
                    <a:pt x="20568" y="1"/>
                    <a:pt x="19715"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01"/>
            <p:cNvSpPr/>
            <p:nvPr/>
          </p:nvSpPr>
          <p:spPr>
            <a:xfrm>
              <a:off x="4666025" y="2829850"/>
              <a:ext cx="4175" cy="3625"/>
            </a:xfrm>
            <a:custGeom>
              <a:rect b="b" l="l" r="r" t="t"/>
              <a:pathLst>
                <a:path extrusionOk="0" h="145" w="167">
                  <a:moveTo>
                    <a:pt x="87" y="1"/>
                  </a:moveTo>
                  <a:cubicBezTo>
                    <a:pt x="60" y="38"/>
                    <a:pt x="27" y="70"/>
                    <a:pt x="0" y="108"/>
                  </a:cubicBezTo>
                  <a:cubicBezTo>
                    <a:pt x="27" y="124"/>
                    <a:pt x="55" y="135"/>
                    <a:pt x="80" y="145"/>
                  </a:cubicBezTo>
                  <a:cubicBezTo>
                    <a:pt x="107" y="124"/>
                    <a:pt x="134" y="102"/>
                    <a:pt x="167" y="75"/>
                  </a:cubicBezTo>
                  <a:cubicBezTo>
                    <a:pt x="140" y="48"/>
                    <a:pt x="113" y="28"/>
                    <a:pt x="87"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01"/>
            <p:cNvSpPr/>
            <p:nvPr/>
          </p:nvSpPr>
          <p:spPr>
            <a:xfrm>
              <a:off x="4570125" y="2247375"/>
              <a:ext cx="700" cy="575"/>
            </a:xfrm>
            <a:custGeom>
              <a:rect b="b" l="l" r="r" t="t"/>
              <a:pathLst>
                <a:path extrusionOk="0" h="23" w="28">
                  <a:moveTo>
                    <a:pt x="28" y="0"/>
                  </a:moveTo>
                  <a:lnTo>
                    <a:pt x="1" y="22"/>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01"/>
            <p:cNvSpPr/>
            <p:nvPr/>
          </p:nvSpPr>
          <p:spPr>
            <a:xfrm>
              <a:off x="5484750" y="3949950"/>
              <a:ext cx="275" cy="275"/>
            </a:xfrm>
            <a:custGeom>
              <a:rect b="b" l="l" r="r" t="t"/>
              <a:pathLst>
                <a:path extrusionOk="0" h="11" w="11">
                  <a:moveTo>
                    <a:pt x="0" y="1"/>
                  </a:moveTo>
                  <a:lnTo>
                    <a:pt x="11" y="11"/>
                  </a:lnTo>
                  <a:lnTo>
                    <a:pt x="11" y="1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01"/>
            <p:cNvSpPr/>
            <p:nvPr/>
          </p:nvSpPr>
          <p:spPr>
            <a:xfrm>
              <a:off x="5478425" y="3782475"/>
              <a:ext cx="25" cy="25"/>
            </a:xfrm>
            <a:custGeom>
              <a:rect b="b" l="l" r="r" t="t"/>
              <a:pathLst>
                <a:path extrusionOk="0" h="1" w="1">
                  <a:moveTo>
                    <a:pt x="1" y="0"/>
                  </a:moveTo>
                  <a:lnTo>
                    <a:pt x="1"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01"/>
            <p:cNvSpPr/>
            <p:nvPr/>
          </p:nvSpPr>
          <p:spPr>
            <a:xfrm>
              <a:off x="5331225" y="3273675"/>
              <a:ext cx="753625" cy="762125"/>
            </a:xfrm>
            <a:custGeom>
              <a:rect b="b" l="l" r="r" t="t"/>
              <a:pathLst>
                <a:path extrusionOk="0" h="30485" w="30145">
                  <a:moveTo>
                    <a:pt x="13285" y="1"/>
                  </a:moveTo>
                  <a:cubicBezTo>
                    <a:pt x="13214" y="1"/>
                    <a:pt x="13136" y="7"/>
                    <a:pt x="13050" y="18"/>
                  </a:cubicBezTo>
                  <a:cubicBezTo>
                    <a:pt x="10815" y="330"/>
                    <a:pt x="8586" y="636"/>
                    <a:pt x="6350" y="932"/>
                  </a:cubicBezTo>
                  <a:cubicBezTo>
                    <a:pt x="6125" y="878"/>
                    <a:pt x="5938" y="782"/>
                    <a:pt x="5792" y="626"/>
                  </a:cubicBezTo>
                  <a:cubicBezTo>
                    <a:pt x="5749" y="583"/>
                    <a:pt x="5717" y="534"/>
                    <a:pt x="5685" y="481"/>
                  </a:cubicBezTo>
                  <a:cubicBezTo>
                    <a:pt x="5524" y="502"/>
                    <a:pt x="5368" y="524"/>
                    <a:pt x="5207" y="546"/>
                  </a:cubicBezTo>
                  <a:cubicBezTo>
                    <a:pt x="4976" y="712"/>
                    <a:pt x="4691" y="836"/>
                    <a:pt x="4294" y="883"/>
                  </a:cubicBezTo>
                  <a:cubicBezTo>
                    <a:pt x="2993" y="1050"/>
                    <a:pt x="1693" y="1206"/>
                    <a:pt x="393" y="1351"/>
                  </a:cubicBezTo>
                  <a:cubicBezTo>
                    <a:pt x="323" y="1404"/>
                    <a:pt x="265" y="1458"/>
                    <a:pt x="205" y="1528"/>
                  </a:cubicBezTo>
                  <a:cubicBezTo>
                    <a:pt x="188" y="1550"/>
                    <a:pt x="173" y="1571"/>
                    <a:pt x="156" y="1593"/>
                  </a:cubicBezTo>
                  <a:cubicBezTo>
                    <a:pt x="60" y="1738"/>
                    <a:pt x="17" y="1893"/>
                    <a:pt x="0" y="2054"/>
                  </a:cubicBezTo>
                  <a:cubicBezTo>
                    <a:pt x="136" y="2195"/>
                    <a:pt x="232" y="2398"/>
                    <a:pt x="312" y="2694"/>
                  </a:cubicBezTo>
                  <a:cubicBezTo>
                    <a:pt x="887" y="4773"/>
                    <a:pt x="1495" y="6847"/>
                    <a:pt x="2182" y="8888"/>
                  </a:cubicBezTo>
                  <a:cubicBezTo>
                    <a:pt x="2988" y="11284"/>
                    <a:pt x="3412" y="13809"/>
                    <a:pt x="4540" y="16097"/>
                  </a:cubicBezTo>
                  <a:cubicBezTo>
                    <a:pt x="4540" y="16097"/>
                    <a:pt x="4535" y="16092"/>
                    <a:pt x="4530" y="16092"/>
                  </a:cubicBezTo>
                  <a:lnTo>
                    <a:pt x="4530" y="16092"/>
                  </a:lnTo>
                  <a:cubicBezTo>
                    <a:pt x="4642" y="16785"/>
                    <a:pt x="4589" y="17548"/>
                    <a:pt x="5330" y="17972"/>
                  </a:cubicBezTo>
                  <a:cubicBezTo>
                    <a:pt x="5222" y="18381"/>
                    <a:pt x="5985" y="18423"/>
                    <a:pt x="5733" y="18897"/>
                  </a:cubicBezTo>
                  <a:lnTo>
                    <a:pt x="5733" y="18902"/>
                  </a:lnTo>
                  <a:cubicBezTo>
                    <a:pt x="5787" y="19299"/>
                    <a:pt x="5841" y="19697"/>
                    <a:pt x="5899" y="20094"/>
                  </a:cubicBezTo>
                  <a:cubicBezTo>
                    <a:pt x="5889" y="20191"/>
                    <a:pt x="5878" y="20283"/>
                    <a:pt x="5867" y="20374"/>
                  </a:cubicBezTo>
                  <a:cubicBezTo>
                    <a:pt x="5873" y="20369"/>
                    <a:pt x="5878" y="20369"/>
                    <a:pt x="5883" y="20363"/>
                  </a:cubicBezTo>
                  <a:lnTo>
                    <a:pt x="5883" y="20363"/>
                  </a:lnTo>
                  <a:cubicBezTo>
                    <a:pt x="5539" y="21502"/>
                    <a:pt x="5003" y="22625"/>
                    <a:pt x="5609" y="23833"/>
                  </a:cubicBezTo>
                  <a:lnTo>
                    <a:pt x="5598" y="23833"/>
                  </a:lnTo>
                  <a:cubicBezTo>
                    <a:pt x="5615" y="24059"/>
                    <a:pt x="5609" y="24295"/>
                    <a:pt x="5878" y="24392"/>
                  </a:cubicBezTo>
                  <a:cubicBezTo>
                    <a:pt x="6415" y="25230"/>
                    <a:pt x="5470" y="26219"/>
                    <a:pt x="6136" y="27041"/>
                  </a:cubicBezTo>
                  <a:cubicBezTo>
                    <a:pt x="6238" y="27357"/>
                    <a:pt x="6340" y="27674"/>
                    <a:pt x="6657" y="27847"/>
                  </a:cubicBezTo>
                  <a:cubicBezTo>
                    <a:pt x="6576" y="27932"/>
                    <a:pt x="6501" y="28073"/>
                    <a:pt x="6415" y="28083"/>
                  </a:cubicBezTo>
                  <a:cubicBezTo>
                    <a:pt x="6345" y="28093"/>
                    <a:pt x="6275" y="28098"/>
                    <a:pt x="6211" y="28110"/>
                  </a:cubicBezTo>
                  <a:lnTo>
                    <a:pt x="6228" y="28137"/>
                  </a:lnTo>
                  <a:cubicBezTo>
                    <a:pt x="6281" y="28227"/>
                    <a:pt x="6362" y="28298"/>
                    <a:pt x="6453" y="28341"/>
                  </a:cubicBezTo>
                  <a:cubicBezTo>
                    <a:pt x="6453" y="28373"/>
                    <a:pt x="6447" y="28432"/>
                    <a:pt x="6442" y="28480"/>
                  </a:cubicBezTo>
                  <a:cubicBezTo>
                    <a:pt x="6635" y="28529"/>
                    <a:pt x="6808" y="28653"/>
                    <a:pt x="6942" y="28911"/>
                  </a:cubicBezTo>
                  <a:lnTo>
                    <a:pt x="6930" y="28911"/>
                  </a:lnTo>
                  <a:lnTo>
                    <a:pt x="6952" y="28931"/>
                  </a:lnTo>
                  <a:lnTo>
                    <a:pt x="6952" y="28921"/>
                  </a:lnTo>
                  <a:cubicBezTo>
                    <a:pt x="7253" y="29104"/>
                    <a:pt x="7022" y="29652"/>
                    <a:pt x="7473" y="29732"/>
                  </a:cubicBezTo>
                  <a:cubicBezTo>
                    <a:pt x="7626" y="30185"/>
                    <a:pt x="7917" y="30287"/>
                    <a:pt x="8234" y="30287"/>
                  </a:cubicBezTo>
                  <a:cubicBezTo>
                    <a:pt x="8461" y="30287"/>
                    <a:pt x="8702" y="30234"/>
                    <a:pt x="8913" y="30221"/>
                  </a:cubicBezTo>
                  <a:cubicBezTo>
                    <a:pt x="13255" y="29958"/>
                    <a:pt x="17589" y="29705"/>
                    <a:pt x="21919" y="29323"/>
                  </a:cubicBezTo>
                  <a:cubicBezTo>
                    <a:pt x="22031" y="29313"/>
                    <a:pt x="22137" y="29308"/>
                    <a:pt x="22239" y="29308"/>
                  </a:cubicBezTo>
                  <a:cubicBezTo>
                    <a:pt x="22888" y="29308"/>
                    <a:pt x="23324" y="29519"/>
                    <a:pt x="23751" y="29980"/>
                  </a:cubicBezTo>
                  <a:cubicBezTo>
                    <a:pt x="23888" y="30300"/>
                    <a:pt x="24132" y="30484"/>
                    <a:pt x="24416" y="30484"/>
                  </a:cubicBezTo>
                  <a:cubicBezTo>
                    <a:pt x="24455" y="30484"/>
                    <a:pt x="24495" y="30481"/>
                    <a:pt x="24536" y="30473"/>
                  </a:cubicBezTo>
                  <a:cubicBezTo>
                    <a:pt x="24670" y="30414"/>
                    <a:pt x="24767" y="30334"/>
                    <a:pt x="24842" y="30258"/>
                  </a:cubicBezTo>
                  <a:cubicBezTo>
                    <a:pt x="24901" y="30076"/>
                    <a:pt x="24804" y="29807"/>
                    <a:pt x="24837" y="29608"/>
                  </a:cubicBezTo>
                  <a:cubicBezTo>
                    <a:pt x="24955" y="28824"/>
                    <a:pt x="24401" y="28093"/>
                    <a:pt x="24638" y="27299"/>
                  </a:cubicBezTo>
                  <a:cubicBezTo>
                    <a:pt x="24791" y="27178"/>
                    <a:pt x="24943" y="27126"/>
                    <a:pt x="25096" y="27126"/>
                  </a:cubicBezTo>
                  <a:cubicBezTo>
                    <a:pt x="25275" y="27126"/>
                    <a:pt x="25454" y="27198"/>
                    <a:pt x="25632" y="27315"/>
                  </a:cubicBezTo>
                  <a:cubicBezTo>
                    <a:pt x="25691" y="27536"/>
                    <a:pt x="25852" y="27586"/>
                    <a:pt x="26023" y="27586"/>
                  </a:cubicBezTo>
                  <a:cubicBezTo>
                    <a:pt x="26068" y="27586"/>
                    <a:pt x="26113" y="27582"/>
                    <a:pt x="26158" y="27578"/>
                  </a:cubicBezTo>
                  <a:cubicBezTo>
                    <a:pt x="26364" y="27555"/>
                    <a:pt x="26562" y="27542"/>
                    <a:pt x="26748" y="27542"/>
                  </a:cubicBezTo>
                  <a:cubicBezTo>
                    <a:pt x="27060" y="27542"/>
                    <a:pt x="27337" y="27581"/>
                    <a:pt x="27560" y="27686"/>
                  </a:cubicBezTo>
                  <a:cubicBezTo>
                    <a:pt x="27641" y="27637"/>
                    <a:pt x="27721" y="27567"/>
                    <a:pt x="27797" y="27481"/>
                  </a:cubicBezTo>
                  <a:cubicBezTo>
                    <a:pt x="27845" y="27416"/>
                    <a:pt x="27888" y="27347"/>
                    <a:pt x="27921" y="27277"/>
                  </a:cubicBezTo>
                  <a:cubicBezTo>
                    <a:pt x="28119" y="26868"/>
                    <a:pt x="28060" y="26364"/>
                    <a:pt x="27985" y="25998"/>
                  </a:cubicBezTo>
                  <a:cubicBezTo>
                    <a:pt x="27544" y="23753"/>
                    <a:pt x="28452" y="21867"/>
                    <a:pt x="29414" y="19874"/>
                  </a:cubicBezTo>
                  <a:cubicBezTo>
                    <a:pt x="29634" y="19412"/>
                    <a:pt x="29865" y="18939"/>
                    <a:pt x="30074" y="18461"/>
                  </a:cubicBezTo>
                  <a:cubicBezTo>
                    <a:pt x="30145" y="18311"/>
                    <a:pt x="30133" y="18150"/>
                    <a:pt x="30063" y="18010"/>
                  </a:cubicBezTo>
                  <a:cubicBezTo>
                    <a:pt x="29919" y="18166"/>
                    <a:pt x="29741" y="18300"/>
                    <a:pt x="29521" y="18391"/>
                  </a:cubicBezTo>
                  <a:cubicBezTo>
                    <a:pt x="29543" y="18343"/>
                    <a:pt x="29565" y="18294"/>
                    <a:pt x="29585" y="18247"/>
                  </a:cubicBezTo>
                  <a:cubicBezTo>
                    <a:pt x="29550" y="18214"/>
                    <a:pt x="29500" y="18206"/>
                    <a:pt x="29440" y="18206"/>
                  </a:cubicBezTo>
                  <a:cubicBezTo>
                    <a:pt x="29372" y="18206"/>
                    <a:pt x="29293" y="18217"/>
                    <a:pt x="29215" y="18217"/>
                  </a:cubicBezTo>
                  <a:cubicBezTo>
                    <a:pt x="29078" y="18217"/>
                    <a:pt x="28943" y="18183"/>
                    <a:pt x="28871" y="17994"/>
                  </a:cubicBezTo>
                  <a:cubicBezTo>
                    <a:pt x="28855" y="17984"/>
                    <a:pt x="28833" y="17972"/>
                    <a:pt x="28817" y="17962"/>
                  </a:cubicBezTo>
                  <a:cubicBezTo>
                    <a:pt x="28591" y="17823"/>
                    <a:pt x="28360" y="17682"/>
                    <a:pt x="28129" y="17548"/>
                  </a:cubicBezTo>
                  <a:lnTo>
                    <a:pt x="28129" y="17543"/>
                  </a:lnTo>
                  <a:cubicBezTo>
                    <a:pt x="27904" y="16995"/>
                    <a:pt x="27738" y="16430"/>
                    <a:pt x="27770" y="15829"/>
                  </a:cubicBezTo>
                  <a:cubicBezTo>
                    <a:pt x="27463" y="15636"/>
                    <a:pt x="27420" y="15356"/>
                    <a:pt x="27507" y="15029"/>
                  </a:cubicBezTo>
                  <a:lnTo>
                    <a:pt x="27507" y="15029"/>
                  </a:lnTo>
                  <a:cubicBezTo>
                    <a:pt x="27436" y="15034"/>
                    <a:pt x="27368" y="15036"/>
                    <a:pt x="27304" y="15036"/>
                  </a:cubicBezTo>
                  <a:cubicBezTo>
                    <a:pt x="26110" y="15036"/>
                    <a:pt x="25880" y="14208"/>
                    <a:pt x="25905" y="13159"/>
                  </a:cubicBezTo>
                  <a:cubicBezTo>
                    <a:pt x="24901" y="13100"/>
                    <a:pt x="24842" y="12101"/>
                    <a:pt x="24321" y="11558"/>
                  </a:cubicBezTo>
                  <a:cubicBezTo>
                    <a:pt x="24259" y="11567"/>
                    <a:pt x="24200" y="11572"/>
                    <a:pt x="24144" y="11572"/>
                  </a:cubicBezTo>
                  <a:cubicBezTo>
                    <a:pt x="23786" y="11572"/>
                    <a:pt x="23563" y="11377"/>
                    <a:pt x="23488" y="10972"/>
                  </a:cubicBezTo>
                  <a:cubicBezTo>
                    <a:pt x="23215" y="10779"/>
                    <a:pt x="23010" y="10531"/>
                    <a:pt x="22828" y="10268"/>
                  </a:cubicBezTo>
                  <a:cubicBezTo>
                    <a:pt x="22526" y="9829"/>
                    <a:pt x="22290" y="9339"/>
                    <a:pt x="21919" y="8947"/>
                  </a:cubicBezTo>
                  <a:cubicBezTo>
                    <a:pt x="21511" y="8840"/>
                    <a:pt x="20979" y="8937"/>
                    <a:pt x="20834" y="8362"/>
                  </a:cubicBezTo>
                  <a:cubicBezTo>
                    <a:pt x="20820" y="8362"/>
                    <a:pt x="20805" y="8363"/>
                    <a:pt x="20791" y="8363"/>
                  </a:cubicBezTo>
                  <a:cubicBezTo>
                    <a:pt x="20623" y="8363"/>
                    <a:pt x="20521" y="8302"/>
                    <a:pt x="20560" y="8093"/>
                  </a:cubicBezTo>
                  <a:lnTo>
                    <a:pt x="20560" y="8093"/>
                  </a:lnTo>
                  <a:cubicBezTo>
                    <a:pt x="20502" y="8114"/>
                    <a:pt x="20451" y="8124"/>
                    <a:pt x="20404" y="8124"/>
                  </a:cubicBezTo>
                  <a:cubicBezTo>
                    <a:pt x="20224" y="8124"/>
                    <a:pt x="20117" y="7982"/>
                    <a:pt x="20023" y="7803"/>
                  </a:cubicBezTo>
                  <a:lnTo>
                    <a:pt x="20029" y="7803"/>
                  </a:lnTo>
                  <a:cubicBezTo>
                    <a:pt x="19942" y="7722"/>
                    <a:pt x="19862" y="7642"/>
                    <a:pt x="19781" y="7561"/>
                  </a:cubicBezTo>
                  <a:cubicBezTo>
                    <a:pt x="19481" y="7502"/>
                    <a:pt x="19287" y="7320"/>
                    <a:pt x="19211" y="7018"/>
                  </a:cubicBezTo>
                  <a:cubicBezTo>
                    <a:pt x="18400" y="6277"/>
                    <a:pt x="17401" y="5708"/>
                    <a:pt x="17175" y="4466"/>
                  </a:cubicBezTo>
                  <a:cubicBezTo>
                    <a:pt x="17165" y="4402"/>
                    <a:pt x="17128" y="4343"/>
                    <a:pt x="17068" y="4290"/>
                  </a:cubicBezTo>
                  <a:cubicBezTo>
                    <a:pt x="16902" y="4124"/>
                    <a:pt x="16585" y="3983"/>
                    <a:pt x="16375" y="3827"/>
                  </a:cubicBezTo>
                  <a:cubicBezTo>
                    <a:pt x="15779" y="3645"/>
                    <a:pt x="15177" y="3462"/>
                    <a:pt x="14705" y="3021"/>
                  </a:cubicBezTo>
                  <a:cubicBezTo>
                    <a:pt x="14479" y="3016"/>
                    <a:pt x="14254" y="3011"/>
                    <a:pt x="14157" y="2753"/>
                  </a:cubicBezTo>
                  <a:cubicBezTo>
                    <a:pt x="13937" y="2753"/>
                    <a:pt x="13716" y="2737"/>
                    <a:pt x="13625" y="2480"/>
                  </a:cubicBezTo>
                  <a:cubicBezTo>
                    <a:pt x="13329" y="2420"/>
                    <a:pt x="13114" y="2280"/>
                    <a:pt x="13093" y="1947"/>
                  </a:cubicBezTo>
                  <a:cubicBezTo>
                    <a:pt x="12685" y="1770"/>
                    <a:pt x="12803" y="1593"/>
                    <a:pt x="13087" y="1416"/>
                  </a:cubicBezTo>
                  <a:cubicBezTo>
                    <a:pt x="13093" y="1195"/>
                    <a:pt x="13099" y="970"/>
                    <a:pt x="13356" y="878"/>
                  </a:cubicBezTo>
                  <a:cubicBezTo>
                    <a:pt x="13419" y="676"/>
                    <a:pt x="13529" y="568"/>
                    <a:pt x="13694" y="568"/>
                  </a:cubicBezTo>
                  <a:cubicBezTo>
                    <a:pt x="13753" y="568"/>
                    <a:pt x="13819" y="582"/>
                    <a:pt x="13893" y="610"/>
                  </a:cubicBezTo>
                  <a:cubicBezTo>
                    <a:pt x="13872" y="330"/>
                    <a:pt x="13791" y="164"/>
                    <a:pt x="13641" y="78"/>
                  </a:cubicBezTo>
                  <a:cubicBezTo>
                    <a:pt x="13646" y="67"/>
                    <a:pt x="13652" y="56"/>
                    <a:pt x="13657" y="45"/>
                  </a:cubicBezTo>
                  <a:lnTo>
                    <a:pt x="13657" y="45"/>
                  </a:lnTo>
                  <a:cubicBezTo>
                    <a:pt x="13635" y="51"/>
                    <a:pt x="13619" y="51"/>
                    <a:pt x="13597" y="56"/>
                  </a:cubicBezTo>
                  <a:cubicBezTo>
                    <a:pt x="13512" y="19"/>
                    <a:pt x="13410" y="1"/>
                    <a:pt x="13285"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01"/>
            <p:cNvSpPr/>
            <p:nvPr/>
          </p:nvSpPr>
          <p:spPr>
            <a:xfrm>
              <a:off x="5845350" y="3475450"/>
              <a:ext cx="550" cy="450"/>
            </a:xfrm>
            <a:custGeom>
              <a:rect b="b" l="l" r="r" t="t"/>
              <a:pathLst>
                <a:path extrusionOk="0" h="18" w="22">
                  <a:moveTo>
                    <a:pt x="22" y="17"/>
                  </a:moveTo>
                  <a:lnTo>
                    <a:pt x="22" y="17"/>
                  </a:lnTo>
                  <a:lnTo>
                    <a:pt x="0"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01"/>
            <p:cNvSpPr/>
            <p:nvPr/>
          </p:nvSpPr>
          <p:spPr>
            <a:xfrm>
              <a:off x="6019150" y="3649250"/>
              <a:ext cx="275" cy="150"/>
            </a:xfrm>
            <a:custGeom>
              <a:rect b="b" l="l" r="r" t="t"/>
              <a:pathLst>
                <a:path extrusionOk="0" h="6" w="11">
                  <a:moveTo>
                    <a:pt x="0" y="0"/>
                  </a:moveTo>
                  <a:lnTo>
                    <a:pt x="10" y="6"/>
                  </a:lnTo>
                  <a:cubicBezTo>
                    <a:pt x="10" y="6"/>
                    <a:pt x="5" y="0"/>
                    <a:pt x="0"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01"/>
            <p:cNvSpPr/>
            <p:nvPr/>
          </p:nvSpPr>
          <p:spPr>
            <a:xfrm>
              <a:off x="5658925" y="3322475"/>
              <a:ext cx="25" cy="25"/>
            </a:xfrm>
            <a:custGeom>
              <a:rect b="b" l="l" r="r" t="t"/>
              <a:pathLst>
                <a:path extrusionOk="0" h="1" w="1">
                  <a:moveTo>
                    <a:pt x="1" y="0"/>
                  </a:moveTo>
                  <a:lnTo>
                    <a:pt x="1"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01"/>
            <p:cNvSpPr/>
            <p:nvPr/>
          </p:nvSpPr>
          <p:spPr>
            <a:xfrm>
              <a:off x="5938825" y="3562225"/>
              <a:ext cx="550" cy="400"/>
            </a:xfrm>
            <a:custGeom>
              <a:rect b="b" l="l" r="r" t="t"/>
              <a:pathLst>
                <a:path extrusionOk="0" h="16" w="22">
                  <a:moveTo>
                    <a:pt x="0" y="0"/>
                  </a:moveTo>
                  <a:cubicBezTo>
                    <a:pt x="7" y="5"/>
                    <a:pt x="12" y="11"/>
                    <a:pt x="17" y="16"/>
                  </a:cubicBezTo>
                  <a:lnTo>
                    <a:pt x="22" y="16"/>
                  </a:lnTo>
                  <a:cubicBezTo>
                    <a:pt x="22" y="16"/>
                    <a:pt x="17" y="11"/>
                    <a:pt x="12" y="5"/>
                  </a:cubicBezTo>
                  <a:lnTo>
                    <a:pt x="0"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01"/>
            <p:cNvSpPr/>
            <p:nvPr/>
          </p:nvSpPr>
          <p:spPr>
            <a:xfrm>
              <a:off x="5978850" y="3602375"/>
              <a:ext cx="275" cy="300"/>
            </a:xfrm>
            <a:custGeom>
              <a:rect b="b" l="l" r="r" t="t"/>
              <a:pathLst>
                <a:path extrusionOk="0" h="12" w="11">
                  <a:moveTo>
                    <a:pt x="0" y="1"/>
                  </a:moveTo>
                  <a:lnTo>
                    <a:pt x="0" y="11"/>
                  </a:lnTo>
                  <a:lnTo>
                    <a:pt x="11" y="11"/>
                  </a:lnTo>
                  <a:cubicBezTo>
                    <a:pt x="11" y="6"/>
                    <a:pt x="6" y="6"/>
                    <a:pt x="6"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01"/>
            <p:cNvSpPr/>
            <p:nvPr/>
          </p:nvSpPr>
          <p:spPr>
            <a:xfrm>
              <a:off x="5939350" y="3562600"/>
              <a:ext cx="25" cy="25"/>
            </a:xfrm>
            <a:custGeom>
              <a:rect b="b" l="l" r="r" t="t"/>
              <a:pathLst>
                <a:path extrusionOk="0" h="1" w="1">
                  <a:moveTo>
                    <a:pt x="1" y="1"/>
                  </a:moveTo>
                  <a:lnTo>
                    <a:pt x="1"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01"/>
            <p:cNvSpPr/>
            <p:nvPr/>
          </p:nvSpPr>
          <p:spPr>
            <a:xfrm>
              <a:off x="5658375" y="3321950"/>
              <a:ext cx="575" cy="550"/>
            </a:xfrm>
            <a:custGeom>
              <a:rect b="b" l="l" r="r" t="t"/>
              <a:pathLst>
                <a:path extrusionOk="0" h="22" w="23">
                  <a:moveTo>
                    <a:pt x="1" y="1"/>
                  </a:moveTo>
                  <a:cubicBezTo>
                    <a:pt x="1" y="6"/>
                    <a:pt x="7" y="11"/>
                    <a:pt x="7" y="16"/>
                  </a:cubicBezTo>
                  <a:cubicBezTo>
                    <a:pt x="13" y="16"/>
                    <a:pt x="18" y="21"/>
                    <a:pt x="23" y="21"/>
                  </a:cubicBezTo>
                  <a:lnTo>
                    <a:pt x="1"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01"/>
            <p:cNvSpPr/>
            <p:nvPr/>
          </p:nvSpPr>
          <p:spPr>
            <a:xfrm>
              <a:off x="5671575" y="3335225"/>
              <a:ext cx="825" cy="700"/>
            </a:xfrm>
            <a:custGeom>
              <a:rect b="b" l="l" r="r" t="t"/>
              <a:pathLst>
                <a:path extrusionOk="0" h="28" w="33">
                  <a:moveTo>
                    <a:pt x="0" y="1"/>
                  </a:moveTo>
                  <a:lnTo>
                    <a:pt x="0" y="1"/>
                  </a:lnTo>
                  <a:cubicBezTo>
                    <a:pt x="5" y="11"/>
                    <a:pt x="5" y="11"/>
                    <a:pt x="11" y="18"/>
                  </a:cubicBezTo>
                  <a:cubicBezTo>
                    <a:pt x="15" y="22"/>
                    <a:pt x="25" y="23"/>
                    <a:pt x="31" y="27"/>
                  </a:cubicBezTo>
                  <a:lnTo>
                    <a:pt x="31" y="27"/>
                  </a:lnTo>
                  <a:lnTo>
                    <a:pt x="0" y="1"/>
                  </a:lnTo>
                  <a:close/>
                  <a:moveTo>
                    <a:pt x="31" y="27"/>
                  </a:moveTo>
                  <a:lnTo>
                    <a:pt x="32" y="28"/>
                  </a:lnTo>
                  <a:cubicBezTo>
                    <a:pt x="32" y="28"/>
                    <a:pt x="32" y="27"/>
                    <a:pt x="31" y="27"/>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01"/>
            <p:cNvSpPr/>
            <p:nvPr/>
          </p:nvSpPr>
          <p:spPr>
            <a:xfrm>
              <a:off x="5851950" y="3482025"/>
              <a:ext cx="675" cy="700"/>
            </a:xfrm>
            <a:custGeom>
              <a:rect b="b" l="l" r="r" t="t"/>
              <a:pathLst>
                <a:path extrusionOk="0" h="28" w="27">
                  <a:moveTo>
                    <a:pt x="0" y="0"/>
                  </a:moveTo>
                  <a:cubicBezTo>
                    <a:pt x="5" y="12"/>
                    <a:pt x="5" y="17"/>
                    <a:pt x="5" y="28"/>
                  </a:cubicBezTo>
                  <a:lnTo>
                    <a:pt x="26" y="28"/>
                  </a:lnTo>
                  <a:lnTo>
                    <a:pt x="0"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01"/>
            <p:cNvSpPr/>
            <p:nvPr/>
          </p:nvSpPr>
          <p:spPr>
            <a:xfrm>
              <a:off x="5684975" y="3341950"/>
              <a:ext cx="700" cy="550"/>
            </a:xfrm>
            <a:custGeom>
              <a:rect b="b" l="l" r="r" t="t"/>
              <a:pathLst>
                <a:path extrusionOk="0" h="22" w="28">
                  <a:moveTo>
                    <a:pt x="1" y="0"/>
                  </a:moveTo>
                  <a:cubicBezTo>
                    <a:pt x="1" y="12"/>
                    <a:pt x="7" y="12"/>
                    <a:pt x="7" y="22"/>
                  </a:cubicBezTo>
                  <a:lnTo>
                    <a:pt x="28" y="22"/>
                  </a:lnTo>
                  <a:lnTo>
                    <a:pt x="1"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01"/>
            <p:cNvSpPr/>
            <p:nvPr/>
          </p:nvSpPr>
          <p:spPr>
            <a:xfrm>
              <a:off x="6018875" y="3649250"/>
              <a:ext cx="550" cy="150"/>
            </a:xfrm>
            <a:custGeom>
              <a:rect b="b" l="l" r="r" t="t"/>
              <a:pathLst>
                <a:path extrusionOk="0" h="6" w="22">
                  <a:moveTo>
                    <a:pt x="1" y="0"/>
                  </a:moveTo>
                  <a:lnTo>
                    <a:pt x="1" y="6"/>
                  </a:lnTo>
                  <a:lnTo>
                    <a:pt x="21" y="6"/>
                  </a:lnTo>
                  <a:cubicBezTo>
                    <a:pt x="11" y="6"/>
                    <a:pt x="11" y="0"/>
                    <a:pt x="1"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01"/>
            <p:cNvSpPr/>
            <p:nvPr/>
          </p:nvSpPr>
          <p:spPr>
            <a:xfrm>
              <a:off x="6025450" y="3668975"/>
              <a:ext cx="575" cy="825"/>
            </a:xfrm>
            <a:custGeom>
              <a:rect b="b" l="l" r="r" t="t"/>
              <a:pathLst>
                <a:path extrusionOk="0" h="33" w="23">
                  <a:moveTo>
                    <a:pt x="6" y="1"/>
                  </a:moveTo>
                  <a:cubicBezTo>
                    <a:pt x="1" y="6"/>
                    <a:pt x="1" y="12"/>
                    <a:pt x="1" y="17"/>
                  </a:cubicBezTo>
                  <a:cubicBezTo>
                    <a:pt x="11" y="22"/>
                    <a:pt x="16" y="28"/>
                    <a:pt x="23" y="33"/>
                  </a:cubicBezTo>
                  <a:lnTo>
                    <a:pt x="6"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01"/>
            <p:cNvSpPr/>
            <p:nvPr/>
          </p:nvSpPr>
          <p:spPr>
            <a:xfrm>
              <a:off x="5658375" y="3308775"/>
              <a:ext cx="575" cy="825"/>
            </a:xfrm>
            <a:custGeom>
              <a:rect b="b" l="l" r="r" t="t"/>
              <a:pathLst>
                <a:path extrusionOk="0" h="33" w="23">
                  <a:moveTo>
                    <a:pt x="23" y="0"/>
                  </a:moveTo>
                  <a:lnTo>
                    <a:pt x="23" y="0"/>
                  </a:lnTo>
                  <a:cubicBezTo>
                    <a:pt x="18" y="5"/>
                    <a:pt x="13" y="5"/>
                    <a:pt x="1" y="12"/>
                  </a:cubicBezTo>
                  <a:lnTo>
                    <a:pt x="1" y="33"/>
                  </a:lnTo>
                  <a:lnTo>
                    <a:pt x="23"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01"/>
            <p:cNvSpPr/>
            <p:nvPr/>
          </p:nvSpPr>
          <p:spPr>
            <a:xfrm>
              <a:off x="5678525" y="3289300"/>
              <a:ext cx="325" cy="150"/>
            </a:xfrm>
            <a:custGeom>
              <a:rect b="b" l="l" r="r" t="t"/>
              <a:pathLst>
                <a:path extrusionOk="0" h="6" w="13">
                  <a:moveTo>
                    <a:pt x="12" y="1"/>
                  </a:moveTo>
                  <a:cubicBezTo>
                    <a:pt x="7" y="1"/>
                    <a:pt x="1" y="6"/>
                    <a:pt x="1" y="6"/>
                  </a:cubicBezTo>
                  <a:lnTo>
                    <a:pt x="12"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01"/>
            <p:cNvSpPr/>
            <p:nvPr/>
          </p:nvSpPr>
          <p:spPr>
            <a:xfrm>
              <a:off x="5825200" y="3462000"/>
              <a:ext cx="700" cy="700"/>
            </a:xfrm>
            <a:custGeom>
              <a:rect b="b" l="l" r="r" t="t"/>
              <a:pathLst>
                <a:path extrusionOk="0" h="28" w="28">
                  <a:moveTo>
                    <a:pt x="0" y="1"/>
                  </a:moveTo>
                  <a:cubicBezTo>
                    <a:pt x="2" y="3"/>
                    <a:pt x="3" y="6"/>
                    <a:pt x="5" y="8"/>
                  </a:cubicBezTo>
                  <a:lnTo>
                    <a:pt x="5" y="8"/>
                  </a:lnTo>
                  <a:lnTo>
                    <a:pt x="0" y="1"/>
                  </a:lnTo>
                  <a:close/>
                  <a:moveTo>
                    <a:pt x="5" y="8"/>
                  </a:moveTo>
                  <a:lnTo>
                    <a:pt x="12" y="18"/>
                  </a:lnTo>
                  <a:lnTo>
                    <a:pt x="18" y="22"/>
                  </a:lnTo>
                  <a:lnTo>
                    <a:pt x="18" y="22"/>
                  </a:lnTo>
                  <a:cubicBezTo>
                    <a:pt x="14" y="17"/>
                    <a:pt x="9" y="13"/>
                    <a:pt x="5" y="8"/>
                  </a:cubicBezTo>
                  <a:close/>
                  <a:moveTo>
                    <a:pt x="18" y="22"/>
                  </a:moveTo>
                  <a:cubicBezTo>
                    <a:pt x="20" y="24"/>
                    <a:pt x="21" y="26"/>
                    <a:pt x="22" y="28"/>
                  </a:cubicBezTo>
                  <a:lnTo>
                    <a:pt x="27" y="28"/>
                  </a:lnTo>
                  <a:lnTo>
                    <a:pt x="18" y="22"/>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01"/>
            <p:cNvSpPr/>
            <p:nvPr/>
          </p:nvSpPr>
          <p:spPr>
            <a:xfrm>
              <a:off x="5678525" y="3288925"/>
              <a:ext cx="450" cy="525"/>
            </a:xfrm>
            <a:custGeom>
              <a:rect b="b" l="l" r="r" t="t"/>
              <a:pathLst>
                <a:path extrusionOk="0" h="21" w="18">
                  <a:moveTo>
                    <a:pt x="1" y="0"/>
                  </a:moveTo>
                  <a:lnTo>
                    <a:pt x="1" y="21"/>
                  </a:lnTo>
                  <a:cubicBezTo>
                    <a:pt x="7" y="16"/>
                    <a:pt x="12" y="10"/>
                    <a:pt x="17" y="5"/>
                  </a:cubicBezTo>
                  <a:cubicBezTo>
                    <a:pt x="12" y="0"/>
                    <a:pt x="7" y="0"/>
                    <a:pt x="1"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01"/>
            <p:cNvSpPr/>
            <p:nvPr/>
          </p:nvSpPr>
          <p:spPr>
            <a:xfrm>
              <a:off x="5845200" y="3475450"/>
              <a:ext cx="575" cy="575"/>
            </a:xfrm>
            <a:custGeom>
              <a:rect b="b" l="l" r="r" t="t"/>
              <a:pathLst>
                <a:path extrusionOk="0" h="23" w="23">
                  <a:moveTo>
                    <a:pt x="6" y="0"/>
                  </a:moveTo>
                  <a:cubicBezTo>
                    <a:pt x="6" y="6"/>
                    <a:pt x="6" y="17"/>
                    <a:pt x="1" y="22"/>
                  </a:cubicBezTo>
                  <a:cubicBezTo>
                    <a:pt x="12" y="22"/>
                    <a:pt x="18" y="17"/>
                    <a:pt x="23" y="17"/>
                  </a:cubicBezTo>
                  <a:cubicBezTo>
                    <a:pt x="18" y="11"/>
                    <a:pt x="12" y="6"/>
                    <a:pt x="6"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01"/>
            <p:cNvSpPr/>
            <p:nvPr/>
          </p:nvSpPr>
          <p:spPr>
            <a:xfrm>
              <a:off x="5698300" y="3348675"/>
              <a:ext cx="825" cy="550"/>
            </a:xfrm>
            <a:custGeom>
              <a:rect b="b" l="l" r="r" t="t"/>
              <a:pathLst>
                <a:path extrusionOk="0" h="22" w="33">
                  <a:moveTo>
                    <a:pt x="0" y="1"/>
                  </a:moveTo>
                  <a:cubicBezTo>
                    <a:pt x="5" y="6"/>
                    <a:pt x="16" y="11"/>
                    <a:pt x="22" y="21"/>
                  </a:cubicBezTo>
                  <a:lnTo>
                    <a:pt x="32" y="21"/>
                  </a:lnTo>
                  <a:lnTo>
                    <a:pt x="0"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01"/>
            <p:cNvSpPr/>
            <p:nvPr/>
          </p:nvSpPr>
          <p:spPr>
            <a:xfrm>
              <a:off x="5665000" y="3295500"/>
              <a:ext cx="650" cy="700"/>
            </a:xfrm>
            <a:custGeom>
              <a:rect b="b" l="l" r="r" t="t"/>
              <a:pathLst>
                <a:path extrusionOk="0" h="28" w="26">
                  <a:moveTo>
                    <a:pt x="26" y="0"/>
                  </a:moveTo>
                  <a:cubicBezTo>
                    <a:pt x="21" y="0"/>
                    <a:pt x="16" y="5"/>
                    <a:pt x="5" y="5"/>
                  </a:cubicBezTo>
                  <a:cubicBezTo>
                    <a:pt x="5" y="10"/>
                    <a:pt x="5" y="16"/>
                    <a:pt x="0" y="27"/>
                  </a:cubicBezTo>
                  <a:lnTo>
                    <a:pt x="26"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01"/>
            <p:cNvSpPr/>
            <p:nvPr/>
          </p:nvSpPr>
          <p:spPr>
            <a:xfrm>
              <a:off x="3810775" y="1896150"/>
              <a:ext cx="826250" cy="553250"/>
            </a:xfrm>
            <a:custGeom>
              <a:rect b="b" l="l" r="r" t="t"/>
              <a:pathLst>
                <a:path extrusionOk="0" h="22130" w="33050">
                  <a:moveTo>
                    <a:pt x="26460" y="1"/>
                  </a:moveTo>
                  <a:cubicBezTo>
                    <a:pt x="26349" y="1"/>
                    <a:pt x="26242" y="59"/>
                    <a:pt x="26174" y="141"/>
                  </a:cubicBezTo>
                  <a:cubicBezTo>
                    <a:pt x="26066" y="184"/>
                    <a:pt x="25921" y="206"/>
                    <a:pt x="25723" y="211"/>
                  </a:cubicBezTo>
                  <a:cubicBezTo>
                    <a:pt x="18905" y="360"/>
                    <a:pt x="12093" y="554"/>
                    <a:pt x="5275" y="737"/>
                  </a:cubicBezTo>
                  <a:cubicBezTo>
                    <a:pt x="5131" y="732"/>
                    <a:pt x="4990" y="721"/>
                    <a:pt x="4851" y="710"/>
                  </a:cubicBezTo>
                  <a:cubicBezTo>
                    <a:pt x="4583" y="754"/>
                    <a:pt x="4298" y="774"/>
                    <a:pt x="3965" y="774"/>
                  </a:cubicBezTo>
                  <a:cubicBezTo>
                    <a:pt x="3696" y="774"/>
                    <a:pt x="3428" y="759"/>
                    <a:pt x="3153" y="742"/>
                  </a:cubicBezTo>
                  <a:cubicBezTo>
                    <a:pt x="2998" y="774"/>
                    <a:pt x="2837" y="818"/>
                    <a:pt x="2676" y="883"/>
                  </a:cubicBezTo>
                  <a:cubicBezTo>
                    <a:pt x="2285" y="919"/>
                    <a:pt x="1987" y="948"/>
                    <a:pt x="1759" y="948"/>
                  </a:cubicBezTo>
                  <a:cubicBezTo>
                    <a:pt x="1429" y="948"/>
                    <a:pt x="1248" y="888"/>
                    <a:pt x="1149" y="710"/>
                  </a:cubicBezTo>
                  <a:cubicBezTo>
                    <a:pt x="1102" y="715"/>
                    <a:pt x="1058" y="727"/>
                    <a:pt x="1010" y="737"/>
                  </a:cubicBezTo>
                  <a:cubicBezTo>
                    <a:pt x="968" y="747"/>
                    <a:pt x="683" y="861"/>
                    <a:pt x="639" y="871"/>
                  </a:cubicBezTo>
                  <a:lnTo>
                    <a:pt x="33" y="6571"/>
                  </a:lnTo>
                  <a:cubicBezTo>
                    <a:pt x="33" y="6636"/>
                    <a:pt x="33" y="6705"/>
                    <a:pt x="26" y="6770"/>
                  </a:cubicBezTo>
                  <a:cubicBezTo>
                    <a:pt x="11" y="7221"/>
                    <a:pt x="1" y="7635"/>
                    <a:pt x="6" y="8016"/>
                  </a:cubicBezTo>
                  <a:cubicBezTo>
                    <a:pt x="6" y="8167"/>
                    <a:pt x="11" y="8307"/>
                    <a:pt x="21" y="8446"/>
                  </a:cubicBezTo>
                  <a:cubicBezTo>
                    <a:pt x="6" y="8924"/>
                    <a:pt x="86" y="9365"/>
                    <a:pt x="226" y="9773"/>
                  </a:cubicBezTo>
                  <a:cubicBezTo>
                    <a:pt x="269" y="9908"/>
                    <a:pt x="323" y="10042"/>
                    <a:pt x="381" y="10171"/>
                  </a:cubicBezTo>
                  <a:cubicBezTo>
                    <a:pt x="264" y="10868"/>
                    <a:pt x="537" y="11471"/>
                    <a:pt x="956" y="12040"/>
                  </a:cubicBezTo>
                  <a:cubicBezTo>
                    <a:pt x="1037" y="12153"/>
                    <a:pt x="1129" y="12266"/>
                    <a:pt x="1225" y="12378"/>
                  </a:cubicBezTo>
                  <a:cubicBezTo>
                    <a:pt x="1483" y="12685"/>
                    <a:pt x="1697" y="13023"/>
                    <a:pt x="1875" y="13383"/>
                  </a:cubicBezTo>
                  <a:cubicBezTo>
                    <a:pt x="1935" y="13506"/>
                    <a:pt x="1993" y="13625"/>
                    <a:pt x="2047" y="13749"/>
                  </a:cubicBezTo>
                  <a:cubicBezTo>
                    <a:pt x="2128" y="14076"/>
                    <a:pt x="2230" y="14399"/>
                    <a:pt x="2337" y="14721"/>
                  </a:cubicBezTo>
                  <a:cubicBezTo>
                    <a:pt x="2374" y="14828"/>
                    <a:pt x="2412" y="14930"/>
                    <a:pt x="2450" y="15038"/>
                  </a:cubicBezTo>
                  <a:cubicBezTo>
                    <a:pt x="1950" y="16660"/>
                    <a:pt x="3277" y="17321"/>
                    <a:pt x="3100" y="18798"/>
                  </a:cubicBezTo>
                  <a:cubicBezTo>
                    <a:pt x="3105" y="18916"/>
                    <a:pt x="3110" y="19030"/>
                    <a:pt x="3121" y="19147"/>
                  </a:cubicBezTo>
                  <a:cubicBezTo>
                    <a:pt x="3192" y="20287"/>
                    <a:pt x="4357" y="21527"/>
                    <a:pt x="4357" y="21527"/>
                  </a:cubicBezTo>
                  <a:cubicBezTo>
                    <a:pt x="4486" y="21522"/>
                    <a:pt x="5818" y="21247"/>
                    <a:pt x="5947" y="21242"/>
                  </a:cubicBezTo>
                  <a:cubicBezTo>
                    <a:pt x="7859" y="21162"/>
                    <a:pt x="9778" y="21093"/>
                    <a:pt x="11690" y="21001"/>
                  </a:cubicBezTo>
                  <a:cubicBezTo>
                    <a:pt x="14876" y="20850"/>
                    <a:pt x="18067" y="20867"/>
                    <a:pt x="21242" y="20523"/>
                  </a:cubicBezTo>
                  <a:cubicBezTo>
                    <a:pt x="21661" y="20513"/>
                    <a:pt x="22080" y="20513"/>
                    <a:pt x="22499" y="20506"/>
                  </a:cubicBezTo>
                  <a:cubicBezTo>
                    <a:pt x="22918" y="20501"/>
                    <a:pt x="23337" y="20491"/>
                    <a:pt x="23756" y="20464"/>
                  </a:cubicBezTo>
                  <a:cubicBezTo>
                    <a:pt x="23863" y="20457"/>
                    <a:pt x="23969" y="20454"/>
                    <a:pt x="24072" y="20454"/>
                  </a:cubicBezTo>
                  <a:cubicBezTo>
                    <a:pt x="24925" y="20454"/>
                    <a:pt x="25657" y="20693"/>
                    <a:pt x="26135" y="21517"/>
                  </a:cubicBezTo>
                  <a:cubicBezTo>
                    <a:pt x="26303" y="21710"/>
                    <a:pt x="26393" y="21914"/>
                    <a:pt x="26442" y="22129"/>
                  </a:cubicBezTo>
                  <a:lnTo>
                    <a:pt x="26464" y="22129"/>
                  </a:lnTo>
                  <a:cubicBezTo>
                    <a:pt x="26668" y="22129"/>
                    <a:pt x="26899" y="22070"/>
                    <a:pt x="27055" y="21860"/>
                  </a:cubicBezTo>
                  <a:cubicBezTo>
                    <a:pt x="27082" y="21807"/>
                    <a:pt x="27097" y="21748"/>
                    <a:pt x="27119" y="21694"/>
                  </a:cubicBezTo>
                  <a:cubicBezTo>
                    <a:pt x="27285" y="21312"/>
                    <a:pt x="27114" y="21039"/>
                    <a:pt x="26851" y="20786"/>
                  </a:cubicBezTo>
                  <a:cubicBezTo>
                    <a:pt x="28134" y="20163"/>
                    <a:pt x="29096" y="18798"/>
                    <a:pt x="29165" y="17386"/>
                  </a:cubicBezTo>
                  <a:cubicBezTo>
                    <a:pt x="29177" y="17198"/>
                    <a:pt x="29048" y="17004"/>
                    <a:pt x="28929" y="16843"/>
                  </a:cubicBezTo>
                  <a:cubicBezTo>
                    <a:pt x="28892" y="16767"/>
                    <a:pt x="28838" y="16692"/>
                    <a:pt x="28768" y="16618"/>
                  </a:cubicBezTo>
                  <a:cubicBezTo>
                    <a:pt x="28069" y="15532"/>
                    <a:pt x="29197" y="14984"/>
                    <a:pt x="29988" y="14490"/>
                  </a:cubicBezTo>
                  <a:cubicBezTo>
                    <a:pt x="30816" y="13980"/>
                    <a:pt x="31686" y="13754"/>
                    <a:pt x="32217" y="12851"/>
                  </a:cubicBezTo>
                  <a:cubicBezTo>
                    <a:pt x="32750" y="11959"/>
                    <a:pt x="33023" y="11148"/>
                    <a:pt x="32969" y="10364"/>
                  </a:cubicBezTo>
                  <a:cubicBezTo>
                    <a:pt x="33050" y="10112"/>
                    <a:pt x="33007" y="9896"/>
                    <a:pt x="32840" y="9698"/>
                  </a:cubicBezTo>
                  <a:cubicBezTo>
                    <a:pt x="32690" y="9236"/>
                    <a:pt x="32427" y="8785"/>
                    <a:pt x="32013" y="8322"/>
                  </a:cubicBezTo>
                  <a:cubicBezTo>
                    <a:pt x="31267" y="7506"/>
                    <a:pt x="30375" y="6523"/>
                    <a:pt x="29450" y="5911"/>
                  </a:cubicBezTo>
                  <a:cubicBezTo>
                    <a:pt x="28778" y="5465"/>
                    <a:pt x="28081" y="5066"/>
                    <a:pt x="27650" y="4357"/>
                  </a:cubicBezTo>
                  <a:cubicBezTo>
                    <a:pt x="27270" y="3729"/>
                    <a:pt x="27521" y="2929"/>
                    <a:pt x="27630" y="2230"/>
                  </a:cubicBezTo>
                  <a:cubicBezTo>
                    <a:pt x="27801" y="1935"/>
                    <a:pt x="27731" y="1511"/>
                    <a:pt x="27635" y="1215"/>
                  </a:cubicBezTo>
                  <a:cubicBezTo>
                    <a:pt x="27484" y="764"/>
                    <a:pt x="27027" y="382"/>
                    <a:pt x="26673" y="82"/>
                  </a:cubicBezTo>
                  <a:cubicBezTo>
                    <a:pt x="26606" y="25"/>
                    <a:pt x="26532" y="1"/>
                    <a:pt x="26460"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01"/>
            <p:cNvSpPr/>
            <p:nvPr/>
          </p:nvSpPr>
          <p:spPr>
            <a:xfrm>
              <a:off x="6305475" y="3322200"/>
              <a:ext cx="700" cy="725"/>
            </a:xfrm>
            <a:custGeom>
              <a:rect b="b" l="l" r="r" t="t"/>
              <a:pathLst>
                <a:path extrusionOk="0" h="29" w="28">
                  <a:moveTo>
                    <a:pt x="0" y="1"/>
                  </a:moveTo>
                  <a:lnTo>
                    <a:pt x="12" y="11"/>
                  </a:lnTo>
                  <a:cubicBezTo>
                    <a:pt x="17" y="16"/>
                    <a:pt x="27" y="28"/>
                    <a:pt x="27" y="28"/>
                  </a:cubicBezTo>
                  <a:cubicBezTo>
                    <a:pt x="27" y="16"/>
                    <a:pt x="22" y="11"/>
                    <a:pt x="22" y="6"/>
                  </a:cubicBezTo>
                  <a:cubicBezTo>
                    <a:pt x="12" y="6"/>
                    <a:pt x="7" y="6"/>
                    <a:pt x="0"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01"/>
            <p:cNvSpPr/>
            <p:nvPr/>
          </p:nvSpPr>
          <p:spPr>
            <a:xfrm>
              <a:off x="6318775" y="3335775"/>
              <a:ext cx="25" cy="25"/>
            </a:xfrm>
            <a:custGeom>
              <a:rect b="b" l="l" r="r" t="t"/>
              <a:pathLst>
                <a:path extrusionOk="0" h="1" w="1">
                  <a:moveTo>
                    <a:pt x="1" y="1"/>
                  </a:moveTo>
                  <a:lnTo>
                    <a:pt x="1"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01"/>
            <p:cNvSpPr/>
            <p:nvPr/>
          </p:nvSpPr>
          <p:spPr>
            <a:xfrm>
              <a:off x="6292050" y="3315625"/>
              <a:ext cx="700" cy="550"/>
            </a:xfrm>
            <a:custGeom>
              <a:rect b="b" l="l" r="r" t="t"/>
              <a:pathLst>
                <a:path extrusionOk="0" h="22" w="28">
                  <a:moveTo>
                    <a:pt x="21" y="1"/>
                  </a:moveTo>
                  <a:cubicBezTo>
                    <a:pt x="11" y="1"/>
                    <a:pt x="11" y="1"/>
                    <a:pt x="1" y="6"/>
                  </a:cubicBezTo>
                  <a:lnTo>
                    <a:pt x="28" y="22"/>
                  </a:lnTo>
                  <a:cubicBezTo>
                    <a:pt x="21" y="16"/>
                    <a:pt x="21" y="6"/>
                    <a:pt x="21"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01"/>
            <p:cNvSpPr/>
            <p:nvPr/>
          </p:nvSpPr>
          <p:spPr>
            <a:xfrm>
              <a:off x="6272050" y="3302325"/>
              <a:ext cx="575" cy="450"/>
            </a:xfrm>
            <a:custGeom>
              <a:rect b="b" l="l" r="r" t="t"/>
              <a:pathLst>
                <a:path extrusionOk="0" h="18" w="23">
                  <a:moveTo>
                    <a:pt x="0" y="0"/>
                  </a:moveTo>
                  <a:lnTo>
                    <a:pt x="22" y="17"/>
                  </a:lnTo>
                  <a:lnTo>
                    <a:pt x="22"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01"/>
            <p:cNvSpPr/>
            <p:nvPr/>
          </p:nvSpPr>
          <p:spPr>
            <a:xfrm>
              <a:off x="5771750" y="3222425"/>
              <a:ext cx="450" cy="275"/>
            </a:xfrm>
            <a:custGeom>
              <a:rect b="b" l="l" r="r" t="t"/>
              <a:pathLst>
                <a:path extrusionOk="0" h="11" w="18">
                  <a:moveTo>
                    <a:pt x="17" y="0"/>
                  </a:moveTo>
                  <a:cubicBezTo>
                    <a:pt x="6" y="5"/>
                    <a:pt x="0" y="11"/>
                    <a:pt x="0" y="11"/>
                  </a:cubicBezTo>
                  <a:lnTo>
                    <a:pt x="17"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01"/>
            <p:cNvSpPr/>
            <p:nvPr/>
          </p:nvSpPr>
          <p:spPr>
            <a:xfrm>
              <a:off x="6338925" y="3348925"/>
              <a:ext cx="575" cy="575"/>
            </a:xfrm>
            <a:custGeom>
              <a:rect b="b" l="l" r="r" t="t"/>
              <a:pathLst>
                <a:path extrusionOk="0" h="23" w="23">
                  <a:moveTo>
                    <a:pt x="0" y="1"/>
                  </a:moveTo>
                  <a:lnTo>
                    <a:pt x="20" y="20"/>
                  </a:lnTo>
                  <a:lnTo>
                    <a:pt x="20" y="20"/>
                  </a:lnTo>
                  <a:cubicBezTo>
                    <a:pt x="16" y="15"/>
                    <a:pt x="15" y="9"/>
                    <a:pt x="11" y="1"/>
                  </a:cubicBezTo>
                  <a:close/>
                  <a:moveTo>
                    <a:pt x="20" y="20"/>
                  </a:moveTo>
                  <a:cubicBezTo>
                    <a:pt x="20" y="21"/>
                    <a:pt x="21" y="22"/>
                    <a:pt x="22" y="23"/>
                  </a:cubicBezTo>
                  <a:lnTo>
                    <a:pt x="20" y="2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01"/>
            <p:cNvSpPr/>
            <p:nvPr/>
          </p:nvSpPr>
          <p:spPr>
            <a:xfrm>
              <a:off x="6225425" y="3268900"/>
              <a:ext cx="450" cy="550"/>
            </a:xfrm>
            <a:custGeom>
              <a:rect b="b" l="l" r="r" t="t"/>
              <a:pathLst>
                <a:path extrusionOk="0" h="22" w="18">
                  <a:moveTo>
                    <a:pt x="18" y="0"/>
                  </a:moveTo>
                  <a:cubicBezTo>
                    <a:pt x="11" y="6"/>
                    <a:pt x="6" y="6"/>
                    <a:pt x="1" y="6"/>
                  </a:cubicBezTo>
                  <a:lnTo>
                    <a:pt x="18" y="21"/>
                  </a:lnTo>
                  <a:lnTo>
                    <a:pt x="18"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01"/>
            <p:cNvSpPr/>
            <p:nvPr/>
          </p:nvSpPr>
          <p:spPr>
            <a:xfrm>
              <a:off x="6292050" y="3315775"/>
              <a:ext cx="25" cy="25"/>
            </a:xfrm>
            <a:custGeom>
              <a:rect b="b" l="l" r="r" t="t"/>
              <a:pathLst>
                <a:path extrusionOk="0" h="1" w="1">
                  <a:moveTo>
                    <a:pt x="1" y="0"/>
                  </a:moveTo>
                  <a:lnTo>
                    <a:pt x="1"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01"/>
            <p:cNvSpPr/>
            <p:nvPr/>
          </p:nvSpPr>
          <p:spPr>
            <a:xfrm>
              <a:off x="6225425" y="3269025"/>
              <a:ext cx="25" cy="25"/>
            </a:xfrm>
            <a:custGeom>
              <a:rect b="b" l="l" r="r" t="t"/>
              <a:pathLst>
                <a:path extrusionOk="0" h="1" w="1">
                  <a:moveTo>
                    <a:pt x="1" y="1"/>
                  </a:moveTo>
                  <a:lnTo>
                    <a:pt x="1"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01"/>
            <p:cNvSpPr/>
            <p:nvPr/>
          </p:nvSpPr>
          <p:spPr>
            <a:xfrm>
              <a:off x="6212000" y="3255450"/>
              <a:ext cx="700" cy="700"/>
            </a:xfrm>
            <a:custGeom>
              <a:rect b="b" l="l" r="r" t="t"/>
              <a:pathLst>
                <a:path extrusionOk="0" h="28" w="28">
                  <a:moveTo>
                    <a:pt x="0" y="1"/>
                  </a:moveTo>
                  <a:lnTo>
                    <a:pt x="12" y="11"/>
                  </a:lnTo>
                  <a:cubicBezTo>
                    <a:pt x="22" y="18"/>
                    <a:pt x="27" y="28"/>
                    <a:pt x="27" y="28"/>
                  </a:cubicBezTo>
                  <a:cubicBezTo>
                    <a:pt x="27" y="18"/>
                    <a:pt x="22" y="11"/>
                    <a:pt x="22" y="6"/>
                  </a:cubicBezTo>
                  <a:cubicBezTo>
                    <a:pt x="17" y="6"/>
                    <a:pt x="7" y="6"/>
                    <a:pt x="0"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01"/>
            <p:cNvSpPr/>
            <p:nvPr/>
          </p:nvSpPr>
          <p:spPr>
            <a:xfrm>
              <a:off x="6178700" y="3235575"/>
              <a:ext cx="25" cy="25"/>
            </a:xfrm>
            <a:custGeom>
              <a:rect b="b" l="l" r="r" t="t"/>
              <a:pathLst>
                <a:path extrusionOk="0" h="1" w="1">
                  <a:moveTo>
                    <a:pt x="0" y="0"/>
                  </a:moveTo>
                  <a:lnTo>
                    <a:pt x="0"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01"/>
            <p:cNvSpPr/>
            <p:nvPr/>
          </p:nvSpPr>
          <p:spPr>
            <a:xfrm>
              <a:off x="6245450" y="3282300"/>
              <a:ext cx="25" cy="25"/>
            </a:xfrm>
            <a:custGeom>
              <a:rect b="b" l="l" r="r" t="t"/>
              <a:pathLst>
                <a:path extrusionOk="0" h="1" w="1">
                  <a:moveTo>
                    <a:pt x="0" y="1"/>
                  </a:moveTo>
                  <a:lnTo>
                    <a:pt x="0"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01"/>
            <p:cNvSpPr/>
            <p:nvPr/>
          </p:nvSpPr>
          <p:spPr>
            <a:xfrm>
              <a:off x="6258725" y="3288925"/>
              <a:ext cx="700" cy="525"/>
            </a:xfrm>
            <a:custGeom>
              <a:rect b="b" l="l" r="r" t="t"/>
              <a:pathLst>
                <a:path extrusionOk="0" h="21" w="28">
                  <a:moveTo>
                    <a:pt x="1" y="0"/>
                  </a:moveTo>
                  <a:lnTo>
                    <a:pt x="28" y="21"/>
                  </a:lnTo>
                  <a:cubicBezTo>
                    <a:pt x="28" y="16"/>
                    <a:pt x="23" y="10"/>
                    <a:pt x="23" y="5"/>
                  </a:cubicBezTo>
                  <a:cubicBezTo>
                    <a:pt x="17" y="0"/>
                    <a:pt x="7" y="0"/>
                    <a:pt x="1"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01"/>
            <p:cNvSpPr/>
            <p:nvPr/>
          </p:nvSpPr>
          <p:spPr>
            <a:xfrm>
              <a:off x="6245450" y="3282175"/>
              <a:ext cx="575" cy="700"/>
            </a:xfrm>
            <a:custGeom>
              <a:rect b="b" l="l" r="r" t="t"/>
              <a:pathLst>
                <a:path extrusionOk="0" h="28" w="23">
                  <a:moveTo>
                    <a:pt x="16" y="1"/>
                  </a:moveTo>
                  <a:cubicBezTo>
                    <a:pt x="11" y="6"/>
                    <a:pt x="6" y="6"/>
                    <a:pt x="0" y="6"/>
                  </a:cubicBezTo>
                  <a:lnTo>
                    <a:pt x="11" y="17"/>
                  </a:lnTo>
                  <a:lnTo>
                    <a:pt x="22" y="28"/>
                  </a:lnTo>
                  <a:cubicBezTo>
                    <a:pt x="22" y="17"/>
                    <a:pt x="16" y="12"/>
                    <a:pt x="16"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01"/>
            <p:cNvSpPr/>
            <p:nvPr/>
          </p:nvSpPr>
          <p:spPr>
            <a:xfrm>
              <a:off x="6272050" y="3302325"/>
              <a:ext cx="25" cy="25"/>
            </a:xfrm>
            <a:custGeom>
              <a:rect b="b" l="l" r="r" t="t"/>
              <a:pathLst>
                <a:path extrusionOk="0" h="1" w="1">
                  <a:moveTo>
                    <a:pt x="0" y="0"/>
                  </a:moveTo>
                  <a:lnTo>
                    <a:pt x="0"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01"/>
            <p:cNvSpPr/>
            <p:nvPr/>
          </p:nvSpPr>
          <p:spPr>
            <a:xfrm>
              <a:off x="6318775" y="3335650"/>
              <a:ext cx="575" cy="550"/>
            </a:xfrm>
            <a:custGeom>
              <a:rect b="b" l="l" r="r" t="t"/>
              <a:pathLst>
                <a:path extrusionOk="0" h="22" w="23">
                  <a:moveTo>
                    <a:pt x="23" y="1"/>
                  </a:moveTo>
                  <a:cubicBezTo>
                    <a:pt x="19" y="3"/>
                    <a:pt x="16" y="3"/>
                    <a:pt x="13" y="3"/>
                  </a:cubicBezTo>
                  <a:cubicBezTo>
                    <a:pt x="10" y="3"/>
                    <a:pt x="6" y="3"/>
                    <a:pt x="1" y="6"/>
                  </a:cubicBezTo>
                  <a:lnTo>
                    <a:pt x="23" y="21"/>
                  </a:lnTo>
                  <a:lnTo>
                    <a:pt x="23"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01"/>
            <p:cNvSpPr/>
            <p:nvPr/>
          </p:nvSpPr>
          <p:spPr>
            <a:xfrm>
              <a:off x="5991750" y="3215575"/>
              <a:ext cx="575" cy="550"/>
            </a:xfrm>
            <a:custGeom>
              <a:rect b="b" l="l" r="r" t="t"/>
              <a:pathLst>
                <a:path extrusionOk="0" h="22" w="23">
                  <a:moveTo>
                    <a:pt x="0" y="1"/>
                  </a:moveTo>
                  <a:lnTo>
                    <a:pt x="22" y="22"/>
                  </a:lnTo>
                  <a:cubicBezTo>
                    <a:pt x="17" y="11"/>
                    <a:pt x="17" y="6"/>
                    <a:pt x="10"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01"/>
            <p:cNvSpPr/>
            <p:nvPr/>
          </p:nvSpPr>
          <p:spPr>
            <a:xfrm>
              <a:off x="6005175" y="3222025"/>
              <a:ext cx="700" cy="675"/>
            </a:xfrm>
            <a:custGeom>
              <a:rect b="b" l="l" r="r" t="t"/>
              <a:pathLst>
                <a:path extrusionOk="0" h="27" w="28">
                  <a:moveTo>
                    <a:pt x="1" y="1"/>
                  </a:moveTo>
                  <a:lnTo>
                    <a:pt x="28" y="27"/>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01"/>
            <p:cNvSpPr/>
            <p:nvPr/>
          </p:nvSpPr>
          <p:spPr>
            <a:xfrm>
              <a:off x="5991750" y="3215575"/>
              <a:ext cx="25" cy="25"/>
            </a:xfrm>
            <a:custGeom>
              <a:rect b="b" l="l" r="r" t="t"/>
              <a:pathLst>
                <a:path extrusionOk="0" h="1" w="1">
                  <a:moveTo>
                    <a:pt x="0" y="1"/>
                  </a:moveTo>
                  <a:lnTo>
                    <a:pt x="0"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01"/>
            <p:cNvSpPr/>
            <p:nvPr/>
          </p:nvSpPr>
          <p:spPr>
            <a:xfrm>
              <a:off x="6178700" y="3235575"/>
              <a:ext cx="575" cy="450"/>
            </a:xfrm>
            <a:custGeom>
              <a:rect b="b" l="l" r="r" t="t"/>
              <a:pathLst>
                <a:path extrusionOk="0" h="18" w="23">
                  <a:moveTo>
                    <a:pt x="0" y="0"/>
                  </a:moveTo>
                  <a:lnTo>
                    <a:pt x="22" y="17"/>
                  </a:lnTo>
                  <a:cubicBezTo>
                    <a:pt x="17" y="12"/>
                    <a:pt x="17" y="7"/>
                    <a:pt x="11"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101"/>
            <p:cNvSpPr/>
            <p:nvPr/>
          </p:nvSpPr>
          <p:spPr>
            <a:xfrm>
              <a:off x="6198700" y="3248875"/>
              <a:ext cx="575" cy="575"/>
            </a:xfrm>
            <a:custGeom>
              <a:rect b="b" l="l" r="r" t="t"/>
              <a:pathLst>
                <a:path extrusionOk="0" h="23" w="23">
                  <a:moveTo>
                    <a:pt x="16" y="1"/>
                  </a:moveTo>
                  <a:cubicBezTo>
                    <a:pt x="11" y="1"/>
                    <a:pt x="6" y="1"/>
                    <a:pt x="1" y="6"/>
                  </a:cubicBezTo>
                  <a:lnTo>
                    <a:pt x="23" y="23"/>
                  </a:lnTo>
                  <a:cubicBezTo>
                    <a:pt x="23" y="16"/>
                    <a:pt x="16" y="6"/>
                    <a:pt x="16"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01"/>
            <p:cNvSpPr/>
            <p:nvPr/>
          </p:nvSpPr>
          <p:spPr>
            <a:xfrm>
              <a:off x="5751850" y="3235575"/>
              <a:ext cx="575" cy="575"/>
            </a:xfrm>
            <a:custGeom>
              <a:rect b="b" l="l" r="r" t="t"/>
              <a:pathLst>
                <a:path extrusionOk="0" h="23" w="23">
                  <a:moveTo>
                    <a:pt x="7" y="0"/>
                  </a:moveTo>
                  <a:cubicBezTo>
                    <a:pt x="7" y="7"/>
                    <a:pt x="7" y="12"/>
                    <a:pt x="1" y="22"/>
                  </a:cubicBezTo>
                  <a:lnTo>
                    <a:pt x="23" y="7"/>
                  </a:lnTo>
                  <a:cubicBezTo>
                    <a:pt x="18" y="0"/>
                    <a:pt x="13" y="0"/>
                    <a:pt x="7"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01"/>
            <p:cNvSpPr/>
            <p:nvPr/>
          </p:nvSpPr>
          <p:spPr>
            <a:xfrm>
              <a:off x="4784725" y="2583250"/>
              <a:ext cx="978725" cy="519675"/>
            </a:xfrm>
            <a:custGeom>
              <a:rect b="b" l="l" r="r" t="t"/>
              <a:pathLst>
                <a:path extrusionOk="0" h="20787" w="39149">
                  <a:moveTo>
                    <a:pt x="24939" y="1"/>
                  </a:moveTo>
                  <a:cubicBezTo>
                    <a:pt x="24919" y="1"/>
                    <a:pt x="24898" y="4"/>
                    <a:pt x="24875" y="12"/>
                  </a:cubicBezTo>
                  <a:cubicBezTo>
                    <a:pt x="24832" y="23"/>
                    <a:pt x="24821" y="125"/>
                    <a:pt x="24800" y="195"/>
                  </a:cubicBezTo>
                  <a:cubicBezTo>
                    <a:pt x="24681" y="210"/>
                    <a:pt x="24574" y="227"/>
                    <a:pt x="24471" y="254"/>
                  </a:cubicBezTo>
                  <a:cubicBezTo>
                    <a:pt x="24384" y="264"/>
                    <a:pt x="24300" y="269"/>
                    <a:pt x="24220" y="269"/>
                  </a:cubicBezTo>
                  <a:cubicBezTo>
                    <a:pt x="23928" y="269"/>
                    <a:pt x="23686" y="201"/>
                    <a:pt x="23483" y="71"/>
                  </a:cubicBezTo>
                  <a:cubicBezTo>
                    <a:pt x="23322" y="178"/>
                    <a:pt x="23182" y="296"/>
                    <a:pt x="23070" y="436"/>
                  </a:cubicBezTo>
                  <a:cubicBezTo>
                    <a:pt x="23027" y="495"/>
                    <a:pt x="22983" y="549"/>
                    <a:pt x="22951" y="614"/>
                  </a:cubicBezTo>
                  <a:cubicBezTo>
                    <a:pt x="22946" y="614"/>
                    <a:pt x="22946" y="614"/>
                    <a:pt x="22946" y="619"/>
                  </a:cubicBezTo>
                  <a:cubicBezTo>
                    <a:pt x="23027" y="1274"/>
                    <a:pt x="23112" y="1930"/>
                    <a:pt x="23193" y="2590"/>
                  </a:cubicBezTo>
                  <a:cubicBezTo>
                    <a:pt x="23090" y="2581"/>
                    <a:pt x="22986" y="2568"/>
                    <a:pt x="22886" y="2568"/>
                  </a:cubicBezTo>
                  <a:cubicBezTo>
                    <a:pt x="22693" y="2568"/>
                    <a:pt x="22519" y="2619"/>
                    <a:pt x="22410" y="2857"/>
                  </a:cubicBezTo>
                  <a:lnTo>
                    <a:pt x="22410" y="2857"/>
                  </a:lnTo>
                  <a:cubicBezTo>
                    <a:pt x="22164" y="3066"/>
                    <a:pt x="21923" y="3280"/>
                    <a:pt x="21678" y="3488"/>
                  </a:cubicBezTo>
                  <a:cubicBezTo>
                    <a:pt x="21495" y="3466"/>
                    <a:pt x="21304" y="3436"/>
                    <a:pt x="21132" y="3436"/>
                  </a:cubicBezTo>
                  <a:cubicBezTo>
                    <a:pt x="21002" y="3436"/>
                    <a:pt x="20883" y="3453"/>
                    <a:pt x="20786" y="3504"/>
                  </a:cubicBezTo>
                  <a:cubicBezTo>
                    <a:pt x="20776" y="3509"/>
                    <a:pt x="20764" y="3515"/>
                    <a:pt x="20759" y="3520"/>
                  </a:cubicBezTo>
                  <a:cubicBezTo>
                    <a:pt x="20744" y="3530"/>
                    <a:pt x="20727" y="3537"/>
                    <a:pt x="20717" y="3547"/>
                  </a:cubicBezTo>
                  <a:cubicBezTo>
                    <a:pt x="20625" y="3622"/>
                    <a:pt x="20566" y="3735"/>
                    <a:pt x="20539" y="3907"/>
                  </a:cubicBezTo>
                  <a:cubicBezTo>
                    <a:pt x="20528" y="3993"/>
                    <a:pt x="20523" y="4095"/>
                    <a:pt x="20534" y="4213"/>
                  </a:cubicBezTo>
                  <a:cubicBezTo>
                    <a:pt x="20561" y="4616"/>
                    <a:pt x="20238" y="4826"/>
                    <a:pt x="20040" y="5110"/>
                  </a:cubicBezTo>
                  <a:cubicBezTo>
                    <a:pt x="19363" y="6071"/>
                    <a:pt x="18443" y="6829"/>
                    <a:pt x="18031" y="8017"/>
                  </a:cubicBezTo>
                  <a:cubicBezTo>
                    <a:pt x="17864" y="8495"/>
                    <a:pt x="17513" y="8809"/>
                    <a:pt x="17100" y="8809"/>
                  </a:cubicBezTo>
                  <a:cubicBezTo>
                    <a:pt x="16836" y="8809"/>
                    <a:pt x="16546" y="8680"/>
                    <a:pt x="16263" y="8382"/>
                  </a:cubicBezTo>
                  <a:cubicBezTo>
                    <a:pt x="16024" y="8128"/>
                    <a:pt x="15848" y="8019"/>
                    <a:pt x="15705" y="8019"/>
                  </a:cubicBezTo>
                  <a:cubicBezTo>
                    <a:pt x="15486" y="8019"/>
                    <a:pt x="15341" y="8270"/>
                    <a:pt x="15156" y="8645"/>
                  </a:cubicBezTo>
                  <a:cubicBezTo>
                    <a:pt x="14925" y="9120"/>
                    <a:pt x="14763" y="9813"/>
                    <a:pt x="14180" y="9813"/>
                  </a:cubicBezTo>
                  <a:cubicBezTo>
                    <a:pt x="14019" y="9813"/>
                    <a:pt x="13825" y="9760"/>
                    <a:pt x="13588" y="9634"/>
                  </a:cubicBezTo>
                  <a:cubicBezTo>
                    <a:pt x="13396" y="9183"/>
                    <a:pt x="13199" y="9016"/>
                    <a:pt x="13004" y="9016"/>
                  </a:cubicBezTo>
                  <a:cubicBezTo>
                    <a:pt x="12742" y="9016"/>
                    <a:pt x="12484" y="9320"/>
                    <a:pt x="12250" y="9644"/>
                  </a:cubicBezTo>
                  <a:cubicBezTo>
                    <a:pt x="12015" y="9972"/>
                    <a:pt x="12173" y="10611"/>
                    <a:pt x="11549" y="10611"/>
                  </a:cubicBezTo>
                  <a:cubicBezTo>
                    <a:pt x="11517" y="10611"/>
                    <a:pt x="11484" y="10609"/>
                    <a:pt x="11449" y="10606"/>
                  </a:cubicBezTo>
                  <a:cubicBezTo>
                    <a:pt x="10804" y="10132"/>
                    <a:pt x="9972" y="9975"/>
                    <a:pt x="9212" y="9975"/>
                  </a:cubicBezTo>
                  <a:cubicBezTo>
                    <a:pt x="8300" y="9975"/>
                    <a:pt x="7493" y="10202"/>
                    <a:pt x="7238" y="10380"/>
                  </a:cubicBezTo>
                  <a:cubicBezTo>
                    <a:pt x="7201" y="10402"/>
                    <a:pt x="7168" y="10428"/>
                    <a:pt x="7136" y="10450"/>
                  </a:cubicBezTo>
                  <a:cubicBezTo>
                    <a:pt x="7012" y="10547"/>
                    <a:pt x="6936" y="10708"/>
                    <a:pt x="6931" y="10869"/>
                  </a:cubicBezTo>
                  <a:cubicBezTo>
                    <a:pt x="6926" y="10869"/>
                    <a:pt x="6921" y="10874"/>
                    <a:pt x="6916" y="10874"/>
                  </a:cubicBezTo>
                  <a:cubicBezTo>
                    <a:pt x="6921" y="11052"/>
                    <a:pt x="6921" y="11229"/>
                    <a:pt x="6916" y="11407"/>
                  </a:cubicBezTo>
                  <a:cubicBezTo>
                    <a:pt x="6620" y="11481"/>
                    <a:pt x="6582" y="11685"/>
                    <a:pt x="6641" y="11943"/>
                  </a:cubicBezTo>
                  <a:cubicBezTo>
                    <a:pt x="6281" y="12121"/>
                    <a:pt x="6266" y="12304"/>
                    <a:pt x="6646" y="12481"/>
                  </a:cubicBezTo>
                  <a:cubicBezTo>
                    <a:pt x="6690" y="12964"/>
                    <a:pt x="6415" y="13222"/>
                    <a:pt x="5981" y="13259"/>
                  </a:cubicBezTo>
                  <a:cubicBezTo>
                    <a:pt x="4777" y="13368"/>
                    <a:pt x="4342" y="13921"/>
                    <a:pt x="4868" y="15070"/>
                  </a:cubicBezTo>
                  <a:cubicBezTo>
                    <a:pt x="5099" y="15570"/>
                    <a:pt x="4777" y="15875"/>
                    <a:pt x="4519" y="16209"/>
                  </a:cubicBezTo>
                  <a:lnTo>
                    <a:pt x="4256" y="16209"/>
                  </a:lnTo>
                  <a:cubicBezTo>
                    <a:pt x="4167" y="16012"/>
                    <a:pt x="4025" y="15930"/>
                    <a:pt x="3840" y="15930"/>
                  </a:cubicBezTo>
                  <a:cubicBezTo>
                    <a:pt x="3803" y="15930"/>
                    <a:pt x="3765" y="15934"/>
                    <a:pt x="3725" y="15940"/>
                  </a:cubicBezTo>
                  <a:cubicBezTo>
                    <a:pt x="3669" y="15716"/>
                    <a:pt x="3536" y="15650"/>
                    <a:pt x="3369" y="15650"/>
                  </a:cubicBezTo>
                  <a:cubicBezTo>
                    <a:pt x="3309" y="15650"/>
                    <a:pt x="3244" y="15659"/>
                    <a:pt x="3177" y="15672"/>
                  </a:cubicBezTo>
                  <a:cubicBezTo>
                    <a:pt x="2823" y="15339"/>
                    <a:pt x="2492" y="15166"/>
                    <a:pt x="2199" y="15166"/>
                  </a:cubicBezTo>
                  <a:cubicBezTo>
                    <a:pt x="1818" y="15166"/>
                    <a:pt x="1499" y="15455"/>
                    <a:pt x="1270" y="16064"/>
                  </a:cubicBezTo>
                  <a:cubicBezTo>
                    <a:pt x="1183" y="16301"/>
                    <a:pt x="1076" y="16477"/>
                    <a:pt x="941" y="16596"/>
                  </a:cubicBezTo>
                  <a:cubicBezTo>
                    <a:pt x="952" y="16784"/>
                    <a:pt x="985" y="16978"/>
                    <a:pt x="1022" y="17171"/>
                  </a:cubicBezTo>
                  <a:cubicBezTo>
                    <a:pt x="1027" y="17192"/>
                    <a:pt x="1027" y="17209"/>
                    <a:pt x="1032" y="17229"/>
                  </a:cubicBezTo>
                  <a:cubicBezTo>
                    <a:pt x="1127" y="17212"/>
                    <a:pt x="1221" y="17197"/>
                    <a:pt x="1307" y="17197"/>
                  </a:cubicBezTo>
                  <a:cubicBezTo>
                    <a:pt x="1407" y="17197"/>
                    <a:pt x="1498" y="17217"/>
                    <a:pt x="1570" y="17278"/>
                  </a:cubicBezTo>
                  <a:cubicBezTo>
                    <a:pt x="1528" y="18299"/>
                    <a:pt x="1714" y="19411"/>
                    <a:pt x="501" y="19964"/>
                  </a:cubicBezTo>
                  <a:lnTo>
                    <a:pt x="522" y="19943"/>
                  </a:lnTo>
                  <a:cubicBezTo>
                    <a:pt x="508" y="19943"/>
                    <a:pt x="494" y="19943"/>
                    <a:pt x="481" y="19943"/>
                  </a:cubicBezTo>
                  <a:cubicBezTo>
                    <a:pt x="267" y="19943"/>
                    <a:pt x="113" y="19991"/>
                    <a:pt x="1" y="20072"/>
                  </a:cubicBezTo>
                  <a:cubicBezTo>
                    <a:pt x="55" y="20335"/>
                    <a:pt x="157" y="20512"/>
                    <a:pt x="276" y="20636"/>
                  </a:cubicBezTo>
                  <a:cubicBezTo>
                    <a:pt x="335" y="20700"/>
                    <a:pt x="405" y="20749"/>
                    <a:pt x="469" y="20786"/>
                  </a:cubicBezTo>
                  <a:cubicBezTo>
                    <a:pt x="2133" y="20324"/>
                    <a:pt x="3886" y="20469"/>
                    <a:pt x="5572" y="20201"/>
                  </a:cubicBezTo>
                  <a:cubicBezTo>
                    <a:pt x="5644" y="20189"/>
                    <a:pt x="5719" y="20185"/>
                    <a:pt x="5795" y="20185"/>
                  </a:cubicBezTo>
                  <a:cubicBezTo>
                    <a:pt x="5993" y="20185"/>
                    <a:pt x="6200" y="20214"/>
                    <a:pt x="6399" y="20214"/>
                  </a:cubicBezTo>
                  <a:cubicBezTo>
                    <a:pt x="6719" y="20214"/>
                    <a:pt x="7018" y="20139"/>
                    <a:pt x="7226" y="19750"/>
                  </a:cubicBezTo>
                  <a:lnTo>
                    <a:pt x="7233" y="19750"/>
                  </a:lnTo>
                  <a:cubicBezTo>
                    <a:pt x="7716" y="19470"/>
                    <a:pt x="8151" y="19019"/>
                    <a:pt x="8709" y="18981"/>
                  </a:cubicBezTo>
                  <a:cubicBezTo>
                    <a:pt x="8733" y="18980"/>
                    <a:pt x="8757" y="18979"/>
                    <a:pt x="8782" y="18979"/>
                  </a:cubicBezTo>
                  <a:cubicBezTo>
                    <a:pt x="8948" y="18979"/>
                    <a:pt x="9125" y="19015"/>
                    <a:pt x="9322" y="19105"/>
                  </a:cubicBezTo>
                  <a:cubicBezTo>
                    <a:pt x="10836" y="18938"/>
                    <a:pt x="12378" y="18992"/>
                    <a:pt x="13878" y="18610"/>
                  </a:cubicBezTo>
                  <a:cubicBezTo>
                    <a:pt x="15205" y="18508"/>
                    <a:pt x="16531" y="18406"/>
                    <a:pt x="17858" y="18304"/>
                  </a:cubicBezTo>
                  <a:cubicBezTo>
                    <a:pt x="21130" y="18009"/>
                    <a:pt x="24396" y="17735"/>
                    <a:pt x="27662" y="17423"/>
                  </a:cubicBezTo>
                  <a:cubicBezTo>
                    <a:pt x="29070" y="17288"/>
                    <a:pt x="30466" y="17080"/>
                    <a:pt x="31864" y="16859"/>
                  </a:cubicBezTo>
                  <a:cubicBezTo>
                    <a:pt x="32207" y="16746"/>
                    <a:pt x="32546" y="16617"/>
                    <a:pt x="32879" y="16477"/>
                  </a:cubicBezTo>
                  <a:cubicBezTo>
                    <a:pt x="32826" y="16408"/>
                    <a:pt x="32772" y="16333"/>
                    <a:pt x="32734" y="16242"/>
                  </a:cubicBezTo>
                  <a:cubicBezTo>
                    <a:pt x="32691" y="16150"/>
                    <a:pt x="32675" y="16064"/>
                    <a:pt x="32680" y="15979"/>
                  </a:cubicBezTo>
                  <a:cubicBezTo>
                    <a:pt x="32772" y="15940"/>
                    <a:pt x="32863" y="15908"/>
                    <a:pt x="32955" y="15865"/>
                  </a:cubicBezTo>
                  <a:cubicBezTo>
                    <a:pt x="33255" y="15478"/>
                    <a:pt x="33647" y="15220"/>
                    <a:pt x="34056" y="14941"/>
                  </a:cubicBezTo>
                  <a:cubicBezTo>
                    <a:pt x="34555" y="14598"/>
                    <a:pt x="34969" y="14189"/>
                    <a:pt x="35378" y="13754"/>
                  </a:cubicBezTo>
                  <a:lnTo>
                    <a:pt x="35378" y="13743"/>
                  </a:lnTo>
                  <a:cubicBezTo>
                    <a:pt x="35673" y="12798"/>
                    <a:pt x="36414" y="12126"/>
                    <a:pt x="37161" y="11492"/>
                  </a:cubicBezTo>
                  <a:cubicBezTo>
                    <a:pt x="37166" y="11487"/>
                    <a:pt x="37171" y="11487"/>
                    <a:pt x="37177" y="11481"/>
                  </a:cubicBezTo>
                  <a:cubicBezTo>
                    <a:pt x="37317" y="11363"/>
                    <a:pt x="37451" y="11251"/>
                    <a:pt x="37590" y="11132"/>
                  </a:cubicBezTo>
                  <a:cubicBezTo>
                    <a:pt x="37617" y="11111"/>
                    <a:pt x="37644" y="11084"/>
                    <a:pt x="37671" y="11057"/>
                  </a:cubicBezTo>
                  <a:cubicBezTo>
                    <a:pt x="37736" y="10955"/>
                    <a:pt x="37805" y="10869"/>
                    <a:pt x="37907" y="10837"/>
                  </a:cubicBezTo>
                  <a:cubicBezTo>
                    <a:pt x="38197" y="10547"/>
                    <a:pt x="38467" y="10235"/>
                    <a:pt x="38783" y="9972"/>
                  </a:cubicBezTo>
                  <a:cubicBezTo>
                    <a:pt x="38944" y="9832"/>
                    <a:pt x="39079" y="9649"/>
                    <a:pt x="39122" y="9467"/>
                  </a:cubicBezTo>
                  <a:cubicBezTo>
                    <a:pt x="39149" y="9354"/>
                    <a:pt x="39137" y="9247"/>
                    <a:pt x="39079" y="9145"/>
                  </a:cubicBezTo>
                  <a:cubicBezTo>
                    <a:pt x="39041" y="9096"/>
                    <a:pt x="38993" y="9048"/>
                    <a:pt x="38939" y="8999"/>
                  </a:cubicBezTo>
                  <a:lnTo>
                    <a:pt x="38939" y="8999"/>
                  </a:lnTo>
                  <a:lnTo>
                    <a:pt x="38966" y="9021"/>
                  </a:lnTo>
                  <a:cubicBezTo>
                    <a:pt x="38961" y="9010"/>
                    <a:pt x="38955" y="9005"/>
                    <a:pt x="38950" y="8994"/>
                  </a:cubicBezTo>
                  <a:cubicBezTo>
                    <a:pt x="38928" y="8972"/>
                    <a:pt x="38906" y="8957"/>
                    <a:pt x="38879" y="8940"/>
                  </a:cubicBezTo>
                  <a:cubicBezTo>
                    <a:pt x="38698" y="8823"/>
                    <a:pt x="38509" y="8720"/>
                    <a:pt x="38321" y="8623"/>
                  </a:cubicBezTo>
                  <a:cubicBezTo>
                    <a:pt x="38202" y="8565"/>
                    <a:pt x="38090" y="8500"/>
                    <a:pt x="37983" y="8436"/>
                  </a:cubicBezTo>
                  <a:cubicBezTo>
                    <a:pt x="37848" y="8387"/>
                    <a:pt x="37725" y="8323"/>
                    <a:pt x="37629" y="8221"/>
                  </a:cubicBezTo>
                  <a:cubicBezTo>
                    <a:pt x="37451" y="8139"/>
                    <a:pt x="37339" y="8017"/>
                    <a:pt x="37252" y="7866"/>
                  </a:cubicBezTo>
                  <a:cubicBezTo>
                    <a:pt x="36156" y="6840"/>
                    <a:pt x="35452" y="5260"/>
                    <a:pt x="35635" y="3815"/>
                  </a:cubicBezTo>
                  <a:cubicBezTo>
                    <a:pt x="35619" y="3762"/>
                    <a:pt x="35592" y="3708"/>
                    <a:pt x="35566" y="3654"/>
                  </a:cubicBezTo>
                  <a:cubicBezTo>
                    <a:pt x="35603" y="3542"/>
                    <a:pt x="35646" y="3428"/>
                    <a:pt x="35710" y="3321"/>
                  </a:cubicBezTo>
                  <a:lnTo>
                    <a:pt x="35710" y="3321"/>
                  </a:lnTo>
                  <a:cubicBezTo>
                    <a:pt x="35613" y="3364"/>
                    <a:pt x="35517" y="3401"/>
                    <a:pt x="35415" y="3413"/>
                  </a:cubicBezTo>
                  <a:cubicBezTo>
                    <a:pt x="35076" y="3150"/>
                    <a:pt x="34701" y="2924"/>
                    <a:pt x="34378" y="2644"/>
                  </a:cubicBezTo>
                  <a:cubicBezTo>
                    <a:pt x="34270" y="2553"/>
                    <a:pt x="34168" y="2456"/>
                    <a:pt x="34077" y="2349"/>
                  </a:cubicBezTo>
                  <a:cubicBezTo>
                    <a:pt x="33788" y="2013"/>
                    <a:pt x="33564" y="1875"/>
                    <a:pt x="33302" y="1875"/>
                  </a:cubicBezTo>
                  <a:cubicBezTo>
                    <a:pt x="33062" y="1875"/>
                    <a:pt x="32789" y="1991"/>
                    <a:pt x="32407" y="2176"/>
                  </a:cubicBezTo>
                  <a:cubicBezTo>
                    <a:pt x="31696" y="2520"/>
                    <a:pt x="30889" y="2886"/>
                    <a:pt x="30056" y="2886"/>
                  </a:cubicBezTo>
                  <a:cubicBezTo>
                    <a:pt x="29559" y="2886"/>
                    <a:pt x="29054" y="2756"/>
                    <a:pt x="28554" y="2414"/>
                  </a:cubicBezTo>
                  <a:cubicBezTo>
                    <a:pt x="27781" y="1876"/>
                    <a:pt x="26556" y="2112"/>
                    <a:pt x="26132" y="984"/>
                  </a:cubicBezTo>
                  <a:lnTo>
                    <a:pt x="26132" y="984"/>
                  </a:lnTo>
                  <a:lnTo>
                    <a:pt x="26154" y="1006"/>
                  </a:lnTo>
                  <a:cubicBezTo>
                    <a:pt x="26073" y="821"/>
                    <a:pt x="25971" y="673"/>
                    <a:pt x="25794" y="673"/>
                  </a:cubicBezTo>
                  <a:cubicBezTo>
                    <a:pt x="25744" y="673"/>
                    <a:pt x="25689" y="684"/>
                    <a:pt x="25626" y="710"/>
                  </a:cubicBezTo>
                  <a:cubicBezTo>
                    <a:pt x="25675" y="501"/>
                    <a:pt x="25566" y="451"/>
                    <a:pt x="25405" y="451"/>
                  </a:cubicBezTo>
                  <a:cubicBezTo>
                    <a:pt x="25388" y="451"/>
                    <a:pt x="25371" y="452"/>
                    <a:pt x="25353" y="452"/>
                  </a:cubicBezTo>
                  <a:cubicBezTo>
                    <a:pt x="25368" y="259"/>
                    <a:pt x="25251" y="200"/>
                    <a:pt x="25084" y="189"/>
                  </a:cubicBezTo>
                  <a:cubicBezTo>
                    <a:pt x="25075" y="82"/>
                    <a:pt x="25033" y="1"/>
                    <a:pt x="24939"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01"/>
            <p:cNvSpPr/>
            <p:nvPr/>
          </p:nvSpPr>
          <p:spPr>
            <a:xfrm>
              <a:off x="6385925" y="2501875"/>
              <a:ext cx="25" cy="25"/>
            </a:xfrm>
            <a:custGeom>
              <a:rect b="b" l="l" r="r" t="t"/>
              <a:pathLst>
                <a:path extrusionOk="0" h="1" w="1">
                  <a:moveTo>
                    <a:pt x="0" y="1"/>
                  </a:moveTo>
                  <a:lnTo>
                    <a:pt x="0"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01"/>
            <p:cNvSpPr/>
            <p:nvPr/>
          </p:nvSpPr>
          <p:spPr>
            <a:xfrm>
              <a:off x="6379350" y="2515150"/>
              <a:ext cx="25" cy="25"/>
            </a:xfrm>
            <a:custGeom>
              <a:rect b="b" l="l" r="r" t="t"/>
              <a:pathLst>
                <a:path extrusionOk="0" h="1" w="1">
                  <a:moveTo>
                    <a:pt x="0" y="1"/>
                  </a:moveTo>
                  <a:lnTo>
                    <a:pt x="0"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01"/>
            <p:cNvSpPr/>
            <p:nvPr/>
          </p:nvSpPr>
          <p:spPr>
            <a:xfrm>
              <a:off x="6392500" y="2487750"/>
              <a:ext cx="700" cy="850"/>
            </a:xfrm>
            <a:custGeom>
              <a:rect b="b" l="l" r="r" t="t"/>
              <a:pathLst>
                <a:path extrusionOk="0" h="34" w="28">
                  <a:moveTo>
                    <a:pt x="27" y="1"/>
                  </a:moveTo>
                  <a:cubicBezTo>
                    <a:pt x="17" y="7"/>
                    <a:pt x="12" y="7"/>
                    <a:pt x="0" y="13"/>
                  </a:cubicBezTo>
                  <a:cubicBezTo>
                    <a:pt x="7" y="18"/>
                    <a:pt x="7" y="28"/>
                    <a:pt x="7" y="33"/>
                  </a:cubicBezTo>
                  <a:cubicBezTo>
                    <a:pt x="7" y="33"/>
                    <a:pt x="12" y="23"/>
                    <a:pt x="17" y="18"/>
                  </a:cubicBezTo>
                  <a:lnTo>
                    <a:pt x="27"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01"/>
            <p:cNvSpPr/>
            <p:nvPr/>
          </p:nvSpPr>
          <p:spPr>
            <a:xfrm>
              <a:off x="6392650" y="2488575"/>
              <a:ext cx="25" cy="25"/>
            </a:xfrm>
            <a:custGeom>
              <a:rect b="b" l="l" r="r" t="t"/>
              <a:pathLst>
                <a:path extrusionOk="0" h="1" w="1">
                  <a:moveTo>
                    <a:pt x="1" y="0"/>
                  </a:moveTo>
                  <a:lnTo>
                    <a:pt x="1"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101"/>
            <p:cNvSpPr/>
            <p:nvPr/>
          </p:nvSpPr>
          <p:spPr>
            <a:xfrm>
              <a:off x="6312450" y="2414175"/>
              <a:ext cx="725" cy="575"/>
            </a:xfrm>
            <a:custGeom>
              <a:rect b="b" l="l" r="r" t="t"/>
              <a:pathLst>
                <a:path extrusionOk="0" h="23" w="29">
                  <a:moveTo>
                    <a:pt x="1" y="0"/>
                  </a:moveTo>
                  <a:cubicBezTo>
                    <a:pt x="1" y="6"/>
                    <a:pt x="6" y="17"/>
                    <a:pt x="6" y="22"/>
                  </a:cubicBezTo>
                  <a:lnTo>
                    <a:pt x="28" y="22"/>
                  </a:lnTo>
                  <a:lnTo>
                    <a:pt x="1"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01"/>
            <p:cNvSpPr/>
            <p:nvPr/>
          </p:nvSpPr>
          <p:spPr>
            <a:xfrm>
              <a:off x="6379225" y="2514525"/>
              <a:ext cx="575" cy="650"/>
            </a:xfrm>
            <a:custGeom>
              <a:rect b="b" l="l" r="r" t="t"/>
              <a:pathLst>
                <a:path extrusionOk="0" h="26" w="23">
                  <a:moveTo>
                    <a:pt x="22" y="0"/>
                  </a:moveTo>
                  <a:cubicBezTo>
                    <a:pt x="10" y="5"/>
                    <a:pt x="10" y="10"/>
                    <a:pt x="0" y="16"/>
                  </a:cubicBezTo>
                  <a:cubicBezTo>
                    <a:pt x="0" y="21"/>
                    <a:pt x="0" y="26"/>
                    <a:pt x="5" y="26"/>
                  </a:cubicBezTo>
                  <a:cubicBezTo>
                    <a:pt x="5" y="26"/>
                    <a:pt x="10" y="21"/>
                    <a:pt x="10" y="16"/>
                  </a:cubicBezTo>
                  <a:lnTo>
                    <a:pt x="22"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101"/>
            <p:cNvSpPr/>
            <p:nvPr/>
          </p:nvSpPr>
          <p:spPr>
            <a:xfrm>
              <a:off x="6385925" y="2501200"/>
              <a:ext cx="575" cy="700"/>
            </a:xfrm>
            <a:custGeom>
              <a:rect b="b" l="l" r="r" t="t"/>
              <a:pathLst>
                <a:path extrusionOk="0" h="28" w="23">
                  <a:moveTo>
                    <a:pt x="22" y="1"/>
                  </a:moveTo>
                  <a:cubicBezTo>
                    <a:pt x="12" y="1"/>
                    <a:pt x="5" y="6"/>
                    <a:pt x="0" y="6"/>
                  </a:cubicBezTo>
                  <a:lnTo>
                    <a:pt x="0" y="28"/>
                  </a:lnTo>
                  <a:lnTo>
                    <a:pt x="22"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01"/>
            <p:cNvSpPr/>
            <p:nvPr/>
          </p:nvSpPr>
          <p:spPr>
            <a:xfrm>
              <a:off x="5871800" y="2834950"/>
              <a:ext cx="700" cy="575"/>
            </a:xfrm>
            <a:custGeom>
              <a:rect b="b" l="l" r="r" t="t"/>
              <a:pathLst>
                <a:path extrusionOk="0" h="23" w="28">
                  <a:moveTo>
                    <a:pt x="1" y="0"/>
                  </a:moveTo>
                  <a:cubicBezTo>
                    <a:pt x="6" y="5"/>
                    <a:pt x="12" y="12"/>
                    <a:pt x="22" y="22"/>
                  </a:cubicBezTo>
                  <a:cubicBezTo>
                    <a:pt x="22" y="17"/>
                    <a:pt x="22" y="17"/>
                    <a:pt x="28" y="17"/>
                  </a:cubicBezTo>
                  <a:lnTo>
                    <a:pt x="1"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01"/>
            <p:cNvSpPr/>
            <p:nvPr/>
          </p:nvSpPr>
          <p:spPr>
            <a:xfrm>
              <a:off x="6165550" y="2514525"/>
              <a:ext cx="525" cy="650"/>
            </a:xfrm>
            <a:custGeom>
              <a:rect b="b" l="l" r="r" t="t"/>
              <a:pathLst>
                <a:path extrusionOk="0" h="26" w="21">
                  <a:moveTo>
                    <a:pt x="21" y="0"/>
                  </a:moveTo>
                  <a:lnTo>
                    <a:pt x="0" y="26"/>
                  </a:lnTo>
                  <a:cubicBezTo>
                    <a:pt x="5" y="21"/>
                    <a:pt x="11" y="21"/>
                    <a:pt x="16" y="16"/>
                  </a:cubicBezTo>
                  <a:cubicBezTo>
                    <a:pt x="16" y="10"/>
                    <a:pt x="21" y="5"/>
                    <a:pt x="21"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01"/>
            <p:cNvSpPr/>
            <p:nvPr/>
          </p:nvSpPr>
          <p:spPr>
            <a:xfrm>
              <a:off x="6132075" y="2527800"/>
              <a:ext cx="575" cy="575"/>
            </a:xfrm>
            <a:custGeom>
              <a:rect b="b" l="l" r="r" t="t"/>
              <a:pathLst>
                <a:path extrusionOk="0" h="23" w="23">
                  <a:moveTo>
                    <a:pt x="23" y="0"/>
                  </a:moveTo>
                  <a:lnTo>
                    <a:pt x="1" y="22"/>
                  </a:lnTo>
                  <a:lnTo>
                    <a:pt x="18" y="22"/>
                  </a:lnTo>
                  <a:cubicBezTo>
                    <a:pt x="18" y="17"/>
                    <a:pt x="23" y="5"/>
                    <a:pt x="23"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01"/>
            <p:cNvSpPr/>
            <p:nvPr/>
          </p:nvSpPr>
          <p:spPr>
            <a:xfrm>
              <a:off x="5992000" y="2788075"/>
              <a:ext cx="575" cy="700"/>
            </a:xfrm>
            <a:custGeom>
              <a:rect b="b" l="l" r="r" t="t"/>
              <a:pathLst>
                <a:path extrusionOk="0" h="28" w="23">
                  <a:moveTo>
                    <a:pt x="22" y="1"/>
                  </a:moveTo>
                  <a:cubicBezTo>
                    <a:pt x="12" y="6"/>
                    <a:pt x="12" y="11"/>
                    <a:pt x="7" y="17"/>
                  </a:cubicBezTo>
                  <a:cubicBezTo>
                    <a:pt x="0" y="23"/>
                    <a:pt x="0" y="28"/>
                    <a:pt x="0" y="28"/>
                  </a:cubicBezTo>
                  <a:lnTo>
                    <a:pt x="22"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01"/>
            <p:cNvSpPr/>
            <p:nvPr/>
          </p:nvSpPr>
          <p:spPr>
            <a:xfrm>
              <a:off x="6085350" y="2594675"/>
              <a:ext cx="575" cy="575"/>
            </a:xfrm>
            <a:custGeom>
              <a:rect b="b" l="l" r="r" t="t"/>
              <a:pathLst>
                <a:path extrusionOk="0" h="23" w="23">
                  <a:moveTo>
                    <a:pt x="0" y="1"/>
                  </a:moveTo>
                  <a:cubicBezTo>
                    <a:pt x="6" y="6"/>
                    <a:pt x="12" y="17"/>
                    <a:pt x="17" y="23"/>
                  </a:cubicBezTo>
                  <a:lnTo>
                    <a:pt x="22" y="23"/>
                  </a:lnTo>
                  <a:lnTo>
                    <a:pt x="0"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01"/>
            <p:cNvSpPr/>
            <p:nvPr/>
          </p:nvSpPr>
          <p:spPr>
            <a:xfrm>
              <a:off x="6252150" y="2434450"/>
              <a:ext cx="700" cy="575"/>
            </a:xfrm>
            <a:custGeom>
              <a:rect b="b" l="l" r="r" t="t"/>
              <a:pathLst>
                <a:path extrusionOk="0" h="23" w="28">
                  <a:moveTo>
                    <a:pt x="1" y="0"/>
                  </a:moveTo>
                  <a:cubicBezTo>
                    <a:pt x="6" y="6"/>
                    <a:pt x="6" y="12"/>
                    <a:pt x="12" y="22"/>
                  </a:cubicBezTo>
                  <a:lnTo>
                    <a:pt x="28" y="22"/>
                  </a:lnTo>
                  <a:lnTo>
                    <a:pt x="1"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01"/>
            <p:cNvSpPr/>
            <p:nvPr/>
          </p:nvSpPr>
          <p:spPr>
            <a:xfrm>
              <a:off x="6232125" y="2421175"/>
              <a:ext cx="725" cy="525"/>
            </a:xfrm>
            <a:custGeom>
              <a:rect b="b" l="l" r="r" t="t"/>
              <a:pathLst>
                <a:path extrusionOk="0" h="21" w="29">
                  <a:moveTo>
                    <a:pt x="1" y="0"/>
                  </a:moveTo>
                  <a:cubicBezTo>
                    <a:pt x="7" y="5"/>
                    <a:pt x="7" y="11"/>
                    <a:pt x="13" y="16"/>
                  </a:cubicBezTo>
                  <a:cubicBezTo>
                    <a:pt x="16" y="16"/>
                    <a:pt x="20" y="16"/>
                    <a:pt x="24" y="18"/>
                  </a:cubicBezTo>
                  <a:lnTo>
                    <a:pt x="24" y="18"/>
                  </a:lnTo>
                  <a:lnTo>
                    <a:pt x="1" y="0"/>
                  </a:lnTo>
                  <a:close/>
                  <a:moveTo>
                    <a:pt x="24" y="18"/>
                  </a:moveTo>
                  <a:lnTo>
                    <a:pt x="28" y="21"/>
                  </a:lnTo>
                  <a:cubicBezTo>
                    <a:pt x="27" y="20"/>
                    <a:pt x="25" y="19"/>
                    <a:pt x="24" y="18"/>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01"/>
            <p:cNvSpPr/>
            <p:nvPr/>
          </p:nvSpPr>
          <p:spPr>
            <a:xfrm>
              <a:off x="6245450" y="2427750"/>
              <a:ext cx="700" cy="700"/>
            </a:xfrm>
            <a:custGeom>
              <a:rect b="b" l="l" r="r" t="t"/>
              <a:pathLst>
                <a:path extrusionOk="0" h="28" w="28">
                  <a:moveTo>
                    <a:pt x="6" y="0"/>
                  </a:moveTo>
                  <a:cubicBezTo>
                    <a:pt x="0" y="11"/>
                    <a:pt x="0" y="22"/>
                    <a:pt x="0" y="27"/>
                  </a:cubicBezTo>
                  <a:cubicBezTo>
                    <a:pt x="11" y="27"/>
                    <a:pt x="22" y="27"/>
                    <a:pt x="28" y="22"/>
                  </a:cubicBezTo>
                  <a:lnTo>
                    <a:pt x="6" y="0"/>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01"/>
            <p:cNvSpPr/>
            <p:nvPr/>
          </p:nvSpPr>
          <p:spPr>
            <a:xfrm>
              <a:off x="6225425" y="2414425"/>
              <a:ext cx="700" cy="700"/>
            </a:xfrm>
            <a:custGeom>
              <a:rect b="b" l="l" r="r" t="t"/>
              <a:pathLst>
                <a:path extrusionOk="0" h="28" w="28">
                  <a:moveTo>
                    <a:pt x="1" y="1"/>
                  </a:moveTo>
                  <a:lnTo>
                    <a:pt x="1" y="28"/>
                  </a:lnTo>
                  <a:cubicBezTo>
                    <a:pt x="11" y="28"/>
                    <a:pt x="18" y="23"/>
                    <a:pt x="28" y="23"/>
                  </a:cubicBezTo>
                  <a:cubicBezTo>
                    <a:pt x="23" y="18"/>
                    <a:pt x="11" y="7"/>
                    <a:pt x="1"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01"/>
            <p:cNvSpPr/>
            <p:nvPr/>
          </p:nvSpPr>
          <p:spPr>
            <a:xfrm>
              <a:off x="6025450" y="2694725"/>
              <a:ext cx="425" cy="575"/>
            </a:xfrm>
            <a:custGeom>
              <a:rect b="b" l="l" r="r" t="t"/>
              <a:pathLst>
                <a:path extrusionOk="0" h="23" w="17">
                  <a:moveTo>
                    <a:pt x="16" y="1"/>
                  </a:moveTo>
                  <a:lnTo>
                    <a:pt x="1" y="23"/>
                  </a:lnTo>
                  <a:cubicBezTo>
                    <a:pt x="6" y="17"/>
                    <a:pt x="11" y="12"/>
                    <a:pt x="16" y="6"/>
                  </a:cubicBezTo>
                  <a:lnTo>
                    <a:pt x="16"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01"/>
            <p:cNvSpPr/>
            <p:nvPr/>
          </p:nvSpPr>
          <p:spPr>
            <a:xfrm>
              <a:off x="5818350" y="2854950"/>
              <a:ext cx="700" cy="575"/>
            </a:xfrm>
            <a:custGeom>
              <a:rect b="b" l="l" r="r" t="t"/>
              <a:pathLst>
                <a:path extrusionOk="0" h="23" w="28">
                  <a:moveTo>
                    <a:pt x="1" y="1"/>
                  </a:moveTo>
                  <a:cubicBezTo>
                    <a:pt x="2" y="2"/>
                    <a:pt x="4" y="4"/>
                    <a:pt x="7" y="6"/>
                  </a:cubicBezTo>
                  <a:lnTo>
                    <a:pt x="7" y="6"/>
                  </a:lnTo>
                  <a:lnTo>
                    <a:pt x="1" y="1"/>
                  </a:lnTo>
                  <a:close/>
                  <a:moveTo>
                    <a:pt x="7" y="6"/>
                  </a:moveTo>
                  <a:lnTo>
                    <a:pt x="28" y="23"/>
                  </a:lnTo>
                  <a:lnTo>
                    <a:pt x="23" y="18"/>
                  </a:lnTo>
                  <a:cubicBezTo>
                    <a:pt x="18" y="13"/>
                    <a:pt x="12" y="9"/>
                    <a:pt x="7" y="6"/>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01"/>
            <p:cNvSpPr/>
            <p:nvPr/>
          </p:nvSpPr>
          <p:spPr>
            <a:xfrm>
              <a:off x="5811500" y="2848250"/>
              <a:ext cx="825" cy="825"/>
            </a:xfrm>
            <a:custGeom>
              <a:rect b="b" l="l" r="r" t="t"/>
              <a:pathLst>
                <a:path extrusionOk="0" h="33" w="33">
                  <a:moveTo>
                    <a:pt x="7" y="1"/>
                  </a:moveTo>
                  <a:cubicBezTo>
                    <a:pt x="7" y="16"/>
                    <a:pt x="7" y="21"/>
                    <a:pt x="0" y="33"/>
                  </a:cubicBezTo>
                  <a:cubicBezTo>
                    <a:pt x="12" y="28"/>
                    <a:pt x="22" y="28"/>
                    <a:pt x="32" y="21"/>
                  </a:cubicBezTo>
                  <a:lnTo>
                    <a:pt x="7"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01"/>
            <p:cNvSpPr/>
            <p:nvPr/>
          </p:nvSpPr>
          <p:spPr>
            <a:xfrm>
              <a:off x="5845075" y="2854950"/>
              <a:ext cx="700" cy="575"/>
            </a:xfrm>
            <a:custGeom>
              <a:rect b="b" l="l" r="r" t="t"/>
              <a:pathLst>
                <a:path extrusionOk="0" h="23" w="28">
                  <a:moveTo>
                    <a:pt x="28" y="1"/>
                  </a:moveTo>
                  <a:lnTo>
                    <a:pt x="1" y="23"/>
                  </a:lnTo>
                  <a:lnTo>
                    <a:pt x="11" y="23"/>
                  </a:lnTo>
                  <a:cubicBezTo>
                    <a:pt x="17" y="18"/>
                    <a:pt x="23" y="11"/>
                    <a:pt x="28"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01"/>
            <p:cNvSpPr/>
            <p:nvPr/>
          </p:nvSpPr>
          <p:spPr>
            <a:xfrm>
              <a:off x="6005450" y="2768050"/>
              <a:ext cx="425" cy="700"/>
            </a:xfrm>
            <a:custGeom>
              <a:rect b="b" l="l" r="r" t="t"/>
              <a:pathLst>
                <a:path extrusionOk="0" h="28" w="17">
                  <a:moveTo>
                    <a:pt x="17" y="1"/>
                  </a:moveTo>
                  <a:lnTo>
                    <a:pt x="0" y="28"/>
                  </a:lnTo>
                  <a:cubicBezTo>
                    <a:pt x="5" y="23"/>
                    <a:pt x="10" y="18"/>
                    <a:pt x="17" y="6"/>
                  </a:cubicBezTo>
                  <a:lnTo>
                    <a:pt x="17"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01"/>
            <p:cNvSpPr/>
            <p:nvPr/>
          </p:nvSpPr>
          <p:spPr>
            <a:xfrm>
              <a:off x="6018750" y="2701300"/>
              <a:ext cx="550" cy="700"/>
            </a:xfrm>
            <a:custGeom>
              <a:rect b="b" l="l" r="r" t="t"/>
              <a:pathLst>
                <a:path extrusionOk="0" h="28" w="22">
                  <a:moveTo>
                    <a:pt x="16" y="1"/>
                  </a:moveTo>
                  <a:lnTo>
                    <a:pt x="1" y="28"/>
                  </a:lnTo>
                  <a:lnTo>
                    <a:pt x="21" y="28"/>
                  </a:lnTo>
                  <a:cubicBezTo>
                    <a:pt x="16" y="23"/>
                    <a:pt x="21" y="12"/>
                    <a:pt x="16"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01"/>
            <p:cNvSpPr/>
            <p:nvPr/>
          </p:nvSpPr>
          <p:spPr>
            <a:xfrm>
              <a:off x="6005300" y="2728050"/>
              <a:ext cx="575" cy="675"/>
            </a:xfrm>
            <a:custGeom>
              <a:rect b="b" l="l" r="r" t="t"/>
              <a:pathLst>
                <a:path extrusionOk="0" h="27" w="23">
                  <a:moveTo>
                    <a:pt x="23" y="1"/>
                  </a:moveTo>
                  <a:cubicBezTo>
                    <a:pt x="20" y="3"/>
                    <a:pt x="18" y="5"/>
                    <a:pt x="17" y="8"/>
                  </a:cubicBezTo>
                  <a:lnTo>
                    <a:pt x="17" y="8"/>
                  </a:lnTo>
                  <a:lnTo>
                    <a:pt x="23" y="1"/>
                  </a:lnTo>
                  <a:close/>
                  <a:moveTo>
                    <a:pt x="17" y="8"/>
                  </a:moveTo>
                  <a:lnTo>
                    <a:pt x="1" y="27"/>
                  </a:lnTo>
                  <a:cubicBezTo>
                    <a:pt x="6" y="21"/>
                    <a:pt x="11" y="21"/>
                    <a:pt x="11" y="16"/>
                  </a:cubicBezTo>
                  <a:cubicBezTo>
                    <a:pt x="14" y="13"/>
                    <a:pt x="15" y="10"/>
                    <a:pt x="17" y="8"/>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01"/>
            <p:cNvSpPr/>
            <p:nvPr/>
          </p:nvSpPr>
          <p:spPr>
            <a:xfrm>
              <a:off x="6265475" y="2441175"/>
              <a:ext cx="700" cy="550"/>
            </a:xfrm>
            <a:custGeom>
              <a:rect b="b" l="l" r="r" t="t"/>
              <a:pathLst>
                <a:path extrusionOk="0" h="22" w="28">
                  <a:moveTo>
                    <a:pt x="0" y="1"/>
                  </a:moveTo>
                  <a:cubicBezTo>
                    <a:pt x="10" y="11"/>
                    <a:pt x="16" y="16"/>
                    <a:pt x="21" y="22"/>
                  </a:cubicBezTo>
                  <a:cubicBezTo>
                    <a:pt x="21" y="22"/>
                    <a:pt x="27" y="22"/>
                    <a:pt x="27" y="16"/>
                  </a:cubicBezTo>
                  <a:lnTo>
                    <a:pt x="0"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01"/>
            <p:cNvSpPr/>
            <p:nvPr/>
          </p:nvSpPr>
          <p:spPr>
            <a:xfrm>
              <a:off x="6279175" y="2387575"/>
              <a:ext cx="400" cy="575"/>
            </a:xfrm>
            <a:custGeom>
              <a:rect b="b" l="l" r="r" t="t"/>
              <a:pathLst>
                <a:path extrusionOk="0" h="23" w="16">
                  <a:moveTo>
                    <a:pt x="0" y="1"/>
                  </a:moveTo>
                  <a:lnTo>
                    <a:pt x="16" y="23"/>
                  </a:lnTo>
                  <a:cubicBezTo>
                    <a:pt x="16" y="18"/>
                    <a:pt x="16" y="18"/>
                    <a:pt x="10" y="11"/>
                  </a:cubicBezTo>
                  <a:cubicBezTo>
                    <a:pt x="10" y="6"/>
                    <a:pt x="5" y="1"/>
                    <a:pt x="0"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01"/>
            <p:cNvSpPr/>
            <p:nvPr/>
          </p:nvSpPr>
          <p:spPr>
            <a:xfrm>
              <a:off x="6285875" y="2407475"/>
              <a:ext cx="700" cy="825"/>
            </a:xfrm>
            <a:custGeom>
              <a:rect b="b" l="l" r="r" t="t"/>
              <a:pathLst>
                <a:path extrusionOk="0" h="33" w="28">
                  <a:moveTo>
                    <a:pt x="0" y="0"/>
                  </a:moveTo>
                  <a:lnTo>
                    <a:pt x="22" y="32"/>
                  </a:lnTo>
                  <a:cubicBezTo>
                    <a:pt x="22" y="21"/>
                    <a:pt x="22" y="16"/>
                    <a:pt x="27" y="5"/>
                  </a:cubicBezTo>
                  <a:cubicBezTo>
                    <a:pt x="17" y="5"/>
                    <a:pt x="11" y="5"/>
                    <a:pt x="0"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01"/>
            <p:cNvSpPr/>
            <p:nvPr/>
          </p:nvSpPr>
          <p:spPr>
            <a:xfrm>
              <a:off x="6178700" y="2387450"/>
              <a:ext cx="575" cy="700"/>
            </a:xfrm>
            <a:custGeom>
              <a:rect b="b" l="l" r="r" t="t"/>
              <a:pathLst>
                <a:path extrusionOk="0" h="28" w="23">
                  <a:moveTo>
                    <a:pt x="22" y="1"/>
                  </a:moveTo>
                  <a:cubicBezTo>
                    <a:pt x="17" y="6"/>
                    <a:pt x="11" y="6"/>
                    <a:pt x="0" y="6"/>
                  </a:cubicBezTo>
                  <a:lnTo>
                    <a:pt x="0" y="28"/>
                  </a:lnTo>
                  <a:lnTo>
                    <a:pt x="22"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01"/>
            <p:cNvSpPr/>
            <p:nvPr/>
          </p:nvSpPr>
          <p:spPr>
            <a:xfrm>
              <a:off x="6265600" y="2380875"/>
              <a:ext cx="825" cy="700"/>
            </a:xfrm>
            <a:custGeom>
              <a:rect b="b" l="l" r="r" t="t"/>
              <a:pathLst>
                <a:path extrusionOk="0" h="28" w="33">
                  <a:moveTo>
                    <a:pt x="0" y="1"/>
                  </a:moveTo>
                  <a:lnTo>
                    <a:pt x="33" y="28"/>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01"/>
            <p:cNvSpPr/>
            <p:nvPr/>
          </p:nvSpPr>
          <p:spPr>
            <a:xfrm>
              <a:off x="6071925" y="2454325"/>
              <a:ext cx="550" cy="425"/>
            </a:xfrm>
            <a:custGeom>
              <a:rect b="b" l="l" r="r" t="t"/>
              <a:pathLst>
                <a:path extrusionOk="0" h="17" w="22">
                  <a:moveTo>
                    <a:pt x="16" y="1"/>
                  </a:moveTo>
                  <a:cubicBezTo>
                    <a:pt x="11" y="6"/>
                    <a:pt x="6" y="11"/>
                    <a:pt x="1" y="16"/>
                  </a:cubicBezTo>
                  <a:lnTo>
                    <a:pt x="22" y="6"/>
                  </a:lnTo>
                  <a:cubicBezTo>
                    <a:pt x="22" y="1"/>
                    <a:pt x="16" y="1"/>
                    <a:pt x="16"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01"/>
            <p:cNvSpPr/>
            <p:nvPr/>
          </p:nvSpPr>
          <p:spPr>
            <a:xfrm>
              <a:off x="6265725" y="2380575"/>
              <a:ext cx="700" cy="1000"/>
            </a:xfrm>
            <a:custGeom>
              <a:rect b="b" l="l" r="r" t="t"/>
              <a:pathLst>
                <a:path extrusionOk="0" h="40" w="28">
                  <a:moveTo>
                    <a:pt x="28" y="1"/>
                  </a:moveTo>
                  <a:cubicBezTo>
                    <a:pt x="22" y="7"/>
                    <a:pt x="11" y="7"/>
                    <a:pt x="0" y="13"/>
                  </a:cubicBezTo>
                  <a:cubicBezTo>
                    <a:pt x="11" y="18"/>
                    <a:pt x="17" y="28"/>
                    <a:pt x="28" y="40"/>
                  </a:cubicBezTo>
                  <a:lnTo>
                    <a:pt x="28"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01"/>
            <p:cNvSpPr/>
            <p:nvPr/>
          </p:nvSpPr>
          <p:spPr>
            <a:xfrm>
              <a:off x="6605775" y="2581100"/>
              <a:ext cx="575" cy="450"/>
            </a:xfrm>
            <a:custGeom>
              <a:rect b="b" l="l" r="r" t="t"/>
              <a:pathLst>
                <a:path extrusionOk="0" h="18" w="23">
                  <a:moveTo>
                    <a:pt x="23" y="1"/>
                  </a:moveTo>
                  <a:cubicBezTo>
                    <a:pt x="18" y="6"/>
                    <a:pt x="11" y="6"/>
                    <a:pt x="6" y="12"/>
                  </a:cubicBezTo>
                  <a:lnTo>
                    <a:pt x="1" y="18"/>
                  </a:lnTo>
                  <a:lnTo>
                    <a:pt x="18" y="6"/>
                  </a:lnTo>
                  <a:lnTo>
                    <a:pt x="23" y="1"/>
                  </a:ln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01"/>
            <p:cNvSpPr/>
            <p:nvPr/>
          </p:nvSpPr>
          <p:spPr>
            <a:xfrm>
              <a:off x="5667125" y="2244950"/>
              <a:ext cx="632075" cy="617425"/>
            </a:xfrm>
            <a:custGeom>
              <a:rect b="b" l="l" r="r" t="t"/>
              <a:pathLst>
                <a:path extrusionOk="0" h="24697" w="25283">
                  <a:moveTo>
                    <a:pt x="24491" y="5711"/>
                  </a:moveTo>
                  <a:cubicBezTo>
                    <a:pt x="24491" y="5713"/>
                    <a:pt x="24492" y="5714"/>
                    <a:pt x="24492" y="5716"/>
                  </a:cubicBezTo>
                  <a:cubicBezTo>
                    <a:pt x="24492" y="5714"/>
                    <a:pt x="24492" y="5713"/>
                    <a:pt x="24491" y="5711"/>
                  </a:cubicBezTo>
                  <a:close/>
                  <a:moveTo>
                    <a:pt x="8591" y="0"/>
                  </a:moveTo>
                  <a:cubicBezTo>
                    <a:pt x="8462" y="0"/>
                    <a:pt x="8338" y="43"/>
                    <a:pt x="8242" y="129"/>
                  </a:cubicBezTo>
                  <a:cubicBezTo>
                    <a:pt x="8231" y="140"/>
                    <a:pt x="8220" y="151"/>
                    <a:pt x="8209" y="156"/>
                  </a:cubicBezTo>
                  <a:cubicBezTo>
                    <a:pt x="8204" y="162"/>
                    <a:pt x="8204" y="167"/>
                    <a:pt x="8193" y="172"/>
                  </a:cubicBezTo>
                  <a:cubicBezTo>
                    <a:pt x="8167" y="489"/>
                    <a:pt x="8113" y="801"/>
                    <a:pt x="8026" y="1118"/>
                  </a:cubicBezTo>
                  <a:cubicBezTo>
                    <a:pt x="8006" y="1198"/>
                    <a:pt x="7957" y="1279"/>
                    <a:pt x="7903" y="1365"/>
                  </a:cubicBezTo>
                  <a:cubicBezTo>
                    <a:pt x="7897" y="1644"/>
                    <a:pt x="7914" y="1977"/>
                    <a:pt x="7930" y="2375"/>
                  </a:cubicBezTo>
                  <a:cubicBezTo>
                    <a:pt x="8574" y="2918"/>
                    <a:pt x="8038" y="3826"/>
                    <a:pt x="8457" y="4389"/>
                  </a:cubicBezTo>
                  <a:cubicBezTo>
                    <a:pt x="8376" y="4900"/>
                    <a:pt x="8279" y="5410"/>
                    <a:pt x="8204" y="5926"/>
                  </a:cubicBezTo>
                  <a:cubicBezTo>
                    <a:pt x="8177" y="6098"/>
                    <a:pt x="8155" y="6270"/>
                    <a:pt x="8135" y="6437"/>
                  </a:cubicBezTo>
                  <a:cubicBezTo>
                    <a:pt x="7979" y="7731"/>
                    <a:pt x="6484" y="9333"/>
                    <a:pt x="5190" y="9563"/>
                  </a:cubicBezTo>
                  <a:cubicBezTo>
                    <a:pt x="5056" y="9643"/>
                    <a:pt x="4927" y="9725"/>
                    <a:pt x="4793" y="9805"/>
                  </a:cubicBezTo>
                  <a:lnTo>
                    <a:pt x="4755" y="9869"/>
                  </a:lnTo>
                  <a:cubicBezTo>
                    <a:pt x="4357" y="10052"/>
                    <a:pt x="4191" y="10374"/>
                    <a:pt x="4185" y="10799"/>
                  </a:cubicBezTo>
                  <a:cubicBezTo>
                    <a:pt x="3761" y="11202"/>
                    <a:pt x="3595" y="11659"/>
                    <a:pt x="3739" y="12266"/>
                  </a:cubicBezTo>
                  <a:cubicBezTo>
                    <a:pt x="3836" y="12657"/>
                    <a:pt x="3745" y="12795"/>
                    <a:pt x="3564" y="12795"/>
                  </a:cubicBezTo>
                  <a:cubicBezTo>
                    <a:pt x="3446" y="12795"/>
                    <a:pt x="3290" y="12736"/>
                    <a:pt x="3124" y="12650"/>
                  </a:cubicBezTo>
                  <a:lnTo>
                    <a:pt x="3124" y="12650"/>
                  </a:lnTo>
                  <a:cubicBezTo>
                    <a:pt x="2927" y="12472"/>
                    <a:pt x="2775" y="12400"/>
                    <a:pt x="2651" y="12400"/>
                  </a:cubicBezTo>
                  <a:cubicBezTo>
                    <a:pt x="2384" y="12400"/>
                    <a:pt x="2247" y="12738"/>
                    <a:pt x="2068" y="13077"/>
                  </a:cubicBezTo>
                  <a:cubicBezTo>
                    <a:pt x="1602" y="13979"/>
                    <a:pt x="2075" y="14951"/>
                    <a:pt x="1790" y="15859"/>
                  </a:cubicBezTo>
                  <a:cubicBezTo>
                    <a:pt x="1381" y="15973"/>
                    <a:pt x="1172" y="16214"/>
                    <a:pt x="1242" y="16650"/>
                  </a:cubicBezTo>
                  <a:cubicBezTo>
                    <a:pt x="1183" y="16633"/>
                    <a:pt x="1126" y="16626"/>
                    <a:pt x="1071" y="16626"/>
                  </a:cubicBezTo>
                  <a:cubicBezTo>
                    <a:pt x="834" y="16626"/>
                    <a:pt x="627" y="16757"/>
                    <a:pt x="414" y="16853"/>
                  </a:cubicBezTo>
                  <a:cubicBezTo>
                    <a:pt x="350" y="16960"/>
                    <a:pt x="307" y="17074"/>
                    <a:pt x="270" y="17186"/>
                  </a:cubicBezTo>
                  <a:cubicBezTo>
                    <a:pt x="275" y="17191"/>
                    <a:pt x="275" y="17197"/>
                    <a:pt x="280" y="17208"/>
                  </a:cubicBezTo>
                  <a:cubicBezTo>
                    <a:pt x="270" y="17235"/>
                    <a:pt x="253" y="17267"/>
                    <a:pt x="248" y="17304"/>
                  </a:cubicBezTo>
                  <a:cubicBezTo>
                    <a:pt x="0" y="19647"/>
                    <a:pt x="1344" y="21414"/>
                    <a:pt x="3030" y="22832"/>
                  </a:cubicBezTo>
                  <a:cubicBezTo>
                    <a:pt x="3600" y="23310"/>
                    <a:pt x="5158" y="24487"/>
                    <a:pt x="6330" y="24611"/>
                  </a:cubicBezTo>
                  <a:cubicBezTo>
                    <a:pt x="6429" y="24667"/>
                    <a:pt x="6529" y="24697"/>
                    <a:pt x="6630" y="24697"/>
                  </a:cubicBezTo>
                  <a:cubicBezTo>
                    <a:pt x="6763" y="24697"/>
                    <a:pt x="6896" y="24644"/>
                    <a:pt x="7027" y="24525"/>
                  </a:cubicBezTo>
                  <a:cubicBezTo>
                    <a:pt x="7086" y="24498"/>
                    <a:pt x="7146" y="24471"/>
                    <a:pt x="7200" y="24433"/>
                  </a:cubicBezTo>
                  <a:cubicBezTo>
                    <a:pt x="7236" y="24441"/>
                    <a:pt x="7271" y="24444"/>
                    <a:pt x="7303" y="24444"/>
                  </a:cubicBezTo>
                  <a:cubicBezTo>
                    <a:pt x="7482" y="24444"/>
                    <a:pt x="7605" y="24333"/>
                    <a:pt x="7677" y="24134"/>
                  </a:cubicBezTo>
                  <a:lnTo>
                    <a:pt x="7677" y="24134"/>
                  </a:lnTo>
                  <a:cubicBezTo>
                    <a:pt x="7852" y="23964"/>
                    <a:pt x="8028" y="23792"/>
                    <a:pt x="8209" y="23622"/>
                  </a:cubicBezTo>
                  <a:cubicBezTo>
                    <a:pt x="8199" y="23612"/>
                    <a:pt x="8193" y="23605"/>
                    <a:pt x="8188" y="23600"/>
                  </a:cubicBezTo>
                  <a:lnTo>
                    <a:pt x="8188" y="23600"/>
                  </a:lnTo>
                  <a:lnTo>
                    <a:pt x="8215" y="23617"/>
                  </a:lnTo>
                  <a:cubicBezTo>
                    <a:pt x="8209" y="23617"/>
                    <a:pt x="8209" y="23617"/>
                    <a:pt x="8209" y="23622"/>
                  </a:cubicBezTo>
                  <a:cubicBezTo>
                    <a:pt x="8379" y="23797"/>
                    <a:pt x="8507" y="24094"/>
                    <a:pt x="8737" y="24094"/>
                  </a:cubicBezTo>
                  <a:cubicBezTo>
                    <a:pt x="8833" y="24094"/>
                    <a:pt x="8947" y="24042"/>
                    <a:pt x="9090" y="23907"/>
                  </a:cubicBezTo>
                  <a:cubicBezTo>
                    <a:pt x="9488" y="23885"/>
                    <a:pt x="9950" y="23821"/>
                    <a:pt x="10198" y="23573"/>
                  </a:cubicBezTo>
                  <a:cubicBezTo>
                    <a:pt x="10230" y="23536"/>
                    <a:pt x="10262" y="23498"/>
                    <a:pt x="10288" y="23456"/>
                  </a:cubicBezTo>
                  <a:cubicBezTo>
                    <a:pt x="10718" y="22720"/>
                    <a:pt x="11401" y="22457"/>
                    <a:pt x="12093" y="22204"/>
                  </a:cubicBezTo>
                  <a:cubicBezTo>
                    <a:pt x="12432" y="22134"/>
                    <a:pt x="12770" y="22053"/>
                    <a:pt x="13039" y="21871"/>
                  </a:cubicBezTo>
                  <a:cubicBezTo>
                    <a:pt x="13324" y="21678"/>
                    <a:pt x="13447" y="21500"/>
                    <a:pt x="13496" y="21312"/>
                  </a:cubicBezTo>
                  <a:cubicBezTo>
                    <a:pt x="13570" y="21210"/>
                    <a:pt x="13598" y="21091"/>
                    <a:pt x="13550" y="20930"/>
                  </a:cubicBezTo>
                  <a:lnTo>
                    <a:pt x="13550" y="20930"/>
                  </a:lnTo>
                  <a:cubicBezTo>
                    <a:pt x="13543" y="20942"/>
                    <a:pt x="13538" y="20947"/>
                    <a:pt x="13533" y="20952"/>
                  </a:cubicBezTo>
                  <a:lnTo>
                    <a:pt x="13550" y="20925"/>
                  </a:lnTo>
                  <a:lnTo>
                    <a:pt x="13550" y="20930"/>
                  </a:lnTo>
                  <a:cubicBezTo>
                    <a:pt x="13872" y="20543"/>
                    <a:pt x="13592" y="20146"/>
                    <a:pt x="13511" y="19754"/>
                  </a:cubicBezTo>
                  <a:cubicBezTo>
                    <a:pt x="13555" y="19576"/>
                    <a:pt x="13614" y="19394"/>
                    <a:pt x="13694" y="19211"/>
                  </a:cubicBezTo>
                  <a:cubicBezTo>
                    <a:pt x="13930" y="18991"/>
                    <a:pt x="14071" y="18728"/>
                    <a:pt x="14076" y="18395"/>
                  </a:cubicBezTo>
                  <a:cubicBezTo>
                    <a:pt x="14098" y="18358"/>
                    <a:pt x="14113" y="18314"/>
                    <a:pt x="14135" y="18277"/>
                  </a:cubicBezTo>
                  <a:cubicBezTo>
                    <a:pt x="14291" y="18271"/>
                    <a:pt x="14323" y="18132"/>
                    <a:pt x="14349" y="17997"/>
                  </a:cubicBezTo>
                  <a:lnTo>
                    <a:pt x="14349" y="17997"/>
                  </a:lnTo>
                  <a:cubicBezTo>
                    <a:pt x="14344" y="18003"/>
                    <a:pt x="14339" y="18008"/>
                    <a:pt x="14334" y="18014"/>
                  </a:cubicBezTo>
                  <a:lnTo>
                    <a:pt x="14349" y="17992"/>
                  </a:lnTo>
                  <a:lnTo>
                    <a:pt x="14349" y="17997"/>
                  </a:lnTo>
                  <a:cubicBezTo>
                    <a:pt x="14731" y="17654"/>
                    <a:pt x="14726" y="17148"/>
                    <a:pt x="14882" y="16708"/>
                  </a:cubicBezTo>
                  <a:cubicBezTo>
                    <a:pt x="15026" y="16300"/>
                    <a:pt x="15102" y="15876"/>
                    <a:pt x="15182" y="15445"/>
                  </a:cubicBezTo>
                  <a:cubicBezTo>
                    <a:pt x="15263" y="15279"/>
                    <a:pt x="15338" y="15107"/>
                    <a:pt x="15440" y="14941"/>
                  </a:cubicBezTo>
                  <a:cubicBezTo>
                    <a:pt x="15871" y="14205"/>
                    <a:pt x="16466" y="14425"/>
                    <a:pt x="17036" y="14322"/>
                  </a:cubicBezTo>
                  <a:cubicBezTo>
                    <a:pt x="17142" y="14404"/>
                    <a:pt x="17248" y="14446"/>
                    <a:pt x="17351" y="14446"/>
                  </a:cubicBezTo>
                  <a:cubicBezTo>
                    <a:pt x="17579" y="14446"/>
                    <a:pt x="17791" y="14239"/>
                    <a:pt x="17954" y="13813"/>
                  </a:cubicBezTo>
                  <a:cubicBezTo>
                    <a:pt x="18019" y="13640"/>
                    <a:pt x="18073" y="13464"/>
                    <a:pt x="18127" y="13286"/>
                  </a:cubicBezTo>
                  <a:cubicBezTo>
                    <a:pt x="18282" y="12969"/>
                    <a:pt x="18417" y="12636"/>
                    <a:pt x="18556" y="12335"/>
                  </a:cubicBezTo>
                  <a:cubicBezTo>
                    <a:pt x="18965" y="11475"/>
                    <a:pt x="19164" y="11949"/>
                    <a:pt x="19776" y="11589"/>
                  </a:cubicBezTo>
                  <a:cubicBezTo>
                    <a:pt x="20270" y="11304"/>
                    <a:pt x="20570" y="10525"/>
                    <a:pt x="20759" y="9859"/>
                  </a:cubicBezTo>
                  <a:cubicBezTo>
                    <a:pt x="20835" y="9772"/>
                    <a:pt x="20904" y="9681"/>
                    <a:pt x="20947" y="9574"/>
                  </a:cubicBezTo>
                  <a:cubicBezTo>
                    <a:pt x="20989" y="9472"/>
                    <a:pt x="21011" y="9358"/>
                    <a:pt x="21011" y="9229"/>
                  </a:cubicBezTo>
                  <a:cubicBezTo>
                    <a:pt x="21016" y="8720"/>
                    <a:pt x="21113" y="8237"/>
                    <a:pt x="21247" y="7753"/>
                  </a:cubicBezTo>
                  <a:cubicBezTo>
                    <a:pt x="21378" y="7409"/>
                    <a:pt x="21564" y="7140"/>
                    <a:pt x="21839" y="7140"/>
                  </a:cubicBezTo>
                  <a:cubicBezTo>
                    <a:pt x="21938" y="7140"/>
                    <a:pt x="22048" y="7175"/>
                    <a:pt x="22172" y="7253"/>
                  </a:cubicBezTo>
                  <a:cubicBezTo>
                    <a:pt x="22714" y="7592"/>
                    <a:pt x="23230" y="7876"/>
                    <a:pt x="23843" y="8064"/>
                  </a:cubicBezTo>
                  <a:cubicBezTo>
                    <a:pt x="23968" y="8103"/>
                    <a:pt x="24094" y="8121"/>
                    <a:pt x="24211" y="8121"/>
                  </a:cubicBezTo>
                  <a:cubicBezTo>
                    <a:pt x="24239" y="8121"/>
                    <a:pt x="24267" y="8120"/>
                    <a:pt x="24294" y="8118"/>
                  </a:cubicBezTo>
                  <a:cubicBezTo>
                    <a:pt x="24340" y="8134"/>
                    <a:pt x="24384" y="8142"/>
                    <a:pt x="24425" y="8142"/>
                  </a:cubicBezTo>
                  <a:cubicBezTo>
                    <a:pt x="24545" y="8142"/>
                    <a:pt x="24642" y="8076"/>
                    <a:pt x="24718" y="7967"/>
                  </a:cubicBezTo>
                  <a:cubicBezTo>
                    <a:pt x="24917" y="7838"/>
                    <a:pt x="25067" y="7635"/>
                    <a:pt x="25137" y="7377"/>
                  </a:cubicBezTo>
                  <a:cubicBezTo>
                    <a:pt x="25169" y="7248"/>
                    <a:pt x="25127" y="7146"/>
                    <a:pt x="25057" y="7076"/>
                  </a:cubicBezTo>
                  <a:cubicBezTo>
                    <a:pt x="25105" y="6995"/>
                    <a:pt x="25159" y="6925"/>
                    <a:pt x="25223" y="6876"/>
                  </a:cubicBezTo>
                  <a:cubicBezTo>
                    <a:pt x="25229" y="6802"/>
                    <a:pt x="25239" y="6732"/>
                    <a:pt x="25256" y="6678"/>
                  </a:cubicBezTo>
                  <a:cubicBezTo>
                    <a:pt x="25276" y="6619"/>
                    <a:pt x="25283" y="6554"/>
                    <a:pt x="25276" y="6490"/>
                  </a:cubicBezTo>
                  <a:lnTo>
                    <a:pt x="25276" y="6490"/>
                  </a:lnTo>
                  <a:cubicBezTo>
                    <a:pt x="25157" y="6498"/>
                    <a:pt x="25032" y="6517"/>
                    <a:pt x="24913" y="6517"/>
                  </a:cubicBezTo>
                  <a:cubicBezTo>
                    <a:pt x="24867" y="6517"/>
                    <a:pt x="24821" y="6514"/>
                    <a:pt x="24777" y="6506"/>
                  </a:cubicBezTo>
                  <a:cubicBezTo>
                    <a:pt x="24772" y="6517"/>
                    <a:pt x="24772" y="6522"/>
                    <a:pt x="24772" y="6533"/>
                  </a:cubicBezTo>
                  <a:lnTo>
                    <a:pt x="24750" y="6501"/>
                  </a:lnTo>
                  <a:lnTo>
                    <a:pt x="24750" y="6501"/>
                  </a:lnTo>
                  <a:cubicBezTo>
                    <a:pt x="24761" y="6506"/>
                    <a:pt x="24767" y="6506"/>
                    <a:pt x="24777" y="6506"/>
                  </a:cubicBezTo>
                  <a:cubicBezTo>
                    <a:pt x="24869" y="6179"/>
                    <a:pt x="24708" y="5937"/>
                    <a:pt x="24492" y="5716"/>
                  </a:cubicBezTo>
                  <a:lnTo>
                    <a:pt x="24492" y="5716"/>
                  </a:lnTo>
                  <a:cubicBezTo>
                    <a:pt x="24498" y="5723"/>
                    <a:pt x="24498" y="5723"/>
                    <a:pt x="24498" y="5728"/>
                  </a:cubicBezTo>
                  <a:lnTo>
                    <a:pt x="24482" y="5706"/>
                  </a:lnTo>
                  <a:lnTo>
                    <a:pt x="24482" y="5706"/>
                  </a:lnTo>
                  <a:cubicBezTo>
                    <a:pt x="24486" y="5706"/>
                    <a:pt x="24489" y="5708"/>
                    <a:pt x="24491" y="5711"/>
                  </a:cubicBezTo>
                  <a:lnTo>
                    <a:pt x="24491" y="5711"/>
                  </a:lnTo>
                  <a:cubicBezTo>
                    <a:pt x="24429" y="5507"/>
                    <a:pt x="24312" y="5397"/>
                    <a:pt x="24138" y="5397"/>
                  </a:cubicBezTo>
                  <a:cubicBezTo>
                    <a:pt x="24088" y="5397"/>
                    <a:pt x="24032" y="5407"/>
                    <a:pt x="23972" y="5426"/>
                  </a:cubicBezTo>
                  <a:lnTo>
                    <a:pt x="23972" y="5465"/>
                  </a:lnTo>
                  <a:cubicBezTo>
                    <a:pt x="23961" y="5453"/>
                    <a:pt x="23955" y="5443"/>
                    <a:pt x="23944" y="5438"/>
                  </a:cubicBezTo>
                  <a:cubicBezTo>
                    <a:pt x="23955" y="5432"/>
                    <a:pt x="23966" y="5432"/>
                    <a:pt x="23972" y="5426"/>
                  </a:cubicBezTo>
                  <a:cubicBezTo>
                    <a:pt x="24030" y="4966"/>
                    <a:pt x="23963" y="4642"/>
                    <a:pt x="23365" y="4642"/>
                  </a:cubicBezTo>
                  <a:cubicBezTo>
                    <a:pt x="23356" y="4642"/>
                    <a:pt x="23347" y="4642"/>
                    <a:pt x="23337" y="4642"/>
                  </a:cubicBezTo>
                  <a:cubicBezTo>
                    <a:pt x="22389" y="4669"/>
                    <a:pt x="21476" y="4743"/>
                    <a:pt x="20742" y="5438"/>
                  </a:cubicBezTo>
                  <a:lnTo>
                    <a:pt x="20742" y="5438"/>
                  </a:lnTo>
                  <a:cubicBezTo>
                    <a:pt x="20567" y="5447"/>
                    <a:pt x="20480" y="5538"/>
                    <a:pt x="20463" y="5706"/>
                  </a:cubicBezTo>
                  <a:cubicBezTo>
                    <a:pt x="20474" y="5706"/>
                    <a:pt x="20480" y="5706"/>
                    <a:pt x="20485" y="5701"/>
                  </a:cubicBezTo>
                  <a:lnTo>
                    <a:pt x="20485" y="5701"/>
                  </a:lnTo>
                  <a:lnTo>
                    <a:pt x="20463" y="5728"/>
                  </a:lnTo>
                  <a:lnTo>
                    <a:pt x="20463" y="5706"/>
                  </a:lnTo>
                  <a:cubicBezTo>
                    <a:pt x="20265" y="5733"/>
                    <a:pt x="20173" y="5845"/>
                    <a:pt x="20211" y="6060"/>
                  </a:cubicBezTo>
                  <a:cubicBezTo>
                    <a:pt x="19944" y="5919"/>
                    <a:pt x="19701" y="5842"/>
                    <a:pt x="19474" y="5842"/>
                  </a:cubicBezTo>
                  <a:cubicBezTo>
                    <a:pt x="19193" y="5842"/>
                    <a:pt x="18935" y="5959"/>
                    <a:pt x="18685" y="6211"/>
                  </a:cubicBezTo>
                  <a:cubicBezTo>
                    <a:pt x="18621" y="6281"/>
                    <a:pt x="18556" y="6356"/>
                    <a:pt x="18497" y="6437"/>
                  </a:cubicBezTo>
                  <a:cubicBezTo>
                    <a:pt x="18030" y="7060"/>
                    <a:pt x="17411" y="7565"/>
                    <a:pt x="16863" y="8118"/>
                  </a:cubicBezTo>
                  <a:cubicBezTo>
                    <a:pt x="16808" y="8104"/>
                    <a:pt x="16755" y="8098"/>
                    <a:pt x="16706" y="8098"/>
                  </a:cubicBezTo>
                  <a:cubicBezTo>
                    <a:pt x="16501" y="8098"/>
                    <a:pt x="16342" y="8207"/>
                    <a:pt x="16208" y="8376"/>
                  </a:cubicBezTo>
                  <a:cubicBezTo>
                    <a:pt x="16208" y="8376"/>
                    <a:pt x="16214" y="8376"/>
                    <a:pt x="16214" y="8381"/>
                  </a:cubicBezTo>
                  <a:lnTo>
                    <a:pt x="16193" y="8391"/>
                  </a:lnTo>
                  <a:cubicBezTo>
                    <a:pt x="16198" y="8386"/>
                    <a:pt x="16203" y="8381"/>
                    <a:pt x="16208" y="8376"/>
                  </a:cubicBezTo>
                  <a:cubicBezTo>
                    <a:pt x="15510" y="7871"/>
                    <a:pt x="15252" y="6829"/>
                    <a:pt x="15489" y="6001"/>
                  </a:cubicBezTo>
                  <a:cubicBezTo>
                    <a:pt x="15387" y="5824"/>
                    <a:pt x="15258" y="5663"/>
                    <a:pt x="15085" y="5545"/>
                  </a:cubicBezTo>
                  <a:cubicBezTo>
                    <a:pt x="15026" y="5502"/>
                    <a:pt x="14968" y="5465"/>
                    <a:pt x="14904" y="5432"/>
                  </a:cubicBezTo>
                  <a:cubicBezTo>
                    <a:pt x="14865" y="5416"/>
                    <a:pt x="14833" y="5405"/>
                    <a:pt x="14795" y="5389"/>
                  </a:cubicBezTo>
                  <a:cubicBezTo>
                    <a:pt x="13474" y="5582"/>
                    <a:pt x="12147" y="5775"/>
                    <a:pt x="10831" y="6033"/>
                  </a:cubicBezTo>
                  <a:cubicBezTo>
                    <a:pt x="10689" y="6061"/>
                    <a:pt x="10563" y="6075"/>
                    <a:pt x="10451" y="6075"/>
                  </a:cubicBezTo>
                  <a:cubicBezTo>
                    <a:pt x="9913" y="6075"/>
                    <a:pt x="9694" y="5758"/>
                    <a:pt x="9595" y="5153"/>
                  </a:cubicBezTo>
                  <a:cubicBezTo>
                    <a:pt x="9316" y="3444"/>
                    <a:pt x="9015" y="1731"/>
                    <a:pt x="8730" y="22"/>
                  </a:cubicBezTo>
                  <a:cubicBezTo>
                    <a:pt x="8683" y="6"/>
                    <a:pt x="8639" y="0"/>
                    <a:pt x="8591"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01"/>
            <p:cNvSpPr/>
            <p:nvPr/>
          </p:nvSpPr>
          <p:spPr>
            <a:xfrm>
              <a:off x="5648325" y="3196075"/>
              <a:ext cx="711700" cy="537400"/>
            </a:xfrm>
            <a:custGeom>
              <a:rect b="b" l="l" r="r" t="t"/>
              <a:pathLst>
                <a:path extrusionOk="0" h="21496" w="28468">
                  <a:moveTo>
                    <a:pt x="7075" y="10638"/>
                  </a:moveTo>
                  <a:lnTo>
                    <a:pt x="7080" y="10645"/>
                  </a:lnTo>
                  <a:lnTo>
                    <a:pt x="7080" y="10645"/>
                  </a:lnTo>
                  <a:cubicBezTo>
                    <a:pt x="7078" y="10643"/>
                    <a:pt x="7077" y="10640"/>
                    <a:pt x="7075" y="10638"/>
                  </a:cubicBezTo>
                  <a:close/>
                  <a:moveTo>
                    <a:pt x="7881" y="11175"/>
                  </a:moveTo>
                  <a:lnTo>
                    <a:pt x="7881" y="11175"/>
                  </a:lnTo>
                  <a:lnTo>
                    <a:pt x="7881" y="11175"/>
                  </a:lnTo>
                  <a:cubicBezTo>
                    <a:pt x="7887" y="11181"/>
                    <a:pt x="7893" y="11186"/>
                    <a:pt x="7898" y="11192"/>
                  </a:cubicBezTo>
                  <a:cubicBezTo>
                    <a:pt x="7893" y="11192"/>
                    <a:pt x="7887" y="11197"/>
                    <a:pt x="7876" y="11197"/>
                  </a:cubicBezTo>
                  <a:cubicBezTo>
                    <a:pt x="7881" y="11192"/>
                    <a:pt x="7881" y="11181"/>
                    <a:pt x="7881" y="11175"/>
                  </a:cubicBezTo>
                  <a:close/>
                  <a:moveTo>
                    <a:pt x="14823" y="18127"/>
                  </a:moveTo>
                  <a:cubicBezTo>
                    <a:pt x="14833" y="18127"/>
                    <a:pt x="14833" y="18133"/>
                    <a:pt x="14843" y="18133"/>
                  </a:cubicBezTo>
                  <a:lnTo>
                    <a:pt x="14823" y="18133"/>
                  </a:lnTo>
                  <a:lnTo>
                    <a:pt x="14823" y="18127"/>
                  </a:lnTo>
                  <a:close/>
                  <a:moveTo>
                    <a:pt x="11964" y="1"/>
                  </a:moveTo>
                  <a:cubicBezTo>
                    <a:pt x="11588" y="55"/>
                    <a:pt x="11196" y="168"/>
                    <a:pt x="10814" y="248"/>
                  </a:cubicBezTo>
                  <a:cubicBezTo>
                    <a:pt x="10417" y="345"/>
                    <a:pt x="10020" y="437"/>
                    <a:pt x="9622" y="533"/>
                  </a:cubicBezTo>
                  <a:cubicBezTo>
                    <a:pt x="9166" y="482"/>
                    <a:pt x="8713" y="455"/>
                    <a:pt x="8262" y="455"/>
                  </a:cubicBezTo>
                  <a:cubicBezTo>
                    <a:pt x="7139" y="455"/>
                    <a:pt x="6036" y="628"/>
                    <a:pt x="4963" y="1053"/>
                  </a:cubicBezTo>
                  <a:lnTo>
                    <a:pt x="4963" y="1053"/>
                  </a:lnTo>
                  <a:cubicBezTo>
                    <a:pt x="4965" y="1051"/>
                    <a:pt x="4965" y="1047"/>
                    <a:pt x="4965" y="1044"/>
                  </a:cubicBezTo>
                  <a:cubicBezTo>
                    <a:pt x="4921" y="1041"/>
                    <a:pt x="4878" y="1039"/>
                    <a:pt x="4836" y="1039"/>
                  </a:cubicBezTo>
                  <a:cubicBezTo>
                    <a:pt x="4484" y="1039"/>
                    <a:pt x="4215" y="1154"/>
                    <a:pt x="4148" y="1580"/>
                  </a:cubicBezTo>
                  <a:cubicBezTo>
                    <a:pt x="4154" y="1580"/>
                    <a:pt x="4159" y="1580"/>
                    <a:pt x="4164" y="1587"/>
                  </a:cubicBezTo>
                  <a:lnTo>
                    <a:pt x="4142" y="1602"/>
                  </a:lnTo>
                  <a:cubicBezTo>
                    <a:pt x="4148" y="1592"/>
                    <a:pt x="4148" y="1587"/>
                    <a:pt x="4148" y="1580"/>
                  </a:cubicBezTo>
                  <a:cubicBezTo>
                    <a:pt x="4069" y="1550"/>
                    <a:pt x="3999" y="1536"/>
                    <a:pt x="3938" y="1536"/>
                  </a:cubicBezTo>
                  <a:cubicBezTo>
                    <a:pt x="3751" y="1536"/>
                    <a:pt x="3645" y="1672"/>
                    <a:pt x="3606" y="1919"/>
                  </a:cubicBezTo>
                  <a:cubicBezTo>
                    <a:pt x="3192" y="2086"/>
                    <a:pt x="2778" y="2257"/>
                    <a:pt x="2364" y="2430"/>
                  </a:cubicBezTo>
                  <a:cubicBezTo>
                    <a:pt x="2026" y="2472"/>
                    <a:pt x="1687" y="2515"/>
                    <a:pt x="1349" y="2564"/>
                  </a:cubicBezTo>
                  <a:cubicBezTo>
                    <a:pt x="1247" y="2703"/>
                    <a:pt x="1156" y="2849"/>
                    <a:pt x="1080" y="2983"/>
                  </a:cubicBezTo>
                  <a:cubicBezTo>
                    <a:pt x="1042" y="3042"/>
                    <a:pt x="1010" y="3095"/>
                    <a:pt x="973" y="3149"/>
                  </a:cubicBezTo>
                  <a:cubicBezTo>
                    <a:pt x="968" y="3160"/>
                    <a:pt x="962" y="3171"/>
                    <a:pt x="957" y="3182"/>
                  </a:cubicBezTo>
                  <a:cubicBezTo>
                    <a:pt x="1107" y="3268"/>
                    <a:pt x="1188" y="3434"/>
                    <a:pt x="1209" y="3714"/>
                  </a:cubicBezTo>
                  <a:cubicBezTo>
                    <a:pt x="1215" y="3714"/>
                    <a:pt x="1220" y="3714"/>
                    <a:pt x="1225" y="3719"/>
                  </a:cubicBezTo>
                  <a:cubicBezTo>
                    <a:pt x="1220" y="3724"/>
                    <a:pt x="1215" y="3730"/>
                    <a:pt x="1209" y="3735"/>
                  </a:cubicBezTo>
                  <a:lnTo>
                    <a:pt x="1209" y="3714"/>
                  </a:lnTo>
                  <a:cubicBezTo>
                    <a:pt x="1135" y="3686"/>
                    <a:pt x="1069" y="3672"/>
                    <a:pt x="1010" y="3672"/>
                  </a:cubicBezTo>
                  <a:cubicBezTo>
                    <a:pt x="845" y="3672"/>
                    <a:pt x="735" y="3780"/>
                    <a:pt x="672" y="3982"/>
                  </a:cubicBezTo>
                  <a:cubicBezTo>
                    <a:pt x="683" y="3982"/>
                    <a:pt x="688" y="3977"/>
                    <a:pt x="693" y="3977"/>
                  </a:cubicBezTo>
                  <a:lnTo>
                    <a:pt x="693" y="3977"/>
                  </a:lnTo>
                  <a:lnTo>
                    <a:pt x="667" y="4004"/>
                  </a:lnTo>
                  <a:cubicBezTo>
                    <a:pt x="672" y="3993"/>
                    <a:pt x="672" y="3987"/>
                    <a:pt x="672" y="3982"/>
                  </a:cubicBezTo>
                  <a:lnTo>
                    <a:pt x="672" y="3982"/>
                  </a:lnTo>
                  <a:cubicBezTo>
                    <a:pt x="415" y="4074"/>
                    <a:pt x="409" y="4299"/>
                    <a:pt x="403" y="4520"/>
                  </a:cubicBezTo>
                  <a:cubicBezTo>
                    <a:pt x="415" y="4513"/>
                    <a:pt x="420" y="4513"/>
                    <a:pt x="425" y="4508"/>
                  </a:cubicBezTo>
                  <a:lnTo>
                    <a:pt x="425" y="4508"/>
                  </a:lnTo>
                  <a:lnTo>
                    <a:pt x="403" y="4541"/>
                  </a:lnTo>
                  <a:lnTo>
                    <a:pt x="403" y="4520"/>
                  </a:lnTo>
                  <a:lnTo>
                    <a:pt x="403" y="4520"/>
                  </a:lnTo>
                  <a:cubicBezTo>
                    <a:pt x="119" y="4697"/>
                    <a:pt x="1" y="4874"/>
                    <a:pt x="409" y="5051"/>
                  </a:cubicBezTo>
                  <a:cubicBezTo>
                    <a:pt x="409" y="5046"/>
                    <a:pt x="403" y="5041"/>
                    <a:pt x="403" y="5036"/>
                  </a:cubicBezTo>
                  <a:lnTo>
                    <a:pt x="403" y="5036"/>
                  </a:lnTo>
                  <a:lnTo>
                    <a:pt x="425" y="5056"/>
                  </a:lnTo>
                  <a:cubicBezTo>
                    <a:pt x="420" y="5056"/>
                    <a:pt x="415" y="5051"/>
                    <a:pt x="409" y="5051"/>
                  </a:cubicBezTo>
                  <a:lnTo>
                    <a:pt x="409" y="5051"/>
                  </a:lnTo>
                  <a:cubicBezTo>
                    <a:pt x="430" y="5384"/>
                    <a:pt x="645" y="5524"/>
                    <a:pt x="941" y="5584"/>
                  </a:cubicBezTo>
                  <a:cubicBezTo>
                    <a:pt x="935" y="5577"/>
                    <a:pt x="935" y="5577"/>
                    <a:pt x="930" y="5567"/>
                  </a:cubicBezTo>
                  <a:lnTo>
                    <a:pt x="930" y="5567"/>
                  </a:lnTo>
                  <a:lnTo>
                    <a:pt x="961" y="5593"/>
                  </a:lnTo>
                  <a:lnTo>
                    <a:pt x="961" y="5593"/>
                  </a:lnTo>
                  <a:cubicBezTo>
                    <a:pt x="955" y="5589"/>
                    <a:pt x="945" y="5588"/>
                    <a:pt x="941" y="5584"/>
                  </a:cubicBezTo>
                  <a:lnTo>
                    <a:pt x="941" y="5584"/>
                  </a:lnTo>
                  <a:cubicBezTo>
                    <a:pt x="1032" y="5841"/>
                    <a:pt x="1253" y="5857"/>
                    <a:pt x="1473" y="5857"/>
                  </a:cubicBezTo>
                  <a:cubicBezTo>
                    <a:pt x="1473" y="5847"/>
                    <a:pt x="1467" y="5847"/>
                    <a:pt x="1467" y="5835"/>
                  </a:cubicBezTo>
                  <a:lnTo>
                    <a:pt x="1467" y="5835"/>
                  </a:lnTo>
                  <a:lnTo>
                    <a:pt x="1494" y="5857"/>
                  </a:lnTo>
                  <a:lnTo>
                    <a:pt x="1473" y="5857"/>
                  </a:lnTo>
                  <a:cubicBezTo>
                    <a:pt x="1570" y="6115"/>
                    <a:pt x="1795" y="6120"/>
                    <a:pt x="2021" y="6125"/>
                  </a:cubicBezTo>
                  <a:cubicBezTo>
                    <a:pt x="2015" y="6115"/>
                    <a:pt x="2004" y="6110"/>
                    <a:pt x="1999" y="6105"/>
                  </a:cubicBezTo>
                  <a:lnTo>
                    <a:pt x="1999" y="6105"/>
                  </a:lnTo>
                  <a:lnTo>
                    <a:pt x="2031" y="6125"/>
                  </a:lnTo>
                  <a:lnTo>
                    <a:pt x="2021" y="6125"/>
                  </a:lnTo>
                  <a:cubicBezTo>
                    <a:pt x="2493" y="6566"/>
                    <a:pt x="3095" y="6749"/>
                    <a:pt x="3691" y="6931"/>
                  </a:cubicBezTo>
                  <a:cubicBezTo>
                    <a:pt x="3901" y="7087"/>
                    <a:pt x="4218" y="7228"/>
                    <a:pt x="4384" y="7394"/>
                  </a:cubicBezTo>
                  <a:cubicBezTo>
                    <a:pt x="4444" y="7447"/>
                    <a:pt x="4481" y="7506"/>
                    <a:pt x="4491" y="7570"/>
                  </a:cubicBezTo>
                  <a:cubicBezTo>
                    <a:pt x="4717" y="8812"/>
                    <a:pt x="5716" y="9381"/>
                    <a:pt x="6527" y="10122"/>
                  </a:cubicBezTo>
                  <a:cubicBezTo>
                    <a:pt x="6603" y="10424"/>
                    <a:pt x="6797" y="10606"/>
                    <a:pt x="7097" y="10665"/>
                  </a:cubicBezTo>
                  <a:cubicBezTo>
                    <a:pt x="7096" y="10663"/>
                    <a:pt x="7095" y="10661"/>
                    <a:pt x="7093" y="10659"/>
                  </a:cubicBezTo>
                  <a:lnTo>
                    <a:pt x="7093" y="10659"/>
                  </a:lnTo>
                  <a:lnTo>
                    <a:pt x="7102" y="10665"/>
                  </a:lnTo>
                  <a:lnTo>
                    <a:pt x="7097" y="10665"/>
                  </a:lnTo>
                  <a:cubicBezTo>
                    <a:pt x="7178" y="10746"/>
                    <a:pt x="7258" y="10826"/>
                    <a:pt x="7345" y="10907"/>
                  </a:cubicBezTo>
                  <a:lnTo>
                    <a:pt x="7339" y="10907"/>
                  </a:lnTo>
                  <a:cubicBezTo>
                    <a:pt x="7433" y="11086"/>
                    <a:pt x="7540" y="11228"/>
                    <a:pt x="7720" y="11228"/>
                  </a:cubicBezTo>
                  <a:cubicBezTo>
                    <a:pt x="7767" y="11228"/>
                    <a:pt x="7818" y="11218"/>
                    <a:pt x="7876" y="11197"/>
                  </a:cubicBezTo>
                  <a:lnTo>
                    <a:pt x="7876" y="11197"/>
                  </a:lnTo>
                  <a:cubicBezTo>
                    <a:pt x="7837" y="11406"/>
                    <a:pt x="7939" y="11467"/>
                    <a:pt x="8107" y="11467"/>
                  </a:cubicBezTo>
                  <a:cubicBezTo>
                    <a:pt x="8121" y="11467"/>
                    <a:pt x="8136" y="11466"/>
                    <a:pt x="8150" y="11466"/>
                  </a:cubicBezTo>
                  <a:cubicBezTo>
                    <a:pt x="8150" y="11455"/>
                    <a:pt x="8150" y="11450"/>
                    <a:pt x="8145" y="11438"/>
                  </a:cubicBezTo>
                  <a:lnTo>
                    <a:pt x="8145" y="11438"/>
                  </a:lnTo>
                  <a:lnTo>
                    <a:pt x="8171" y="11466"/>
                  </a:lnTo>
                  <a:lnTo>
                    <a:pt x="8150" y="11466"/>
                  </a:lnTo>
                  <a:cubicBezTo>
                    <a:pt x="8295" y="12041"/>
                    <a:pt x="8827" y="11944"/>
                    <a:pt x="9235" y="12051"/>
                  </a:cubicBezTo>
                  <a:cubicBezTo>
                    <a:pt x="9606" y="12443"/>
                    <a:pt x="9842" y="12933"/>
                    <a:pt x="10144" y="13372"/>
                  </a:cubicBezTo>
                  <a:cubicBezTo>
                    <a:pt x="10326" y="13635"/>
                    <a:pt x="10531" y="13883"/>
                    <a:pt x="10804" y="14076"/>
                  </a:cubicBezTo>
                  <a:cubicBezTo>
                    <a:pt x="10879" y="14481"/>
                    <a:pt x="11102" y="14676"/>
                    <a:pt x="11460" y="14676"/>
                  </a:cubicBezTo>
                  <a:cubicBezTo>
                    <a:pt x="11516" y="14676"/>
                    <a:pt x="11575" y="14671"/>
                    <a:pt x="11637" y="14662"/>
                  </a:cubicBezTo>
                  <a:cubicBezTo>
                    <a:pt x="11632" y="14657"/>
                    <a:pt x="11627" y="14651"/>
                    <a:pt x="11620" y="14646"/>
                  </a:cubicBezTo>
                  <a:lnTo>
                    <a:pt x="11620" y="14646"/>
                  </a:lnTo>
                  <a:lnTo>
                    <a:pt x="11632" y="14651"/>
                  </a:lnTo>
                  <a:cubicBezTo>
                    <a:pt x="11637" y="14657"/>
                    <a:pt x="11642" y="14662"/>
                    <a:pt x="11642" y="14662"/>
                  </a:cubicBezTo>
                  <a:lnTo>
                    <a:pt x="11637" y="14662"/>
                  </a:lnTo>
                  <a:cubicBezTo>
                    <a:pt x="12158" y="15205"/>
                    <a:pt x="12217" y="16204"/>
                    <a:pt x="13221" y="16263"/>
                  </a:cubicBezTo>
                  <a:lnTo>
                    <a:pt x="13221" y="16253"/>
                  </a:lnTo>
                  <a:lnTo>
                    <a:pt x="13227" y="16253"/>
                  </a:lnTo>
                  <a:cubicBezTo>
                    <a:pt x="13227" y="16258"/>
                    <a:pt x="13232" y="16258"/>
                    <a:pt x="13232" y="16263"/>
                  </a:cubicBezTo>
                  <a:lnTo>
                    <a:pt x="13221" y="16263"/>
                  </a:lnTo>
                  <a:cubicBezTo>
                    <a:pt x="13196" y="17312"/>
                    <a:pt x="13426" y="18140"/>
                    <a:pt x="14620" y="18140"/>
                  </a:cubicBezTo>
                  <a:cubicBezTo>
                    <a:pt x="14684" y="18140"/>
                    <a:pt x="14752" y="18138"/>
                    <a:pt x="14823" y="18133"/>
                  </a:cubicBezTo>
                  <a:lnTo>
                    <a:pt x="14823" y="18133"/>
                  </a:lnTo>
                  <a:cubicBezTo>
                    <a:pt x="14736" y="18460"/>
                    <a:pt x="14779" y="18740"/>
                    <a:pt x="15086" y="18933"/>
                  </a:cubicBezTo>
                  <a:lnTo>
                    <a:pt x="15086" y="18917"/>
                  </a:lnTo>
                  <a:lnTo>
                    <a:pt x="15108" y="18949"/>
                  </a:lnTo>
                  <a:cubicBezTo>
                    <a:pt x="15101" y="18944"/>
                    <a:pt x="15096" y="18938"/>
                    <a:pt x="15086" y="18933"/>
                  </a:cubicBezTo>
                  <a:lnTo>
                    <a:pt x="15086" y="18933"/>
                  </a:lnTo>
                  <a:cubicBezTo>
                    <a:pt x="15054" y="19534"/>
                    <a:pt x="15220" y="20099"/>
                    <a:pt x="15445" y="20647"/>
                  </a:cubicBezTo>
                  <a:lnTo>
                    <a:pt x="15445" y="20652"/>
                  </a:lnTo>
                  <a:cubicBezTo>
                    <a:pt x="15676" y="20786"/>
                    <a:pt x="15907" y="20927"/>
                    <a:pt x="16133" y="21066"/>
                  </a:cubicBezTo>
                  <a:cubicBezTo>
                    <a:pt x="16149" y="21076"/>
                    <a:pt x="16171" y="21088"/>
                    <a:pt x="16187" y="21098"/>
                  </a:cubicBezTo>
                  <a:cubicBezTo>
                    <a:pt x="16259" y="21284"/>
                    <a:pt x="16391" y="21319"/>
                    <a:pt x="16526" y="21319"/>
                  </a:cubicBezTo>
                  <a:cubicBezTo>
                    <a:pt x="16605" y="21319"/>
                    <a:pt x="16684" y="21307"/>
                    <a:pt x="16753" y="21307"/>
                  </a:cubicBezTo>
                  <a:cubicBezTo>
                    <a:pt x="16814" y="21307"/>
                    <a:pt x="16866" y="21316"/>
                    <a:pt x="16901" y="21351"/>
                  </a:cubicBezTo>
                  <a:cubicBezTo>
                    <a:pt x="16881" y="21398"/>
                    <a:pt x="16859" y="21447"/>
                    <a:pt x="16837" y="21495"/>
                  </a:cubicBezTo>
                  <a:cubicBezTo>
                    <a:pt x="17057" y="21404"/>
                    <a:pt x="17235" y="21270"/>
                    <a:pt x="17379" y="21114"/>
                  </a:cubicBezTo>
                  <a:cubicBezTo>
                    <a:pt x="17632" y="20840"/>
                    <a:pt x="17788" y="20508"/>
                    <a:pt x="17912" y="20238"/>
                  </a:cubicBezTo>
                  <a:cubicBezTo>
                    <a:pt x="17982" y="20089"/>
                    <a:pt x="18046" y="19943"/>
                    <a:pt x="18116" y="19831"/>
                  </a:cubicBezTo>
                  <a:cubicBezTo>
                    <a:pt x="18277" y="19578"/>
                    <a:pt x="18406" y="19308"/>
                    <a:pt x="18535" y="19051"/>
                  </a:cubicBezTo>
                  <a:cubicBezTo>
                    <a:pt x="18793" y="18530"/>
                    <a:pt x="19034" y="18036"/>
                    <a:pt x="19415" y="17832"/>
                  </a:cubicBezTo>
                  <a:cubicBezTo>
                    <a:pt x="21097" y="16930"/>
                    <a:pt x="22296" y="15559"/>
                    <a:pt x="23450" y="14238"/>
                  </a:cubicBezTo>
                  <a:cubicBezTo>
                    <a:pt x="24074" y="13523"/>
                    <a:pt x="24724" y="12782"/>
                    <a:pt x="25427" y="12148"/>
                  </a:cubicBezTo>
                  <a:cubicBezTo>
                    <a:pt x="25787" y="11820"/>
                    <a:pt x="25777" y="11418"/>
                    <a:pt x="25770" y="11175"/>
                  </a:cubicBezTo>
                  <a:cubicBezTo>
                    <a:pt x="25770" y="11128"/>
                    <a:pt x="25765" y="11084"/>
                    <a:pt x="25770" y="11041"/>
                  </a:cubicBezTo>
                  <a:cubicBezTo>
                    <a:pt x="25879" y="9187"/>
                    <a:pt x="26507" y="7990"/>
                    <a:pt x="27748" y="7265"/>
                  </a:cubicBezTo>
                  <a:cubicBezTo>
                    <a:pt x="28044" y="7087"/>
                    <a:pt x="28188" y="6894"/>
                    <a:pt x="28247" y="6705"/>
                  </a:cubicBezTo>
                  <a:cubicBezTo>
                    <a:pt x="28252" y="6690"/>
                    <a:pt x="28247" y="6668"/>
                    <a:pt x="28252" y="6652"/>
                  </a:cubicBezTo>
                  <a:lnTo>
                    <a:pt x="28259" y="6647"/>
                  </a:lnTo>
                  <a:cubicBezTo>
                    <a:pt x="28452" y="6539"/>
                    <a:pt x="28468" y="6281"/>
                    <a:pt x="28328" y="6125"/>
                  </a:cubicBezTo>
                  <a:cubicBezTo>
                    <a:pt x="27969" y="5733"/>
                    <a:pt x="27479" y="5519"/>
                    <a:pt x="27049" y="5202"/>
                  </a:cubicBezTo>
                  <a:cubicBezTo>
                    <a:pt x="26201" y="4573"/>
                    <a:pt x="25373" y="3913"/>
                    <a:pt x="24488" y="3327"/>
                  </a:cubicBezTo>
                  <a:cubicBezTo>
                    <a:pt x="23385" y="2601"/>
                    <a:pt x="22107" y="1490"/>
                    <a:pt x="20866" y="1044"/>
                  </a:cubicBezTo>
                  <a:cubicBezTo>
                    <a:pt x="20831" y="1032"/>
                    <a:pt x="20799" y="1027"/>
                    <a:pt x="20768" y="1027"/>
                  </a:cubicBezTo>
                  <a:cubicBezTo>
                    <a:pt x="20741" y="1027"/>
                    <a:pt x="20717" y="1031"/>
                    <a:pt x="20694" y="1039"/>
                  </a:cubicBezTo>
                  <a:cubicBezTo>
                    <a:pt x="20676" y="1037"/>
                    <a:pt x="20657" y="1036"/>
                    <a:pt x="20637" y="1036"/>
                  </a:cubicBezTo>
                  <a:cubicBezTo>
                    <a:pt x="20323" y="1036"/>
                    <a:pt x="19965" y="1272"/>
                    <a:pt x="19641" y="1312"/>
                  </a:cubicBezTo>
                  <a:cubicBezTo>
                    <a:pt x="19400" y="1361"/>
                    <a:pt x="19163" y="1451"/>
                    <a:pt x="18932" y="1548"/>
                  </a:cubicBezTo>
                  <a:cubicBezTo>
                    <a:pt x="18793" y="1607"/>
                    <a:pt x="18653" y="1667"/>
                    <a:pt x="18513" y="1721"/>
                  </a:cubicBezTo>
                  <a:cubicBezTo>
                    <a:pt x="18421" y="1758"/>
                    <a:pt x="18325" y="1790"/>
                    <a:pt x="18228" y="1823"/>
                  </a:cubicBezTo>
                  <a:cubicBezTo>
                    <a:pt x="18051" y="1877"/>
                    <a:pt x="17868" y="1911"/>
                    <a:pt x="17677" y="1911"/>
                  </a:cubicBezTo>
                  <a:cubicBezTo>
                    <a:pt x="17562" y="1911"/>
                    <a:pt x="17443" y="1899"/>
                    <a:pt x="17320" y="1870"/>
                  </a:cubicBezTo>
                  <a:cubicBezTo>
                    <a:pt x="17186" y="1752"/>
                    <a:pt x="17043" y="1711"/>
                    <a:pt x="16901" y="1711"/>
                  </a:cubicBezTo>
                  <a:cubicBezTo>
                    <a:pt x="16702" y="1711"/>
                    <a:pt x="16503" y="1790"/>
                    <a:pt x="16321" y="1850"/>
                  </a:cubicBezTo>
                  <a:cubicBezTo>
                    <a:pt x="16064" y="1932"/>
                    <a:pt x="15825" y="1975"/>
                    <a:pt x="15603" y="1975"/>
                  </a:cubicBezTo>
                  <a:cubicBezTo>
                    <a:pt x="15362" y="1975"/>
                    <a:pt x="15142" y="1924"/>
                    <a:pt x="14947" y="1818"/>
                  </a:cubicBezTo>
                  <a:lnTo>
                    <a:pt x="14908" y="1818"/>
                  </a:lnTo>
                  <a:cubicBezTo>
                    <a:pt x="14903" y="1806"/>
                    <a:pt x="14903" y="1801"/>
                    <a:pt x="14898" y="1790"/>
                  </a:cubicBezTo>
                  <a:cubicBezTo>
                    <a:pt x="14656" y="1645"/>
                    <a:pt x="14451" y="1409"/>
                    <a:pt x="14290" y="1071"/>
                  </a:cubicBezTo>
                  <a:cubicBezTo>
                    <a:pt x="14290" y="1071"/>
                    <a:pt x="14295" y="1065"/>
                    <a:pt x="14302" y="1065"/>
                  </a:cubicBezTo>
                  <a:cubicBezTo>
                    <a:pt x="14218" y="871"/>
                    <a:pt x="14101" y="746"/>
                    <a:pt x="13923" y="746"/>
                  </a:cubicBezTo>
                  <a:cubicBezTo>
                    <a:pt x="13870" y="746"/>
                    <a:pt x="13812" y="757"/>
                    <a:pt x="13747" y="781"/>
                  </a:cubicBezTo>
                  <a:cubicBezTo>
                    <a:pt x="13754" y="786"/>
                    <a:pt x="13754" y="791"/>
                    <a:pt x="13759" y="802"/>
                  </a:cubicBezTo>
                  <a:lnTo>
                    <a:pt x="13737" y="781"/>
                  </a:lnTo>
                  <a:lnTo>
                    <a:pt x="13747" y="781"/>
                  </a:lnTo>
                  <a:cubicBezTo>
                    <a:pt x="13554" y="479"/>
                    <a:pt x="13345" y="281"/>
                    <a:pt x="13125" y="157"/>
                  </a:cubicBezTo>
                  <a:cubicBezTo>
                    <a:pt x="13001" y="141"/>
                    <a:pt x="12884" y="125"/>
                    <a:pt x="12765" y="114"/>
                  </a:cubicBezTo>
                  <a:cubicBezTo>
                    <a:pt x="12490" y="77"/>
                    <a:pt x="12222" y="45"/>
                    <a:pt x="11964" y="1"/>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01"/>
            <p:cNvSpPr/>
            <p:nvPr/>
          </p:nvSpPr>
          <p:spPr>
            <a:xfrm>
              <a:off x="6515750" y="2274000"/>
              <a:ext cx="212275" cy="434800"/>
            </a:xfrm>
            <a:custGeom>
              <a:rect b="b" l="l" r="r" t="t"/>
              <a:pathLst>
                <a:path extrusionOk="0" h="17392" w="8491">
                  <a:moveTo>
                    <a:pt x="1213" y="0"/>
                  </a:moveTo>
                  <a:cubicBezTo>
                    <a:pt x="617" y="0"/>
                    <a:pt x="1" y="488"/>
                    <a:pt x="202" y="1234"/>
                  </a:cubicBezTo>
                  <a:cubicBezTo>
                    <a:pt x="540" y="2491"/>
                    <a:pt x="1110" y="3599"/>
                    <a:pt x="1517" y="4834"/>
                  </a:cubicBezTo>
                  <a:cubicBezTo>
                    <a:pt x="1921" y="6037"/>
                    <a:pt x="1556" y="7552"/>
                    <a:pt x="1872" y="8841"/>
                  </a:cubicBezTo>
                  <a:cubicBezTo>
                    <a:pt x="2189" y="10147"/>
                    <a:pt x="1625" y="11426"/>
                    <a:pt x="1963" y="12758"/>
                  </a:cubicBezTo>
                  <a:cubicBezTo>
                    <a:pt x="2307" y="14107"/>
                    <a:pt x="2060" y="15342"/>
                    <a:pt x="2265" y="16680"/>
                  </a:cubicBezTo>
                  <a:cubicBezTo>
                    <a:pt x="2337" y="17159"/>
                    <a:pt x="2765" y="17392"/>
                    <a:pt x="3197" y="17392"/>
                  </a:cubicBezTo>
                  <a:cubicBezTo>
                    <a:pt x="3468" y="17392"/>
                    <a:pt x="3741" y="17300"/>
                    <a:pt x="3929" y="17120"/>
                  </a:cubicBezTo>
                  <a:cubicBezTo>
                    <a:pt x="6686" y="14466"/>
                    <a:pt x="8405" y="8820"/>
                    <a:pt x="8479" y="5114"/>
                  </a:cubicBezTo>
                  <a:cubicBezTo>
                    <a:pt x="8491" y="4539"/>
                    <a:pt x="7962" y="4114"/>
                    <a:pt x="7442" y="4114"/>
                  </a:cubicBezTo>
                  <a:cubicBezTo>
                    <a:pt x="7203" y="4114"/>
                    <a:pt x="6965" y="4204"/>
                    <a:pt x="6783" y="4410"/>
                  </a:cubicBezTo>
                  <a:cubicBezTo>
                    <a:pt x="6723" y="4416"/>
                    <a:pt x="6664" y="4420"/>
                    <a:pt x="6606" y="4420"/>
                  </a:cubicBezTo>
                  <a:cubicBezTo>
                    <a:pt x="6336" y="4420"/>
                    <a:pt x="6089" y="4349"/>
                    <a:pt x="5863" y="4216"/>
                  </a:cubicBezTo>
                  <a:cubicBezTo>
                    <a:pt x="5783" y="4071"/>
                    <a:pt x="5675" y="3931"/>
                    <a:pt x="5504" y="3819"/>
                  </a:cubicBezTo>
                  <a:cubicBezTo>
                    <a:pt x="5391" y="3748"/>
                    <a:pt x="5278" y="3673"/>
                    <a:pt x="5171" y="3604"/>
                  </a:cubicBezTo>
                  <a:cubicBezTo>
                    <a:pt x="5003" y="3494"/>
                    <a:pt x="4834" y="3447"/>
                    <a:pt x="4671" y="3447"/>
                  </a:cubicBezTo>
                  <a:cubicBezTo>
                    <a:pt x="4547" y="3447"/>
                    <a:pt x="4428" y="3474"/>
                    <a:pt x="4316" y="3523"/>
                  </a:cubicBezTo>
                  <a:cubicBezTo>
                    <a:pt x="4038" y="3373"/>
                    <a:pt x="3753" y="3142"/>
                    <a:pt x="3490" y="2873"/>
                  </a:cubicBezTo>
                  <a:cubicBezTo>
                    <a:pt x="3135" y="2287"/>
                    <a:pt x="2721" y="1718"/>
                    <a:pt x="2265" y="1170"/>
                  </a:cubicBezTo>
                  <a:cubicBezTo>
                    <a:pt x="2216" y="1015"/>
                    <a:pt x="2168" y="864"/>
                    <a:pt x="2124" y="708"/>
                  </a:cubicBezTo>
                  <a:cubicBezTo>
                    <a:pt x="1992" y="214"/>
                    <a:pt x="1607" y="0"/>
                    <a:pt x="1213" y="0"/>
                  </a:cubicBezTo>
                  <a:close/>
                </a:path>
              </a:pathLst>
            </a:cu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5" name="Google Shape;1765;p101"/>
          <p:cNvSpPr/>
          <p:nvPr/>
        </p:nvSpPr>
        <p:spPr>
          <a:xfrm>
            <a:off x="4149773" y="3159734"/>
            <a:ext cx="212400" cy="2124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rata"/>
                <a:ea typeface="Prata"/>
                <a:cs typeface="Prata"/>
                <a:sym typeface="Prata"/>
              </a:rPr>
              <a:t>1</a:t>
            </a:r>
            <a:endParaRPr>
              <a:solidFill>
                <a:schemeClr val="lt1"/>
              </a:solidFill>
              <a:latin typeface="Prata"/>
              <a:ea typeface="Prata"/>
              <a:cs typeface="Prata"/>
              <a:sym typeface="Prata"/>
            </a:endParaRPr>
          </a:p>
        </p:txBody>
      </p:sp>
      <p:sp>
        <p:nvSpPr>
          <p:cNvPr id="1766" name="Google Shape;1766;p101"/>
          <p:cNvSpPr/>
          <p:nvPr/>
        </p:nvSpPr>
        <p:spPr>
          <a:xfrm>
            <a:off x="5171008" y="3906499"/>
            <a:ext cx="212400" cy="2124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rata"/>
                <a:ea typeface="Prata"/>
                <a:cs typeface="Prata"/>
                <a:sym typeface="Prata"/>
              </a:rPr>
              <a:t>2</a:t>
            </a:r>
            <a:endParaRPr>
              <a:solidFill>
                <a:schemeClr val="lt1"/>
              </a:solidFill>
              <a:latin typeface="Prata"/>
              <a:ea typeface="Prata"/>
              <a:cs typeface="Prata"/>
              <a:sym typeface="Prata"/>
            </a:endParaRPr>
          </a:p>
        </p:txBody>
      </p:sp>
      <p:sp>
        <p:nvSpPr>
          <p:cNvPr id="1767" name="Google Shape;1767;p101"/>
          <p:cNvSpPr/>
          <p:nvPr/>
        </p:nvSpPr>
        <p:spPr>
          <a:xfrm>
            <a:off x="6099412" y="3432544"/>
            <a:ext cx="212400" cy="2124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rata"/>
                <a:ea typeface="Prata"/>
                <a:cs typeface="Prata"/>
                <a:sym typeface="Prata"/>
              </a:rPr>
              <a:t>3</a:t>
            </a:r>
            <a:endParaRPr>
              <a:solidFill>
                <a:schemeClr val="lt1"/>
              </a:solidFill>
              <a:latin typeface="Prata"/>
              <a:ea typeface="Prata"/>
              <a:cs typeface="Prata"/>
              <a:sym typeface="Prata"/>
            </a:endParaRPr>
          </a:p>
        </p:txBody>
      </p:sp>
      <p:sp>
        <p:nvSpPr>
          <p:cNvPr id="1768" name="Google Shape;1768;p101"/>
          <p:cNvSpPr/>
          <p:nvPr/>
        </p:nvSpPr>
        <p:spPr>
          <a:xfrm>
            <a:off x="3581213" y="666650"/>
            <a:ext cx="439200" cy="43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rata"/>
                <a:ea typeface="Prata"/>
                <a:cs typeface="Prata"/>
                <a:sym typeface="Prata"/>
              </a:rPr>
              <a:t>1</a:t>
            </a:r>
            <a:endParaRPr>
              <a:solidFill>
                <a:schemeClr val="lt1"/>
              </a:solidFill>
              <a:latin typeface="Prata"/>
              <a:ea typeface="Prata"/>
              <a:cs typeface="Prata"/>
              <a:sym typeface="Prata"/>
            </a:endParaRPr>
          </a:p>
        </p:txBody>
      </p:sp>
      <p:sp>
        <p:nvSpPr>
          <p:cNvPr id="1769" name="Google Shape;1769;p101"/>
          <p:cNvSpPr/>
          <p:nvPr/>
        </p:nvSpPr>
        <p:spPr>
          <a:xfrm>
            <a:off x="5277088" y="666650"/>
            <a:ext cx="439200" cy="43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rata"/>
                <a:ea typeface="Prata"/>
                <a:cs typeface="Prata"/>
                <a:sym typeface="Prata"/>
              </a:rPr>
              <a:t>2</a:t>
            </a:r>
            <a:endParaRPr>
              <a:solidFill>
                <a:schemeClr val="lt1"/>
              </a:solidFill>
              <a:latin typeface="Prata"/>
              <a:ea typeface="Prata"/>
              <a:cs typeface="Prata"/>
              <a:sym typeface="Prata"/>
            </a:endParaRPr>
          </a:p>
        </p:txBody>
      </p:sp>
      <p:sp>
        <p:nvSpPr>
          <p:cNvPr id="1770" name="Google Shape;1770;p101"/>
          <p:cNvSpPr/>
          <p:nvPr/>
        </p:nvSpPr>
        <p:spPr>
          <a:xfrm>
            <a:off x="6972963" y="666650"/>
            <a:ext cx="439200" cy="43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Prata"/>
                <a:ea typeface="Prata"/>
                <a:cs typeface="Prata"/>
                <a:sym typeface="Prata"/>
              </a:rPr>
              <a:t>3</a:t>
            </a:r>
            <a:endParaRPr>
              <a:solidFill>
                <a:schemeClr val="lt1"/>
              </a:solidFill>
              <a:latin typeface="Prata"/>
              <a:ea typeface="Prata"/>
              <a:cs typeface="Prata"/>
              <a:sym typeface="Prata"/>
            </a:endParaRPr>
          </a:p>
        </p:txBody>
      </p:sp>
      <p:sp>
        <p:nvSpPr>
          <p:cNvPr id="1771" name="Google Shape;1771;p101"/>
          <p:cNvSpPr txBox="1"/>
          <p:nvPr/>
        </p:nvSpPr>
        <p:spPr>
          <a:xfrm>
            <a:off x="3021950" y="1258175"/>
            <a:ext cx="1557600" cy="30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rata"/>
                <a:ea typeface="Prata"/>
                <a:cs typeface="Prata"/>
                <a:sym typeface="Prata"/>
              </a:rPr>
              <a:t>Mars</a:t>
            </a:r>
            <a:endParaRPr sz="1800">
              <a:solidFill>
                <a:schemeClr val="dk1"/>
              </a:solidFill>
              <a:latin typeface="Prata"/>
              <a:ea typeface="Prata"/>
              <a:cs typeface="Prata"/>
              <a:sym typeface="Prata"/>
            </a:endParaRPr>
          </a:p>
        </p:txBody>
      </p:sp>
      <p:sp>
        <p:nvSpPr>
          <p:cNvPr id="1772" name="Google Shape;1772;p101"/>
          <p:cNvSpPr txBox="1"/>
          <p:nvPr/>
        </p:nvSpPr>
        <p:spPr>
          <a:xfrm>
            <a:off x="3021950" y="1640675"/>
            <a:ext cx="1557600" cy="47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Despite being red, Mars is a cold place</a:t>
            </a:r>
            <a:endParaRPr>
              <a:solidFill>
                <a:schemeClr val="dk1"/>
              </a:solidFill>
              <a:latin typeface="Roboto Light"/>
              <a:ea typeface="Roboto Light"/>
              <a:cs typeface="Roboto Light"/>
              <a:sym typeface="Roboto Light"/>
            </a:endParaRPr>
          </a:p>
        </p:txBody>
      </p:sp>
      <p:sp>
        <p:nvSpPr>
          <p:cNvPr id="1773" name="Google Shape;1773;p101"/>
          <p:cNvSpPr txBox="1"/>
          <p:nvPr/>
        </p:nvSpPr>
        <p:spPr>
          <a:xfrm>
            <a:off x="4717900" y="1258175"/>
            <a:ext cx="1557600" cy="30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rata"/>
                <a:ea typeface="Prata"/>
                <a:cs typeface="Prata"/>
                <a:sym typeface="Prata"/>
              </a:rPr>
              <a:t>Mercury</a:t>
            </a:r>
            <a:endParaRPr sz="1800">
              <a:solidFill>
                <a:schemeClr val="dk1"/>
              </a:solidFill>
              <a:latin typeface="Prata"/>
              <a:ea typeface="Prata"/>
              <a:cs typeface="Prata"/>
              <a:sym typeface="Prata"/>
            </a:endParaRPr>
          </a:p>
        </p:txBody>
      </p:sp>
      <p:sp>
        <p:nvSpPr>
          <p:cNvPr id="1774" name="Google Shape;1774;p101"/>
          <p:cNvSpPr txBox="1"/>
          <p:nvPr/>
        </p:nvSpPr>
        <p:spPr>
          <a:xfrm>
            <a:off x="4717900" y="1640675"/>
            <a:ext cx="1557600" cy="47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It’s the smallest planet in the Solar System</a:t>
            </a:r>
            <a:endParaRPr>
              <a:solidFill>
                <a:schemeClr val="dk1"/>
              </a:solidFill>
              <a:latin typeface="Roboto Light"/>
              <a:ea typeface="Roboto Light"/>
              <a:cs typeface="Roboto Light"/>
              <a:sym typeface="Roboto Light"/>
            </a:endParaRPr>
          </a:p>
        </p:txBody>
      </p:sp>
      <p:sp>
        <p:nvSpPr>
          <p:cNvPr id="1775" name="Google Shape;1775;p101"/>
          <p:cNvSpPr txBox="1"/>
          <p:nvPr/>
        </p:nvSpPr>
        <p:spPr>
          <a:xfrm>
            <a:off x="6413775" y="1258175"/>
            <a:ext cx="1557600" cy="30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rata"/>
                <a:ea typeface="Prata"/>
                <a:cs typeface="Prata"/>
                <a:sym typeface="Prata"/>
              </a:rPr>
              <a:t>Saturn</a:t>
            </a:r>
            <a:endParaRPr sz="1800">
              <a:solidFill>
                <a:schemeClr val="dk1"/>
              </a:solidFill>
              <a:latin typeface="Prata"/>
              <a:ea typeface="Prata"/>
              <a:cs typeface="Prata"/>
              <a:sym typeface="Prata"/>
            </a:endParaRPr>
          </a:p>
        </p:txBody>
      </p:sp>
      <p:sp>
        <p:nvSpPr>
          <p:cNvPr id="1776" name="Google Shape;1776;p101"/>
          <p:cNvSpPr txBox="1"/>
          <p:nvPr/>
        </p:nvSpPr>
        <p:spPr>
          <a:xfrm>
            <a:off x="6413775" y="1640675"/>
            <a:ext cx="1557600" cy="474900"/>
          </a:xfrm>
          <a:prstGeom prst="rect">
            <a:avLst/>
          </a:prstGeom>
          <a:noFill/>
          <a:ln>
            <a:noFill/>
          </a:ln>
        </p:spPr>
        <p:txBody>
          <a:bodyPr anchorCtr="0" anchor="ctr" bIns="91425" lIns="114300" spcFirstLastPara="1" rIns="91425" wrap="square" tIns="91425">
            <a:noAutofit/>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It’s composed </a:t>
            </a:r>
            <a:r>
              <a:rPr lang="en">
                <a:solidFill>
                  <a:schemeClr val="dk1"/>
                </a:solidFill>
                <a:latin typeface="Roboto Light"/>
                <a:ea typeface="Roboto Light"/>
                <a:cs typeface="Roboto Light"/>
                <a:sym typeface="Roboto Light"/>
              </a:rPr>
              <a:t>of hydrogen and helium</a:t>
            </a:r>
            <a:endParaRPr>
              <a:solidFill>
                <a:schemeClr val="dk1"/>
              </a:solidFill>
              <a:latin typeface="Roboto Light"/>
              <a:ea typeface="Roboto Light"/>
              <a:cs typeface="Roboto Light"/>
              <a:sym typeface="Roboto Light"/>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780" name="Shape 1780"/>
        <p:cNvGrpSpPr/>
        <p:nvPr/>
      </p:nvGrpSpPr>
      <p:grpSpPr>
        <a:xfrm>
          <a:off x="0" y="0"/>
          <a:ext cx="0" cy="0"/>
          <a:chOff x="0" y="0"/>
          <a:chExt cx="0" cy="0"/>
        </a:xfrm>
      </p:grpSpPr>
      <p:graphicFrame>
        <p:nvGraphicFramePr>
          <p:cNvPr id="1781" name="Google Shape;1781;p102"/>
          <p:cNvGraphicFramePr/>
          <p:nvPr/>
        </p:nvGraphicFramePr>
        <p:xfrm>
          <a:off x="3683750" y="1079989"/>
          <a:ext cx="3000000" cy="3000000"/>
        </p:xfrm>
        <a:graphic>
          <a:graphicData uri="http://schemas.openxmlformats.org/drawingml/2006/table">
            <a:tbl>
              <a:tblPr>
                <a:noFill/>
                <a:tableStyleId>{A8AFD0BC-B137-4276-B144-22BF81480ECB}</a:tableStyleId>
              </a:tblPr>
              <a:tblGrid>
                <a:gridCol w="957575"/>
                <a:gridCol w="1243625"/>
                <a:gridCol w="1243625"/>
                <a:gridCol w="1243625"/>
              </a:tblGrid>
              <a:tr h="585675">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Roboto Light"/>
                          <a:ea typeface="Roboto Light"/>
                          <a:cs typeface="Roboto Light"/>
                          <a:sym typeface="Roboto Light"/>
                        </a:rPr>
                        <a:t>Mercury</a:t>
                      </a:r>
                      <a:endParaRPr sz="1600">
                        <a:solidFill>
                          <a:schemeClr val="lt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600">
                          <a:solidFill>
                            <a:schemeClr val="lt1"/>
                          </a:solidFill>
                          <a:latin typeface="Roboto Light"/>
                          <a:ea typeface="Roboto Light"/>
                          <a:cs typeface="Roboto Light"/>
                          <a:sym typeface="Roboto Light"/>
                        </a:rPr>
                        <a:t>Mars</a:t>
                      </a:r>
                      <a:endParaRPr sz="1600">
                        <a:solidFill>
                          <a:schemeClr val="lt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600">
                          <a:solidFill>
                            <a:schemeClr val="lt1"/>
                          </a:solidFill>
                          <a:latin typeface="Roboto Light"/>
                          <a:ea typeface="Roboto Light"/>
                          <a:cs typeface="Roboto Light"/>
                          <a:sym typeface="Roboto Light"/>
                        </a:rPr>
                        <a:t>Venus</a:t>
                      </a:r>
                      <a:endParaRPr sz="1600">
                        <a:solidFill>
                          <a:schemeClr val="lt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941600">
                <a:tc>
                  <a:txBody>
                    <a:bodyPr/>
                    <a:lstStyle/>
                    <a:p>
                      <a:pPr indent="0" lvl="0" marL="0" rtl="0" algn="ctr">
                        <a:spcBef>
                          <a:spcPts val="0"/>
                        </a:spcBef>
                        <a:spcAft>
                          <a:spcPts val="0"/>
                        </a:spcAft>
                        <a:buNone/>
                      </a:pPr>
                      <a:r>
                        <a:rPr lang="en" sz="2400">
                          <a:solidFill>
                            <a:schemeClr val="dk1"/>
                          </a:solidFill>
                          <a:latin typeface="Prata"/>
                          <a:ea typeface="Prata"/>
                          <a:cs typeface="Prata"/>
                          <a:sym typeface="Prata"/>
                        </a:rPr>
                        <a:t>01</a:t>
                      </a:r>
                      <a:endParaRPr sz="2400">
                        <a:solidFill>
                          <a:schemeClr val="dk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100</a:t>
                      </a:r>
                      <a:endParaRPr>
                        <a:solidFill>
                          <a:schemeClr val="dk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20</a:t>
                      </a:r>
                      <a:endParaRPr>
                        <a:solidFill>
                          <a:schemeClr val="dk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30</a:t>
                      </a:r>
                      <a:endParaRPr>
                        <a:solidFill>
                          <a:schemeClr val="dk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r>
              <a:tr h="941600">
                <a:tc>
                  <a:txBody>
                    <a:bodyPr/>
                    <a:lstStyle/>
                    <a:p>
                      <a:pPr indent="0" lvl="0" marL="0" rtl="0" algn="ctr">
                        <a:spcBef>
                          <a:spcPts val="0"/>
                        </a:spcBef>
                        <a:spcAft>
                          <a:spcPts val="0"/>
                        </a:spcAft>
                        <a:buNone/>
                      </a:pPr>
                      <a:r>
                        <a:rPr lang="en" sz="2400">
                          <a:solidFill>
                            <a:schemeClr val="dk1"/>
                          </a:solidFill>
                          <a:latin typeface="Prata"/>
                          <a:ea typeface="Prata"/>
                          <a:cs typeface="Prata"/>
                          <a:sym typeface="Prata"/>
                        </a:rPr>
                        <a:t>02</a:t>
                      </a:r>
                      <a:endParaRPr sz="2400">
                        <a:solidFill>
                          <a:schemeClr val="dk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25</a:t>
                      </a:r>
                      <a:endParaRPr>
                        <a:solidFill>
                          <a:schemeClr val="dk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500</a:t>
                      </a:r>
                      <a:endParaRPr>
                        <a:solidFill>
                          <a:schemeClr val="dk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60</a:t>
                      </a:r>
                      <a:endParaRPr>
                        <a:solidFill>
                          <a:schemeClr val="dk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941600">
                <a:tc>
                  <a:txBody>
                    <a:bodyPr/>
                    <a:lstStyle/>
                    <a:p>
                      <a:pPr indent="0" lvl="0" marL="0" rtl="0" algn="ctr">
                        <a:spcBef>
                          <a:spcPts val="0"/>
                        </a:spcBef>
                        <a:spcAft>
                          <a:spcPts val="0"/>
                        </a:spcAft>
                        <a:buNone/>
                      </a:pPr>
                      <a:r>
                        <a:rPr lang="en" sz="2400">
                          <a:solidFill>
                            <a:schemeClr val="dk1"/>
                          </a:solidFill>
                          <a:latin typeface="Prata"/>
                          <a:ea typeface="Prata"/>
                          <a:cs typeface="Prata"/>
                          <a:sym typeface="Prata"/>
                        </a:rPr>
                        <a:t>03</a:t>
                      </a:r>
                      <a:endParaRPr sz="2400">
                        <a:solidFill>
                          <a:schemeClr val="dk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150</a:t>
                      </a:r>
                      <a:endParaRPr>
                        <a:solidFill>
                          <a:schemeClr val="dk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350</a:t>
                      </a:r>
                      <a:endParaRPr>
                        <a:solidFill>
                          <a:schemeClr val="dk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Light"/>
                          <a:ea typeface="Roboto Light"/>
                          <a:cs typeface="Roboto Light"/>
                          <a:sym typeface="Roboto Light"/>
                        </a:rPr>
                        <a:t>200</a:t>
                      </a:r>
                      <a:endParaRPr>
                        <a:solidFill>
                          <a:schemeClr val="dk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1782" name="Google Shape;1782;p102"/>
          <p:cNvSpPr txBox="1"/>
          <p:nvPr>
            <p:ph type="ctrTitle"/>
          </p:nvPr>
        </p:nvSpPr>
        <p:spPr>
          <a:xfrm>
            <a:off x="711650" y="2451412"/>
            <a:ext cx="1841100" cy="224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Table</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6" name="Shape 1786"/>
        <p:cNvGrpSpPr/>
        <p:nvPr/>
      </p:nvGrpSpPr>
      <p:grpSpPr>
        <a:xfrm>
          <a:off x="0" y="0"/>
          <a:ext cx="0" cy="0"/>
          <a:chOff x="0" y="0"/>
          <a:chExt cx="0" cy="0"/>
        </a:xfrm>
      </p:grpSpPr>
      <p:sp>
        <p:nvSpPr>
          <p:cNvPr id="1787" name="Google Shape;1787;p103"/>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1788" name="Google Shape;1788;p103"/>
          <p:cNvGraphicFramePr/>
          <p:nvPr/>
        </p:nvGraphicFramePr>
        <p:xfrm>
          <a:off x="3189025" y="1559814"/>
          <a:ext cx="3000000" cy="3000000"/>
        </p:xfrm>
        <a:graphic>
          <a:graphicData uri="http://schemas.openxmlformats.org/drawingml/2006/table">
            <a:tbl>
              <a:tblPr>
                <a:noFill/>
                <a:tableStyleId>{A8AFD0BC-B137-4276-B144-22BF81480ECB}</a:tableStyleId>
              </a:tblPr>
              <a:tblGrid>
                <a:gridCol w="1243625"/>
                <a:gridCol w="1243625"/>
                <a:gridCol w="1243625"/>
              </a:tblGrid>
              <a:tr h="503275">
                <a:tc>
                  <a:txBody>
                    <a:bodyPr/>
                    <a:lstStyle/>
                    <a:p>
                      <a:pPr indent="0" lvl="0" marL="0" rtl="0" algn="ctr">
                        <a:spcBef>
                          <a:spcPts val="0"/>
                        </a:spcBef>
                        <a:spcAft>
                          <a:spcPts val="0"/>
                        </a:spcAft>
                        <a:buNone/>
                      </a:pPr>
                      <a:r>
                        <a:rPr lang="en" sz="1800">
                          <a:solidFill>
                            <a:schemeClr val="lt1"/>
                          </a:solidFill>
                          <a:latin typeface="Prata"/>
                          <a:ea typeface="Prata"/>
                          <a:cs typeface="Prata"/>
                          <a:sym typeface="Prata"/>
                        </a:rPr>
                        <a:t>Mercury</a:t>
                      </a:r>
                      <a:endParaRPr sz="1800">
                        <a:solidFill>
                          <a:schemeClr val="lt1"/>
                        </a:solidFill>
                        <a:latin typeface="Prata"/>
                        <a:ea typeface="Prata"/>
                        <a:cs typeface="Prata"/>
                        <a:sym typeface="Prata"/>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800">
                          <a:solidFill>
                            <a:schemeClr val="lt1"/>
                          </a:solidFill>
                          <a:latin typeface="Prata"/>
                          <a:ea typeface="Prata"/>
                          <a:cs typeface="Prata"/>
                          <a:sym typeface="Prata"/>
                        </a:rPr>
                        <a:t>Mars</a:t>
                      </a:r>
                      <a:endParaRPr sz="1800">
                        <a:solidFill>
                          <a:schemeClr val="lt1"/>
                        </a:solidFill>
                        <a:latin typeface="Prata"/>
                        <a:ea typeface="Prata"/>
                        <a:cs typeface="Prata"/>
                        <a:sym typeface="Prata"/>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800">
                          <a:solidFill>
                            <a:schemeClr val="lt1"/>
                          </a:solidFill>
                          <a:latin typeface="Prata"/>
                          <a:ea typeface="Prata"/>
                          <a:cs typeface="Prata"/>
                          <a:sym typeface="Prata"/>
                        </a:rPr>
                        <a:t>Venus</a:t>
                      </a:r>
                      <a:endParaRPr sz="1800">
                        <a:solidFill>
                          <a:schemeClr val="lt1"/>
                        </a:solidFill>
                        <a:latin typeface="Prata"/>
                        <a:ea typeface="Prata"/>
                        <a:cs typeface="Prata"/>
                        <a:sym typeface="Prata"/>
                      </a:endParaRPr>
                    </a:p>
                  </a:txBody>
                  <a:tcPr marT="91425" marB="91425" marR="91425" marL="91425" anchor="ctr">
                    <a:lnL cap="flat" cmpd="sng" w="9525">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solidFill>
                      <a:schemeClr val="lt2"/>
                    </a:solidFill>
                  </a:tcPr>
                </a:tc>
              </a:tr>
              <a:tr h="809125">
                <a:tc>
                  <a:txBody>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Yes</a:t>
                      </a:r>
                      <a:endParaRPr>
                        <a:solidFill>
                          <a:schemeClr val="lt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No</a:t>
                      </a:r>
                      <a:endParaRPr>
                        <a:solidFill>
                          <a:schemeClr val="lt1"/>
                        </a:solidFill>
                        <a:latin typeface="Roboto Light"/>
                        <a:ea typeface="Roboto Light"/>
                        <a:cs typeface="Roboto Light"/>
                        <a:sym typeface="Roboto Ligh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No</a:t>
                      </a:r>
                      <a:endParaRPr>
                        <a:solidFill>
                          <a:schemeClr val="lt1"/>
                        </a:solidFill>
                        <a:latin typeface="Roboto Light"/>
                        <a:ea typeface="Roboto Light"/>
                        <a:cs typeface="Roboto Light"/>
                        <a:sym typeface="Roboto Light"/>
                      </a:endParaRPr>
                    </a:p>
                  </a:txBody>
                  <a:tcPr marT="91425" marB="91425" marR="91425" marL="91425" anchor="ctr">
                    <a:lnL cap="flat" cmpd="sng" w="9525">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r h="809125">
                <a:tc>
                  <a:txBody>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Yes</a:t>
                      </a:r>
                      <a:endParaRPr>
                        <a:solidFill>
                          <a:schemeClr val="lt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Yes</a:t>
                      </a:r>
                      <a:endParaRPr>
                        <a:solidFill>
                          <a:schemeClr val="lt1"/>
                        </a:solidFill>
                        <a:latin typeface="Roboto Light"/>
                        <a:ea typeface="Roboto Light"/>
                        <a:cs typeface="Roboto Light"/>
                        <a:sym typeface="Roboto Ligh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No</a:t>
                      </a:r>
                      <a:endParaRPr>
                        <a:solidFill>
                          <a:schemeClr val="lt1"/>
                        </a:solidFill>
                        <a:latin typeface="Roboto Light"/>
                        <a:ea typeface="Roboto Light"/>
                        <a:cs typeface="Roboto Light"/>
                        <a:sym typeface="Roboto Light"/>
                      </a:endParaRPr>
                    </a:p>
                  </a:txBody>
                  <a:tcPr marT="91425" marB="91425" marR="91425" marL="91425" anchor="ctr">
                    <a:lnL cap="flat" cmpd="sng" w="9525">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r h="809125">
                <a:tc>
                  <a:txBody>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No</a:t>
                      </a:r>
                      <a:endParaRPr>
                        <a:solidFill>
                          <a:schemeClr val="lt1"/>
                        </a:solidFill>
                        <a:latin typeface="Roboto Light"/>
                        <a:ea typeface="Roboto Light"/>
                        <a:cs typeface="Roboto Light"/>
                        <a:sym typeface="Roboto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Yes</a:t>
                      </a:r>
                      <a:endParaRPr>
                        <a:solidFill>
                          <a:schemeClr val="lt1"/>
                        </a:solidFill>
                        <a:latin typeface="Roboto Light"/>
                        <a:ea typeface="Roboto Light"/>
                        <a:cs typeface="Roboto Light"/>
                        <a:sym typeface="Roboto Light"/>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Roboto Light"/>
                          <a:ea typeface="Roboto Light"/>
                          <a:cs typeface="Roboto Light"/>
                          <a:sym typeface="Roboto Light"/>
                        </a:rPr>
                        <a:t>Yes</a:t>
                      </a:r>
                      <a:endParaRPr>
                        <a:solidFill>
                          <a:schemeClr val="lt1"/>
                        </a:solidFill>
                        <a:latin typeface="Roboto Light"/>
                        <a:ea typeface="Roboto Light"/>
                        <a:cs typeface="Roboto Light"/>
                        <a:sym typeface="Roboto Light"/>
                      </a:endParaRPr>
                    </a:p>
                  </a:txBody>
                  <a:tcPr marT="91425" marB="91425" marR="91425" marL="91425" anchor="ctr">
                    <a:lnL cap="flat" cmpd="sng" w="9525">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1789" name="Google Shape;1789;p103"/>
          <p:cNvSpPr/>
          <p:nvPr/>
        </p:nvSpPr>
        <p:spPr>
          <a:xfrm>
            <a:off x="2343575" y="2189838"/>
            <a:ext cx="555600" cy="555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0" name="Google Shape;1790;p103"/>
          <p:cNvGrpSpPr/>
          <p:nvPr/>
        </p:nvGrpSpPr>
        <p:grpSpPr>
          <a:xfrm>
            <a:off x="2438918" y="2284184"/>
            <a:ext cx="364902" cy="366936"/>
            <a:chOff x="3563951" y="2217183"/>
            <a:chExt cx="437113" cy="439602"/>
          </a:xfrm>
        </p:grpSpPr>
        <p:sp>
          <p:nvSpPr>
            <p:cNvPr id="1791" name="Google Shape;1791;p103"/>
            <p:cNvSpPr/>
            <p:nvPr/>
          </p:nvSpPr>
          <p:spPr>
            <a:xfrm>
              <a:off x="3563951" y="2217183"/>
              <a:ext cx="261929" cy="439602"/>
            </a:xfrm>
            <a:custGeom>
              <a:rect b="b" l="l" r="r" t="t"/>
              <a:pathLst>
                <a:path extrusionOk="0" h="21021" w="12525">
                  <a:moveTo>
                    <a:pt x="7501" y="4308"/>
                  </a:moveTo>
                  <a:cubicBezTo>
                    <a:pt x="8142" y="4308"/>
                    <a:pt x="8664" y="4827"/>
                    <a:pt x="8664" y="5471"/>
                  </a:cubicBezTo>
                  <a:lnTo>
                    <a:pt x="8664" y="6690"/>
                  </a:lnTo>
                  <a:lnTo>
                    <a:pt x="3818" y="6690"/>
                  </a:lnTo>
                  <a:lnTo>
                    <a:pt x="3818" y="5471"/>
                  </a:lnTo>
                  <a:cubicBezTo>
                    <a:pt x="3818" y="4827"/>
                    <a:pt x="4340" y="4308"/>
                    <a:pt x="4981" y="4308"/>
                  </a:cubicBezTo>
                  <a:close/>
                  <a:moveTo>
                    <a:pt x="8664" y="7347"/>
                  </a:moveTo>
                  <a:lnTo>
                    <a:pt x="8664" y="8169"/>
                  </a:lnTo>
                  <a:lnTo>
                    <a:pt x="3818" y="8169"/>
                  </a:lnTo>
                  <a:lnTo>
                    <a:pt x="3818" y="7347"/>
                  </a:lnTo>
                  <a:close/>
                  <a:moveTo>
                    <a:pt x="4600" y="8743"/>
                  </a:moveTo>
                  <a:lnTo>
                    <a:pt x="4600" y="9430"/>
                  </a:lnTo>
                  <a:cubicBezTo>
                    <a:pt x="4613" y="9437"/>
                    <a:pt x="4616" y="9456"/>
                    <a:pt x="4607" y="9466"/>
                  </a:cubicBezTo>
                  <a:lnTo>
                    <a:pt x="3401" y="11132"/>
                  </a:lnTo>
                  <a:cubicBezTo>
                    <a:pt x="2671" y="12134"/>
                    <a:pt x="2530" y="13405"/>
                    <a:pt x="3010" y="14614"/>
                  </a:cubicBezTo>
                  <a:cubicBezTo>
                    <a:pt x="3345" y="15459"/>
                    <a:pt x="4012" y="16126"/>
                    <a:pt x="4856" y="16457"/>
                  </a:cubicBezTo>
                  <a:cubicBezTo>
                    <a:pt x="5303" y="16635"/>
                    <a:pt x="5779" y="16727"/>
                    <a:pt x="6262" y="16730"/>
                  </a:cubicBezTo>
                  <a:cubicBezTo>
                    <a:pt x="7458" y="16727"/>
                    <a:pt x="8572" y="16122"/>
                    <a:pt x="9222" y="15120"/>
                  </a:cubicBezTo>
                  <a:cubicBezTo>
                    <a:pt x="9873" y="14115"/>
                    <a:pt x="9968" y="12850"/>
                    <a:pt x="9482" y="11759"/>
                  </a:cubicBezTo>
                  <a:cubicBezTo>
                    <a:pt x="9431" y="11648"/>
                    <a:pt x="9320" y="11581"/>
                    <a:pt x="9203" y="11581"/>
                  </a:cubicBezTo>
                  <a:cubicBezTo>
                    <a:pt x="9161" y="11581"/>
                    <a:pt x="9119" y="11590"/>
                    <a:pt x="9078" y="11608"/>
                  </a:cubicBezTo>
                  <a:cubicBezTo>
                    <a:pt x="8923" y="11677"/>
                    <a:pt x="8854" y="11855"/>
                    <a:pt x="8923" y="12009"/>
                  </a:cubicBezTo>
                  <a:cubicBezTo>
                    <a:pt x="9091" y="12384"/>
                    <a:pt x="9176" y="12791"/>
                    <a:pt x="9176" y="13202"/>
                  </a:cubicBezTo>
                  <a:cubicBezTo>
                    <a:pt x="9176" y="14168"/>
                    <a:pt x="8700" y="15068"/>
                    <a:pt x="7902" y="15613"/>
                  </a:cubicBezTo>
                  <a:cubicBezTo>
                    <a:pt x="7410" y="15947"/>
                    <a:pt x="6843" y="16116"/>
                    <a:pt x="6257" y="16116"/>
                  </a:cubicBezTo>
                  <a:cubicBezTo>
                    <a:pt x="5868" y="16116"/>
                    <a:pt x="5469" y="16041"/>
                    <a:pt x="5080" y="15889"/>
                  </a:cubicBezTo>
                  <a:cubicBezTo>
                    <a:pt x="4393" y="15616"/>
                    <a:pt x="3848" y="15074"/>
                    <a:pt x="3575" y="14391"/>
                  </a:cubicBezTo>
                  <a:cubicBezTo>
                    <a:pt x="3177" y="13379"/>
                    <a:pt x="3292" y="12324"/>
                    <a:pt x="3897" y="11490"/>
                  </a:cubicBezTo>
                  <a:lnTo>
                    <a:pt x="5099" y="9824"/>
                  </a:lnTo>
                  <a:cubicBezTo>
                    <a:pt x="5185" y="9713"/>
                    <a:pt x="5224" y="9571"/>
                    <a:pt x="5214" y="9430"/>
                  </a:cubicBezTo>
                  <a:lnTo>
                    <a:pt x="5214" y="8783"/>
                  </a:lnTo>
                  <a:lnTo>
                    <a:pt x="7307" y="8783"/>
                  </a:lnTo>
                  <a:lnTo>
                    <a:pt x="7307" y="9450"/>
                  </a:lnTo>
                  <a:cubicBezTo>
                    <a:pt x="7307" y="9585"/>
                    <a:pt x="7346" y="9716"/>
                    <a:pt x="7422" y="9824"/>
                  </a:cubicBezTo>
                  <a:lnTo>
                    <a:pt x="8204" y="10974"/>
                  </a:lnTo>
                  <a:cubicBezTo>
                    <a:pt x="8253" y="11053"/>
                    <a:pt x="8342" y="11102"/>
                    <a:pt x="8437" y="11102"/>
                  </a:cubicBezTo>
                  <a:cubicBezTo>
                    <a:pt x="8542" y="11099"/>
                    <a:pt x="8638" y="11040"/>
                    <a:pt x="8687" y="10948"/>
                  </a:cubicBezTo>
                  <a:cubicBezTo>
                    <a:pt x="8746" y="10843"/>
                    <a:pt x="8739" y="10715"/>
                    <a:pt x="8670" y="10619"/>
                  </a:cubicBezTo>
                  <a:lnTo>
                    <a:pt x="7892" y="9473"/>
                  </a:lnTo>
                  <a:cubicBezTo>
                    <a:pt x="7885" y="9463"/>
                    <a:pt x="7882" y="9450"/>
                    <a:pt x="7882" y="9437"/>
                  </a:cubicBezTo>
                  <a:lnTo>
                    <a:pt x="7882" y="8780"/>
                  </a:lnTo>
                  <a:lnTo>
                    <a:pt x="8894" y="8780"/>
                  </a:lnTo>
                  <a:lnTo>
                    <a:pt x="10770" y="9841"/>
                  </a:lnTo>
                  <a:cubicBezTo>
                    <a:pt x="11470" y="10238"/>
                    <a:pt x="11907" y="10981"/>
                    <a:pt x="11907" y="11789"/>
                  </a:cubicBezTo>
                  <a:lnTo>
                    <a:pt x="11907" y="17942"/>
                  </a:lnTo>
                  <a:lnTo>
                    <a:pt x="11910" y="17942"/>
                  </a:lnTo>
                  <a:cubicBezTo>
                    <a:pt x="11907" y="18793"/>
                    <a:pt x="11460" y="19582"/>
                    <a:pt x="10734" y="20022"/>
                  </a:cubicBezTo>
                  <a:cubicBezTo>
                    <a:pt x="10602" y="20101"/>
                    <a:pt x="10461" y="20170"/>
                    <a:pt x="10316" y="20222"/>
                  </a:cubicBezTo>
                  <a:cubicBezTo>
                    <a:pt x="10346" y="20134"/>
                    <a:pt x="10362" y="20042"/>
                    <a:pt x="10369" y="19946"/>
                  </a:cubicBezTo>
                  <a:cubicBezTo>
                    <a:pt x="10402" y="19322"/>
                    <a:pt x="9883" y="18803"/>
                    <a:pt x="9255" y="18803"/>
                  </a:cubicBezTo>
                  <a:lnTo>
                    <a:pt x="5379" y="18803"/>
                  </a:lnTo>
                  <a:cubicBezTo>
                    <a:pt x="5376" y="18803"/>
                    <a:pt x="5374" y="18803"/>
                    <a:pt x="5372" y="18803"/>
                  </a:cubicBezTo>
                  <a:cubicBezTo>
                    <a:pt x="5227" y="18803"/>
                    <a:pt x="5102" y="18904"/>
                    <a:pt x="5070" y="19043"/>
                  </a:cubicBezTo>
                  <a:cubicBezTo>
                    <a:pt x="5027" y="19237"/>
                    <a:pt x="5172" y="19417"/>
                    <a:pt x="5369" y="19421"/>
                  </a:cubicBezTo>
                  <a:lnTo>
                    <a:pt x="9229" y="19421"/>
                  </a:lnTo>
                  <a:cubicBezTo>
                    <a:pt x="9231" y="19421"/>
                    <a:pt x="9234" y="19421"/>
                    <a:pt x="9236" y="19421"/>
                  </a:cubicBezTo>
                  <a:cubicBezTo>
                    <a:pt x="9476" y="19421"/>
                    <a:pt x="9683" y="19591"/>
                    <a:pt x="9725" y="19831"/>
                  </a:cubicBezTo>
                  <a:cubicBezTo>
                    <a:pt x="9778" y="20130"/>
                    <a:pt x="9544" y="20403"/>
                    <a:pt x="9242" y="20406"/>
                  </a:cubicBezTo>
                  <a:lnTo>
                    <a:pt x="3292" y="20406"/>
                  </a:lnTo>
                  <a:cubicBezTo>
                    <a:pt x="3049" y="20406"/>
                    <a:pt x="2839" y="20236"/>
                    <a:pt x="2793" y="19996"/>
                  </a:cubicBezTo>
                  <a:cubicBezTo>
                    <a:pt x="2744" y="19693"/>
                    <a:pt x="2974" y="19421"/>
                    <a:pt x="3279" y="19421"/>
                  </a:cubicBezTo>
                  <a:lnTo>
                    <a:pt x="4055" y="19421"/>
                  </a:lnTo>
                  <a:cubicBezTo>
                    <a:pt x="4202" y="19421"/>
                    <a:pt x="4331" y="19322"/>
                    <a:pt x="4363" y="19181"/>
                  </a:cubicBezTo>
                  <a:cubicBezTo>
                    <a:pt x="4406" y="18987"/>
                    <a:pt x="4262" y="18803"/>
                    <a:pt x="4064" y="18803"/>
                  </a:cubicBezTo>
                  <a:lnTo>
                    <a:pt x="3312" y="18803"/>
                  </a:lnTo>
                  <a:cubicBezTo>
                    <a:pt x="2796" y="18803"/>
                    <a:pt x="2333" y="19151"/>
                    <a:pt x="2218" y="19654"/>
                  </a:cubicBezTo>
                  <a:cubicBezTo>
                    <a:pt x="2172" y="19854"/>
                    <a:pt x="2179" y="20061"/>
                    <a:pt x="2241" y="20255"/>
                  </a:cubicBezTo>
                  <a:cubicBezTo>
                    <a:pt x="1265" y="19894"/>
                    <a:pt x="615" y="18964"/>
                    <a:pt x="615" y="17923"/>
                  </a:cubicBezTo>
                  <a:lnTo>
                    <a:pt x="615" y="11759"/>
                  </a:lnTo>
                  <a:cubicBezTo>
                    <a:pt x="615" y="10951"/>
                    <a:pt x="1049" y="10209"/>
                    <a:pt x="1748" y="9811"/>
                  </a:cubicBezTo>
                  <a:lnTo>
                    <a:pt x="3628" y="8743"/>
                  </a:lnTo>
                  <a:close/>
                  <a:moveTo>
                    <a:pt x="6261" y="0"/>
                  </a:moveTo>
                  <a:cubicBezTo>
                    <a:pt x="6096" y="0"/>
                    <a:pt x="5954" y="133"/>
                    <a:pt x="5954" y="307"/>
                  </a:cubicBezTo>
                  <a:lnTo>
                    <a:pt x="5954" y="3733"/>
                  </a:lnTo>
                  <a:lnTo>
                    <a:pt x="5020" y="3733"/>
                  </a:lnTo>
                  <a:cubicBezTo>
                    <a:pt x="4038" y="3733"/>
                    <a:pt x="3243" y="4528"/>
                    <a:pt x="3243" y="5507"/>
                  </a:cubicBezTo>
                  <a:lnTo>
                    <a:pt x="3243" y="8313"/>
                  </a:lnTo>
                  <a:lnTo>
                    <a:pt x="1453" y="9325"/>
                  </a:lnTo>
                  <a:cubicBezTo>
                    <a:pt x="556" y="9828"/>
                    <a:pt x="1" y="10777"/>
                    <a:pt x="1" y="11805"/>
                  </a:cubicBezTo>
                  <a:lnTo>
                    <a:pt x="1" y="17933"/>
                  </a:lnTo>
                  <a:cubicBezTo>
                    <a:pt x="7" y="19639"/>
                    <a:pt x="1393" y="21021"/>
                    <a:pt x="3099" y="21021"/>
                  </a:cubicBezTo>
                  <a:cubicBezTo>
                    <a:pt x="3101" y="21021"/>
                    <a:pt x="3103" y="21021"/>
                    <a:pt x="3105" y="21021"/>
                  </a:cubicBezTo>
                  <a:lnTo>
                    <a:pt x="9416" y="21021"/>
                  </a:lnTo>
                  <a:cubicBezTo>
                    <a:pt x="9418" y="21021"/>
                    <a:pt x="9420" y="21021"/>
                    <a:pt x="9422" y="21021"/>
                  </a:cubicBezTo>
                  <a:cubicBezTo>
                    <a:pt x="11131" y="21021"/>
                    <a:pt x="12518" y="19639"/>
                    <a:pt x="12524" y="17933"/>
                  </a:cubicBezTo>
                  <a:lnTo>
                    <a:pt x="12524" y="11805"/>
                  </a:lnTo>
                  <a:cubicBezTo>
                    <a:pt x="12521" y="10777"/>
                    <a:pt x="11966" y="9828"/>
                    <a:pt x="11072" y="9325"/>
                  </a:cubicBezTo>
                  <a:lnTo>
                    <a:pt x="9282" y="8313"/>
                  </a:lnTo>
                  <a:lnTo>
                    <a:pt x="9282" y="5507"/>
                  </a:lnTo>
                  <a:cubicBezTo>
                    <a:pt x="9282" y="4528"/>
                    <a:pt x="8483" y="3733"/>
                    <a:pt x="7504" y="3733"/>
                  </a:cubicBezTo>
                  <a:lnTo>
                    <a:pt x="6571" y="3733"/>
                  </a:lnTo>
                  <a:lnTo>
                    <a:pt x="6571" y="317"/>
                  </a:lnTo>
                  <a:cubicBezTo>
                    <a:pt x="6571" y="169"/>
                    <a:pt x="6473" y="41"/>
                    <a:pt x="6328" y="8"/>
                  </a:cubicBezTo>
                  <a:cubicBezTo>
                    <a:pt x="6305" y="3"/>
                    <a:pt x="6283" y="0"/>
                    <a:pt x="6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03"/>
            <p:cNvSpPr/>
            <p:nvPr/>
          </p:nvSpPr>
          <p:spPr>
            <a:xfrm>
              <a:off x="3835060" y="2458827"/>
              <a:ext cx="166003" cy="136119"/>
            </a:xfrm>
            <a:custGeom>
              <a:rect b="b" l="l" r="r" t="t"/>
              <a:pathLst>
                <a:path extrusionOk="0" h="6509" w="7938">
                  <a:moveTo>
                    <a:pt x="7632" y="1"/>
                  </a:moveTo>
                  <a:lnTo>
                    <a:pt x="7629" y="4"/>
                  </a:lnTo>
                  <a:cubicBezTo>
                    <a:pt x="7627" y="4"/>
                    <a:pt x="7625" y="4"/>
                    <a:pt x="7623" y="4"/>
                  </a:cubicBezTo>
                  <a:cubicBezTo>
                    <a:pt x="7455" y="4"/>
                    <a:pt x="7323" y="141"/>
                    <a:pt x="7323" y="310"/>
                  </a:cubicBezTo>
                  <a:lnTo>
                    <a:pt x="7323" y="3772"/>
                  </a:lnTo>
                  <a:cubicBezTo>
                    <a:pt x="7320" y="4511"/>
                    <a:pt x="6932" y="5198"/>
                    <a:pt x="6298" y="5586"/>
                  </a:cubicBezTo>
                  <a:cubicBezTo>
                    <a:pt x="6206" y="5638"/>
                    <a:pt x="6111" y="5688"/>
                    <a:pt x="6009" y="5730"/>
                  </a:cubicBezTo>
                  <a:cubicBezTo>
                    <a:pt x="6091" y="5382"/>
                    <a:pt x="5999" y="4975"/>
                    <a:pt x="5572" y="4580"/>
                  </a:cubicBezTo>
                  <a:cubicBezTo>
                    <a:pt x="5516" y="4527"/>
                    <a:pt x="5442" y="4498"/>
                    <a:pt x="5367" y="4498"/>
                  </a:cubicBezTo>
                  <a:cubicBezTo>
                    <a:pt x="5363" y="4498"/>
                    <a:pt x="5359" y="4498"/>
                    <a:pt x="5355" y="4498"/>
                  </a:cubicBezTo>
                  <a:lnTo>
                    <a:pt x="335" y="4498"/>
                  </a:lnTo>
                  <a:cubicBezTo>
                    <a:pt x="306" y="4498"/>
                    <a:pt x="280" y="4508"/>
                    <a:pt x="263" y="4528"/>
                  </a:cubicBezTo>
                  <a:cubicBezTo>
                    <a:pt x="0" y="4794"/>
                    <a:pt x="184" y="5113"/>
                    <a:pt x="444" y="5113"/>
                  </a:cubicBezTo>
                  <a:lnTo>
                    <a:pt x="5033" y="5113"/>
                  </a:lnTo>
                  <a:cubicBezTo>
                    <a:pt x="5035" y="5113"/>
                    <a:pt x="5038" y="5113"/>
                    <a:pt x="5040" y="5113"/>
                  </a:cubicBezTo>
                  <a:cubicBezTo>
                    <a:pt x="5254" y="5113"/>
                    <a:pt x="5424" y="5286"/>
                    <a:pt x="5428" y="5500"/>
                  </a:cubicBezTo>
                  <a:cubicBezTo>
                    <a:pt x="5431" y="5714"/>
                    <a:pt x="5257" y="5891"/>
                    <a:pt x="5040" y="5895"/>
                  </a:cubicBezTo>
                  <a:lnTo>
                    <a:pt x="454" y="5895"/>
                  </a:lnTo>
                  <a:cubicBezTo>
                    <a:pt x="451" y="5895"/>
                    <a:pt x="449" y="5894"/>
                    <a:pt x="447" y="5894"/>
                  </a:cubicBezTo>
                  <a:cubicBezTo>
                    <a:pt x="302" y="5894"/>
                    <a:pt x="177" y="5992"/>
                    <a:pt x="142" y="6134"/>
                  </a:cubicBezTo>
                  <a:cubicBezTo>
                    <a:pt x="99" y="6325"/>
                    <a:pt x="247" y="6509"/>
                    <a:pt x="444" y="6509"/>
                  </a:cubicBezTo>
                  <a:lnTo>
                    <a:pt x="5204" y="6509"/>
                  </a:lnTo>
                  <a:cubicBezTo>
                    <a:pt x="6712" y="6509"/>
                    <a:pt x="7938" y="5284"/>
                    <a:pt x="7938" y="3776"/>
                  </a:cubicBezTo>
                  <a:lnTo>
                    <a:pt x="7938" y="310"/>
                  </a:lnTo>
                  <a:cubicBezTo>
                    <a:pt x="7938" y="139"/>
                    <a:pt x="7800" y="1"/>
                    <a:pt x="7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03"/>
            <p:cNvSpPr/>
            <p:nvPr/>
          </p:nvSpPr>
          <p:spPr>
            <a:xfrm>
              <a:off x="3788677" y="2217183"/>
              <a:ext cx="212387" cy="299592"/>
            </a:xfrm>
            <a:custGeom>
              <a:rect b="b" l="l" r="r" t="t"/>
              <a:pathLst>
                <a:path extrusionOk="0" h="14326" w="10156">
                  <a:moveTo>
                    <a:pt x="5583" y="3569"/>
                  </a:moveTo>
                  <a:cubicBezTo>
                    <a:pt x="6226" y="3569"/>
                    <a:pt x="6749" y="4088"/>
                    <a:pt x="6749" y="4732"/>
                  </a:cubicBezTo>
                  <a:lnTo>
                    <a:pt x="6749" y="5580"/>
                  </a:lnTo>
                  <a:lnTo>
                    <a:pt x="2642" y="5580"/>
                  </a:lnTo>
                  <a:lnTo>
                    <a:pt x="2642" y="4732"/>
                  </a:lnTo>
                  <a:cubicBezTo>
                    <a:pt x="2642" y="4088"/>
                    <a:pt x="3161" y="3569"/>
                    <a:pt x="3805" y="3569"/>
                  </a:cubicBezTo>
                  <a:close/>
                  <a:moveTo>
                    <a:pt x="6749" y="6197"/>
                  </a:moveTo>
                  <a:lnTo>
                    <a:pt x="6749" y="6854"/>
                  </a:lnTo>
                  <a:lnTo>
                    <a:pt x="2642" y="6854"/>
                  </a:lnTo>
                  <a:lnTo>
                    <a:pt x="2642" y="6197"/>
                  </a:lnTo>
                  <a:close/>
                  <a:moveTo>
                    <a:pt x="4673" y="0"/>
                  </a:moveTo>
                  <a:cubicBezTo>
                    <a:pt x="4507" y="0"/>
                    <a:pt x="4367" y="133"/>
                    <a:pt x="4367" y="307"/>
                  </a:cubicBezTo>
                  <a:lnTo>
                    <a:pt x="4367" y="2951"/>
                  </a:lnTo>
                  <a:lnTo>
                    <a:pt x="3759" y="2951"/>
                  </a:lnTo>
                  <a:cubicBezTo>
                    <a:pt x="2780" y="2951"/>
                    <a:pt x="1985" y="3747"/>
                    <a:pt x="1985" y="4729"/>
                  </a:cubicBezTo>
                  <a:lnTo>
                    <a:pt x="1985" y="6946"/>
                  </a:lnTo>
                  <a:lnTo>
                    <a:pt x="451" y="7810"/>
                  </a:lnTo>
                  <a:cubicBezTo>
                    <a:pt x="352" y="7866"/>
                    <a:pt x="257" y="7929"/>
                    <a:pt x="165" y="7998"/>
                  </a:cubicBezTo>
                  <a:cubicBezTo>
                    <a:pt x="37" y="8100"/>
                    <a:pt x="1" y="8280"/>
                    <a:pt x="86" y="8422"/>
                  </a:cubicBezTo>
                  <a:cubicBezTo>
                    <a:pt x="145" y="8510"/>
                    <a:pt x="243" y="8558"/>
                    <a:pt x="342" y="8558"/>
                  </a:cubicBezTo>
                  <a:cubicBezTo>
                    <a:pt x="407" y="8558"/>
                    <a:pt x="473" y="8537"/>
                    <a:pt x="530" y="8494"/>
                  </a:cubicBezTo>
                  <a:cubicBezTo>
                    <a:pt x="602" y="8438"/>
                    <a:pt x="678" y="8389"/>
                    <a:pt x="756" y="8346"/>
                  </a:cubicBezTo>
                  <a:lnTo>
                    <a:pt x="2373" y="7429"/>
                  </a:lnTo>
                  <a:lnTo>
                    <a:pt x="3217" y="7429"/>
                  </a:lnTo>
                  <a:lnTo>
                    <a:pt x="3217" y="7955"/>
                  </a:lnTo>
                  <a:lnTo>
                    <a:pt x="3214" y="7965"/>
                  </a:lnTo>
                  <a:lnTo>
                    <a:pt x="2163" y="9407"/>
                  </a:lnTo>
                  <a:cubicBezTo>
                    <a:pt x="2080" y="9522"/>
                    <a:pt x="2005" y="9640"/>
                    <a:pt x="1939" y="9765"/>
                  </a:cubicBezTo>
                  <a:cubicBezTo>
                    <a:pt x="1870" y="9893"/>
                    <a:pt x="1896" y="10051"/>
                    <a:pt x="2005" y="10146"/>
                  </a:cubicBezTo>
                  <a:cubicBezTo>
                    <a:pt x="2061" y="10192"/>
                    <a:pt x="2133" y="10219"/>
                    <a:pt x="2209" y="10222"/>
                  </a:cubicBezTo>
                  <a:cubicBezTo>
                    <a:pt x="2320" y="10219"/>
                    <a:pt x="2425" y="10156"/>
                    <a:pt x="2481" y="10058"/>
                  </a:cubicBezTo>
                  <a:cubicBezTo>
                    <a:pt x="2534" y="9956"/>
                    <a:pt x="2593" y="9857"/>
                    <a:pt x="2662" y="9765"/>
                  </a:cubicBezTo>
                  <a:lnTo>
                    <a:pt x="3713" y="8320"/>
                  </a:lnTo>
                  <a:cubicBezTo>
                    <a:pt x="3789" y="8215"/>
                    <a:pt x="3831" y="8086"/>
                    <a:pt x="3831" y="7955"/>
                  </a:cubicBezTo>
                  <a:lnTo>
                    <a:pt x="3831" y="7429"/>
                  </a:lnTo>
                  <a:lnTo>
                    <a:pt x="5517" y="7429"/>
                  </a:lnTo>
                  <a:lnTo>
                    <a:pt x="5517" y="7955"/>
                  </a:lnTo>
                  <a:cubicBezTo>
                    <a:pt x="5514" y="8086"/>
                    <a:pt x="5556" y="8215"/>
                    <a:pt x="5635" y="8320"/>
                  </a:cubicBezTo>
                  <a:lnTo>
                    <a:pt x="6686" y="9765"/>
                  </a:lnTo>
                  <a:cubicBezTo>
                    <a:pt x="6995" y="10189"/>
                    <a:pt x="7159" y="10698"/>
                    <a:pt x="7159" y="11224"/>
                  </a:cubicBezTo>
                  <a:cubicBezTo>
                    <a:pt x="7159" y="12049"/>
                    <a:pt x="6749" y="12821"/>
                    <a:pt x="6065" y="13281"/>
                  </a:cubicBezTo>
                  <a:cubicBezTo>
                    <a:pt x="5644" y="13566"/>
                    <a:pt x="5158" y="13711"/>
                    <a:pt x="4655" y="13711"/>
                  </a:cubicBezTo>
                  <a:cubicBezTo>
                    <a:pt x="4320" y="13711"/>
                    <a:pt x="3977" y="13647"/>
                    <a:pt x="3641" y="13517"/>
                  </a:cubicBezTo>
                  <a:cubicBezTo>
                    <a:pt x="3358" y="13405"/>
                    <a:pt x="3102" y="13241"/>
                    <a:pt x="2882" y="13028"/>
                  </a:cubicBezTo>
                  <a:cubicBezTo>
                    <a:pt x="2822" y="12964"/>
                    <a:pt x="2741" y="12932"/>
                    <a:pt x="2660" y="12932"/>
                  </a:cubicBezTo>
                  <a:cubicBezTo>
                    <a:pt x="2581" y="12932"/>
                    <a:pt x="2502" y="12963"/>
                    <a:pt x="2442" y="13024"/>
                  </a:cubicBezTo>
                  <a:cubicBezTo>
                    <a:pt x="2320" y="13146"/>
                    <a:pt x="2324" y="13343"/>
                    <a:pt x="2448" y="13461"/>
                  </a:cubicBezTo>
                  <a:cubicBezTo>
                    <a:pt x="2728" y="13734"/>
                    <a:pt x="3056" y="13944"/>
                    <a:pt x="3418" y="14085"/>
                  </a:cubicBezTo>
                  <a:cubicBezTo>
                    <a:pt x="3812" y="14243"/>
                    <a:pt x="4232" y="14322"/>
                    <a:pt x="4659" y="14325"/>
                  </a:cubicBezTo>
                  <a:cubicBezTo>
                    <a:pt x="4661" y="14325"/>
                    <a:pt x="4663" y="14325"/>
                    <a:pt x="4665" y="14325"/>
                  </a:cubicBezTo>
                  <a:cubicBezTo>
                    <a:pt x="6378" y="14325"/>
                    <a:pt x="7767" y="12937"/>
                    <a:pt x="7774" y="11224"/>
                  </a:cubicBezTo>
                  <a:cubicBezTo>
                    <a:pt x="7777" y="10570"/>
                    <a:pt x="7567" y="9933"/>
                    <a:pt x="7182" y="9407"/>
                  </a:cubicBezTo>
                  <a:lnTo>
                    <a:pt x="6134" y="7962"/>
                  </a:lnTo>
                  <a:lnTo>
                    <a:pt x="6131" y="7955"/>
                  </a:lnTo>
                  <a:lnTo>
                    <a:pt x="6131" y="7429"/>
                  </a:lnTo>
                  <a:lnTo>
                    <a:pt x="6953" y="7429"/>
                  </a:lnTo>
                  <a:lnTo>
                    <a:pt x="8572" y="8343"/>
                  </a:lnTo>
                  <a:cubicBezTo>
                    <a:pt x="9167" y="8678"/>
                    <a:pt x="9538" y="9309"/>
                    <a:pt x="9538" y="9995"/>
                  </a:cubicBezTo>
                  <a:lnTo>
                    <a:pt x="9538" y="10550"/>
                  </a:lnTo>
                  <a:cubicBezTo>
                    <a:pt x="9538" y="10698"/>
                    <a:pt x="9637" y="10826"/>
                    <a:pt x="9778" y="10863"/>
                  </a:cubicBezTo>
                  <a:cubicBezTo>
                    <a:pt x="9801" y="10868"/>
                    <a:pt x="9824" y="10870"/>
                    <a:pt x="9846" y="10870"/>
                  </a:cubicBezTo>
                  <a:cubicBezTo>
                    <a:pt x="10012" y="10870"/>
                    <a:pt x="10153" y="10737"/>
                    <a:pt x="10156" y="10564"/>
                  </a:cubicBezTo>
                  <a:lnTo>
                    <a:pt x="10156" y="9995"/>
                  </a:lnTo>
                  <a:cubicBezTo>
                    <a:pt x="10156" y="9088"/>
                    <a:pt x="9669" y="8254"/>
                    <a:pt x="8884" y="7807"/>
                  </a:cubicBezTo>
                  <a:lnTo>
                    <a:pt x="7363" y="6943"/>
                  </a:lnTo>
                  <a:lnTo>
                    <a:pt x="7363" y="4729"/>
                  </a:lnTo>
                  <a:cubicBezTo>
                    <a:pt x="7363" y="3747"/>
                    <a:pt x="6568" y="2951"/>
                    <a:pt x="5586" y="2951"/>
                  </a:cubicBezTo>
                  <a:lnTo>
                    <a:pt x="4981" y="2951"/>
                  </a:lnTo>
                  <a:lnTo>
                    <a:pt x="4981" y="317"/>
                  </a:lnTo>
                  <a:cubicBezTo>
                    <a:pt x="4985" y="172"/>
                    <a:pt x="4883" y="44"/>
                    <a:pt x="4741" y="8"/>
                  </a:cubicBezTo>
                  <a:cubicBezTo>
                    <a:pt x="4718" y="3"/>
                    <a:pt x="4695" y="0"/>
                    <a:pt x="46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4" name="Google Shape;1794;p103"/>
          <p:cNvSpPr/>
          <p:nvPr/>
        </p:nvSpPr>
        <p:spPr>
          <a:xfrm>
            <a:off x="2343575" y="2998938"/>
            <a:ext cx="555600" cy="555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5" name="Google Shape;1795;p103"/>
          <p:cNvGrpSpPr/>
          <p:nvPr/>
        </p:nvGrpSpPr>
        <p:grpSpPr>
          <a:xfrm>
            <a:off x="2436896" y="3093065"/>
            <a:ext cx="368970" cy="367354"/>
            <a:chOff x="4067147" y="2255369"/>
            <a:chExt cx="441986" cy="440104"/>
          </a:xfrm>
        </p:grpSpPr>
        <p:sp>
          <p:nvSpPr>
            <p:cNvPr id="1796" name="Google Shape;1796;p103"/>
            <p:cNvSpPr/>
            <p:nvPr/>
          </p:nvSpPr>
          <p:spPr>
            <a:xfrm>
              <a:off x="4189151" y="2255369"/>
              <a:ext cx="193294" cy="440104"/>
            </a:xfrm>
            <a:custGeom>
              <a:rect b="b" l="l" r="r" t="t"/>
              <a:pathLst>
                <a:path extrusionOk="0" h="21045" w="9243">
                  <a:moveTo>
                    <a:pt x="5152" y="5232"/>
                  </a:moveTo>
                  <a:cubicBezTo>
                    <a:pt x="5300" y="5232"/>
                    <a:pt x="5422" y="5350"/>
                    <a:pt x="5422" y="5498"/>
                  </a:cubicBezTo>
                  <a:lnTo>
                    <a:pt x="5422" y="5768"/>
                  </a:lnTo>
                  <a:lnTo>
                    <a:pt x="3818" y="5768"/>
                  </a:lnTo>
                  <a:lnTo>
                    <a:pt x="3818" y="5498"/>
                  </a:lnTo>
                  <a:cubicBezTo>
                    <a:pt x="3818" y="5350"/>
                    <a:pt x="3937" y="5232"/>
                    <a:pt x="4085" y="5232"/>
                  </a:cubicBezTo>
                  <a:close/>
                  <a:moveTo>
                    <a:pt x="5845" y="6382"/>
                  </a:moveTo>
                  <a:cubicBezTo>
                    <a:pt x="6000" y="6382"/>
                    <a:pt x="6135" y="6496"/>
                    <a:pt x="6158" y="6651"/>
                  </a:cubicBezTo>
                  <a:cubicBezTo>
                    <a:pt x="6181" y="6835"/>
                    <a:pt x="6036" y="6996"/>
                    <a:pt x="5852" y="7000"/>
                  </a:cubicBezTo>
                  <a:lnTo>
                    <a:pt x="3431" y="7000"/>
                  </a:lnTo>
                  <a:cubicBezTo>
                    <a:pt x="3273" y="7000"/>
                    <a:pt x="3138" y="6885"/>
                    <a:pt x="3112" y="6727"/>
                  </a:cubicBezTo>
                  <a:cubicBezTo>
                    <a:pt x="3089" y="6543"/>
                    <a:pt x="3234" y="6382"/>
                    <a:pt x="3421" y="6382"/>
                  </a:cubicBezTo>
                  <a:lnTo>
                    <a:pt x="5839" y="6382"/>
                  </a:lnTo>
                  <a:cubicBezTo>
                    <a:pt x="5841" y="6382"/>
                    <a:pt x="5843" y="6382"/>
                    <a:pt x="5845" y="6382"/>
                  </a:cubicBezTo>
                  <a:close/>
                  <a:moveTo>
                    <a:pt x="5635" y="7614"/>
                  </a:moveTo>
                  <a:cubicBezTo>
                    <a:pt x="5832" y="7614"/>
                    <a:pt x="5997" y="7775"/>
                    <a:pt x="5997" y="7975"/>
                  </a:cubicBezTo>
                  <a:lnTo>
                    <a:pt x="5997" y="8189"/>
                  </a:lnTo>
                  <a:lnTo>
                    <a:pt x="3286" y="8189"/>
                  </a:lnTo>
                  <a:lnTo>
                    <a:pt x="3286" y="7975"/>
                  </a:lnTo>
                  <a:cubicBezTo>
                    <a:pt x="3286" y="7775"/>
                    <a:pt x="3447" y="7614"/>
                    <a:pt x="3644" y="7614"/>
                  </a:cubicBezTo>
                  <a:close/>
                  <a:moveTo>
                    <a:pt x="5997" y="8807"/>
                  </a:moveTo>
                  <a:lnTo>
                    <a:pt x="5997" y="9339"/>
                  </a:lnTo>
                  <a:lnTo>
                    <a:pt x="3286" y="9339"/>
                  </a:lnTo>
                  <a:lnTo>
                    <a:pt x="3286" y="8807"/>
                  </a:lnTo>
                  <a:close/>
                  <a:moveTo>
                    <a:pt x="5997" y="9956"/>
                  </a:moveTo>
                  <a:lnTo>
                    <a:pt x="5997" y="10209"/>
                  </a:lnTo>
                  <a:cubicBezTo>
                    <a:pt x="5997" y="10410"/>
                    <a:pt x="5832" y="10571"/>
                    <a:pt x="5635" y="10571"/>
                  </a:cubicBezTo>
                  <a:lnTo>
                    <a:pt x="3644" y="10571"/>
                  </a:lnTo>
                  <a:cubicBezTo>
                    <a:pt x="3447" y="10571"/>
                    <a:pt x="3283" y="10410"/>
                    <a:pt x="3283" y="10209"/>
                  </a:cubicBezTo>
                  <a:lnTo>
                    <a:pt x="3286" y="9956"/>
                  </a:lnTo>
                  <a:close/>
                  <a:moveTo>
                    <a:pt x="6084" y="14720"/>
                  </a:moveTo>
                  <a:cubicBezTo>
                    <a:pt x="6215" y="14720"/>
                    <a:pt x="6333" y="14798"/>
                    <a:pt x="6384" y="14921"/>
                  </a:cubicBezTo>
                  <a:cubicBezTo>
                    <a:pt x="6483" y="15147"/>
                    <a:pt x="6319" y="15397"/>
                    <a:pt x="6072" y="15397"/>
                  </a:cubicBezTo>
                  <a:cubicBezTo>
                    <a:pt x="5829" y="15397"/>
                    <a:pt x="5665" y="15147"/>
                    <a:pt x="5760" y="14921"/>
                  </a:cubicBezTo>
                  <a:cubicBezTo>
                    <a:pt x="5812" y="14798"/>
                    <a:pt x="5932" y="14720"/>
                    <a:pt x="6064" y="14720"/>
                  </a:cubicBezTo>
                  <a:cubicBezTo>
                    <a:pt x="6067" y="14720"/>
                    <a:pt x="6069" y="14720"/>
                    <a:pt x="6072" y="14720"/>
                  </a:cubicBezTo>
                  <a:lnTo>
                    <a:pt x="6075" y="14720"/>
                  </a:lnTo>
                  <a:cubicBezTo>
                    <a:pt x="6078" y="14720"/>
                    <a:pt x="6081" y="14720"/>
                    <a:pt x="6084" y="14720"/>
                  </a:cubicBezTo>
                  <a:close/>
                  <a:moveTo>
                    <a:pt x="3219" y="14720"/>
                  </a:moveTo>
                  <a:cubicBezTo>
                    <a:pt x="3334" y="14720"/>
                    <a:pt x="3442" y="14788"/>
                    <a:pt x="3496" y="14894"/>
                  </a:cubicBezTo>
                  <a:cubicBezTo>
                    <a:pt x="3625" y="15134"/>
                    <a:pt x="3438" y="15397"/>
                    <a:pt x="3198" y="15397"/>
                  </a:cubicBezTo>
                  <a:cubicBezTo>
                    <a:pt x="3155" y="15397"/>
                    <a:pt x="3111" y="15389"/>
                    <a:pt x="3066" y="15371"/>
                  </a:cubicBezTo>
                  <a:cubicBezTo>
                    <a:pt x="2981" y="15338"/>
                    <a:pt x="2915" y="15272"/>
                    <a:pt x="2882" y="15190"/>
                  </a:cubicBezTo>
                  <a:cubicBezTo>
                    <a:pt x="2790" y="14963"/>
                    <a:pt x="2954" y="14720"/>
                    <a:pt x="3197" y="14720"/>
                  </a:cubicBezTo>
                  <a:lnTo>
                    <a:pt x="3211" y="14720"/>
                  </a:lnTo>
                  <a:cubicBezTo>
                    <a:pt x="3213" y="14720"/>
                    <a:pt x="3216" y="14720"/>
                    <a:pt x="3219" y="14720"/>
                  </a:cubicBezTo>
                  <a:close/>
                  <a:moveTo>
                    <a:pt x="4620" y="12999"/>
                  </a:moveTo>
                  <a:lnTo>
                    <a:pt x="5556" y="14260"/>
                  </a:lnTo>
                  <a:cubicBezTo>
                    <a:pt x="4873" y="14684"/>
                    <a:pt x="4991" y="15712"/>
                    <a:pt x="5750" y="15972"/>
                  </a:cubicBezTo>
                  <a:lnTo>
                    <a:pt x="5750" y="16915"/>
                  </a:lnTo>
                  <a:lnTo>
                    <a:pt x="5737" y="16905"/>
                  </a:lnTo>
                  <a:cubicBezTo>
                    <a:pt x="5665" y="16859"/>
                    <a:pt x="5583" y="16836"/>
                    <a:pt x="5500" y="16836"/>
                  </a:cubicBezTo>
                  <a:cubicBezTo>
                    <a:pt x="5418" y="16836"/>
                    <a:pt x="5336" y="16859"/>
                    <a:pt x="5264" y="16905"/>
                  </a:cubicBezTo>
                  <a:lnTo>
                    <a:pt x="5004" y="17076"/>
                  </a:lnTo>
                  <a:lnTo>
                    <a:pt x="4893" y="16987"/>
                  </a:lnTo>
                  <a:cubicBezTo>
                    <a:pt x="4814" y="16923"/>
                    <a:pt x="4718" y="16891"/>
                    <a:pt x="4622" y="16891"/>
                  </a:cubicBezTo>
                  <a:cubicBezTo>
                    <a:pt x="4526" y="16891"/>
                    <a:pt x="4429" y="16923"/>
                    <a:pt x="4351" y="16987"/>
                  </a:cubicBezTo>
                  <a:lnTo>
                    <a:pt x="4239" y="17076"/>
                  </a:lnTo>
                  <a:lnTo>
                    <a:pt x="3979" y="16905"/>
                  </a:lnTo>
                  <a:cubicBezTo>
                    <a:pt x="3907" y="16859"/>
                    <a:pt x="3825" y="16836"/>
                    <a:pt x="3743" y="16836"/>
                  </a:cubicBezTo>
                  <a:cubicBezTo>
                    <a:pt x="3661" y="16836"/>
                    <a:pt x="3579" y="16859"/>
                    <a:pt x="3506" y="16905"/>
                  </a:cubicBezTo>
                  <a:lnTo>
                    <a:pt x="3493" y="16915"/>
                  </a:lnTo>
                  <a:lnTo>
                    <a:pt x="3493" y="15969"/>
                  </a:lnTo>
                  <a:cubicBezTo>
                    <a:pt x="4252" y="15712"/>
                    <a:pt x="4370" y="14684"/>
                    <a:pt x="3687" y="14260"/>
                  </a:cubicBezTo>
                  <a:lnTo>
                    <a:pt x="4620" y="12999"/>
                  </a:lnTo>
                  <a:close/>
                  <a:moveTo>
                    <a:pt x="4615" y="0"/>
                  </a:moveTo>
                  <a:cubicBezTo>
                    <a:pt x="4452" y="0"/>
                    <a:pt x="4311" y="135"/>
                    <a:pt x="4311" y="307"/>
                  </a:cubicBezTo>
                  <a:lnTo>
                    <a:pt x="4311" y="4618"/>
                  </a:lnTo>
                  <a:lnTo>
                    <a:pt x="4163" y="4618"/>
                  </a:lnTo>
                  <a:cubicBezTo>
                    <a:pt x="4161" y="4618"/>
                    <a:pt x="4159" y="4618"/>
                    <a:pt x="4157" y="4618"/>
                  </a:cubicBezTo>
                  <a:cubicBezTo>
                    <a:pt x="3628" y="4618"/>
                    <a:pt x="3204" y="5047"/>
                    <a:pt x="3204" y="5577"/>
                  </a:cubicBezTo>
                  <a:lnTo>
                    <a:pt x="3204" y="5774"/>
                  </a:lnTo>
                  <a:cubicBezTo>
                    <a:pt x="2761" y="5863"/>
                    <a:pt x="2425" y="6234"/>
                    <a:pt x="2425" y="6678"/>
                  </a:cubicBezTo>
                  <a:cubicBezTo>
                    <a:pt x="2429" y="6967"/>
                    <a:pt x="2570" y="7239"/>
                    <a:pt x="2810" y="7410"/>
                  </a:cubicBezTo>
                  <a:cubicBezTo>
                    <a:pt x="2692" y="7568"/>
                    <a:pt x="2629" y="7762"/>
                    <a:pt x="2629" y="7962"/>
                  </a:cubicBezTo>
                  <a:lnTo>
                    <a:pt x="2629" y="10196"/>
                  </a:lnTo>
                  <a:cubicBezTo>
                    <a:pt x="2629" y="10196"/>
                    <a:pt x="2738" y="10587"/>
                    <a:pt x="2843" y="10742"/>
                  </a:cubicBezTo>
                  <a:cubicBezTo>
                    <a:pt x="2728" y="10853"/>
                    <a:pt x="2669" y="11182"/>
                    <a:pt x="2669" y="11182"/>
                  </a:cubicBezTo>
                  <a:lnTo>
                    <a:pt x="2669" y="11895"/>
                  </a:lnTo>
                  <a:cubicBezTo>
                    <a:pt x="2669" y="11990"/>
                    <a:pt x="2639" y="12085"/>
                    <a:pt x="2580" y="12164"/>
                  </a:cubicBezTo>
                  <a:lnTo>
                    <a:pt x="1124" y="14168"/>
                  </a:lnTo>
                  <a:cubicBezTo>
                    <a:pt x="1" y="15706"/>
                    <a:pt x="21" y="17798"/>
                    <a:pt x="1174" y="19316"/>
                  </a:cubicBezTo>
                  <a:cubicBezTo>
                    <a:pt x="1234" y="19396"/>
                    <a:pt x="1326" y="19437"/>
                    <a:pt x="1418" y="19437"/>
                  </a:cubicBezTo>
                  <a:cubicBezTo>
                    <a:pt x="1496" y="19437"/>
                    <a:pt x="1575" y="19408"/>
                    <a:pt x="1637" y="19349"/>
                  </a:cubicBezTo>
                  <a:cubicBezTo>
                    <a:pt x="1745" y="19237"/>
                    <a:pt x="1755" y="19063"/>
                    <a:pt x="1660" y="18938"/>
                  </a:cubicBezTo>
                  <a:cubicBezTo>
                    <a:pt x="674" y="17637"/>
                    <a:pt x="661" y="15847"/>
                    <a:pt x="1624" y="14530"/>
                  </a:cubicBezTo>
                  <a:lnTo>
                    <a:pt x="3079" y="12526"/>
                  </a:lnTo>
                  <a:cubicBezTo>
                    <a:pt x="3214" y="12342"/>
                    <a:pt x="3286" y="12121"/>
                    <a:pt x="3286" y="11895"/>
                  </a:cubicBezTo>
                  <a:lnTo>
                    <a:pt x="3286" y="11188"/>
                  </a:lnTo>
                  <a:lnTo>
                    <a:pt x="4311" y="11188"/>
                  </a:lnTo>
                  <a:lnTo>
                    <a:pt x="4311" y="12391"/>
                  </a:lnTo>
                  <a:lnTo>
                    <a:pt x="3017" y="14142"/>
                  </a:lnTo>
                  <a:cubicBezTo>
                    <a:pt x="2586" y="14217"/>
                    <a:pt x="2264" y="14572"/>
                    <a:pt x="2232" y="15006"/>
                  </a:cubicBezTo>
                  <a:cubicBezTo>
                    <a:pt x="2199" y="15440"/>
                    <a:pt x="2462" y="15840"/>
                    <a:pt x="2876" y="15978"/>
                  </a:cubicBezTo>
                  <a:lnTo>
                    <a:pt x="2876" y="17266"/>
                  </a:lnTo>
                  <a:cubicBezTo>
                    <a:pt x="2872" y="17335"/>
                    <a:pt x="2892" y="17404"/>
                    <a:pt x="2928" y="17463"/>
                  </a:cubicBezTo>
                  <a:cubicBezTo>
                    <a:pt x="3011" y="17602"/>
                    <a:pt x="3156" y="17678"/>
                    <a:pt x="3305" y="17678"/>
                  </a:cubicBezTo>
                  <a:cubicBezTo>
                    <a:pt x="3386" y="17678"/>
                    <a:pt x="3468" y="17655"/>
                    <a:pt x="3542" y="17608"/>
                  </a:cubicBezTo>
                  <a:lnTo>
                    <a:pt x="3736" y="17483"/>
                  </a:lnTo>
                  <a:lnTo>
                    <a:pt x="4009" y="17660"/>
                  </a:lnTo>
                  <a:cubicBezTo>
                    <a:pt x="4082" y="17709"/>
                    <a:pt x="4165" y="17733"/>
                    <a:pt x="4248" y="17733"/>
                  </a:cubicBezTo>
                  <a:cubicBezTo>
                    <a:pt x="4343" y="17733"/>
                    <a:pt x="4439" y="17701"/>
                    <a:pt x="4518" y="17637"/>
                  </a:cubicBezTo>
                  <a:lnTo>
                    <a:pt x="4620" y="17555"/>
                  </a:lnTo>
                  <a:lnTo>
                    <a:pt x="4758" y="17670"/>
                  </a:lnTo>
                  <a:cubicBezTo>
                    <a:pt x="4825" y="17723"/>
                    <a:pt x="4906" y="17750"/>
                    <a:pt x="4987" y="17750"/>
                  </a:cubicBezTo>
                  <a:cubicBezTo>
                    <a:pt x="5057" y="17750"/>
                    <a:pt x="5127" y="17730"/>
                    <a:pt x="5188" y="17690"/>
                  </a:cubicBezTo>
                  <a:lnTo>
                    <a:pt x="5504" y="17483"/>
                  </a:lnTo>
                  <a:lnTo>
                    <a:pt x="5714" y="17621"/>
                  </a:lnTo>
                  <a:cubicBezTo>
                    <a:pt x="5770" y="17657"/>
                    <a:pt x="5839" y="17680"/>
                    <a:pt x="5908" y="17680"/>
                  </a:cubicBezTo>
                  <a:cubicBezTo>
                    <a:pt x="5916" y="17681"/>
                    <a:pt x="5924" y="17681"/>
                    <a:pt x="5931" y="17681"/>
                  </a:cubicBezTo>
                  <a:cubicBezTo>
                    <a:pt x="6170" y="17681"/>
                    <a:pt x="6365" y="17488"/>
                    <a:pt x="6365" y="17247"/>
                  </a:cubicBezTo>
                  <a:lnTo>
                    <a:pt x="6365" y="15978"/>
                  </a:lnTo>
                  <a:cubicBezTo>
                    <a:pt x="6775" y="15837"/>
                    <a:pt x="7041" y="15436"/>
                    <a:pt x="7008" y="15003"/>
                  </a:cubicBezTo>
                  <a:cubicBezTo>
                    <a:pt x="6976" y="14569"/>
                    <a:pt x="6650" y="14214"/>
                    <a:pt x="6223" y="14139"/>
                  </a:cubicBezTo>
                  <a:lnTo>
                    <a:pt x="4929" y="12388"/>
                  </a:lnTo>
                  <a:lnTo>
                    <a:pt x="4929" y="11188"/>
                  </a:lnTo>
                  <a:lnTo>
                    <a:pt x="5997" y="11188"/>
                  </a:lnTo>
                  <a:lnTo>
                    <a:pt x="5997" y="11885"/>
                  </a:lnTo>
                  <a:cubicBezTo>
                    <a:pt x="6003" y="12112"/>
                    <a:pt x="6075" y="12332"/>
                    <a:pt x="6207" y="12516"/>
                  </a:cubicBezTo>
                  <a:lnTo>
                    <a:pt x="7656" y="14516"/>
                  </a:lnTo>
                  <a:cubicBezTo>
                    <a:pt x="8723" y="15982"/>
                    <a:pt x="8579" y="18002"/>
                    <a:pt x="7317" y="19303"/>
                  </a:cubicBezTo>
                  <a:cubicBezTo>
                    <a:pt x="6594" y="20049"/>
                    <a:pt x="5622" y="20435"/>
                    <a:pt x="4644" y="20435"/>
                  </a:cubicBezTo>
                  <a:cubicBezTo>
                    <a:pt x="3916" y="20435"/>
                    <a:pt x="3184" y="20222"/>
                    <a:pt x="2547" y="19786"/>
                  </a:cubicBezTo>
                  <a:cubicBezTo>
                    <a:pt x="2495" y="19753"/>
                    <a:pt x="2437" y="19738"/>
                    <a:pt x="2380" y="19738"/>
                  </a:cubicBezTo>
                  <a:cubicBezTo>
                    <a:pt x="2281" y="19738"/>
                    <a:pt x="2185" y="19784"/>
                    <a:pt x="2126" y="19871"/>
                  </a:cubicBezTo>
                  <a:cubicBezTo>
                    <a:pt x="2031" y="20009"/>
                    <a:pt x="2064" y="20197"/>
                    <a:pt x="2199" y="20292"/>
                  </a:cubicBezTo>
                  <a:cubicBezTo>
                    <a:pt x="2899" y="20772"/>
                    <a:pt x="3726" y="21034"/>
                    <a:pt x="4574" y="21044"/>
                  </a:cubicBezTo>
                  <a:lnTo>
                    <a:pt x="4636" y="21044"/>
                  </a:lnTo>
                  <a:cubicBezTo>
                    <a:pt x="6266" y="21044"/>
                    <a:pt x="7761" y="20131"/>
                    <a:pt x="8500" y="18679"/>
                  </a:cubicBezTo>
                  <a:cubicBezTo>
                    <a:pt x="9242" y="17227"/>
                    <a:pt x="9108" y="15482"/>
                    <a:pt x="8152" y="14162"/>
                  </a:cubicBezTo>
                  <a:lnTo>
                    <a:pt x="6703" y="12158"/>
                  </a:lnTo>
                  <a:cubicBezTo>
                    <a:pt x="6650" y="12072"/>
                    <a:pt x="6608" y="11980"/>
                    <a:pt x="6572" y="11888"/>
                  </a:cubicBezTo>
                  <a:lnTo>
                    <a:pt x="6572" y="11182"/>
                  </a:lnTo>
                  <a:cubicBezTo>
                    <a:pt x="6572" y="11182"/>
                    <a:pt x="6545" y="10853"/>
                    <a:pt x="6427" y="10742"/>
                  </a:cubicBezTo>
                  <a:cubicBezTo>
                    <a:pt x="6532" y="10584"/>
                    <a:pt x="6611" y="10196"/>
                    <a:pt x="6611" y="10196"/>
                  </a:cubicBezTo>
                  <a:lnTo>
                    <a:pt x="6611" y="7959"/>
                  </a:lnTo>
                  <a:cubicBezTo>
                    <a:pt x="6611" y="7762"/>
                    <a:pt x="6545" y="7568"/>
                    <a:pt x="6430" y="7407"/>
                  </a:cubicBezTo>
                  <a:cubicBezTo>
                    <a:pt x="6667" y="7239"/>
                    <a:pt x="6808" y="6967"/>
                    <a:pt x="6811" y="6678"/>
                  </a:cubicBezTo>
                  <a:cubicBezTo>
                    <a:pt x="6811" y="6234"/>
                    <a:pt x="6480" y="5863"/>
                    <a:pt x="6036" y="5774"/>
                  </a:cubicBezTo>
                  <a:lnTo>
                    <a:pt x="6036" y="5577"/>
                  </a:lnTo>
                  <a:cubicBezTo>
                    <a:pt x="6036" y="5045"/>
                    <a:pt x="5606" y="4614"/>
                    <a:pt x="5077" y="4614"/>
                  </a:cubicBezTo>
                  <a:lnTo>
                    <a:pt x="4929" y="4614"/>
                  </a:lnTo>
                  <a:lnTo>
                    <a:pt x="4929" y="317"/>
                  </a:lnTo>
                  <a:cubicBezTo>
                    <a:pt x="4929" y="169"/>
                    <a:pt x="4830" y="41"/>
                    <a:pt x="4686" y="8"/>
                  </a:cubicBezTo>
                  <a:cubicBezTo>
                    <a:pt x="4662" y="3"/>
                    <a:pt x="4638" y="0"/>
                    <a:pt x="46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03"/>
            <p:cNvSpPr/>
            <p:nvPr/>
          </p:nvSpPr>
          <p:spPr>
            <a:xfrm>
              <a:off x="4388259" y="2502157"/>
              <a:ext cx="120874" cy="125914"/>
            </a:xfrm>
            <a:custGeom>
              <a:rect b="b" l="l" r="r" t="t"/>
              <a:pathLst>
                <a:path extrusionOk="0" h="6021" w="5780">
                  <a:moveTo>
                    <a:pt x="4917" y="1"/>
                  </a:moveTo>
                  <a:cubicBezTo>
                    <a:pt x="4874" y="1"/>
                    <a:pt x="4831" y="10"/>
                    <a:pt x="4791" y="28"/>
                  </a:cubicBezTo>
                  <a:cubicBezTo>
                    <a:pt x="4636" y="100"/>
                    <a:pt x="4567" y="281"/>
                    <a:pt x="4640" y="435"/>
                  </a:cubicBezTo>
                  <a:cubicBezTo>
                    <a:pt x="5136" y="1523"/>
                    <a:pt x="5047" y="2788"/>
                    <a:pt x="4400" y="3793"/>
                  </a:cubicBezTo>
                  <a:cubicBezTo>
                    <a:pt x="3756" y="4802"/>
                    <a:pt x="2642" y="5409"/>
                    <a:pt x="1446" y="5409"/>
                  </a:cubicBezTo>
                  <a:lnTo>
                    <a:pt x="1397" y="5409"/>
                  </a:lnTo>
                  <a:cubicBezTo>
                    <a:pt x="1068" y="5406"/>
                    <a:pt x="740" y="5354"/>
                    <a:pt x="425" y="5258"/>
                  </a:cubicBezTo>
                  <a:cubicBezTo>
                    <a:pt x="396" y="5250"/>
                    <a:pt x="368" y="5246"/>
                    <a:pt x="341" y="5246"/>
                  </a:cubicBezTo>
                  <a:cubicBezTo>
                    <a:pt x="210" y="5246"/>
                    <a:pt x="91" y="5332"/>
                    <a:pt x="50" y="5462"/>
                  </a:cubicBezTo>
                  <a:cubicBezTo>
                    <a:pt x="1" y="5620"/>
                    <a:pt x="86" y="5790"/>
                    <a:pt x="244" y="5843"/>
                  </a:cubicBezTo>
                  <a:cubicBezTo>
                    <a:pt x="615" y="5955"/>
                    <a:pt x="999" y="6017"/>
                    <a:pt x="1387" y="6020"/>
                  </a:cubicBezTo>
                  <a:lnTo>
                    <a:pt x="1446" y="6020"/>
                  </a:lnTo>
                  <a:cubicBezTo>
                    <a:pt x="2852" y="6020"/>
                    <a:pt x="4157" y="5304"/>
                    <a:pt x="4916" y="4125"/>
                  </a:cubicBezTo>
                  <a:cubicBezTo>
                    <a:pt x="5674" y="2942"/>
                    <a:pt x="5780" y="1457"/>
                    <a:pt x="5195" y="179"/>
                  </a:cubicBezTo>
                  <a:cubicBezTo>
                    <a:pt x="5144" y="66"/>
                    <a:pt x="5032" y="1"/>
                    <a:pt x="4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03"/>
            <p:cNvSpPr/>
            <p:nvPr/>
          </p:nvSpPr>
          <p:spPr>
            <a:xfrm>
              <a:off x="4341206" y="2256038"/>
              <a:ext cx="140637" cy="306933"/>
            </a:xfrm>
            <a:custGeom>
              <a:rect b="b" l="l" r="r" t="t"/>
              <a:pathLst>
                <a:path extrusionOk="0" h="14677" w="6725">
                  <a:moveTo>
                    <a:pt x="4120" y="2861"/>
                  </a:moveTo>
                  <a:cubicBezTo>
                    <a:pt x="4294" y="2861"/>
                    <a:pt x="4432" y="2999"/>
                    <a:pt x="4435" y="3173"/>
                  </a:cubicBezTo>
                  <a:lnTo>
                    <a:pt x="4435" y="3311"/>
                  </a:lnTo>
                  <a:lnTo>
                    <a:pt x="2957" y="3311"/>
                  </a:lnTo>
                  <a:lnTo>
                    <a:pt x="2957" y="3173"/>
                  </a:lnTo>
                  <a:cubicBezTo>
                    <a:pt x="2957" y="2999"/>
                    <a:pt x="3095" y="2861"/>
                    <a:pt x="3266" y="2861"/>
                  </a:cubicBezTo>
                  <a:close/>
                  <a:moveTo>
                    <a:pt x="4906" y="3929"/>
                  </a:moveTo>
                  <a:cubicBezTo>
                    <a:pt x="5028" y="3929"/>
                    <a:pt x="5133" y="4007"/>
                    <a:pt x="5171" y="4119"/>
                  </a:cubicBezTo>
                  <a:cubicBezTo>
                    <a:pt x="5237" y="4307"/>
                    <a:pt x="5099" y="4504"/>
                    <a:pt x="4899" y="4504"/>
                  </a:cubicBezTo>
                  <a:lnTo>
                    <a:pt x="2494" y="4504"/>
                  </a:lnTo>
                  <a:cubicBezTo>
                    <a:pt x="2372" y="4504"/>
                    <a:pt x="2261" y="4425"/>
                    <a:pt x="2221" y="4310"/>
                  </a:cubicBezTo>
                  <a:cubicBezTo>
                    <a:pt x="2156" y="4124"/>
                    <a:pt x="2294" y="3929"/>
                    <a:pt x="2489" y="3929"/>
                  </a:cubicBezTo>
                  <a:cubicBezTo>
                    <a:pt x="2491" y="3929"/>
                    <a:pt x="2492" y="3929"/>
                    <a:pt x="2494" y="3929"/>
                  </a:cubicBezTo>
                  <a:lnTo>
                    <a:pt x="4899" y="3929"/>
                  </a:lnTo>
                  <a:cubicBezTo>
                    <a:pt x="4901" y="3929"/>
                    <a:pt x="4904" y="3929"/>
                    <a:pt x="4906" y="3929"/>
                  </a:cubicBezTo>
                  <a:close/>
                  <a:moveTo>
                    <a:pt x="4612" y="5079"/>
                  </a:moveTo>
                  <a:cubicBezTo>
                    <a:pt x="4810" y="5079"/>
                    <a:pt x="4968" y="5241"/>
                    <a:pt x="4968" y="5437"/>
                  </a:cubicBezTo>
                  <a:lnTo>
                    <a:pt x="4968" y="5654"/>
                  </a:lnTo>
                  <a:lnTo>
                    <a:pt x="2464" y="5654"/>
                  </a:lnTo>
                  <a:lnTo>
                    <a:pt x="2464" y="5644"/>
                  </a:lnTo>
                  <a:cubicBezTo>
                    <a:pt x="2464" y="5433"/>
                    <a:pt x="2619" y="5180"/>
                    <a:pt x="2806" y="5085"/>
                  </a:cubicBezTo>
                  <a:lnTo>
                    <a:pt x="2822" y="5079"/>
                  </a:lnTo>
                  <a:lnTo>
                    <a:pt x="4606" y="5079"/>
                  </a:lnTo>
                  <a:cubicBezTo>
                    <a:pt x="4608" y="5079"/>
                    <a:pt x="4610" y="5079"/>
                    <a:pt x="4612" y="5079"/>
                  </a:cubicBezTo>
                  <a:close/>
                  <a:moveTo>
                    <a:pt x="4968" y="6268"/>
                  </a:moveTo>
                  <a:lnTo>
                    <a:pt x="4968" y="6721"/>
                  </a:lnTo>
                  <a:lnTo>
                    <a:pt x="2464" y="6721"/>
                  </a:lnTo>
                  <a:lnTo>
                    <a:pt x="2464" y="6268"/>
                  </a:lnTo>
                  <a:close/>
                  <a:moveTo>
                    <a:pt x="4968" y="7336"/>
                  </a:moveTo>
                  <a:lnTo>
                    <a:pt x="4968" y="7467"/>
                  </a:lnTo>
                  <a:cubicBezTo>
                    <a:pt x="4968" y="7667"/>
                    <a:pt x="4807" y="7828"/>
                    <a:pt x="4606" y="7828"/>
                  </a:cubicBezTo>
                  <a:lnTo>
                    <a:pt x="2822" y="7828"/>
                  </a:lnTo>
                  <a:cubicBezTo>
                    <a:pt x="2625" y="7828"/>
                    <a:pt x="2464" y="7667"/>
                    <a:pt x="2464" y="7467"/>
                  </a:cubicBezTo>
                  <a:lnTo>
                    <a:pt x="2464" y="7336"/>
                  </a:lnTo>
                  <a:close/>
                  <a:moveTo>
                    <a:pt x="5064" y="11813"/>
                  </a:moveTo>
                  <a:cubicBezTo>
                    <a:pt x="5183" y="11813"/>
                    <a:pt x="5291" y="11885"/>
                    <a:pt x="5336" y="11997"/>
                  </a:cubicBezTo>
                  <a:lnTo>
                    <a:pt x="5339" y="11997"/>
                  </a:lnTo>
                  <a:cubicBezTo>
                    <a:pt x="5432" y="12214"/>
                    <a:pt x="5258" y="12424"/>
                    <a:pt x="5056" y="12424"/>
                  </a:cubicBezTo>
                  <a:cubicBezTo>
                    <a:pt x="5001" y="12424"/>
                    <a:pt x="4943" y="12408"/>
                    <a:pt x="4889" y="12372"/>
                  </a:cubicBezTo>
                  <a:cubicBezTo>
                    <a:pt x="4636" y="12208"/>
                    <a:pt x="4754" y="11813"/>
                    <a:pt x="5056" y="11813"/>
                  </a:cubicBezTo>
                  <a:cubicBezTo>
                    <a:pt x="5059" y="11813"/>
                    <a:pt x="5062" y="11813"/>
                    <a:pt x="5064" y="11813"/>
                  </a:cubicBezTo>
                  <a:close/>
                  <a:moveTo>
                    <a:pt x="2328" y="11813"/>
                  </a:moveTo>
                  <a:cubicBezTo>
                    <a:pt x="2331" y="11813"/>
                    <a:pt x="2333" y="11813"/>
                    <a:pt x="2336" y="11813"/>
                  </a:cubicBezTo>
                  <a:cubicBezTo>
                    <a:pt x="2339" y="11813"/>
                    <a:pt x="2341" y="11813"/>
                    <a:pt x="2344" y="11813"/>
                  </a:cubicBezTo>
                  <a:cubicBezTo>
                    <a:pt x="2472" y="11813"/>
                    <a:pt x="2583" y="11895"/>
                    <a:pt x="2625" y="12017"/>
                  </a:cubicBezTo>
                  <a:cubicBezTo>
                    <a:pt x="2693" y="12218"/>
                    <a:pt x="2544" y="12425"/>
                    <a:pt x="2336" y="12425"/>
                  </a:cubicBezTo>
                  <a:cubicBezTo>
                    <a:pt x="2333" y="12425"/>
                    <a:pt x="2330" y="12425"/>
                    <a:pt x="2326" y="12425"/>
                  </a:cubicBezTo>
                  <a:cubicBezTo>
                    <a:pt x="2109" y="12415"/>
                    <a:pt x="1971" y="12195"/>
                    <a:pt x="2057" y="11997"/>
                  </a:cubicBezTo>
                  <a:lnTo>
                    <a:pt x="2057" y="11994"/>
                  </a:lnTo>
                  <a:cubicBezTo>
                    <a:pt x="2105" y="11885"/>
                    <a:pt x="2210" y="11813"/>
                    <a:pt x="2328" y="11813"/>
                  </a:cubicBezTo>
                  <a:close/>
                  <a:moveTo>
                    <a:pt x="3713" y="10194"/>
                  </a:moveTo>
                  <a:lnTo>
                    <a:pt x="4570" y="11354"/>
                  </a:lnTo>
                  <a:cubicBezTo>
                    <a:pt x="3936" y="11764"/>
                    <a:pt x="4048" y="12727"/>
                    <a:pt x="4764" y="12980"/>
                  </a:cubicBezTo>
                  <a:lnTo>
                    <a:pt x="4764" y="13824"/>
                  </a:lnTo>
                  <a:cubicBezTo>
                    <a:pt x="4696" y="13783"/>
                    <a:pt x="4620" y="13762"/>
                    <a:pt x="4544" y="13762"/>
                  </a:cubicBezTo>
                  <a:cubicBezTo>
                    <a:pt x="4462" y="13762"/>
                    <a:pt x="4380" y="13786"/>
                    <a:pt x="4311" y="13834"/>
                  </a:cubicBezTo>
                  <a:lnTo>
                    <a:pt x="4077" y="13988"/>
                  </a:lnTo>
                  <a:lnTo>
                    <a:pt x="3982" y="13913"/>
                  </a:lnTo>
                  <a:cubicBezTo>
                    <a:pt x="3903" y="13849"/>
                    <a:pt x="3808" y="13817"/>
                    <a:pt x="3713" y="13817"/>
                  </a:cubicBezTo>
                  <a:cubicBezTo>
                    <a:pt x="3618" y="13817"/>
                    <a:pt x="3524" y="13849"/>
                    <a:pt x="3447" y="13913"/>
                  </a:cubicBezTo>
                  <a:lnTo>
                    <a:pt x="3351" y="13988"/>
                  </a:lnTo>
                  <a:lnTo>
                    <a:pt x="3118" y="13834"/>
                  </a:lnTo>
                  <a:cubicBezTo>
                    <a:pt x="3046" y="13786"/>
                    <a:pt x="2965" y="13762"/>
                    <a:pt x="2884" y="13762"/>
                  </a:cubicBezTo>
                  <a:cubicBezTo>
                    <a:pt x="2808" y="13762"/>
                    <a:pt x="2733" y="13783"/>
                    <a:pt x="2665" y="13824"/>
                  </a:cubicBezTo>
                  <a:lnTo>
                    <a:pt x="2665" y="12980"/>
                  </a:lnTo>
                  <a:cubicBezTo>
                    <a:pt x="3378" y="12727"/>
                    <a:pt x="3493" y="11764"/>
                    <a:pt x="2855" y="11354"/>
                  </a:cubicBezTo>
                  <a:lnTo>
                    <a:pt x="3713" y="10194"/>
                  </a:lnTo>
                  <a:close/>
                  <a:moveTo>
                    <a:pt x="3710" y="1"/>
                  </a:moveTo>
                  <a:cubicBezTo>
                    <a:pt x="3546" y="1"/>
                    <a:pt x="3407" y="136"/>
                    <a:pt x="3407" y="308"/>
                  </a:cubicBezTo>
                  <a:lnTo>
                    <a:pt x="3407" y="2243"/>
                  </a:lnTo>
                  <a:lnTo>
                    <a:pt x="3263" y="2243"/>
                  </a:lnTo>
                  <a:cubicBezTo>
                    <a:pt x="2753" y="2243"/>
                    <a:pt x="2336" y="2657"/>
                    <a:pt x="2339" y="3170"/>
                  </a:cubicBezTo>
                  <a:lnTo>
                    <a:pt x="2339" y="3341"/>
                  </a:lnTo>
                  <a:cubicBezTo>
                    <a:pt x="1929" y="3433"/>
                    <a:pt x="1617" y="3787"/>
                    <a:pt x="1617" y="4211"/>
                  </a:cubicBezTo>
                  <a:cubicBezTo>
                    <a:pt x="1620" y="4487"/>
                    <a:pt x="1755" y="4750"/>
                    <a:pt x="1978" y="4914"/>
                  </a:cubicBezTo>
                  <a:cubicBezTo>
                    <a:pt x="1866" y="5072"/>
                    <a:pt x="1804" y="5263"/>
                    <a:pt x="1804" y="5460"/>
                  </a:cubicBezTo>
                  <a:lnTo>
                    <a:pt x="1804" y="7474"/>
                  </a:lnTo>
                  <a:cubicBezTo>
                    <a:pt x="1804" y="7474"/>
                    <a:pt x="1886" y="7855"/>
                    <a:pt x="1988" y="8009"/>
                  </a:cubicBezTo>
                  <a:cubicBezTo>
                    <a:pt x="1876" y="8117"/>
                    <a:pt x="1804" y="8439"/>
                    <a:pt x="1804" y="8439"/>
                  </a:cubicBezTo>
                  <a:lnTo>
                    <a:pt x="1804" y="9097"/>
                  </a:lnTo>
                  <a:cubicBezTo>
                    <a:pt x="1804" y="9185"/>
                    <a:pt x="1778" y="9271"/>
                    <a:pt x="1725" y="9343"/>
                  </a:cubicBezTo>
                  <a:lnTo>
                    <a:pt x="345" y="11239"/>
                  </a:lnTo>
                  <a:cubicBezTo>
                    <a:pt x="247" y="11370"/>
                    <a:pt x="158" y="11511"/>
                    <a:pt x="76" y="11656"/>
                  </a:cubicBezTo>
                  <a:cubicBezTo>
                    <a:pt x="0" y="11794"/>
                    <a:pt x="33" y="11965"/>
                    <a:pt x="158" y="12063"/>
                  </a:cubicBezTo>
                  <a:cubicBezTo>
                    <a:pt x="213" y="12103"/>
                    <a:pt x="277" y="12122"/>
                    <a:pt x="339" y="12122"/>
                  </a:cubicBezTo>
                  <a:cubicBezTo>
                    <a:pt x="447" y="12122"/>
                    <a:pt x="553" y="12065"/>
                    <a:pt x="611" y="11961"/>
                  </a:cubicBezTo>
                  <a:cubicBezTo>
                    <a:pt x="680" y="11836"/>
                    <a:pt x="759" y="11712"/>
                    <a:pt x="845" y="11597"/>
                  </a:cubicBezTo>
                  <a:lnTo>
                    <a:pt x="2224" y="9701"/>
                  </a:lnTo>
                  <a:cubicBezTo>
                    <a:pt x="2353" y="9524"/>
                    <a:pt x="2422" y="9313"/>
                    <a:pt x="2422" y="9093"/>
                  </a:cubicBezTo>
                  <a:lnTo>
                    <a:pt x="2422" y="8446"/>
                  </a:lnTo>
                  <a:lnTo>
                    <a:pt x="3407" y="8446"/>
                  </a:lnTo>
                  <a:lnTo>
                    <a:pt x="3407" y="9560"/>
                  </a:lnTo>
                  <a:lnTo>
                    <a:pt x="2192" y="11206"/>
                  </a:lnTo>
                  <a:cubicBezTo>
                    <a:pt x="1784" y="11281"/>
                    <a:pt x="1475" y="11623"/>
                    <a:pt x="1446" y="12037"/>
                  </a:cubicBezTo>
                  <a:cubicBezTo>
                    <a:pt x="1413" y="12448"/>
                    <a:pt x="1659" y="12832"/>
                    <a:pt x="2050" y="12973"/>
                  </a:cubicBezTo>
                  <a:lnTo>
                    <a:pt x="2050" y="14205"/>
                  </a:lnTo>
                  <a:cubicBezTo>
                    <a:pt x="2050" y="14261"/>
                    <a:pt x="2063" y="14317"/>
                    <a:pt x="2093" y="14369"/>
                  </a:cubicBezTo>
                  <a:cubicBezTo>
                    <a:pt x="2169" y="14519"/>
                    <a:pt x="2319" y="14603"/>
                    <a:pt x="2474" y="14603"/>
                  </a:cubicBezTo>
                  <a:cubicBezTo>
                    <a:pt x="2554" y="14603"/>
                    <a:pt x="2635" y="14581"/>
                    <a:pt x="2707" y="14534"/>
                  </a:cubicBezTo>
                  <a:lnTo>
                    <a:pt x="2707" y="14537"/>
                  </a:lnTo>
                  <a:lnTo>
                    <a:pt x="2881" y="14422"/>
                  </a:lnTo>
                  <a:lnTo>
                    <a:pt x="3180" y="14619"/>
                  </a:lnTo>
                  <a:cubicBezTo>
                    <a:pt x="3238" y="14657"/>
                    <a:pt x="3304" y="14676"/>
                    <a:pt x="3369" y="14676"/>
                  </a:cubicBezTo>
                  <a:cubicBezTo>
                    <a:pt x="3445" y="14676"/>
                    <a:pt x="3520" y="14651"/>
                    <a:pt x="3581" y="14599"/>
                  </a:cubicBezTo>
                  <a:lnTo>
                    <a:pt x="3716" y="14494"/>
                  </a:lnTo>
                  <a:lnTo>
                    <a:pt x="3801" y="14563"/>
                  </a:lnTo>
                  <a:cubicBezTo>
                    <a:pt x="3879" y="14625"/>
                    <a:pt x="3973" y="14657"/>
                    <a:pt x="4067" y="14657"/>
                  </a:cubicBezTo>
                  <a:cubicBezTo>
                    <a:pt x="4148" y="14657"/>
                    <a:pt x="4229" y="14633"/>
                    <a:pt x="4301" y="14586"/>
                  </a:cubicBezTo>
                  <a:lnTo>
                    <a:pt x="4547" y="14422"/>
                  </a:lnTo>
                  <a:lnTo>
                    <a:pt x="4741" y="14547"/>
                  </a:lnTo>
                  <a:cubicBezTo>
                    <a:pt x="4790" y="14580"/>
                    <a:pt x="4846" y="14599"/>
                    <a:pt x="4902" y="14603"/>
                  </a:cubicBezTo>
                  <a:cubicBezTo>
                    <a:pt x="4917" y="14604"/>
                    <a:pt x="4932" y="14605"/>
                    <a:pt x="4947" y="14605"/>
                  </a:cubicBezTo>
                  <a:cubicBezTo>
                    <a:pt x="5181" y="14605"/>
                    <a:pt x="5375" y="14417"/>
                    <a:pt x="5378" y="14179"/>
                  </a:cubicBezTo>
                  <a:lnTo>
                    <a:pt x="5378" y="12973"/>
                  </a:lnTo>
                  <a:cubicBezTo>
                    <a:pt x="5766" y="12832"/>
                    <a:pt x="6016" y="12448"/>
                    <a:pt x="5983" y="12037"/>
                  </a:cubicBezTo>
                  <a:cubicBezTo>
                    <a:pt x="5950" y="11623"/>
                    <a:pt x="5644" y="11281"/>
                    <a:pt x="5237" y="11206"/>
                  </a:cubicBezTo>
                  <a:lnTo>
                    <a:pt x="4022" y="9560"/>
                  </a:lnTo>
                  <a:lnTo>
                    <a:pt x="4022" y="8446"/>
                  </a:lnTo>
                  <a:lnTo>
                    <a:pt x="4968" y="8446"/>
                  </a:lnTo>
                  <a:lnTo>
                    <a:pt x="4968" y="9340"/>
                  </a:lnTo>
                  <a:cubicBezTo>
                    <a:pt x="4968" y="9399"/>
                    <a:pt x="4984" y="9455"/>
                    <a:pt x="5017" y="9504"/>
                  </a:cubicBezTo>
                  <a:lnTo>
                    <a:pt x="6190" y="11229"/>
                  </a:lnTo>
                  <a:cubicBezTo>
                    <a:pt x="6203" y="11252"/>
                    <a:pt x="6226" y="11265"/>
                    <a:pt x="6252" y="11271"/>
                  </a:cubicBezTo>
                  <a:cubicBezTo>
                    <a:pt x="6278" y="11276"/>
                    <a:pt x="6303" y="11278"/>
                    <a:pt x="6326" y="11278"/>
                  </a:cubicBezTo>
                  <a:cubicBezTo>
                    <a:pt x="6616" y="11278"/>
                    <a:pt x="6725" y="10977"/>
                    <a:pt x="6594" y="10785"/>
                  </a:cubicBezTo>
                  <a:lnTo>
                    <a:pt x="5615" y="9340"/>
                  </a:lnTo>
                  <a:cubicBezTo>
                    <a:pt x="5566" y="9267"/>
                    <a:pt x="5539" y="9182"/>
                    <a:pt x="5543" y="9093"/>
                  </a:cubicBezTo>
                  <a:lnTo>
                    <a:pt x="5543" y="8436"/>
                  </a:lnTo>
                  <a:cubicBezTo>
                    <a:pt x="5543" y="8436"/>
                    <a:pt x="5516" y="8117"/>
                    <a:pt x="5405" y="8009"/>
                  </a:cubicBezTo>
                  <a:cubicBezTo>
                    <a:pt x="5506" y="7855"/>
                    <a:pt x="5582" y="7470"/>
                    <a:pt x="5582" y="7470"/>
                  </a:cubicBezTo>
                  <a:lnTo>
                    <a:pt x="5582" y="5456"/>
                  </a:lnTo>
                  <a:cubicBezTo>
                    <a:pt x="5582" y="5263"/>
                    <a:pt x="5523" y="5072"/>
                    <a:pt x="5408" y="4911"/>
                  </a:cubicBezTo>
                  <a:cubicBezTo>
                    <a:pt x="5635" y="4747"/>
                    <a:pt x="5766" y="4487"/>
                    <a:pt x="5769" y="4208"/>
                  </a:cubicBezTo>
                  <a:cubicBezTo>
                    <a:pt x="5769" y="3784"/>
                    <a:pt x="5460" y="3429"/>
                    <a:pt x="5050" y="3341"/>
                  </a:cubicBezTo>
                  <a:lnTo>
                    <a:pt x="5050" y="3167"/>
                  </a:lnTo>
                  <a:cubicBezTo>
                    <a:pt x="5047" y="2657"/>
                    <a:pt x="4633" y="2243"/>
                    <a:pt x="4123" y="2243"/>
                  </a:cubicBezTo>
                  <a:lnTo>
                    <a:pt x="4022" y="2243"/>
                  </a:lnTo>
                  <a:lnTo>
                    <a:pt x="4022" y="318"/>
                  </a:lnTo>
                  <a:cubicBezTo>
                    <a:pt x="4025" y="170"/>
                    <a:pt x="3923" y="42"/>
                    <a:pt x="3782" y="9"/>
                  </a:cubicBezTo>
                  <a:cubicBezTo>
                    <a:pt x="3758" y="4"/>
                    <a:pt x="3734" y="1"/>
                    <a:pt x="37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03"/>
            <p:cNvSpPr/>
            <p:nvPr/>
          </p:nvSpPr>
          <p:spPr>
            <a:xfrm>
              <a:off x="4067147" y="2487853"/>
              <a:ext cx="116734" cy="140218"/>
            </a:xfrm>
            <a:custGeom>
              <a:rect b="b" l="l" r="r" t="t"/>
              <a:pathLst>
                <a:path extrusionOk="0" h="6705" w="5582">
                  <a:moveTo>
                    <a:pt x="1064" y="0"/>
                  </a:moveTo>
                  <a:cubicBezTo>
                    <a:pt x="970" y="0"/>
                    <a:pt x="877" y="43"/>
                    <a:pt x="818" y="124"/>
                  </a:cubicBezTo>
                  <a:lnTo>
                    <a:pt x="789" y="163"/>
                  </a:lnTo>
                  <a:cubicBezTo>
                    <a:pt x="279" y="863"/>
                    <a:pt x="7" y="1704"/>
                    <a:pt x="7" y="2568"/>
                  </a:cubicBezTo>
                  <a:cubicBezTo>
                    <a:pt x="0" y="4819"/>
                    <a:pt x="1824" y="6675"/>
                    <a:pt x="4074" y="6704"/>
                  </a:cubicBezTo>
                  <a:lnTo>
                    <a:pt x="4130" y="6704"/>
                  </a:lnTo>
                  <a:cubicBezTo>
                    <a:pt x="4540" y="6704"/>
                    <a:pt x="4948" y="6645"/>
                    <a:pt x="5339" y="6524"/>
                  </a:cubicBezTo>
                  <a:cubicBezTo>
                    <a:pt x="5496" y="6471"/>
                    <a:pt x="5582" y="6304"/>
                    <a:pt x="5533" y="6146"/>
                  </a:cubicBezTo>
                  <a:cubicBezTo>
                    <a:pt x="5494" y="6014"/>
                    <a:pt x="5371" y="5929"/>
                    <a:pt x="5240" y="5929"/>
                  </a:cubicBezTo>
                  <a:cubicBezTo>
                    <a:pt x="5214" y="5929"/>
                    <a:pt x="5187" y="5932"/>
                    <a:pt x="5161" y="5939"/>
                  </a:cubicBezTo>
                  <a:lnTo>
                    <a:pt x="5158" y="5939"/>
                  </a:lnTo>
                  <a:cubicBezTo>
                    <a:pt x="4821" y="6044"/>
                    <a:pt x="4468" y="6094"/>
                    <a:pt x="4115" y="6094"/>
                  </a:cubicBezTo>
                  <a:cubicBezTo>
                    <a:pt x="4103" y="6094"/>
                    <a:pt x="4092" y="6093"/>
                    <a:pt x="4081" y="6093"/>
                  </a:cubicBezTo>
                  <a:cubicBezTo>
                    <a:pt x="2165" y="6067"/>
                    <a:pt x="611" y="4487"/>
                    <a:pt x="618" y="2572"/>
                  </a:cubicBezTo>
                  <a:cubicBezTo>
                    <a:pt x="618" y="1836"/>
                    <a:pt x="851" y="1119"/>
                    <a:pt x="1285" y="525"/>
                  </a:cubicBezTo>
                  <a:lnTo>
                    <a:pt x="1314" y="482"/>
                  </a:lnTo>
                  <a:cubicBezTo>
                    <a:pt x="1410" y="344"/>
                    <a:pt x="1380" y="157"/>
                    <a:pt x="1242" y="58"/>
                  </a:cubicBezTo>
                  <a:cubicBezTo>
                    <a:pt x="1188" y="19"/>
                    <a:pt x="1126" y="0"/>
                    <a:pt x="10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03"/>
            <p:cNvSpPr/>
            <p:nvPr/>
          </p:nvSpPr>
          <p:spPr>
            <a:xfrm>
              <a:off x="4099645" y="2256038"/>
              <a:ext cx="131100" cy="306870"/>
            </a:xfrm>
            <a:custGeom>
              <a:rect b="b" l="l" r="r" t="t"/>
              <a:pathLst>
                <a:path extrusionOk="0" h="14674" w="6269">
                  <a:moveTo>
                    <a:pt x="3023" y="2861"/>
                  </a:moveTo>
                  <a:cubicBezTo>
                    <a:pt x="3193" y="2861"/>
                    <a:pt x="3335" y="2999"/>
                    <a:pt x="3335" y="3173"/>
                  </a:cubicBezTo>
                  <a:lnTo>
                    <a:pt x="3335" y="3311"/>
                  </a:lnTo>
                  <a:lnTo>
                    <a:pt x="1856" y="3311"/>
                  </a:lnTo>
                  <a:lnTo>
                    <a:pt x="1856" y="3173"/>
                  </a:lnTo>
                  <a:cubicBezTo>
                    <a:pt x="1856" y="2999"/>
                    <a:pt x="1998" y="2861"/>
                    <a:pt x="2168" y="2861"/>
                  </a:cubicBezTo>
                  <a:close/>
                  <a:moveTo>
                    <a:pt x="3786" y="3929"/>
                  </a:moveTo>
                  <a:cubicBezTo>
                    <a:pt x="3904" y="3929"/>
                    <a:pt x="4012" y="4007"/>
                    <a:pt x="4051" y="4119"/>
                  </a:cubicBezTo>
                  <a:cubicBezTo>
                    <a:pt x="4117" y="4307"/>
                    <a:pt x="3975" y="4504"/>
                    <a:pt x="3778" y="4504"/>
                  </a:cubicBezTo>
                  <a:lnTo>
                    <a:pt x="1373" y="4504"/>
                  </a:lnTo>
                  <a:cubicBezTo>
                    <a:pt x="1252" y="4504"/>
                    <a:pt x="1140" y="4425"/>
                    <a:pt x="1101" y="4310"/>
                  </a:cubicBezTo>
                  <a:cubicBezTo>
                    <a:pt x="1036" y="4124"/>
                    <a:pt x="1174" y="3929"/>
                    <a:pt x="1369" y="3929"/>
                  </a:cubicBezTo>
                  <a:cubicBezTo>
                    <a:pt x="1370" y="3929"/>
                    <a:pt x="1372" y="3929"/>
                    <a:pt x="1373" y="3929"/>
                  </a:cubicBezTo>
                  <a:lnTo>
                    <a:pt x="3778" y="3929"/>
                  </a:lnTo>
                  <a:cubicBezTo>
                    <a:pt x="3781" y="3929"/>
                    <a:pt x="3783" y="3929"/>
                    <a:pt x="3786" y="3929"/>
                  </a:cubicBezTo>
                  <a:close/>
                  <a:moveTo>
                    <a:pt x="3466" y="5079"/>
                  </a:moveTo>
                  <a:cubicBezTo>
                    <a:pt x="3667" y="5079"/>
                    <a:pt x="3828" y="5240"/>
                    <a:pt x="3828" y="5437"/>
                  </a:cubicBezTo>
                  <a:lnTo>
                    <a:pt x="3828" y="5611"/>
                  </a:lnTo>
                  <a:lnTo>
                    <a:pt x="1324" y="5611"/>
                  </a:lnTo>
                  <a:lnTo>
                    <a:pt x="1324" y="5440"/>
                  </a:lnTo>
                  <a:cubicBezTo>
                    <a:pt x="1321" y="5243"/>
                    <a:pt x="1482" y="5079"/>
                    <a:pt x="1682" y="5079"/>
                  </a:cubicBezTo>
                  <a:close/>
                  <a:moveTo>
                    <a:pt x="3828" y="6228"/>
                  </a:moveTo>
                  <a:lnTo>
                    <a:pt x="3828" y="6679"/>
                  </a:lnTo>
                  <a:lnTo>
                    <a:pt x="1324" y="6679"/>
                  </a:lnTo>
                  <a:lnTo>
                    <a:pt x="1324" y="6228"/>
                  </a:lnTo>
                  <a:close/>
                  <a:moveTo>
                    <a:pt x="3828" y="7296"/>
                  </a:moveTo>
                  <a:lnTo>
                    <a:pt x="3828" y="7467"/>
                  </a:lnTo>
                  <a:cubicBezTo>
                    <a:pt x="3828" y="7667"/>
                    <a:pt x="3667" y="7828"/>
                    <a:pt x="3466" y="7828"/>
                  </a:cubicBezTo>
                  <a:lnTo>
                    <a:pt x="1682" y="7828"/>
                  </a:lnTo>
                  <a:cubicBezTo>
                    <a:pt x="1485" y="7828"/>
                    <a:pt x="1321" y="7667"/>
                    <a:pt x="1321" y="7467"/>
                  </a:cubicBezTo>
                  <a:lnTo>
                    <a:pt x="1324" y="7296"/>
                  </a:lnTo>
                  <a:close/>
                  <a:moveTo>
                    <a:pt x="3944" y="11813"/>
                  </a:moveTo>
                  <a:cubicBezTo>
                    <a:pt x="4059" y="11813"/>
                    <a:pt x="4167" y="11885"/>
                    <a:pt x="4215" y="11994"/>
                  </a:cubicBezTo>
                  <a:cubicBezTo>
                    <a:pt x="4291" y="12172"/>
                    <a:pt x="4186" y="12375"/>
                    <a:pt x="3998" y="12415"/>
                  </a:cubicBezTo>
                  <a:cubicBezTo>
                    <a:pt x="3977" y="12419"/>
                    <a:pt x="3956" y="12421"/>
                    <a:pt x="3935" y="12421"/>
                  </a:cubicBezTo>
                  <a:cubicBezTo>
                    <a:pt x="3770" y="12421"/>
                    <a:pt x="3627" y="12288"/>
                    <a:pt x="3627" y="12116"/>
                  </a:cubicBezTo>
                  <a:lnTo>
                    <a:pt x="3630" y="12116"/>
                  </a:lnTo>
                  <a:cubicBezTo>
                    <a:pt x="3630" y="11948"/>
                    <a:pt x="3765" y="11813"/>
                    <a:pt x="3936" y="11813"/>
                  </a:cubicBezTo>
                  <a:cubicBezTo>
                    <a:pt x="3939" y="11813"/>
                    <a:pt x="3941" y="11813"/>
                    <a:pt x="3944" y="11813"/>
                  </a:cubicBezTo>
                  <a:close/>
                  <a:moveTo>
                    <a:pt x="1216" y="11810"/>
                  </a:moveTo>
                  <a:cubicBezTo>
                    <a:pt x="1344" y="11810"/>
                    <a:pt x="1462" y="11892"/>
                    <a:pt x="1502" y="12017"/>
                  </a:cubicBezTo>
                  <a:cubicBezTo>
                    <a:pt x="1572" y="12216"/>
                    <a:pt x="1423" y="12422"/>
                    <a:pt x="1217" y="12422"/>
                  </a:cubicBezTo>
                  <a:cubicBezTo>
                    <a:pt x="1212" y="12422"/>
                    <a:pt x="1207" y="12421"/>
                    <a:pt x="1203" y="12421"/>
                  </a:cubicBezTo>
                  <a:cubicBezTo>
                    <a:pt x="989" y="12415"/>
                    <a:pt x="848" y="12191"/>
                    <a:pt x="933" y="11994"/>
                  </a:cubicBezTo>
                  <a:lnTo>
                    <a:pt x="936" y="11994"/>
                  </a:lnTo>
                  <a:cubicBezTo>
                    <a:pt x="982" y="11882"/>
                    <a:pt x="1094" y="11810"/>
                    <a:pt x="1216" y="11810"/>
                  </a:cubicBezTo>
                  <a:close/>
                  <a:moveTo>
                    <a:pt x="2573" y="10197"/>
                  </a:moveTo>
                  <a:lnTo>
                    <a:pt x="3430" y="11354"/>
                  </a:lnTo>
                  <a:cubicBezTo>
                    <a:pt x="2793" y="11764"/>
                    <a:pt x="2904" y="12727"/>
                    <a:pt x="3621" y="12980"/>
                  </a:cubicBezTo>
                  <a:lnTo>
                    <a:pt x="3621" y="13824"/>
                  </a:lnTo>
                  <a:cubicBezTo>
                    <a:pt x="3553" y="13783"/>
                    <a:pt x="3477" y="13762"/>
                    <a:pt x="3401" y="13762"/>
                  </a:cubicBezTo>
                  <a:cubicBezTo>
                    <a:pt x="3320" y="13762"/>
                    <a:pt x="3239" y="13786"/>
                    <a:pt x="3167" y="13834"/>
                  </a:cubicBezTo>
                  <a:lnTo>
                    <a:pt x="3170" y="13834"/>
                  </a:lnTo>
                  <a:lnTo>
                    <a:pt x="2937" y="13988"/>
                  </a:lnTo>
                  <a:lnTo>
                    <a:pt x="2842" y="13913"/>
                  </a:lnTo>
                  <a:cubicBezTo>
                    <a:pt x="2763" y="13850"/>
                    <a:pt x="2669" y="13819"/>
                    <a:pt x="2574" y="13819"/>
                  </a:cubicBezTo>
                  <a:cubicBezTo>
                    <a:pt x="2480" y="13819"/>
                    <a:pt x="2385" y="13850"/>
                    <a:pt x="2306" y="13913"/>
                  </a:cubicBezTo>
                  <a:lnTo>
                    <a:pt x="2211" y="13988"/>
                  </a:lnTo>
                  <a:lnTo>
                    <a:pt x="1978" y="13834"/>
                  </a:lnTo>
                  <a:cubicBezTo>
                    <a:pt x="1906" y="13787"/>
                    <a:pt x="1823" y="13764"/>
                    <a:pt x="1741" y="13764"/>
                  </a:cubicBezTo>
                  <a:cubicBezTo>
                    <a:pt x="1667" y="13764"/>
                    <a:pt x="1592" y="13783"/>
                    <a:pt x="1525" y="13824"/>
                  </a:cubicBezTo>
                  <a:lnTo>
                    <a:pt x="1525" y="12980"/>
                  </a:lnTo>
                  <a:cubicBezTo>
                    <a:pt x="2241" y="12727"/>
                    <a:pt x="2352" y="11764"/>
                    <a:pt x="1715" y="11354"/>
                  </a:cubicBezTo>
                  <a:lnTo>
                    <a:pt x="2573" y="10197"/>
                  </a:lnTo>
                  <a:close/>
                  <a:moveTo>
                    <a:pt x="2571" y="1"/>
                  </a:moveTo>
                  <a:cubicBezTo>
                    <a:pt x="2408" y="1"/>
                    <a:pt x="2267" y="136"/>
                    <a:pt x="2267" y="308"/>
                  </a:cubicBezTo>
                  <a:lnTo>
                    <a:pt x="2267" y="2243"/>
                  </a:lnTo>
                  <a:lnTo>
                    <a:pt x="2165" y="2243"/>
                  </a:lnTo>
                  <a:cubicBezTo>
                    <a:pt x="1656" y="2243"/>
                    <a:pt x="1239" y="2657"/>
                    <a:pt x="1242" y="3170"/>
                  </a:cubicBezTo>
                  <a:lnTo>
                    <a:pt x="1242" y="3341"/>
                  </a:lnTo>
                  <a:cubicBezTo>
                    <a:pt x="831" y="3433"/>
                    <a:pt x="519" y="3787"/>
                    <a:pt x="519" y="4211"/>
                  </a:cubicBezTo>
                  <a:cubicBezTo>
                    <a:pt x="522" y="4487"/>
                    <a:pt x="657" y="4750"/>
                    <a:pt x="881" y="4914"/>
                  </a:cubicBezTo>
                  <a:cubicBezTo>
                    <a:pt x="769" y="5072"/>
                    <a:pt x="706" y="5263"/>
                    <a:pt x="706" y="5460"/>
                  </a:cubicBezTo>
                  <a:lnTo>
                    <a:pt x="706" y="7474"/>
                  </a:lnTo>
                  <a:cubicBezTo>
                    <a:pt x="706" y="7474"/>
                    <a:pt x="766" y="7855"/>
                    <a:pt x="867" y="8009"/>
                  </a:cubicBezTo>
                  <a:cubicBezTo>
                    <a:pt x="756" y="8117"/>
                    <a:pt x="706" y="8439"/>
                    <a:pt x="706" y="8439"/>
                  </a:cubicBezTo>
                  <a:lnTo>
                    <a:pt x="706" y="9097"/>
                  </a:lnTo>
                  <a:cubicBezTo>
                    <a:pt x="706" y="9185"/>
                    <a:pt x="680" y="9271"/>
                    <a:pt x="631" y="9343"/>
                  </a:cubicBezTo>
                  <a:lnTo>
                    <a:pt x="92" y="10138"/>
                  </a:lnTo>
                  <a:cubicBezTo>
                    <a:pt x="0" y="10276"/>
                    <a:pt x="26" y="10463"/>
                    <a:pt x="158" y="10565"/>
                  </a:cubicBezTo>
                  <a:cubicBezTo>
                    <a:pt x="209" y="10604"/>
                    <a:pt x="268" y="10623"/>
                    <a:pt x="327" y="10623"/>
                  </a:cubicBezTo>
                  <a:cubicBezTo>
                    <a:pt x="417" y="10623"/>
                    <a:pt x="505" y="10579"/>
                    <a:pt x="559" y="10496"/>
                  </a:cubicBezTo>
                  <a:lnTo>
                    <a:pt x="1097" y="9701"/>
                  </a:lnTo>
                  <a:cubicBezTo>
                    <a:pt x="1219" y="9524"/>
                    <a:pt x="1281" y="9313"/>
                    <a:pt x="1281" y="9097"/>
                  </a:cubicBezTo>
                  <a:lnTo>
                    <a:pt x="1281" y="8446"/>
                  </a:lnTo>
                  <a:lnTo>
                    <a:pt x="2267" y="8446"/>
                  </a:lnTo>
                  <a:lnTo>
                    <a:pt x="2267" y="9560"/>
                  </a:lnTo>
                  <a:lnTo>
                    <a:pt x="1051" y="11206"/>
                  </a:lnTo>
                  <a:cubicBezTo>
                    <a:pt x="644" y="11285"/>
                    <a:pt x="339" y="11623"/>
                    <a:pt x="306" y="12037"/>
                  </a:cubicBezTo>
                  <a:cubicBezTo>
                    <a:pt x="273" y="12448"/>
                    <a:pt x="522" y="12832"/>
                    <a:pt x="910" y="12973"/>
                  </a:cubicBezTo>
                  <a:lnTo>
                    <a:pt x="910" y="14205"/>
                  </a:lnTo>
                  <a:cubicBezTo>
                    <a:pt x="910" y="14261"/>
                    <a:pt x="927" y="14317"/>
                    <a:pt x="953" y="14369"/>
                  </a:cubicBezTo>
                  <a:cubicBezTo>
                    <a:pt x="1029" y="14519"/>
                    <a:pt x="1181" y="14603"/>
                    <a:pt x="1335" y="14603"/>
                  </a:cubicBezTo>
                  <a:cubicBezTo>
                    <a:pt x="1415" y="14603"/>
                    <a:pt x="1496" y="14581"/>
                    <a:pt x="1567" y="14534"/>
                  </a:cubicBezTo>
                  <a:lnTo>
                    <a:pt x="1745" y="14419"/>
                  </a:lnTo>
                  <a:lnTo>
                    <a:pt x="2044" y="14616"/>
                  </a:lnTo>
                  <a:cubicBezTo>
                    <a:pt x="2100" y="14654"/>
                    <a:pt x="2166" y="14673"/>
                    <a:pt x="2231" y="14673"/>
                  </a:cubicBezTo>
                  <a:cubicBezTo>
                    <a:pt x="2305" y="14673"/>
                    <a:pt x="2380" y="14648"/>
                    <a:pt x="2441" y="14599"/>
                  </a:cubicBezTo>
                  <a:lnTo>
                    <a:pt x="2576" y="14491"/>
                  </a:lnTo>
                  <a:lnTo>
                    <a:pt x="2661" y="14560"/>
                  </a:lnTo>
                  <a:cubicBezTo>
                    <a:pt x="2739" y="14622"/>
                    <a:pt x="2834" y="14653"/>
                    <a:pt x="2928" y="14653"/>
                  </a:cubicBezTo>
                  <a:cubicBezTo>
                    <a:pt x="3010" y="14653"/>
                    <a:pt x="3091" y="14630"/>
                    <a:pt x="3161" y="14583"/>
                  </a:cubicBezTo>
                  <a:lnTo>
                    <a:pt x="3407" y="14419"/>
                  </a:lnTo>
                  <a:lnTo>
                    <a:pt x="3604" y="14547"/>
                  </a:lnTo>
                  <a:cubicBezTo>
                    <a:pt x="3650" y="14576"/>
                    <a:pt x="3706" y="14596"/>
                    <a:pt x="3765" y="14603"/>
                  </a:cubicBezTo>
                  <a:cubicBezTo>
                    <a:pt x="3780" y="14604"/>
                    <a:pt x="3795" y="14605"/>
                    <a:pt x="3810" y="14605"/>
                  </a:cubicBezTo>
                  <a:cubicBezTo>
                    <a:pt x="4043" y="14605"/>
                    <a:pt x="4238" y="14414"/>
                    <a:pt x="4238" y="14176"/>
                  </a:cubicBezTo>
                  <a:lnTo>
                    <a:pt x="4238" y="12970"/>
                  </a:lnTo>
                  <a:cubicBezTo>
                    <a:pt x="4603" y="12839"/>
                    <a:pt x="4846" y="12494"/>
                    <a:pt x="4849" y="12106"/>
                  </a:cubicBezTo>
                  <a:lnTo>
                    <a:pt x="4849" y="12106"/>
                  </a:lnTo>
                  <a:cubicBezTo>
                    <a:pt x="4849" y="12107"/>
                    <a:pt x="4849" y="12108"/>
                    <a:pt x="4849" y="12109"/>
                  </a:cubicBezTo>
                  <a:lnTo>
                    <a:pt x="4849" y="12106"/>
                  </a:lnTo>
                  <a:cubicBezTo>
                    <a:pt x="4849" y="12106"/>
                    <a:pt x="4849" y="12106"/>
                    <a:pt x="4849" y="12106"/>
                  </a:cubicBezTo>
                  <a:lnTo>
                    <a:pt x="4849" y="12106"/>
                  </a:lnTo>
                  <a:cubicBezTo>
                    <a:pt x="4848" y="11664"/>
                    <a:pt x="4533" y="11284"/>
                    <a:pt x="4097" y="11206"/>
                  </a:cubicBezTo>
                  <a:lnTo>
                    <a:pt x="2885" y="9560"/>
                  </a:lnTo>
                  <a:lnTo>
                    <a:pt x="2885" y="8446"/>
                  </a:lnTo>
                  <a:lnTo>
                    <a:pt x="3870" y="8446"/>
                  </a:lnTo>
                  <a:lnTo>
                    <a:pt x="3870" y="9106"/>
                  </a:lnTo>
                  <a:cubicBezTo>
                    <a:pt x="3857" y="9323"/>
                    <a:pt x="3919" y="9540"/>
                    <a:pt x="4051" y="9714"/>
                  </a:cubicBezTo>
                  <a:lnTo>
                    <a:pt x="5421" y="11610"/>
                  </a:lnTo>
                  <a:cubicBezTo>
                    <a:pt x="5506" y="11728"/>
                    <a:pt x="5585" y="11850"/>
                    <a:pt x="5654" y="11978"/>
                  </a:cubicBezTo>
                  <a:cubicBezTo>
                    <a:pt x="5712" y="12076"/>
                    <a:pt x="5814" y="12132"/>
                    <a:pt x="5920" y="12132"/>
                  </a:cubicBezTo>
                  <a:cubicBezTo>
                    <a:pt x="5970" y="12132"/>
                    <a:pt x="6021" y="12119"/>
                    <a:pt x="6068" y="12093"/>
                  </a:cubicBezTo>
                  <a:cubicBezTo>
                    <a:pt x="6213" y="12014"/>
                    <a:pt x="6268" y="11833"/>
                    <a:pt x="6193" y="11685"/>
                  </a:cubicBezTo>
                  <a:cubicBezTo>
                    <a:pt x="6111" y="11534"/>
                    <a:pt x="6019" y="11386"/>
                    <a:pt x="5917" y="11248"/>
                  </a:cubicBezTo>
                  <a:lnTo>
                    <a:pt x="4547" y="9353"/>
                  </a:lnTo>
                  <a:cubicBezTo>
                    <a:pt x="4494" y="9280"/>
                    <a:pt x="4442" y="9106"/>
                    <a:pt x="4442" y="9106"/>
                  </a:cubicBezTo>
                  <a:lnTo>
                    <a:pt x="4442" y="8439"/>
                  </a:lnTo>
                  <a:cubicBezTo>
                    <a:pt x="4442" y="8439"/>
                    <a:pt x="4396" y="8121"/>
                    <a:pt x="4284" y="8012"/>
                  </a:cubicBezTo>
                  <a:cubicBezTo>
                    <a:pt x="4386" y="7858"/>
                    <a:pt x="4442" y="7474"/>
                    <a:pt x="4442" y="7474"/>
                  </a:cubicBezTo>
                  <a:lnTo>
                    <a:pt x="4442" y="5460"/>
                  </a:lnTo>
                  <a:cubicBezTo>
                    <a:pt x="4442" y="5266"/>
                    <a:pt x="4383" y="5075"/>
                    <a:pt x="4268" y="4914"/>
                  </a:cubicBezTo>
                  <a:cubicBezTo>
                    <a:pt x="4494" y="4750"/>
                    <a:pt x="4629" y="4487"/>
                    <a:pt x="4629" y="4211"/>
                  </a:cubicBezTo>
                  <a:cubicBezTo>
                    <a:pt x="4629" y="3787"/>
                    <a:pt x="4320" y="3433"/>
                    <a:pt x="3910" y="3344"/>
                  </a:cubicBezTo>
                  <a:lnTo>
                    <a:pt x="3910" y="3170"/>
                  </a:lnTo>
                  <a:cubicBezTo>
                    <a:pt x="3910" y="2657"/>
                    <a:pt x="3496" y="2243"/>
                    <a:pt x="2983" y="2243"/>
                  </a:cubicBezTo>
                  <a:lnTo>
                    <a:pt x="2885" y="2243"/>
                  </a:lnTo>
                  <a:lnTo>
                    <a:pt x="2885" y="318"/>
                  </a:lnTo>
                  <a:cubicBezTo>
                    <a:pt x="2885" y="170"/>
                    <a:pt x="2786" y="42"/>
                    <a:pt x="2642" y="9"/>
                  </a:cubicBezTo>
                  <a:cubicBezTo>
                    <a:pt x="2618" y="4"/>
                    <a:pt x="2594" y="1"/>
                    <a:pt x="25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 name="Google Shape;1801;p103"/>
          <p:cNvSpPr/>
          <p:nvPr/>
        </p:nvSpPr>
        <p:spPr>
          <a:xfrm>
            <a:off x="2343575" y="3808038"/>
            <a:ext cx="555600" cy="555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 name="Google Shape;1802;p103"/>
          <p:cNvGrpSpPr/>
          <p:nvPr/>
        </p:nvGrpSpPr>
        <p:grpSpPr>
          <a:xfrm>
            <a:off x="2438134" y="3902188"/>
            <a:ext cx="366508" cy="367320"/>
            <a:chOff x="4566078" y="2190080"/>
            <a:chExt cx="439037" cy="440062"/>
          </a:xfrm>
        </p:grpSpPr>
        <p:sp>
          <p:nvSpPr>
            <p:cNvPr id="1803" name="Google Shape;1803;p103"/>
            <p:cNvSpPr/>
            <p:nvPr/>
          </p:nvSpPr>
          <p:spPr>
            <a:xfrm>
              <a:off x="4566078" y="2190080"/>
              <a:ext cx="275439" cy="440062"/>
            </a:xfrm>
            <a:custGeom>
              <a:rect b="b" l="l" r="r" t="t"/>
              <a:pathLst>
                <a:path extrusionOk="0" h="21043" w="13171">
                  <a:moveTo>
                    <a:pt x="9202" y="6711"/>
                  </a:moveTo>
                  <a:lnTo>
                    <a:pt x="9202" y="6899"/>
                  </a:lnTo>
                  <a:cubicBezTo>
                    <a:pt x="9202" y="7976"/>
                    <a:pt x="8332" y="8847"/>
                    <a:pt x="7254" y="8847"/>
                  </a:cubicBezTo>
                  <a:lnTo>
                    <a:pt x="5894" y="8847"/>
                  </a:lnTo>
                  <a:cubicBezTo>
                    <a:pt x="4816" y="8847"/>
                    <a:pt x="3946" y="7976"/>
                    <a:pt x="3946" y="6899"/>
                  </a:cubicBezTo>
                  <a:lnTo>
                    <a:pt x="3946" y="6711"/>
                  </a:lnTo>
                  <a:close/>
                  <a:moveTo>
                    <a:pt x="6576" y="9494"/>
                  </a:moveTo>
                  <a:cubicBezTo>
                    <a:pt x="7247" y="9494"/>
                    <a:pt x="7923" y="9606"/>
                    <a:pt x="8575" y="9836"/>
                  </a:cubicBezTo>
                  <a:cubicBezTo>
                    <a:pt x="10625" y="10559"/>
                    <a:pt x="12123" y="12333"/>
                    <a:pt x="12494" y="14475"/>
                  </a:cubicBezTo>
                  <a:lnTo>
                    <a:pt x="657" y="14475"/>
                  </a:lnTo>
                  <a:cubicBezTo>
                    <a:pt x="894" y="13121"/>
                    <a:pt x="1584" y="11889"/>
                    <a:pt x="2612" y="10986"/>
                  </a:cubicBezTo>
                  <a:cubicBezTo>
                    <a:pt x="3725" y="10009"/>
                    <a:pt x="5139" y="9494"/>
                    <a:pt x="6576" y="9494"/>
                  </a:cubicBezTo>
                  <a:close/>
                  <a:moveTo>
                    <a:pt x="6595" y="0"/>
                  </a:moveTo>
                  <a:cubicBezTo>
                    <a:pt x="6427" y="0"/>
                    <a:pt x="6288" y="138"/>
                    <a:pt x="6288" y="312"/>
                  </a:cubicBezTo>
                  <a:lnTo>
                    <a:pt x="6288" y="6097"/>
                  </a:lnTo>
                  <a:lnTo>
                    <a:pt x="3772" y="6097"/>
                  </a:lnTo>
                  <a:cubicBezTo>
                    <a:pt x="3529" y="6097"/>
                    <a:pt x="3331" y="6294"/>
                    <a:pt x="3331" y="6537"/>
                  </a:cubicBezTo>
                  <a:lnTo>
                    <a:pt x="3331" y="6912"/>
                  </a:lnTo>
                  <a:cubicBezTo>
                    <a:pt x="3331" y="6912"/>
                    <a:pt x="3860" y="8709"/>
                    <a:pt x="4642" y="9149"/>
                  </a:cubicBezTo>
                  <a:cubicBezTo>
                    <a:pt x="2175" y="9902"/>
                    <a:pt x="371" y="12017"/>
                    <a:pt x="17" y="14573"/>
                  </a:cubicBezTo>
                  <a:cubicBezTo>
                    <a:pt x="0" y="14698"/>
                    <a:pt x="36" y="14826"/>
                    <a:pt x="122" y="14921"/>
                  </a:cubicBezTo>
                  <a:cubicBezTo>
                    <a:pt x="189" y="15005"/>
                    <a:pt x="288" y="15051"/>
                    <a:pt x="393" y="15051"/>
                  </a:cubicBezTo>
                  <a:cubicBezTo>
                    <a:pt x="412" y="15051"/>
                    <a:pt x="431" y="15049"/>
                    <a:pt x="450" y="15046"/>
                  </a:cubicBezTo>
                  <a:lnTo>
                    <a:pt x="1032" y="15046"/>
                  </a:lnTo>
                  <a:cubicBezTo>
                    <a:pt x="1022" y="15207"/>
                    <a:pt x="1015" y="15345"/>
                    <a:pt x="1015" y="15480"/>
                  </a:cubicBezTo>
                  <a:cubicBezTo>
                    <a:pt x="1015" y="18548"/>
                    <a:pt x="3509" y="21042"/>
                    <a:pt x="6574" y="21042"/>
                  </a:cubicBezTo>
                  <a:cubicBezTo>
                    <a:pt x="7665" y="21042"/>
                    <a:pt x="8732" y="20723"/>
                    <a:pt x="9643" y="20119"/>
                  </a:cubicBezTo>
                  <a:cubicBezTo>
                    <a:pt x="9790" y="20027"/>
                    <a:pt x="9830" y="19833"/>
                    <a:pt x="9734" y="19688"/>
                  </a:cubicBezTo>
                  <a:cubicBezTo>
                    <a:pt x="9675" y="19599"/>
                    <a:pt x="9578" y="19551"/>
                    <a:pt x="9479" y="19551"/>
                  </a:cubicBezTo>
                  <a:cubicBezTo>
                    <a:pt x="9418" y="19551"/>
                    <a:pt x="9356" y="19569"/>
                    <a:pt x="9301" y="19606"/>
                  </a:cubicBezTo>
                  <a:cubicBezTo>
                    <a:pt x="8477" y="20150"/>
                    <a:pt x="7527" y="20425"/>
                    <a:pt x="6575" y="20425"/>
                  </a:cubicBezTo>
                  <a:cubicBezTo>
                    <a:pt x="5773" y="20425"/>
                    <a:pt x="4968" y="20230"/>
                    <a:pt x="4235" y="19836"/>
                  </a:cubicBezTo>
                  <a:cubicBezTo>
                    <a:pt x="2632" y="18972"/>
                    <a:pt x="1630" y="17300"/>
                    <a:pt x="1630" y="15480"/>
                  </a:cubicBezTo>
                  <a:cubicBezTo>
                    <a:pt x="1630" y="15345"/>
                    <a:pt x="1636" y="15207"/>
                    <a:pt x="1649" y="15046"/>
                  </a:cubicBezTo>
                  <a:lnTo>
                    <a:pt x="11502" y="15046"/>
                  </a:lnTo>
                  <a:cubicBezTo>
                    <a:pt x="11512" y="15207"/>
                    <a:pt x="11518" y="15345"/>
                    <a:pt x="11518" y="15480"/>
                  </a:cubicBezTo>
                  <a:cubicBezTo>
                    <a:pt x="11518" y="16692"/>
                    <a:pt x="11075" y="17862"/>
                    <a:pt x="10270" y="18765"/>
                  </a:cubicBezTo>
                  <a:cubicBezTo>
                    <a:pt x="10155" y="18893"/>
                    <a:pt x="10168" y="19087"/>
                    <a:pt x="10293" y="19202"/>
                  </a:cubicBezTo>
                  <a:cubicBezTo>
                    <a:pt x="10352" y="19254"/>
                    <a:pt x="10426" y="19280"/>
                    <a:pt x="10499" y="19280"/>
                  </a:cubicBezTo>
                  <a:cubicBezTo>
                    <a:pt x="10584" y="19280"/>
                    <a:pt x="10668" y="19245"/>
                    <a:pt x="10730" y="19176"/>
                  </a:cubicBezTo>
                  <a:cubicBezTo>
                    <a:pt x="11637" y="18161"/>
                    <a:pt x="12136" y="16843"/>
                    <a:pt x="12136" y="15480"/>
                  </a:cubicBezTo>
                  <a:cubicBezTo>
                    <a:pt x="12136" y="15345"/>
                    <a:pt x="12129" y="15207"/>
                    <a:pt x="12120" y="15089"/>
                  </a:cubicBezTo>
                  <a:lnTo>
                    <a:pt x="12701" y="15089"/>
                  </a:lnTo>
                  <a:lnTo>
                    <a:pt x="12701" y="15073"/>
                  </a:lnTo>
                  <a:cubicBezTo>
                    <a:pt x="12967" y="15073"/>
                    <a:pt x="13171" y="14836"/>
                    <a:pt x="13135" y="14573"/>
                  </a:cubicBezTo>
                  <a:cubicBezTo>
                    <a:pt x="12780" y="12017"/>
                    <a:pt x="10976" y="9902"/>
                    <a:pt x="8512" y="9149"/>
                  </a:cubicBezTo>
                  <a:cubicBezTo>
                    <a:pt x="9294" y="8709"/>
                    <a:pt x="9820" y="6912"/>
                    <a:pt x="9820" y="6912"/>
                  </a:cubicBezTo>
                  <a:lnTo>
                    <a:pt x="9820" y="6537"/>
                  </a:lnTo>
                  <a:cubicBezTo>
                    <a:pt x="9820" y="6294"/>
                    <a:pt x="9620" y="6094"/>
                    <a:pt x="9376" y="6094"/>
                  </a:cubicBezTo>
                  <a:lnTo>
                    <a:pt x="6903" y="6094"/>
                  </a:lnTo>
                  <a:lnTo>
                    <a:pt x="6903" y="322"/>
                  </a:lnTo>
                  <a:cubicBezTo>
                    <a:pt x="6906" y="164"/>
                    <a:pt x="6791" y="26"/>
                    <a:pt x="6633" y="3"/>
                  </a:cubicBezTo>
                  <a:cubicBezTo>
                    <a:pt x="6620" y="1"/>
                    <a:pt x="6607" y="0"/>
                    <a:pt x="6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03"/>
            <p:cNvSpPr/>
            <p:nvPr/>
          </p:nvSpPr>
          <p:spPr>
            <a:xfrm>
              <a:off x="4827819" y="2390631"/>
              <a:ext cx="177296" cy="176418"/>
            </a:xfrm>
            <a:custGeom>
              <a:rect b="b" l="l" r="r" t="t"/>
              <a:pathLst>
                <a:path extrusionOk="0" h="8436" w="8478">
                  <a:moveTo>
                    <a:pt x="7169" y="0"/>
                  </a:moveTo>
                  <a:cubicBezTo>
                    <a:pt x="7043" y="0"/>
                    <a:pt x="6914" y="79"/>
                    <a:pt x="6858" y="249"/>
                  </a:cubicBezTo>
                  <a:cubicBezTo>
                    <a:pt x="6835" y="318"/>
                    <a:pt x="6848" y="390"/>
                    <a:pt x="6890" y="446"/>
                  </a:cubicBezTo>
                  <a:cubicBezTo>
                    <a:pt x="7350" y="1080"/>
                    <a:pt x="7663" y="1810"/>
                    <a:pt x="7804" y="2582"/>
                  </a:cubicBezTo>
                  <a:lnTo>
                    <a:pt x="941" y="2582"/>
                  </a:lnTo>
                  <a:cubicBezTo>
                    <a:pt x="872" y="2582"/>
                    <a:pt x="806" y="2615"/>
                    <a:pt x="763" y="2674"/>
                  </a:cubicBezTo>
                  <a:cubicBezTo>
                    <a:pt x="579" y="2923"/>
                    <a:pt x="757" y="3199"/>
                    <a:pt x="997" y="3199"/>
                  </a:cubicBezTo>
                  <a:lnTo>
                    <a:pt x="6943" y="3199"/>
                  </a:lnTo>
                  <a:cubicBezTo>
                    <a:pt x="6950" y="3304"/>
                    <a:pt x="6956" y="3413"/>
                    <a:pt x="6956" y="3521"/>
                  </a:cubicBezTo>
                  <a:cubicBezTo>
                    <a:pt x="6956" y="5059"/>
                    <a:pt x="6135" y="6478"/>
                    <a:pt x="4801" y="7247"/>
                  </a:cubicBezTo>
                  <a:cubicBezTo>
                    <a:pt x="4136" y="7628"/>
                    <a:pt x="3395" y="7820"/>
                    <a:pt x="2653" y="7820"/>
                  </a:cubicBezTo>
                  <a:cubicBezTo>
                    <a:pt x="1907" y="7820"/>
                    <a:pt x="1161" y="7626"/>
                    <a:pt x="494" y="7237"/>
                  </a:cubicBezTo>
                  <a:cubicBezTo>
                    <a:pt x="445" y="7209"/>
                    <a:pt x="392" y="7196"/>
                    <a:pt x="340" y="7196"/>
                  </a:cubicBezTo>
                  <a:cubicBezTo>
                    <a:pt x="166" y="7196"/>
                    <a:pt x="0" y="7343"/>
                    <a:pt x="31" y="7588"/>
                  </a:cubicBezTo>
                  <a:cubicBezTo>
                    <a:pt x="41" y="7651"/>
                    <a:pt x="77" y="7707"/>
                    <a:pt x="133" y="7740"/>
                  </a:cubicBezTo>
                  <a:cubicBezTo>
                    <a:pt x="910" y="8203"/>
                    <a:pt x="1783" y="8436"/>
                    <a:pt x="2657" y="8436"/>
                  </a:cubicBezTo>
                  <a:cubicBezTo>
                    <a:pt x="3493" y="8436"/>
                    <a:pt x="4329" y="8223"/>
                    <a:pt x="5080" y="7795"/>
                  </a:cubicBezTo>
                  <a:cubicBezTo>
                    <a:pt x="6621" y="6922"/>
                    <a:pt x="7571" y="5289"/>
                    <a:pt x="7571" y="3521"/>
                  </a:cubicBezTo>
                  <a:cubicBezTo>
                    <a:pt x="7571" y="3413"/>
                    <a:pt x="7567" y="3304"/>
                    <a:pt x="7561" y="3199"/>
                  </a:cubicBezTo>
                  <a:lnTo>
                    <a:pt x="8053" y="3199"/>
                  </a:lnTo>
                  <a:cubicBezTo>
                    <a:pt x="8076" y="3199"/>
                    <a:pt x="8099" y="3196"/>
                    <a:pt x="8122" y="3189"/>
                  </a:cubicBezTo>
                  <a:cubicBezTo>
                    <a:pt x="8336" y="3140"/>
                    <a:pt x="8477" y="2936"/>
                    <a:pt x="8448" y="2716"/>
                  </a:cubicBezTo>
                  <a:lnTo>
                    <a:pt x="8448" y="2716"/>
                  </a:lnTo>
                  <a:lnTo>
                    <a:pt x="8448" y="2720"/>
                  </a:lnTo>
                  <a:cubicBezTo>
                    <a:pt x="8320" y="1787"/>
                    <a:pt x="7965" y="900"/>
                    <a:pt x="7419" y="131"/>
                  </a:cubicBezTo>
                  <a:cubicBezTo>
                    <a:pt x="7360" y="46"/>
                    <a:pt x="7265" y="0"/>
                    <a:pt x="7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03"/>
            <p:cNvSpPr/>
            <p:nvPr/>
          </p:nvSpPr>
          <p:spPr>
            <a:xfrm>
              <a:off x="4788733" y="2190498"/>
              <a:ext cx="178175" cy="202872"/>
            </a:xfrm>
            <a:custGeom>
              <a:rect b="b" l="l" r="r" t="t"/>
              <a:pathLst>
                <a:path extrusionOk="0" h="9701" w="8520">
                  <a:moveTo>
                    <a:pt x="6801" y="5459"/>
                  </a:moveTo>
                  <a:cubicBezTo>
                    <a:pt x="6723" y="6478"/>
                    <a:pt x="5872" y="7266"/>
                    <a:pt x="4850" y="7266"/>
                  </a:cubicBezTo>
                  <a:lnTo>
                    <a:pt x="4196" y="7266"/>
                  </a:lnTo>
                  <a:cubicBezTo>
                    <a:pt x="3174" y="7266"/>
                    <a:pt x="2324" y="6478"/>
                    <a:pt x="2245" y="5459"/>
                  </a:cubicBezTo>
                  <a:close/>
                  <a:moveTo>
                    <a:pt x="4528" y="0"/>
                  </a:moveTo>
                  <a:cubicBezTo>
                    <a:pt x="4361" y="0"/>
                    <a:pt x="4222" y="134"/>
                    <a:pt x="4222" y="308"/>
                  </a:cubicBezTo>
                  <a:lnTo>
                    <a:pt x="4222" y="4845"/>
                  </a:lnTo>
                  <a:lnTo>
                    <a:pt x="2077" y="4845"/>
                  </a:lnTo>
                  <a:cubicBezTo>
                    <a:pt x="1834" y="4845"/>
                    <a:pt x="1637" y="5042"/>
                    <a:pt x="1637" y="5285"/>
                  </a:cubicBezTo>
                  <a:lnTo>
                    <a:pt x="1637" y="5312"/>
                  </a:lnTo>
                  <a:cubicBezTo>
                    <a:pt x="1637" y="6205"/>
                    <a:pt x="2103" y="7033"/>
                    <a:pt x="2869" y="7500"/>
                  </a:cubicBezTo>
                  <a:cubicBezTo>
                    <a:pt x="1834" y="7805"/>
                    <a:pt x="904" y="8387"/>
                    <a:pt x="178" y="9185"/>
                  </a:cubicBezTo>
                  <a:cubicBezTo>
                    <a:pt x="1" y="9382"/>
                    <a:pt x="142" y="9701"/>
                    <a:pt x="408" y="9701"/>
                  </a:cubicBezTo>
                  <a:cubicBezTo>
                    <a:pt x="497" y="9701"/>
                    <a:pt x="579" y="9665"/>
                    <a:pt x="638" y="9599"/>
                  </a:cubicBezTo>
                  <a:cubicBezTo>
                    <a:pt x="1674" y="8458"/>
                    <a:pt x="3100" y="7876"/>
                    <a:pt x="4532" y="7876"/>
                  </a:cubicBezTo>
                  <a:cubicBezTo>
                    <a:pt x="5748" y="7876"/>
                    <a:pt x="6969" y="8295"/>
                    <a:pt x="7961" y="9149"/>
                  </a:cubicBezTo>
                  <a:cubicBezTo>
                    <a:pt x="8020" y="9200"/>
                    <a:pt x="8094" y="9227"/>
                    <a:pt x="8168" y="9227"/>
                  </a:cubicBezTo>
                  <a:cubicBezTo>
                    <a:pt x="8231" y="9227"/>
                    <a:pt x="8294" y="9208"/>
                    <a:pt x="8349" y="9169"/>
                  </a:cubicBezTo>
                  <a:cubicBezTo>
                    <a:pt x="8510" y="9050"/>
                    <a:pt x="8520" y="8817"/>
                    <a:pt x="8372" y="8686"/>
                  </a:cubicBezTo>
                  <a:cubicBezTo>
                    <a:pt x="7738" y="8140"/>
                    <a:pt x="6995" y="7733"/>
                    <a:pt x="6194" y="7496"/>
                  </a:cubicBezTo>
                  <a:cubicBezTo>
                    <a:pt x="6959" y="7033"/>
                    <a:pt x="7426" y="6205"/>
                    <a:pt x="7426" y="5312"/>
                  </a:cubicBezTo>
                  <a:lnTo>
                    <a:pt x="7426" y="5285"/>
                  </a:lnTo>
                  <a:cubicBezTo>
                    <a:pt x="7426" y="5042"/>
                    <a:pt x="7229" y="4845"/>
                    <a:pt x="6982" y="4845"/>
                  </a:cubicBezTo>
                  <a:lnTo>
                    <a:pt x="4840" y="4845"/>
                  </a:lnTo>
                  <a:lnTo>
                    <a:pt x="4840" y="318"/>
                  </a:lnTo>
                  <a:cubicBezTo>
                    <a:pt x="4840" y="160"/>
                    <a:pt x="4725" y="26"/>
                    <a:pt x="4567" y="3"/>
                  </a:cubicBezTo>
                  <a:cubicBezTo>
                    <a:pt x="4554" y="1"/>
                    <a:pt x="4541" y="0"/>
                    <a:pt x="45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9" name="Shape 1809"/>
        <p:cNvGrpSpPr/>
        <p:nvPr/>
      </p:nvGrpSpPr>
      <p:grpSpPr>
        <a:xfrm>
          <a:off x="0" y="0"/>
          <a:ext cx="0" cy="0"/>
          <a:chOff x="0" y="0"/>
          <a:chExt cx="0" cy="0"/>
        </a:xfrm>
      </p:grpSpPr>
      <p:pic>
        <p:nvPicPr>
          <p:cNvPr id="1810" name="Google Shape;1810;p104"/>
          <p:cNvPicPr preferRelativeResize="0"/>
          <p:nvPr/>
        </p:nvPicPr>
        <p:blipFill rotWithShape="1">
          <a:blip r:embed="rId3">
            <a:alphaModFix/>
          </a:blip>
          <a:srcRect b="0" l="0" r="0" t="8088"/>
          <a:stretch/>
        </p:blipFill>
        <p:spPr>
          <a:xfrm>
            <a:off x="4276625" y="1185002"/>
            <a:ext cx="4113954" cy="3574572"/>
          </a:xfrm>
          <a:prstGeom prst="rect">
            <a:avLst/>
          </a:prstGeom>
          <a:noFill/>
          <a:ln>
            <a:noFill/>
          </a:ln>
        </p:spPr>
      </p:pic>
      <p:pic>
        <p:nvPicPr>
          <p:cNvPr id="1811" name="Google Shape;1811;p104"/>
          <p:cNvPicPr preferRelativeResize="0"/>
          <p:nvPr/>
        </p:nvPicPr>
        <p:blipFill rotWithShape="1">
          <a:blip r:embed="rId4">
            <a:alphaModFix/>
          </a:blip>
          <a:srcRect b="6210" l="0" r="0" t="18871"/>
          <a:stretch/>
        </p:blipFill>
        <p:spPr>
          <a:xfrm flipH="1">
            <a:off x="4444724" y="1347600"/>
            <a:ext cx="3784896" cy="2126900"/>
          </a:xfrm>
          <a:prstGeom prst="rect">
            <a:avLst/>
          </a:prstGeom>
          <a:noFill/>
          <a:ln>
            <a:noFill/>
          </a:ln>
        </p:spPr>
      </p:pic>
      <p:sp>
        <p:nvSpPr>
          <p:cNvPr id="1812" name="Google Shape;1812;p104"/>
          <p:cNvSpPr txBox="1"/>
          <p:nvPr>
            <p:ph type="ctrTitle"/>
          </p:nvPr>
        </p:nvSpPr>
        <p:spPr>
          <a:xfrm>
            <a:off x="711650" y="2451006"/>
            <a:ext cx="2206200" cy="224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Sneak Peek</a:t>
            </a:r>
            <a:endParaRPr/>
          </a:p>
        </p:txBody>
      </p:sp>
      <p:sp>
        <p:nvSpPr>
          <p:cNvPr id="1813" name="Google Shape;1813;p104"/>
          <p:cNvSpPr txBox="1"/>
          <p:nvPr>
            <p:ph idx="1" type="subTitle"/>
          </p:nvPr>
        </p:nvSpPr>
        <p:spPr>
          <a:xfrm>
            <a:off x="2960500" y="1185000"/>
            <a:ext cx="1124100" cy="85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Insert your multimedia content here</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7" name="Shape 1817"/>
        <p:cNvGrpSpPr/>
        <p:nvPr/>
      </p:nvGrpSpPr>
      <p:grpSpPr>
        <a:xfrm>
          <a:off x="0" y="0"/>
          <a:ext cx="0" cy="0"/>
          <a:chOff x="0" y="0"/>
          <a:chExt cx="0" cy="0"/>
        </a:xfrm>
      </p:grpSpPr>
      <p:pic>
        <p:nvPicPr>
          <p:cNvPr id="1818" name="Google Shape;1818;p105"/>
          <p:cNvPicPr preferRelativeResize="0"/>
          <p:nvPr/>
        </p:nvPicPr>
        <p:blipFill>
          <a:blip r:embed="rId3">
            <a:alphaModFix/>
          </a:blip>
          <a:stretch>
            <a:fillRect/>
          </a:stretch>
        </p:blipFill>
        <p:spPr>
          <a:xfrm>
            <a:off x="1719900" y="1623532"/>
            <a:ext cx="3359845" cy="2420467"/>
          </a:xfrm>
          <a:prstGeom prst="rect">
            <a:avLst/>
          </a:prstGeom>
          <a:noFill/>
          <a:ln>
            <a:noFill/>
          </a:ln>
        </p:spPr>
      </p:pic>
      <p:pic>
        <p:nvPicPr>
          <p:cNvPr id="1819" name="Google Shape;1819;p105"/>
          <p:cNvPicPr preferRelativeResize="0"/>
          <p:nvPr/>
        </p:nvPicPr>
        <p:blipFill rotWithShape="1">
          <a:blip r:embed="rId4">
            <a:alphaModFix/>
          </a:blip>
          <a:srcRect b="1906" l="13743" r="3365" t="5105"/>
          <a:stretch/>
        </p:blipFill>
        <p:spPr>
          <a:xfrm>
            <a:off x="2222675" y="1851650"/>
            <a:ext cx="2443918" cy="1827803"/>
          </a:xfrm>
          <a:prstGeom prst="rect">
            <a:avLst/>
          </a:prstGeom>
          <a:noFill/>
          <a:ln>
            <a:noFill/>
          </a:ln>
        </p:spPr>
      </p:pic>
      <p:sp>
        <p:nvSpPr>
          <p:cNvPr id="1820" name="Google Shape;1820;p105"/>
          <p:cNvSpPr txBox="1"/>
          <p:nvPr>
            <p:ph idx="1" type="subTitle"/>
          </p:nvPr>
        </p:nvSpPr>
        <p:spPr>
          <a:xfrm>
            <a:off x="6771200" y="1028325"/>
            <a:ext cx="1659600" cy="823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i</a:t>
            </a:r>
            <a:r>
              <a:rPr lang="en"/>
              <a:t>nsert your multimedia content here</a:t>
            </a:r>
            <a:endParaRPr/>
          </a:p>
        </p:txBody>
      </p:sp>
      <p:sp>
        <p:nvSpPr>
          <p:cNvPr id="1821" name="Google Shape;1821;p105"/>
          <p:cNvSpPr txBox="1"/>
          <p:nvPr>
            <p:ph type="ctrTitle"/>
          </p:nvPr>
        </p:nvSpPr>
        <p:spPr>
          <a:xfrm>
            <a:off x="6589675" y="2443946"/>
            <a:ext cx="1841100" cy="2244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Sneak Peek</a:t>
            </a:r>
            <a:endParaRPr/>
          </a:p>
        </p:txBody>
      </p:sp>
      <p:grpSp>
        <p:nvGrpSpPr>
          <p:cNvPr id="1822" name="Google Shape;1822;p105"/>
          <p:cNvGrpSpPr/>
          <p:nvPr/>
        </p:nvGrpSpPr>
        <p:grpSpPr>
          <a:xfrm>
            <a:off x="3182688" y="2508475"/>
            <a:ext cx="510300" cy="510300"/>
            <a:chOff x="916925" y="993050"/>
            <a:chExt cx="510300" cy="510300"/>
          </a:xfrm>
        </p:grpSpPr>
        <p:sp>
          <p:nvSpPr>
            <p:cNvPr id="1823" name="Google Shape;1823;p105"/>
            <p:cNvSpPr/>
            <p:nvPr/>
          </p:nvSpPr>
          <p:spPr>
            <a:xfrm>
              <a:off x="916925" y="993050"/>
              <a:ext cx="510300" cy="510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05"/>
            <p:cNvSpPr/>
            <p:nvPr/>
          </p:nvSpPr>
          <p:spPr>
            <a:xfrm rot="5400000">
              <a:off x="1106525" y="1156550"/>
              <a:ext cx="212100" cy="183300"/>
            </a:xfrm>
            <a:prstGeom prst="triangle">
              <a:avLst>
                <a:gd fmla="val 50000" name="adj"/>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8" name="Shape 1828"/>
        <p:cNvGrpSpPr/>
        <p:nvPr/>
      </p:nvGrpSpPr>
      <p:grpSpPr>
        <a:xfrm>
          <a:off x="0" y="0"/>
          <a:ext cx="0" cy="0"/>
          <a:chOff x="0" y="0"/>
          <a:chExt cx="0" cy="0"/>
        </a:xfrm>
      </p:grpSpPr>
      <p:sp>
        <p:nvSpPr>
          <p:cNvPr id="1829" name="Google Shape;1829;p106"/>
          <p:cNvSpPr/>
          <p:nvPr/>
        </p:nvSpPr>
        <p:spPr>
          <a:xfrm>
            <a:off x="3081375" y="1687100"/>
            <a:ext cx="5910600" cy="2385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30" name="Google Shape;1830;p106"/>
          <p:cNvPicPr preferRelativeResize="0"/>
          <p:nvPr/>
        </p:nvPicPr>
        <p:blipFill>
          <a:blip r:embed="rId3">
            <a:alphaModFix/>
          </a:blip>
          <a:stretch>
            <a:fillRect/>
          </a:stretch>
        </p:blipFill>
        <p:spPr>
          <a:xfrm>
            <a:off x="2701702" y="1356912"/>
            <a:ext cx="2054623" cy="3166100"/>
          </a:xfrm>
          <a:prstGeom prst="rect">
            <a:avLst/>
          </a:prstGeom>
          <a:noFill/>
          <a:ln>
            <a:noFill/>
          </a:ln>
        </p:spPr>
      </p:pic>
      <p:pic>
        <p:nvPicPr>
          <p:cNvPr id="1831" name="Google Shape;1831;p106"/>
          <p:cNvPicPr preferRelativeResize="0"/>
          <p:nvPr/>
        </p:nvPicPr>
        <p:blipFill rotWithShape="1">
          <a:blip r:embed="rId4">
            <a:alphaModFix/>
          </a:blip>
          <a:srcRect b="0" l="7712" r="7720" t="0"/>
          <a:stretch/>
        </p:blipFill>
        <p:spPr>
          <a:xfrm flipH="1">
            <a:off x="3123023" y="1778148"/>
            <a:ext cx="1241200" cy="2202880"/>
          </a:xfrm>
          <a:prstGeom prst="rect">
            <a:avLst/>
          </a:prstGeom>
          <a:noFill/>
          <a:ln>
            <a:noFill/>
          </a:ln>
        </p:spPr>
      </p:pic>
      <p:sp>
        <p:nvSpPr>
          <p:cNvPr id="1832" name="Google Shape;1832;p106"/>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Sneak Peek</a:t>
            </a:r>
            <a:endParaRPr/>
          </a:p>
        </p:txBody>
      </p:sp>
      <p:pic>
        <p:nvPicPr>
          <p:cNvPr id="1833" name="Google Shape;1833;p106"/>
          <p:cNvPicPr preferRelativeResize="0"/>
          <p:nvPr/>
        </p:nvPicPr>
        <p:blipFill rotWithShape="1">
          <a:blip r:embed="rId5">
            <a:alphaModFix/>
          </a:blip>
          <a:srcRect b="0" l="4923" r="37360" t="0"/>
          <a:stretch/>
        </p:blipFill>
        <p:spPr>
          <a:xfrm flipH="1">
            <a:off x="4930472" y="1778148"/>
            <a:ext cx="1241200" cy="2202880"/>
          </a:xfrm>
          <a:prstGeom prst="rect">
            <a:avLst/>
          </a:prstGeom>
          <a:noFill/>
          <a:ln>
            <a:noFill/>
          </a:ln>
        </p:spPr>
      </p:pic>
      <p:pic>
        <p:nvPicPr>
          <p:cNvPr id="1834" name="Google Shape;1834;p106"/>
          <p:cNvPicPr preferRelativeResize="0"/>
          <p:nvPr/>
        </p:nvPicPr>
        <p:blipFill rotWithShape="1">
          <a:blip r:embed="rId6">
            <a:alphaModFix/>
          </a:blip>
          <a:srcRect b="0" l="1810" r="27757" t="0"/>
          <a:stretch/>
        </p:blipFill>
        <p:spPr>
          <a:xfrm flipH="1">
            <a:off x="6737923" y="1778148"/>
            <a:ext cx="1241200" cy="2202880"/>
          </a:xfrm>
          <a:prstGeom prst="rect">
            <a:avLst/>
          </a:prstGeom>
          <a:noFill/>
          <a:ln>
            <a:noFill/>
          </a:ln>
        </p:spPr>
      </p:pic>
      <p:sp>
        <p:nvSpPr>
          <p:cNvPr id="1835" name="Google Shape;1835;p106"/>
          <p:cNvSpPr txBox="1"/>
          <p:nvPr>
            <p:ph idx="1" type="subTitle"/>
          </p:nvPr>
        </p:nvSpPr>
        <p:spPr>
          <a:xfrm>
            <a:off x="983850" y="2601800"/>
            <a:ext cx="1635600" cy="926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You can i</a:t>
            </a:r>
            <a:r>
              <a:rPr lang="en"/>
              <a:t>nsert your multimedia content here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1831"/>
                                        </p:tgtEl>
                                        <p:attrNameLst>
                                          <p:attrName>style.visibility</p:attrName>
                                        </p:attrNameLst>
                                      </p:cBhvr>
                                      <p:to>
                                        <p:strVal val="visible"/>
                                      </p:to>
                                    </p:set>
                                    <p:anim calcmode="lin" valueType="num">
                                      <p:cBhvr additive="base">
                                        <p:cTn dur="500"/>
                                        <p:tgtEl>
                                          <p:spTgt spid="1831"/>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2">
                                  <p:stCondLst>
                                    <p:cond delay="0"/>
                                  </p:stCondLst>
                                  <p:childTnLst>
                                    <p:set>
                                      <p:cBhvr>
                                        <p:cTn dur="1" fill="hold">
                                          <p:stCondLst>
                                            <p:cond delay="0"/>
                                          </p:stCondLst>
                                        </p:cTn>
                                        <p:tgtEl>
                                          <p:spTgt spid="1833"/>
                                        </p:tgtEl>
                                        <p:attrNameLst>
                                          <p:attrName>style.visibility</p:attrName>
                                        </p:attrNameLst>
                                      </p:cBhvr>
                                      <p:to>
                                        <p:strVal val="visible"/>
                                      </p:to>
                                    </p:set>
                                    <p:anim calcmode="lin" valueType="num">
                                      <p:cBhvr additive="base">
                                        <p:cTn dur="500"/>
                                        <p:tgtEl>
                                          <p:spTgt spid="183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834"/>
                                        </p:tgtEl>
                                        <p:attrNameLst>
                                          <p:attrName>style.visibility</p:attrName>
                                        </p:attrNameLst>
                                      </p:cBhvr>
                                      <p:to>
                                        <p:strVal val="visible"/>
                                      </p:to>
                                    </p:set>
                                    <p:anim calcmode="lin" valueType="num">
                                      <p:cBhvr additive="base">
                                        <p:cTn dur="500"/>
                                        <p:tgtEl>
                                          <p:spTgt spid="183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839" name="Shape 1839"/>
        <p:cNvGrpSpPr/>
        <p:nvPr/>
      </p:nvGrpSpPr>
      <p:grpSpPr>
        <a:xfrm>
          <a:off x="0" y="0"/>
          <a:ext cx="0" cy="0"/>
          <a:chOff x="0" y="0"/>
          <a:chExt cx="0" cy="0"/>
        </a:xfrm>
      </p:grpSpPr>
      <p:sp>
        <p:nvSpPr>
          <p:cNvPr id="1840" name="Google Shape;1840;p107"/>
          <p:cNvSpPr txBox="1"/>
          <p:nvPr>
            <p:ph type="ctrTitle"/>
          </p:nvPr>
        </p:nvSpPr>
        <p:spPr>
          <a:xfrm>
            <a:off x="1600875" y="1053200"/>
            <a:ext cx="6809700" cy="946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0" lang="en"/>
              <a:t>Contact</a:t>
            </a:r>
            <a:endParaRPr b="0"/>
          </a:p>
        </p:txBody>
      </p:sp>
      <p:sp>
        <p:nvSpPr>
          <p:cNvPr id="1841" name="Google Shape;1841;p107"/>
          <p:cNvSpPr txBox="1"/>
          <p:nvPr>
            <p:ph idx="1" type="subTitle"/>
          </p:nvPr>
        </p:nvSpPr>
        <p:spPr>
          <a:xfrm>
            <a:off x="3024094" y="2360425"/>
            <a:ext cx="5386500" cy="786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Clr>
                <a:schemeClr val="dk1"/>
              </a:buClr>
              <a:buSzPts val="1100"/>
              <a:buFont typeface="Arial"/>
              <a:buNone/>
            </a:pPr>
            <a:r>
              <a:rPr lang="en"/>
              <a:t>youremail@freepik.com </a:t>
            </a:r>
            <a:endParaRPr/>
          </a:p>
          <a:p>
            <a:pPr indent="0" lvl="0" marL="0" rtl="0" algn="r">
              <a:spcBef>
                <a:spcPts val="0"/>
              </a:spcBef>
              <a:spcAft>
                <a:spcPts val="0"/>
              </a:spcAft>
              <a:buClr>
                <a:schemeClr val="dk1"/>
              </a:buClr>
              <a:buSzPts val="1100"/>
              <a:buFont typeface="Arial"/>
              <a:buNone/>
            </a:pPr>
            <a:r>
              <a:rPr lang="en"/>
              <a:t>+91  620 421 838 </a:t>
            </a:r>
            <a:endParaRPr/>
          </a:p>
          <a:p>
            <a:pPr indent="0" lvl="0" marL="0" rtl="0" algn="r">
              <a:spcBef>
                <a:spcPts val="0"/>
              </a:spcBef>
              <a:spcAft>
                <a:spcPts val="0"/>
              </a:spcAft>
              <a:buClr>
                <a:schemeClr val="dk1"/>
              </a:buClr>
              <a:buSzPts val="1100"/>
              <a:buFont typeface="Arial"/>
              <a:buNone/>
            </a:pPr>
            <a:r>
              <a:rPr lang="en"/>
              <a:t>yourcompany.com</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None/>
            </a:pPr>
            <a:r>
              <a:t/>
            </a:r>
            <a:endParaRPr/>
          </a:p>
        </p:txBody>
      </p:sp>
      <p:sp>
        <p:nvSpPr>
          <p:cNvPr id="1842" name="Google Shape;1842;p107"/>
          <p:cNvSpPr/>
          <p:nvPr/>
        </p:nvSpPr>
        <p:spPr>
          <a:xfrm rot="-5400000">
            <a:off x="7400097" y="2868450"/>
            <a:ext cx="457800" cy="137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3" name="Google Shape;1843;p107"/>
          <p:cNvGrpSpPr/>
          <p:nvPr/>
        </p:nvGrpSpPr>
        <p:grpSpPr>
          <a:xfrm>
            <a:off x="7075304" y="3456600"/>
            <a:ext cx="198796" cy="198796"/>
            <a:chOff x="1761425" y="809350"/>
            <a:chExt cx="4090450" cy="4090450"/>
          </a:xfrm>
        </p:grpSpPr>
        <p:sp>
          <p:nvSpPr>
            <p:cNvPr id="1844" name="Google Shape;1844;p107"/>
            <p:cNvSpPr/>
            <p:nvPr/>
          </p:nvSpPr>
          <p:spPr>
            <a:xfrm>
              <a:off x="1761425" y="809350"/>
              <a:ext cx="4090450" cy="4090450"/>
            </a:xfrm>
            <a:custGeom>
              <a:rect b="b" l="l" r="r" t="t"/>
              <a:pathLst>
                <a:path extrusionOk="0" h="163618" w="163618">
                  <a:moveTo>
                    <a:pt x="81826" y="4170"/>
                  </a:moveTo>
                  <a:cubicBezTo>
                    <a:pt x="124690" y="4170"/>
                    <a:pt x="159448" y="38929"/>
                    <a:pt x="159448" y="81826"/>
                  </a:cubicBezTo>
                  <a:cubicBezTo>
                    <a:pt x="159448" y="124690"/>
                    <a:pt x="124690" y="159448"/>
                    <a:pt x="81826" y="159448"/>
                  </a:cubicBezTo>
                  <a:cubicBezTo>
                    <a:pt x="38928" y="159448"/>
                    <a:pt x="4170" y="124690"/>
                    <a:pt x="4170" y="81826"/>
                  </a:cubicBezTo>
                  <a:cubicBezTo>
                    <a:pt x="4170" y="38929"/>
                    <a:pt x="38928" y="4170"/>
                    <a:pt x="81826" y="4170"/>
                  </a:cubicBezTo>
                  <a:close/>
                  <a:moveTo>
                    <a:pt x="81826" y="1"/>
                  </a:moveTo>
                  <a:cubicBezTo>
                    <a:pt x="70751" y="1"/>
                    <a:pt x="60044" y="2169"/>
                    <a:pt x="49970" y="6439"/>
                  </a:cubicBezTo>
                  <a:cubicBezTo>
                    <a:pt x="40229" y="10542"/>
                    <a:pt x="31456" y="16446"/>
                    <a:pt x="23951" y="23951"/>
                  </a:cubicBezTo>
                  <a:cubicBezTo>
                    <a:pt x="16446" y="31457"/>
                    <a:pt x="10542" y="40229"/>
                    <a:pt x="6439" y="49970"/>
                  </a:cubicBezTo>
                  <a:cubicBezTo>
                    <a:pt x="2169" y="60044"/>
                    <a:pt x="1" y="70751"/>
                    <a:pt x="1" y="81826"/>
                  </a:cubicBezTo>
                  <a:cubicBezTo>
                    <a:pt x="1" y="92867"/>
                    <a:pt x="2169" y="103575"/>
                    <a:pt x="6439" y="113649"/>
                  </a:cubicBezTo>
                  <a:cubicBezTo>
                    <a:pt x="10542" y="123389"/>
                    <a:pt x="16446" y="132162"/>
                    <a:pt x="23951" y="139667"/>
                  </a:cubicBezTo>
                  <a:cubicBezTo>
                    <a:pt x="31456" y="147173"/>
                    <a:pt x="40229" y="153077"/>
                    <a:pt x="49970" y="157180"/>
                  </a:cubicBezTo>
                  <a:cubicBezTo>
                    <a:pt x="60044" y="161450"/>
                    <a:pt x="70751" y="163618"/>
                    <a:pt x="81826" y="163618"/>
                  </a:cubicBezTo>
                  <a:cubicBezTo>
                    <a:pt x="92867" y="163618"/>
                    <a:pt x="103575" y="161450"/>
                    <a:pt x="113648" y="157180"/>
                  </a:cubicBezTo>
                  <a:cubicBezTo>
                    <a:pt x="123389" y="153077"/>
                    <a:pt x="132162" y="147173"/>
                    <a:pt x="139667" y="139667"/>
                  </a:cubicBezTo>
                  <a:cubicBezTo>
                    <a:pt x="147172" y="132162"/>
                    <a:pt x="153077" y="123389"/>
                    <a:pt x="157180" y="113649"/>
                  </a:cubicBezTo>
                  <a:cubicBezTo>
                    <a:pt x="161449" y="103575"/>
                    <a:pt x="163617" y="92867"/>
                    <a:pt x="163617" y="81793"/>
                  </a:cubicBezTo>
                  <a:cubicBezTo>
                    <a:pt x="163617" y="70751"/>
                    <a:pt x="161449" y="60044"/>
                    <a:pt x="157180" y="49970"/>
                  </a:cubicBezTo>
                  <a:cubicBezTo>
                    <a:pt x="153077" y="40229"/>
                    <a:pt x="147172" y="31457"/>
                    <a:pt x="139667" y="23951"/>
                  </a:cubicBezTo>
                  <a:cubicBezTo>
                    <a:pt x="132162" y="16446"/>
                    <a:pt x="123389" y="10542"/>
                    <a:pt x="113648" y="6439"/>
                  </a:cubicBezTo>
                  <a:cubicBezTo>
                    <a:pt x="103575" y="2169"/>
                    <a:pt x="92867" y="1"/>
                    <a:pt x="818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07"/>
            <p:cNvSpPr/>
            <p:nvPr/>
          </p:nvSpPr>
          <p:spPr>
            <a:xfrm>
              <a:off x="4122275" y="1772900"/>
              <a:ext cx="1374350" cy="1112125"/>
            </a:xfrm>
            <a:custGeom>
              <a:rect b="b" l="l" r="r" t="t"/>
              <a:pathLst>
                <a:path extrusionOk="0" h="44485" w="54974">
                  <a:moveTo>
                    <a:pt x="38295" y="5457"/>
                  </a:moveTo>
                  <a:cubicBezTo>
                    <a:pt x="45767" y="15464"/>
                    <a:pt x="50003" y="27172"/>
                    <a:pt x="50704" y="39648"/>
                  </a:cubicBezTo>
                  <a:cubicBezTo>
                    <a:pt x="42331" y="37480"/>
                    <a:pt x="33658" y="36379"/>
                    <a:pt x="24919" y="36379"/>
                  </a:cubicBezTo>
                  <a:cubicBezTo>
                    <a:pt x="19581" y="36379"/>
                    <a:pt x="14244" y="36779"/>
                    <a:pt x="9007" y="37613"/>
                  </a:cubicBezTo>
                  <a:cubicBezTo>
                    <a:pt x="7740" y="34611"/>
                    <a:pt x="6372" y="31609"/>
                    <a:pt x="4938" y="28573"/>
                  </a:cubicBezTo>
                  <a:cubicBezTo>
                    <a:pt x="24518" y="19834"/>
                    <a:pt x="34559" y="9827"/>
                    <a:pt x="38295" y="5457"/>
                  </a:cubicBezTo>
                  <a:close/>
                  <a:moveTo>
                    <a:pt x="38331" y="1"/>
                  </a:moveTo>
                  <a:cubicBezTo>
                    <a:pt x="38241" y="1"/>
                    <a:pt x="38151" y="7"/>
                    <a:pt x="38061" y="20"/>
                  </a:cubicBezTo>
                  <a:cubicBezTo>
                    <a:pt x="37461" y="86"/>
                    <a:pt x="36927" y="420"/>
                    <a:pt x="36594" y="920"/>
                  </a:cubicBezTo>
                  <a:cubicBezTo>
                    <a:pt x="36327" y="1254"/>
                    <a:pt x="26653" y="14797"/>
                    <a:pt x="1335" y="25605"/>
                  </a:cubicBezTo>
                  <a:cubicBezTo>
                    <a:pt x="801" y="25838"/>
                    <a:pt x="401" y="26272"/>
                    <a:pt x="201" y="26805"/>
                  </a:cubicBezTo>
                  <a:cubicBezTo>
                    <a:pt x="1" y="27339"/>
                    <a:pt x="1" y="27940"/>
                    <a:pt x="268" y="28440"/>
                  </a:cubicBezTo>
                  <a:cubicBezTo>
                    <a:pt x="2236" y="32543"/>
                    <a:pt x="4104" y="36679"/>
                    <a:pt x="5805" y="40749"/>
                  </a:cubicBezTo>
                  <a:cubicBezTo>
                    <a:pt x="6125" y="41534"/>
                    <a:pt x="6901" y="42015"/>
                    <a:pt x="7713" y="42015"/>
                  </a:cubicBezTo>
                  <a:cubicBezTo>
                    <a:pt x="7833" y="42015"/>
                    <a:pt x="7953" y="42004"/>
                    <a:pt x="8073" y="41983"/>
                  </a:cubicBezTo>
                  <a:cubicBezTo>
                    <a:pt x="13610" y="41049"/>
                    <a:pt x="19248" y="40549"/>
                    <a:pt x="24919" y="40549"/>
                  </a:cubicBezTo>
                  <a:cubicBezTo>
                    <a:pt x="34225" y="40549"/>
                    <a:pt x="43432" y="41850"/>
                    <a:pt x="52305" y="44418"/>
                  </a:cubicBezTo>
                  <a:cubicBezTo>
                    <a:pt x="52472" y="44451"/>
                    <a:pt x="52672" y="44485"/>
                    <a:pt x="52872" y="44485"/>
                  </a:cubicBezTo>
                  <a:cubicBezTo>
                    <a:pt x="53339" y="44485"/>
                    <a:pt x="53772" y="44351"/>
                    <a:pt x="54139" y="44051"/>
                  </a:cubicBezTo>
                  <a:cubicBezTo>
                    <a:pt x="54673" y="43651"/>
                    <a:pt x="54973" y="43050"/>
                    <a:pt x="54973" y="42383"/>
                  </a:cubicBezTo>
                  <a:cubicBezTo>
                    <a:pt x="54773" y="27039"/>
                    <a:pt x="49569" y="12662"/>
                    <a:pt x="39929" y="787"/>
                  </a:cubicBezTo>
                  <a:cubicBezTo>
                    <a:pt x="39551" y="292"/>
                    <a:pt x="38944" y="1"/>
                    <a:pt x="383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07"/>
            <p:cNvSpPr/>
            <p:nvPr/>
          </p:nvSpPr>
          <p:spPr>
            <a:xfrm>
              <a:off x="3370075" y="1164600"/>
              <a:ext cx="1581150" cy="1082475"/>
            </a:xfrm>
            <a:custGeom>
              <a:rect b="b" l="l" r="r" t="t"/>
              <a:pathLst>
                <a:path extrusionOk="0" h="43299" w="63246">
                  <a:moveTo>
                    <a:pt x="17480" y="4171"/>
                  </a:moveTo>
                  <a:cubicBezTo>
                    <a:pt x="32290" y="4171"/>
                    <a:pt x="46567" y="9341"/>
                    <a:pt x="57942" y="18781"/>
                  </a:cubicBezTo>
                  <a:cubicBezTo>
                    <a:pt x="50570" y="26687"/>
                    <a:pt x="40429" y="33325"/>
                    <a:pt x="27720" y="38562"/>
                  </a:cubicBezTo>
                  <a:cubicBezTo>
                    <a:pt x="18547" y="21783"/>
                    <a:pt x="9908" y="10175"/>
                    <a:pt x="6005" y="5205"/>
                  </a:cubicBezTo>
                  <a:cubicBezTo>
                    <a:pt x="9774" y="4537"/>
                    <a:pt x="13610" y="4171"/>
                    <a:pt x="17480" y="4171"/>
                  </a:cubicBezTo>
                  <a:close/>
                  <a:moveTo>
                    <a:pt x="17480" y="1"/>
                  </a:moveTo>
                  <a:cubicBezTo>
                    <a:pt x="12143" y="1"/>
                    <a:pt x="6872" y="635"/>
                    <a:pt x="1735" y="1869"/>
                  </a:cubicBezTo>
                  <a:cubicBezTo>
                    <a:pt x="1035" y="2036"/>
                    <a:pt x="468" y="2536"/>
                    <a:pt x="234" y="3237"/>
                  </a:cubicBezTo>
                  <a:cubicBezTo>
                    <a:pt x="1" y="3937"/>
                    <a:pt x="167" y="4704"/>
                    <a:pt x="634" y="5238"/>
                  </a:cubicBezTo>
                  <a:cubicBezTo>
                    <a:pt x="734" y="5371"/>
                    <a:pt x="12610" y="19281"/>
                    <a:pt x="24952" y="42198"/>
                  </a:cubicBezTo>
                  <a:cubicBezTo>
                    <a:pt x="25319" y="42865"/>
                    <a:pt x="26053" y="43299"/>
                    <a:pt x="26786" y="43299"/>
                  </a:cubicBezTo>
                  <a:cubicBezTo>
                    <a:pt x="27053" y="43299"/>
                    <a:pt x="27287" y="43232"/>
                    <a:pt x="27554" y="43132"/>
                  </a:cubicBezTo>
                  <a:cubicBezTo>
                    <a:pt x="42531" y="37194"/>
                    <a:pt x="54273" y="29422"/>
                    <a:pt x="62479" y="19948"/>
                  </a:cubicBezTo>
                  <a:cubicBezTo>
                    <a:pt x="62512" y="19948"/>
                    <a:pt x="62512" y="19915"/>
                    <a:pt x="62545" y="19915"/>
                  </a:cubicBezTo>
                  <a:cubicBezTo>
                    <a:pt x="63246" y="19048"/>
                    <a:pt x="63146" y="17780"/>
                    <a:pt x="62312" y="17013"/>
                  </a:cubicBezTo>
                  <a:cubicBezTo>
                    <a:pt x="49936" y="6039"/>
                    <a:pt x="34025" y="1"/>
                    <a:pt x="174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07"/>
            <p:cNvSpPr/>
            <p:nvPr/>
          </p:nvSpPr>
          <p:spPr>
            <a:xfrm>
              <a:off x="2150050" y="1326025"/>
              <a:ext cx="1599500" cy="1241275"/>
            </a:xfrm>
            <a:custGeom>
              <a:rect b="b" l="l" r="r" t="t"/>
              <a:pathLst>
                <a:path extrusionOk="0" h="49651" w="63980">
                  <a:moveTo>
                    <a:pt x="37293" y="4719"/>
                  </a:moveTo>
                  <a:cubicBezTo>
                    <a:pt x="40229" y="8655"/>
                    <a:pt x="49068" y="20963"/>
                    <a:pt x="58709" y="38109"/>
                  </a:cubicBezTo>
                  <a:cubicBezTo>
                    <a:pt x="35292" y="44447"/>
                    <a:pt x="12376" y="45348"/>
                    <a:pt x="4804" y="45481"/>
                  </a:cubicBezTo>
                  <a:cubicBezTo>
                    <a:pt x="9240" y="28002"/>
                    <a:pt x="21182" y="13024"/>
                    <a:pt x="37293" y="4719"/>
                  </a:cubicBezTo>
                  <a:close/>
                  <a:moveTo>
                    <a:pt x="37917" y="0"/>
                  </a:moveTo>
                  <a:cubicBezTo>
                    <a:pt x="37608" y="0"/>
                    <a:pt x="37293" y="71"/>
                    <a:pt x="36993" y="215"/>
                  </a:cubicBezTo>
                  <a:cubicBezTo>
                    <a:pt x="18180" y="9255"/>
                    <a:pt x="4403" y="26801"/>
                    <a:pt x="134" y="47149"/>
                  </a:cubicBezTo>
                  <a:cubicBezTo>
                    <a:pt x="0" y="47749"/>
                    <a:pt x="134" y="48383"/>
                    <a:pt x="534" y="48883"/>
                  </a:cubicBezTo>
                  <a:cubicBezTo>
                    <a:pt x="934" y="49350"/>
                    <a:pt x="1501" y="49651"/>
                    <a:pt x="2135" y="49651"/>
                  </a:cubicBezTo>
                  <a:lnTo>
                    <a:pt x="2802" y="49651"/>
                  </a:lnTo>
                  <a:cubicBezTo>
                    <a:pt x="7339" y="49651"/>
                    <a:pt x="34892" y="49317"/>
                    <a:pt x="62378" y="41411"/>
                  </a:cubicBezTo>
                  <a:cubicBezTo>
                    <a:pt x="62978" y="41245"/>
                    <a:pt x="63479" y="40811"/>
                    <a:pt x="63712" y="40211"/>
                  </a:cubicBezTo>
                  <a:cubicBezTo>
                    <a:pt x="63979" y="39644"/>
                    <a:pt x="63946" y="38976"/>
                    <a:pt x="63612" y="38409"/>
                  </a:cubicBezTo>
                  <a:cubicBezTo>
                    <a:pt x="51237" y="15893"/>
                    <a:pt x="39662" y="949"/>
                    <a:pt x="39528" y="816"/>
                  </a:cubicBezTo>
                  <a:cubicBezTo>
                    <a:pt x="39128" y="282"/>
                    <a:pt x="38535" y="0"/>
                    <a:pt x="37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07"/>
            <p:cNvSpPr/>
            <p:nvPr/>
          </p:nvSpPr>
          <p:spPr>
            <a:xfrm>
              <a:off x="2116675" y="2533325"/>
              <a:ext cx="1905550" cy="1470000"/>
            </a:xfrm>
            <a:custGeom>
              <a:rect b="b" l="l" r="r" t="t"/>
              <a:pathLst>
                <a:path extrusionOk="0" h="58800" w="76222">
                  <a:moveTo>
                    <a:pt x="67849" y="4594"/>
                  </a:moveTo>
                  <a:cubicBezTo>
                    <a:pt x="69017" y="6996"/>
                    <a:pt x="70151" y="9364"/>
                    <a:pt x="71218" y="11699"/>
                  </a:cubicBezTo>
                  <a:cubicBezTo>
                    <a:pt x="49603" y="19272"/>
                    <a:pt x="31090" y="33882"/>
                    <a:pt x="18681" y="53229"/>
                  </a:cubicBezTo>
                  <a:cubicBezTo>
                    <a:pt x="9374" y="41954"/>
                    <a:pt x="4271" y="27878"/>
                    <a:pt x="4170" y="13234"/>
                  </a:cubicBezTo>
                  <a:cubicBezTo>
                    <a:pt x="27821" y="13201"/>
                    <a:pt x="49203" y="10298"/>
                    <a:pt x="67849" y="4594"/>
                  </a:cubicBezTo>
                  <a:close/>
                  <a:moveTo>
                    <a:pt x="68884" y="0"/>
                  </a:moveTo>
                  <a:cubicBezTo>
                    <a:pt x="68683" y="0"/>
                    <a:pt x="68481" y="30"/>
                    <a:pt x="68283" y="91"/>
                  </a:cubicBezTo>
                  <a:cubicBezTo>
                    <a:pt x="49539" y="6034"/>
                    <a:pt x="27791" y="9068"/>
                    <a:pt x="3663" y="9068"/>
                  </a:cubicBezTo>
                  <a:cubicBezTo>
                    <a:pt x="3144" y="9068"/>
                    <a:pt x="2624" y="9067"/>
                    <a:pt x="2102" y="9064"/>
                  </a:cubicBezTo>
                  <a:cubicBezTo>
                    <a:pt x="968" y="9064"/>
                    <a:pt x="68" y="9965"/>
                    <a:pt x="34" y="11099"/>
                  </a:cubicBezTo>
                  <a:cubicBezTo>
                    <a:pt x="1" y="11666"/>
                    <a:pt x="1" y="12267"/>
                    <a:pt x="1" y="12867"/>
                  </a:cubicBezTo>
                  <a:cubicBezTo>
                    <a:pt x="1" y="29612"/>
                    <a:pt x="6172" y="45690"/>
                    <a:pt x="17413" y="58133"/>
                  </a:cubicBezTo>
                  <a:cubicBezTo>
                    <a:pt x="17814" y="58566"/>
                    <a:pt x="18381" y="58800"/>
                    <a:pt x="18948" y="58800"/>
                  </a:cubicBezTo>
                  <a:lnTo>
                    <a:pt x="19148" y="58800"/>
                  </a:lnTo>
                  <a:cubicBezTo>
                    <a:pt x="19815" y="58733"/>
                    <a:pt x="20382" y="58366"/>
                    <a:pt x="20749" y="57799"/>
                  </a:cubicBezTo>
                  <a:cubicBezTo>
                    <a:pt x="33024" y="37451"/>
                    <a:pt x="52205" y="22207"/>
                    <a:pt x="74721" y="14902"/>
                  </a:cubicBezTo>
                  <a:cubicBezTo>
                    <a:pt x="75288" y="14735"/>
                    <a:pt x="75755" y="14301"/>
                    <a:pt x="75988" y="13768"/>
                  </a:cubicBezTo>
                  <a:cubicBezTo>
                    <a:pt x="76222" y="13234"/>
                    <a:pt x="76222" y="12600"/>
                    <a:pt x="75988" y="12066"/>
                  </a:cubicBezTo>
                  <a:cubicBezTo>
                    <a:pt x="74354" y="8497"/>
                    <a:pt x="72619" y="4828"/>
                    <a:pt x="70785" y="1159"/>
                  </a:cubicBezTo>
                  <a:cubicBezTo>
                    <a:pt x="70413" y="442"/>
                    <a:pt x="69662" y="0"/>
                    <a:pt x="68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07"/>
            <p:cNvSpPr/>
            <p:nvPr/>
          </p:nvSpPr>
          <p:spPr>
            <a:xfrm>
              <a:off x="2755475" y="3078500"/>
              <a:ext cx="1732925" cy="1466050"/>
            </a:xfrm>
            <a:custGeom>
              <a:rect b="b" l="l" r="r" t="t"/>
              <a:pathLst>
                <a:path extrusionOk="0" h="58642" w="69317">
                  <a:moveTo>
                    <a:pt x="52038" y="4670"/>
                  </a:moveTo>
                  <a:cubicBezTo>
                    <a:pt x="58309" y="20481"/>
                    <a:pt x="62578" y="35825"/>
                    <a:pt x="64813" y="50269"/>
                  </a:cubicBezTo>
                  <a:cubicBezTo>
                    <a:pt x="57541" y="53038"/>
                    <a:pt x="49903" y="54472"/>
                    <a:pt x="42064" y="54472"/>
                  </a:cubicBezTo>
                  <a:cubicBezTo>
                    <a:pt x="28621" y="54472"/>
                    <a:pt x="15878" y="50369"/>
                    <a:pt x="5071" y="42597"/>
                  </a:cubicBezTo>
                  <a:cubicBezTo>
                    <a:pt x="15745" y="24651"/>
                    <a:pt x="32323" y="11274"/>
                    <a:pt x="52038" y="4670"/>
                  </a:cubicBezTo>
                  <a:close/>
                  <a:moveTo>
                    <a:pt x="53266" y="0"/>
                  </a:moveTo>
                  <a:cubicBezTo>
                    <a:pt x="53058" y="0"/>
                    <a:pt x="52847" y="32"/>
                    <a:pt x="52638" y="100"/>
                  </a:cubicBezTo>
                  <a:cubicBezTo>
                    <a:pt x="30489" y="6971"/>
                    <a:pt x="12009" y="21882"/>
                    <a:pt x="534" y="42130"/>
                  </a:cubicBezTo>
                  <a:cubicBezTo>
                    <a:pt x="0" y="43030"/>
                    <a:pt x="234" y="44165"/>
                    <a:pt x="1068" y="44798"/>
                  </a:cubicBezTo>
                  <a:cubicBezTo>
                    <a:pt x="12943" y="53838"/>
                    <a:pt x="27086" y="58642"/>
                    <a:pt x="42064" y="58642"/>
                  </a:cubicBezTo>
                  <a:cubicBezTo>
                    <a:pt x="51003" y="58642"/>
                    <a:pt x="59710" y="56907"/>
                    <a:pt x="67916" y="53505"/>
                  </a:cubicBezTo>
                  <a:cubicBezTo>
                    <a:pt x="68783" y="53138"/>
                    <a:pt x="69317" y="52237"/>
                    <a:pt x="69150" y="51303"/>
                  </a:cubicBezTo>
                  <a:cubicBezTo>
                    <a:pt x="66915" y="35492"/>
                    <a:pt x="62211" y="18680"/>
                    <a:pt x="55173" y="1301"/>
                  </a:cubicBezTo>
                  <a:cubicBezTo>
                    <a:pt x="54854" y="502"/>
                    <a:pt x="54088" y="0"/>
                    <a:pt x="532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07"/>
            <p:cNvSpPr/>
            <p:nvPr/>
          </p:nvSpPr>
          <p:spPr>
            <a:xfrm>
              <a:off x="4371625" y="2979250"/>
              <a:ext cx="1104150" cy="1289275"/>
            </a:xfrm>
            <a:custGeom>
              <a:rect b="b" l="l" r="r" t="t"/>
              <a:pathLst>
                <a:path extrusionOk="0" h="51571" w="44166">
                  <a:moveTo>
                    <a:pt x="14945" y="4170"/>
                  </a:moveTo>
                  <a:cubicBezTo>
                    <a:pt x="23317" y="4170"/>
                    <a:pt x="31590" y="5371"/>
                    <a:pt x="39562" y="7706"/>
                  </a:cubicBezTo>
                  <a:cubicBezTo>
                    <a:pt x="36460" y="22850"/>
                    <a:pt x="27787" y="36526"/>
                    <a:pt x="15378" y="45833"/>
                  </a:cubicBezTo>
                  <a:cubicBezTo>
                    <a:pt x="13310" y="32190"/>
                    <a:pt x="9808" y="18413"/>
                    <a:pt x="5004" y="4737"/>
                  </a:cubicBezTo>
                  <a:cubicBezTo>
                    <a:pt x="8306" y="4337"/>
                    <a:pt x="11642" y="4170"/>
                    <a:pt x="14945" y="4170"/>
                  </a:cubicBezTo>
                  <a:close/>
                  <a:moveTo>
                    <a:pt x="14945" y="0"/>
                  </a:moveTo>
                  <a:cubicBezTo>
                    <a:pt x="10575" y="0"/>
                    <a:pt x="6172" y="300"/>
                    <a:pt x="1869" y="934"/>
                  </a:cubicBezTo>
                  <a:cubicBezTo>
                    <a:pt x="1268" y="1034"/>
                    <a:pt x="701" y="1368"/>
                    <a:pt x="401" y="1935"/>
                  </a:cubicBezTo>
                  <a:cubicBezTo>
                    <a:pt x="67" y="2469"/>
                    <a:pt x="1" y="3102"/>
                    <a:pt x="234" y="3703"/>
                  </a:cubicBezTo>
                  <a:cubicBezTo>
                    <a:pt x="5805" y="19047"/>
                    <a:pt x="9674" y="34525"/>
                    <a:pt x="11709" y="49769"/>
                  </a:cubicBezTo>
                  <a:cubicBezTo>
                    <a:pt x="11809" y="50470"/>
                    <a:pt x="12276" y="51103"/>
                    <a:pt x="12943" y="51404"/>
                  </a:cubicBezTo>
                  <a:cubicBezTo>
                    <a:pt x="13210" y="51504"/>
                    <a:pt x="13510" y="51570"/>
                    <a:pt x="13777" y="51570"/>
                  </a:cubicBezTo>
                  <a:cubicBezTo>
                    <a:pt x="14177" y="51570"/>
                    <a:pt x="14611" y="51470"/>
                    <a:pt x="14945" y="51237"/>
                  </a:cubicBezTo>
                  <a:cubicBezTo>
                    <a:pt x="30289" y="40963"/>
                    <a:pt x="40863" y="24718"/>
                    <a:pt x="43999" y="6605"/>
                  </a:cubicBezTo>
                  <a:cubicBezTo>
                    <a:pt x="44165" y="5604"/>
                    <a:pt x="43565" y="4603"/>
                    <a:pt x="42564" y="4270"/>
                  </a:cubicBezTo>
                  <a:cubicBezTo>
                    <a:pt x="33691" y="1435"/>
                    <a:pt x="24385" y="0"/>
                    <a:pt x="149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 name="Google Shape;1851;p107"/>
          <p:cNvGrpSpPr/>
          <p:nvPr/>
        </p:nvGrpSpPr>
        <p:grpSpPr>
          <a:xfrm>
            <a:off x="8006738" y="3475491"/>
            <a:ext cx="161337" cy="160972"/>
            <a:chOff x="1964900" y="1017000"/>
            <a:chExt cx="3683500" cy="3675150"/>
          </a:xfrm>
        </p:grpSpPr>
        <p:sp>
          <p:nvSpPr>
            <p:cNvPr id="1852" name="Google Shape;1852;p107"/>
            <p:cNvSpPr/>
            <p:nvPr/>
          </p:nvSpPr>
          <p:spPr>
            <a:xfrm>
              <a:off x="1964900" y="1017000"/>
              <a:ext cx="964900" cy="963225"/>
            </a:xfrm>
            <a:custGeom>
              <a:rect b="b" l="l" r="r" t="t"/>
              <a:pathLst>
                <a:path extrusionOk="0" h="38529" w="38596">
                  <a:moveTo>
                    <a:pt x="19381" y="4170"/>
                  </a:moveTo>
                  <a:cubicBezTo>
                    <a:pt x="23351" y="4170"/>
                    <a:pt x="27120" y="5771"/>
                    <a:pt x="29989" y="8607"/>
                  </a:cubicBezTo>
                  <a:cubicBezTo>
                    <a:pt x="32858" y="11509"/>
                    <a:pt x="34425" y="15278"/>
                    <a:pt x="34425" y="19281"/>
                  </a:cubicBezTo>
                  <a:cubicBezTo>
                    <a:pt x="34392" y="23417"/>
                    <a:pt x="32791" y="27253"/>
                    <a:pt x="29855" y="30089"/>
                  </a:cubicBezTo>
                  <a:cubicBezTo>
                    <a:pt x="27075" y="32805"/>
                    <a:pt x="23417" y="34330"/>
                    <a:pt x="19671" y="34330"/>
                  </a:cubicBezTo>
                  <a:cubicBezTo>
                    <a:pt x="19552" y="34330"/>
                    <a:pt x="19433" y="34328"/>
                    <a:pt x="19315" y="34325"/>
                  </a:cubicBezTo>
                  <a:lnTo>
                    <a:pt x="19215" y="34325"/>
                  </a:lnTo>
                  <a:cubicBezTo>
                    <a:pt x="19100" y="34328"/>
                    <a:pt x="18985" y="34330"/>
                    <a:pt x="18871" y="34330"/>
                  </a:cubicBezTo>
                  <a:cubicBezTo>
                    <a:pt x="15182" y="34330"/>
                    <a:pt x="11490" y="32774"/>
                    <a:pt x="8740" y="30089"/>
                  </a:cubicBezTo>
                  <a:cubicBezTo>
                    <a:pt x="5805" y="27220"/>
                    <a:pt x="4170" y="23351"/>
                    <a:pt x="4170" y="19248"/>
                  </a:cubicBezTo>
                  <a:cubicBezTo>
                    <a:pt x="4170" y="15212"/>
                    <a:pt x="5772" y="11442"/>
                    <a:pt x="8640" y="8607"/>
                  </a:cubicBezTo>
                  <a:cubicBezTo>
                    <a:pt x="11509" y="5738"/>
                    <a:pt x="15312" y="4170"/>
                    <a:pt x="19381" y="4170"/>
                  </a:cubicBezTo>
                  <a:close/>
                  <a:moveTo>
                    <a:pt x="19381" y="1"/>
                  </a:moveTo>
                  <a:cubicBezTo>
                    <a:pt x="14211" y="1"/>
                    <a:pt x="9374" y="2002"/>
                    <a:pt x="5705" y="5638"/>
                  </a:cubicBezTo>
                  <a:cubicBezTo>
                    <a:pt x="2036" y="9274"/>
                    <a:pt x="1" y="14111"/>
                    <a:pt x="1" y="19248"/>
                  </a:cubicBezTo>
                  <a:cubicBezTo>
                    <a:pt x="1" y="24485"/>
                    <a:pt x="2069" y="29388"/>
                    <a:pt x="5805" y="33058"/>
                  </a:cubicBezTo>
                  <a:cubicBezTo>
                    <a:pt x="9353" y="36540"/>
                    <a:pt x="14107" y="38498"/>
                    <a:pt x="18891" y="38498"/>
                  </a:cubicBezTo>
                  <a:cubicBezTo>
                    <a:pt x="19010" y="38498"/>
                    <a:pt x="19129" y="38497"/>
                    <a:pt x="19248" y="38495"/>
                  </a:cubicBezTo>
                  <a:cubicBezTo>
                    <a:pt x="19381" y="38528"/>
                    <a:pt x="19515" y="38528"/>
                    <a:pt x="19615" y="38528"/>
                  </a:cubicBezTo>
                  <a:cubicBezTo>
                    <a:pt x="24452" y="38528"/>
                    <a:pt x="29222" y="36560"/>
                    <a:pt x="32758" y="33091"/>
                  </a:cubicBezTo>
                  <a:cubicBezTo>
                    <a:pt x="36494" y="29455"/>
                    <a:pt x="38562" y="24552"/>
                    <a:pt x="38595" y="19314"/>
                  </a:cubicBezTo>
                  <a:cubicBezTo>
                    <a:pt x="38595" y="14177"/>
                    <a:pt x="36594" y="9341"/>
                    <a:pt x="32958" y="5671"/>
                  </a:cubicBezTo>
                  <a:cubicBezTo>
                    <a:pt x="29288" y="2035"/>
                    <a:pt x="24485" y="1"/>
                    <a:pt x="193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07"/>
            <p:cNvSpPr/>
            <p:nvPr/>
          </p:nvSpPr>
          <p:spPr>
            <a:xfrm>
              <a:off x="2024950" y="2203675"/>
              <a:ext cx="843950" cy="2487650"/>
            </a:xfrm>
            <a:custGeom>
              <a:rect b="b" l="l" r="r" t="t"/>
              <a:pathLst>
                <a:path extrusionOk="0" h="99506" w="33758">
                  <a:moveTo>
                    <a:pt x="26953" y="4171"/>
                  </a:moveTo>
                  <a:cubicBezTo>
                    <a:pt x="28421" y="4171"/>
                    <a:pt x="29588" y="5371"/>
                    <a:pt x="29588" y="6806"/>
                  </a:cubicBezTo>
                  <a:lnTo>
                    <a:pt x="29588" y="92701"/>
                  </a:lnTo>
                  <a:cubicBezTo>
                    <a:pt x="29588" y="94168"/>
                    <a:pt x="28421" y="95336"/>
                    <a:pt x="26953" y="95336"/>
                  </a:cubicBezTo>
                  <a:lnTo>
                    <a:pt x="6839" y="95336"/>
                  </a:lnTo>
                  <a:cubicBezTo>
                    <a:pt x="5371" y="95336"/>
                    <a:pt x="4170" y="94168"/>
                    <a:pt x="4170" y="92701"/>
                  </a:cubicBezTo>
                  <a:lnTo>
                    <a:pt x="4170" y="6806"/>
                  </a:lnTo>
                  <a:cubicBezTo>
                    <a:pt x="4170" y="5371"/>
                    <a:pt x="5371" y="4171"/>
                    <a:pt x="6839" y="4171"/>
                  </a:cubicBezTo>
                  <a:close/>
                  <a:moveTo>
                    <a:pt x="6839" y="1"/>
                  </a:moveTo>
                  <a:cubicBezTo>
                    <a:pt x="3069" y="1"/>
                    <a:pt x="1" y="3070"/>
                    <a:pt x="1" y="6806"/>
                  </a:cubicBezTo>
                  <a:lnTo>
                    <a:pt x="1" y="92701"/>
                  </a:lnTo>
                  <a:cubicBezTo>
                    <a:pt x="1" y="96470"/>
                    <a:pt x="3069" y="99506"/>
                    <a:pt x="6839" y="99506"/>
                  </a:cubicBezTo>
                  <a:lnTo>
                    <a:pt x="26953" y="99506"/>
                  </a:lnTo>
                  <a:cubicBezTo>
                    <a:pt x="30722" y="99506"/>
                    <a:pt x="33758" y="96470"/>
                    <a:pt x="33758" y="92701"/>
                  </a:cubicBezTo>
                  <a:lnTo>
                    <a:pt x="33758" y="6806"/>
                  </a:lnTo>
                  <a:cubicBezTo>
                    <a:pt x="33758" y="3070"/>
                    <a:pt x="30722" y="1"/>
                    <a:pt x="269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07"/>
            <p:cNvSpPr/>
            <p:nvPr/>
          </p:nvSpPr>
          <p:spPr>
            <a:xfrm>
              <a:off x="3232475" y="2142800"/>
              <a:ext cx="2415925" cy="2549350"/>
            </a:xfrm>
            <a:custGeom>
              <a:rect b="b" l="l" r="r" t="t"/>
              <a:pathLst>
                <a:path extrusionOk="0" h="101974" w="96637">
                  <a:moveTo>
                    <a:pt x="56775" y="1"/>
                  </a:moveTo>
                  <a:cubicBezTo>
                    <a:pt x="47701" y="1"/>
                    <a:pt x="39095" y="4004"/>
                    <a:pt x="33224" y="10809"/>
                  </a:cubicBezTo>
                  <a:lnTo>
                    <a:pt x="33224" y="6506"/>
                  </a:lnTo>
                  <a:cubicBezTo>
                    <a:pt x="33224" y="4271"/>
                    <a:pt x="31423" y="2436"/>
                    <a:pt x="29188" y="2436"/>
                  </a:cubicBezTo>
                  <a:lnTo>
                    <a:pt x="4070" y="2436"/>
                  </a:lnTo>
                  <a:cubicBezTo>
                    <a:pt x="1835" y="2436"/>
                    <a:pt x="1" y="4271"/>
                    <a:pt x="1" y="6506"/>
                  </a:cubicBezTo>
                  <a:lnTo>
                    <a:pt x="1" y="97904"/>
                  </a:lnTo>
                  <a:cubicBezTo>
                    <a:pt x="1" y="100139"/>
                    <a:pt x="1835" y="101941"/>
                    <a:pt x="4070" y="101941"/>
                  </a:cubicBezTo>
                  <a:lnTo>
                    <a:pt x="29722" y="101974"/>
                  </a:lnTo>
                  <a:cubicBezTo>
                    <a:pt x="31957" y="101974"/>
                    <a:pt x="33791" y="100139"/>
                    <a:pt x="33791" y="97904"/>
                  </a:cubicBezTo>
                  <a:lnTo>
                    <a:pt x="33791" y="45100"/>
                  </a:lnTo>
                  <a:cubicBezTo>
                    <a:pt x="33791" y="37061"/>
                    <a:pt x="40196" y="30456"/>
                    <a:pt x="48135" y="30356"/>
                  </a:cubicBezTo>
                  <a:cubicBezTo>
                    <a:pt x="48178" y="30356"/>
                    <a:pt x="48221" y="30355"/>
                    <a:pt x="48263" y="30355"/>
                  </a:cubicBezTo>
                  <a:cubicBezTo>
                    <a:pt x="52152" y="30355"/>
                    <a:pt x="55804" y="31854"/>
                    <a:pt x="58542" y="34626"/>
                  </a:cubicBezTo>
                  <a:cubicBezTo>
                    <a:pt x="61311" y="37361"/>
                    <a:pt x="62812" y="40997"/>
                    <a:pt x="62812" y="44900"/>
                  </a:cubicBezTo>
                  <a:lnTo>
                    <a:pt x="62812" y="97904"/>
                  </a:lnTo>
                  <a:cubicBezTo>
                    <a:pt x="62812" y="100139"/>
                    <a:pt x="64613" y="101974"/>
                    <a:pt x="66848" y="101974"/>
                  </a:cubicBezTo>
                  <a:lnTo>
                    <a:pt x="92600" y="101974"/>
                  </a:lnTo>
                  <a:cubicBezTo>
                    <a:pt x="93668" y="101974"/>
                    <a:pt x="94668" y="101540"/>
                    <a:pt x="95435" y="100806"/>
                  </a:cubicBezTo>
                  <a:cubicBezTo>
                    <a:pt x="96203" y="100039"/>
                    <a:pt x="96636" y="99005"/>
                    <a:pt x="96636" y="97938"/>
                  </a:cubicBezTo>
                  <a:lnTo>
                    <a:pt x="96636" y="86863"/>
                  </a:lnTo>
                  <a:cubicBezTo>
                    <a:pt x="96636" y="85696"/>
                    <a:pt x="95702" y="84762"/>
                    <a:pt x="94535" y="84762"/>
                  </a:cubicBezTo>
                  <a:cubicBezTo>
                    <a:pt x="93401" y="84762"/>
                    <a:pt x="92467" y="85696"/>
                    <a:pt x="92467" y="86863"/>
                  </a:cubicBezTo>
                  <a:lnTo>
                    <a:pt x="92467" y="97804"/>
                  </a:lnTo>
                  <a:lnTo>
                    <a:pt x="66982" y="97804"/>
                  </a:lnTo>
                  <a:lnTo>
                    <a:pt x="66982" y="44900"/>
                  </a:lnTo>
                  <a:cubicBezTo>
                    <a:pt x="66982" y="39896"/>
                    <a:pt x="65047" y="35193"/>
                    <a:pt x="61511" y="31657"/>
                  </a:cubicBezTo>
                  <a:cubicBezTo>
                    <a:pt x="57939" y="28118"/>
                    <a:pt x="53252" y="26186"/>
                    <a:pt x="48198" y="26186"/>
                  </a:cubicBezTo>
                  <a:cubicBezTo>
                    <a:pt x="48155" y="26186"/>
                    <a:pt x="48112" y="26186"/>
                    <a:pt x="48068" y="26186"/>
                  </a:cubicBezTo>
                  <a:cubicBezTo>
                    <a:pt x="37894" y="26320"/>
                    <a:pt x="29622" y="34792"/>
                    <a:pt x="29622" y="45100"/>
                  </a:cubicBezTo>
                  <a:lnTo>
                    <a:pt x="29622" y="97804"/>
                  </a:lnTo>
                  <a:lnTo>
                    <a:pt x="4204" y="97771"/>
                  </a:lnTo>
                  <a:lnTo>
                    <a:pt x="4204" y="6606"/>
                  </a:lnTo>
                  <a:lnTo>
                    <a:pt x="29055" y="6606"/>
                  </a:lnTo>
                  <a:lnTo>
                    <a:pt x="29055" y="17046"/>
                  </a:lnTo>
                  <a:cubicBezTo>
                    <a:pt x="29055" y="18321"/>
                    <a:pt x="30185" y="19161"/>
                    <a:pt x="31392" y="19161"/>
                  </a:cubicBezTo>
                  <a:cubicBezTo>
                    <a:pt x="31480" y="19161"/>
                    <a:pt x="31568" y="19157"/>
                    <a:pt x="31657" y="19148"/>
                  </a:cubicBezTo>
                  <a:cubicBezTo>
                    <a:pt x="32424" y="19048"/>
                    <a:pt x="32958" y="18581"/>
                    <a:pt x="33324" y="17947"/>
                  </a:cubicBezTo>
                  <a:cubicBezTo>
                    <a:pt x="33758" y="17180"/>
                    <a:pt x="34192" y="16413"/>
                    <a:pt x="34725" y="15712"/>
                  </a:cubicBezTo>
                  <a:cubicBezTo>
                    <a:pt x="39729" y="8474"/>
                    <a:pt x="48002" y="4171"/>
                    <a:pt x="56775" y="4171"/>
                  </a:cubicBezTo>
                  <a:lnTo>
                    <a:pt x="61945" y="4171"/>
                  </a:lnTo>
                  <a:cubicBezTo>
                    <a:pt x="78757" y="4171"/>
                    <a:pt x="92400" y="17814"/>
                    <a:pt x="92467" y="34592"/>
                  </a:cubicBezTo>
                  <a:cubicBezTo>
                    <a:pt x="92467" y="34626"/>
                    <a:pt x="92467" y="34659"/>
                    <a:pt x="92467" y="34692"/>
                  </a:cubicBezTo>
                  <a:lnTo>
                    <a:pt x="92467" y="44333"/>
                  </a:lnTo>
                  <a:cubicBezTo>
                    <a:pt x="92467" y="45467"/>
                    <a:pt x="93401" y="46401"/>
                    <a:pt x="94535" y="46401"/>
                  </a:cubicBezTo>
                  <a:cubicBezTo>
                    <a:pt x="95702" y="46401"/>
                    <a:pt x="96636" y="45467"/>
                    <a:pt x="96636" y="44333"/>
                  </a:cubicBezTo>
                  <a:lnTo>
                    <a:pt x="96636" y="34792"/>
                  </a:lnTo>
                  <a:cubicBezTo>
                    <a:pt x="96636" y="34759"/>
                    <a:pt x="96636" y="34726"/>
                    <a:pt x="96636" y="34692"/>
                  </a:cubicBezTo>
                  <a:cubicBezTo>
                    <a:pt x="96636" y="15579"/>
                    <a:pt x="81059" y="1"/>
                    <a:pt x="61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07"/>
            <p:cNvSpPr/>
            <p:nvPr/>
          </p:nvSpPr>
          <p:spPr>
            <a:xfrm>
              <a:off x="5544125" y="3605525"/>
              <a:ext cx="104275" cy="385300"/>
            </a:xfrm>
            <a:custGeom>
              <a:rect b="b" l="l" r="r" t="t"/>
              <a:pathLst>
                <a:path extrusionOk="0" h="15412" w="4171">
                  <a:moveTo>
                    <a:pt x="2069" y="0"/>
                  </a:moveTo>
                  <a:cubicBezTo>
                    <a:pt x="935" y="0"/>
                    <a:pt x="1" y="901"/>
                    <a:pt x="1" y="2069"/>
                  </a:cubicBezTo>
                  <a:lnTo>
                    <a:pt x="1" y="13343"/>
                  </a:lnTo>
                  <a:cubicBezTo>
                    <a:pt x="1" y="14477"/>
                    <a:pt x="935" y="15411"/>
                    <a:pt x="2069" y="15411"/>
                  </a:cubicBezTo>
                  <a:cubicBezTo>
                    <a:pt x="3236" y="15411"/>
                    <a:pt x="4170" y="14477"/>
                    <a:pt x="4170" y="13343"/>
                  </a:cubicBezTo>
                  <a:lnTo>
                    <a:pt x="4170" y="2069"/>
                  </a:lnTo>
                  <a:cubicBezTo>
                    <a:pt x="4170" y="901"/>
                    <a:pt x="3236" y="0"/>
                    <a:pt x="20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107"/>
          <p:cNvGrpSpPr/>
          <p:nvPr/>
        </p:nvGrpSpPr>
        <p:grpSpPr>
          <a:xfrm>
            <a:off x="7517120" y="3482057"/>
            <a:ext cx="227677" cy="147984"/>
            <a:chOff x="2209350" y="1026800"/>
            <a:chExt cx="3911975" cy="2542675"/>
          </a:xfrm>
        </p:grpSpPr>
        <p:sp>
          <p:nvSpPr>
            <p:cNvPr id="1857" name="Google Shape;1857;p107"/>
            <p:cNvSpPr/>
            <p:nvPr/>
          </p:nvSpPr>
          <p:spPr>
            <a:xfrm>
              <a:off x="4689450" y="1050150"/>
              <a:ext cx="989050" cy="376950"/>
            </a:xfrm>
            <a:custGeom>
              <a:rect b="b" l="l" r="r" t="t"/>
              <a:pathLst>
                <a:path extrusionOk="0" h="15078" w="39562">
                  <a:moveTo>
                    <a:pt x="2102" y="0"/>
                  </a:moveTo>
                  <a:cubicBezTo>
                    <a:pt x="934" y="0"/>
                    <a:pt x="0" y="934"/>
                    <a:pt x="0" y="2102"/>
                  </a:cubicBezTo>
                  <a:lnTo>
                    <a:pt x="0" y="12976"/>
                  </a:lnTo>
                  <a:cubicBezTo>
                    <a:pt x="0" y="14144"/>
                    <a:pt x="934" y="15078"/>
                    <a:pt x="2102" y="15078"/>
                  </a:cubicBezTo>
                  <a:lnTo>
                    <a:pt x="37494" y="15078"/>
                  </a:lnTo>
                  <a:cubicBezTo>
                    <a:pt x="38628" y="15078"/>
                    <a:pt x="39562" y="14144"/>
                    <a:pt x="39562" y="12976"/>
                  </a:cubicBezTo>
                  <a:lnTo>
                    <a:pt x="39562" y="2102"/>
                  </a:lnTo>
                  <a:cubicBezTo>
                    <a:pt x="39562" y="934"/>
                    <a:pt x="38628" y="0"/>
                    <a:pt x="37494" y="0"/>
                  </a:cubicBezTo>
                  <a:cubicBezTo>
                    <a:pt x="36326" y="0"/>
                    <a:pt x="35392" y="934"/>
                    <a:pt x="35392" y="2102"/>
                  </a:cubicBezTo>
                  <a:lnTo>
                    <a:pt x="35392" y="10908"/>
                  </a:lnTo>
                  <a:lnTo>
                    <a:pt x="4170" y="10908"/>
                  </a:lnTo>
                  <a:lnTo>
                    <a:pt x="4170" y="4170"/>
                  </a:lnTo>
                  <a:lnTo>
                    <a:pt x="8306" y="4170"/>
                  </a:lnTo>
                  <a:cubicBezTo>
                    <a:pt x="9440" y="4170"/>
                    <a:pt x="10374" y="3236"/>
                    <a:pt x="10374" y="2102"/>
                  </a:cubicBezTo>
                  <a:cubicBezTo>
                    <a:pt x="10374" y="934"/>
                    <a:pt x="9440" y="0"/>
                    <a:pt x="83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07"/>
            <p:cNvSpPr/>
            <p:nvPr/>
          </p:nvSpPr>
          <p:spPr>
            <a:xfrm>
              <a:off x="5198975" y="1051825"/>
              <a:ext cx="291900" cy="104250"/>
            </a:xfrm>
            <a:custGeom>
              <a:rect b="b" l="l" r="r" t="t"/>
              <a:pathLst>
                <a:path extrusionOk="0" h="4170" w="11676">
                  <a:moveTo>
                    <a:pt x="2102" y="0"/>
                  </a:moveTo>
                  <a:cubicBezTo>
                    <a:pt x="934" y="0"/>
                    <a:pt x="0" y="901"/>
                    <a:pt x="0" y="2068"/>
                  </a:cubicBezTo>
                  <a:cubicBezTo>
                    <a:pt x="0" y="3236"/>
                    <a:pt x="934" y="4170"/>
                    <a:pt x="2102" y="4170"/>
                  </a:cubicBezTo>
                  <a:lnTo>
                    <a:pt x="9607" y="4170"/>
                  </a:lnTo>
                  <a:cubicBezTo>
                    <a:pt x="10741" y="4170"/>
                    <a:pt x="11675" y="3236"/>
                    <a:pt x="11675" y="2068"/>
                  </a:cubicBezTo>
                  <a:cubicBezTo>
                    <a:pt x="11675" y="901"/>
                    <a:pt x="10741" y="0"/>
                    <a:pt x="96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07"/>
            <p:cNvSpPr/>
            <p:nvPr/>
          </p:nvSpPr>
          <p:spPr>
            <a:xfrm>
              <a:off x="2785575" y="2353575"/>
              <a:ext cx="966550" cy="697200"/>
            </a:xfrm>
            <a:custGeom>
              <a:rect b="b" l="l" r="r" t="t"/>
              <a:pathLst>
                <a:path extrusionOk="0" h="27888" w="38662">
                  <a:moveTo>
                    <a:pt x="22895" y="4170"/>
                  </a:moveTo>
                  <a:cubicBezTo>
                    <a:pt x="23181" y="4170"/>
                    <a:pt x="28755" y="4202"/>
                    <a:pt x="32024" y="7373"/>
                  </a:cubicBezTo>
                  <a:cubicBezTo>
                    <a:pt x="33692" y="9007"/>
                    <a:pt x="34492" y="11142"/>
                    <a:pt x="34492" y="13944"/>
                  </a:cubicBezTo>
                  <a:cubicBezTo>
                    <a:pt x="34492" y="16746"/>
                    <a:pt x="33692" y="18881"/>
                    <a:pt x="32057" y="20482"/>
                  </a:cubicBezTo>
                  <a:cubicBezTo>
                    <a:pt x="28819" y="23656"/>
                    <a:pt x="23393" y="23718"/>
                    <a:pt x="22917" y="23718"/>
                  </a:cubicBezTo>
                  <a:cubicBezTo>
                    <a:pt x="22898" y="23718"/>
                    <a:pt x="22886" y="23718"/>
                    <a:pt x="22884" y="23718"/>
                  </a:cubicBezTo>
                  <a:lnTo>
                    <a:pt x="4170" y="23718"/>
                  </a:lnTo>
                  <a:lnTo>
                    <a:pt x="4170" y="4170"/>
                  </a:lnTo>
                  <a:lnTo>
                    <a:pt x="22884" y="4170"/>
                  </a:lnTo>
                  <a:cubicBezTo>
                    <a:pt x="22885" y="4170"/>
                    <a:pt x="22889" y="4170"/>
                    <a:pt x="22895" y="4170"/>
                  </a:cubicBezTo>
                  <a:close/>
                  <a:moveTo>
                    <a:pt x="22847" y="1"/>
                  </a:moveTo>
                  <a:cubicBezTo>
                    <a:pt x="22835" y="1"/>
                    <a:pt x="22826" y="1"/>
                    <a:pt x="22817" y="1"/>
                  </a:cubicBezTo>
                  <a:lnTo>
                    <a:pt x="2102" y="1"/>
                  </a:lnTo>
                  <a:cubicBezTo>
                    <a:pt x="935" y="1"/>
                    <a:pt x="1" y="935"/>
                    <a:pt x="1" y="2069"/>
                  </a:cubicBezTo>
                  <a:lnTo>
                    <a:pt x="1" y="25819"/>
                  </a:lnTo>
                  <a:cubicBezTo>
                    <a:pt x="1" y="26953"/>
                    <a:pt x="935" y="27887"/>
                    <a:pt x="2102" y="27887"/>
                  </a:cubicBezTo>
                  <a:lnTo>
                    <a:pt x="22951" y="27887"/>
                  </a:lnTo>
                  <a:cubicBezTo>
                    <a:pt x="24051" y="27887"/>
                    <a:pt x="30623" y="27721"/>
                    <a:pt x="34959" y="23484"/>
                  </a:cubicBezTo>
                  <a:cubicBezTo>
                    <a:pt x="37428" y="21082"/>
                    <a:pt x="38662" y="17880"/>
                    <a:pt x="38662" y="13944"/>
                  </a:cubicBezTo>
                  <a:cubicBezTo>
                    <a:pt x="38662" y="10008"/>
                    <a:pt x="37428" y="6806"/>
                    <a:pt x="34959" y="4404"/>
                  </a:cubicBezTo>
                  <a:cubicBezTo>
                    <a:pt x="30490" y="33"/>
                    <a:pt x="23592" y="1"/>
                    <a:pt x="228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07"/>
            <p:cNvSpPr/>
            <p:nvPr/>
          </p:nvSpPr>
          <p:spPr>
            <a:xfrm>
              <a:off x="2785575" y="1519650"/>
              <a:ext cx="881500" cy="601300"/>
            </a:xfrm>
            <a:custGeom>
              <a:rect b="b" l="l" r="r" t="t"/>
              <a:pathLst>
                <a:path extrusionOk="0" h="24052" w="35260">
                  <a:moveTo>
                    <a:pt x="21696" y="4170"/>
                  </a:moveTo>
                  <a:cubicBezTo>
                    <a:pt x="21979" y="4170"/>
                    <a:pt x="26486" y="4202"/>
                    <a:pt x="29122" y="6772"/>
                  </a:cubicBezTo>
                  <a:cubicBezTo>
                    <a:pt x="30456" y="8073"/>
                    <a:pt x="31090" y="9774"/>
                    <a:pt x="31090" y="12042"/>
                  </a:cubicBezTo>
                  <a:cubicBezTo>
                    <a:pt x="31090" y="14277"/>
                    <a:pt x="30456" y="15979"/>
                    <a:pt x="29122" y="17280"/>
                  </a:cubicBezTo>
                  <a:cubicBezTo>
                    <a:pt x="26548" y="19821"/>
                    <a:pt x="22160" y="19882"/>
                    <a:pt x="21719" y="19882"/>
                  </a:cubicBezTo>
                  <a:cubicBezTo>
                    <a:pt x="21697" y="19882"/>
                    <a:pt x="21685" y="19881"/>
                    <a:pt x="21683" y="19881"/>
                  </a:cubicBezTo>
                  <a:lnTo>
                    <a:pt x="4170" y="19881"/>
                  </a:lnTo>
                  <a:lnTo>
                    <a:pt x="4170" y="4170"/>
                  </a:lnTo>
                  <a:lnTo>
                    <a:pt x="21683" y="4170"/>
                  </a:lnTo>
                  <a:cubicBezTo>
                    <a:pt x="21685" y="4170"/>
                    <a:pt x="21689" y="4170"/>
                    <a:pt x="21696" y="4170"/>
                  </a:cubicBezTo>
                  <a:close/>
                  <a:moveTo>
                    <a:pt x="2102" y="1"/>
                  </a:moveTo>
                  <a:cubicBezTo>
                    <a:pt x="935" y="1"/>
                    <a:pt x="1" y="935"/>
                    <a:pt x="1" y="2102"/>
                  </a:cubicBezTo>
                  <a:lnTo>
                    <a:pt x="1" y="21983"/>
                  </a:lnTo>
                  <a:cubicBezTo>
                    <a:pt x="1" y="23117"/>
                    <a:pt x="935" y="24051"/>
                    <a:pt x="2102" y="24051"/>
                  </a:cubicBezTo>
                  <a:lnTo>
                    <a:pt x="21716" y="24051"/>
                  </a:lnTo>
                  <a:cubicBezTo>
                    <a:pt x="22684" y="24051"/>
                    <a:pt x="28321" y="23918"/>
                    <a:pt x="32024" y="20282"/>
                  </a:cubicBezTo>
                  <a:cubicBezTo>
                    <a:pt x="34159" y="18180"/>
                    <a:pt x="35259" y="15412"/>
                    <a:pt x="35259" y="12042"/>
                  </a:cubicBezTo>
                  <a:cubicBezTo>
                    <a:pt x="35259" y="8640"/>
                    <a:pt x="34159" y="5871"/>
                    <a:pt x="32024" y="3803"/>
                  </a:cubicBezTo>
                  <a:cubicBezTo>
                    <a:pt x="28154" y="1"/>
                    <a:pt x="22183" y="1"/>
                    <a:pt x="216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07"/>
            <p:cNvSpPr/>
            <p:nvPr/>
          </p:nvSpPr>
          <p:spPr>
            <a:xfrm>
              <a:off x="2209350" y="1026800"/>
              <a:ext cx="3911975" cy="2542675"/>
            </a:xfrm>
            <a:custGeom>
              <a:rect b="b" l="l" r="r" t="t"/>
              <a:pathLst>
                <a:path extrusionOk="0" h="101707" w="156479">
                  <a:moveTo>
                    <a:pt x="52471" y="4170"/>
                  </a:moveTo>
                  <a:cubicBezTo>
                    <a:pt x="55206" y="4170"/>
                    <a:pt x="61244" y="5004"/>
                    <a:pt x="66581" y="8073"/>
                  </a:cubicBezTo>
                  <a:cubicBezTo>
                    <a:pt x="72819" y="11675"/>
                    <a:pt x="76021" y="17146"/>
                    <a:pt x="76054" y="24351"/>
                  </a:cubicBezTo>
                  <a:cubicBezTo>
                    <a:pt x="76121" y="33624"/>
                    <a:pt x="72051" y="40229"/>
                    <a:pt x="64012" y="43965"/>
                  </a:cubicBezTo>
                  <a:cubicBezTo>
                    <a:pt x="63212" y="44332"/>
                    <a:pt x="62745" y="45133"/>
                    <a:pt x="62812" y="46000"/>
                  </a:cubicBezTo>
                  <a:cubicBezTo>
                    <a:pt x="62878" y="46867"/>
                    <a:pt x="63445" y="47601"/>
                    <a:pt x="64279" y="47835"/>
                  </a:cubicBezTo>
                  <a:cubicBezTo>
                    <a:pt x="64446" y="47901"/>
                    <a:pt x="78956" y="52371"/>
                    <a:pt x="80091" y="64980"/>
                  </a:cubicBezTo>
                  <a:cubicBezTo>
                    <a:pt x="81258" y="78190"/>
                    <a:pt x="79357" y="86162"/>
                    <a:pt x="65513" y="93000"/>
                  </a:cubicBezTo>
                  <a:cubicBezTo>
                    <a:pt x="61077" y="95169"/>
                    <a:pt x="55173" y="96269"/>
                    <a:pt x="47901" y="96269"/>
                  </a:cubicBezTo>
                  <a:lnTo>
                    <a:pt x="4170" y="96269"/>
                  </a:lnTo>
                  <a:lnTo>
                    <a:pt x="4170" y="4170"/>
                  </a:lnTo>
                  <a:close/>
                  <a:moveTo>
                    <a:pt x="118418" y="26353"/>
                  </a:moveTo>
                  <a:cubicBezTo>
                    <a:pt x="137098" y="26353"/>
                    <a:pt x="152309" y="42297"/>
                    <a:pt x="152309" y="61945"/>
                  </a:cubicBezTo>
                  <a:cubicBezTo>
                    <a:pt x="152309" y="62979"/>
                    <a:pt x="152275" y="64013"/>
                    <a:pt x="152242" y="65047"/>
                  </a:cubicBezTo>
                  <a:lnTo>
                    <a:pt x="102640" y="65047"/>
                  </a:lnTo>
                  <a:cubicBezTo>
                    <a:pt x="101539" y="65047"/>
                    <a:pt x="100605" y="65914"/>
                    <a:pt x="100572" y="67015"/>
                  </a:cubicBezTo>
                  <a:cubicBezTo>
                    <a:pt x="100338" y="72519"/>
                    <a:pt x="101973" y="77256"/>
                    <a:pt x="105309" y="80725"/>
                  </a:cubicBezTo>
                  <a:cubicBezTo>
                    <a:pt x="108844" y="84428"/>
                    <a:pt x="114048" y="86462"/>
                    <a:pt x="119886" y="86462"/>
                  </a:cubicBezTo>
                  <a:cubicBezTo>
                    <a:pt x="126190" y="86462"/>
                    <a:pt x="131427" y="84294"/>
                    <a:pt x="135130" y="80224"/>
                  </a:cubicBezTo>
                  <a:lnTo>
                    <a:pt x="148873" y="80224"/>
                  </a:lnTo>
                  <a:cubicBezTo>
                    <a:pt x="143803" y="91399"/>
                    <a:pt x="133128" y="97537"/>
                    <a:pt x="118418" y="97537"/>
                  </a:cubicBezTo>
                  <a:cubicBezTo>
                    <a:pt x="99104" y="97537"/>
                    <a:pt x="84527" y="82226"/>
                    <a:pt x="84527" y="61945"/>
                  </a:cubicBezTo>
                  <a:cubicBezTo>
                    <a:pt x="84527" y="42297"/>
                    <a:pt x="99738" y="26353"/>
                    <a:pt x="118418" y="26353"/>
                  </a:cubicBezTo>
                  <a:close/>
                  <a:moveTo>
                    <a:pt x="2068" y="0"/>
                  </a:moveTo>
                  <a:cubicBezTo>
                    <a:pt x="934" y="0"/>
                    <a:pt x="0" y="934"/>
                    <a:pt x="0" y="2069"/>
                  </a:cubicBezTo>
                  <a:lnTo>
                    <a:pt x="0" y="98371"/>
                  </a:lnTo>
                  <a:cubicBezTo>
                    <a:pt x="0" y="99505"/>
                    <a:pt x="934" y="100439"/>
                    <a:pt x="2068" y="100439"/>
                  </a:cubicBezTo>
                  <a:lnTo>
                    <a:pt x="47901" y="100439"/>
                  </a:lnTo>
                  <a:cubicBezTo>
                    <a:pt x="55807" y="100439"/>
                    <a:pt x="62345" y="99205"/>
                    <a:pt x="67348" y="96736"/>
                  </a:cubicBezTo>
                  <a:cubicBezTo>
                    <a:pt x="74853" y="93034"/>
                    <a:pt x="79523" y="88797"/>
                    <a:pt x="82092" y="83327"/>
                  </a:cubicBezTo>
                  <a:cubicBezTo>
                    <a:pt x="82759" y="81892"/>
                    <a:pt x="83293" y="80358"/>
                    <a:pt x="83693" y="78690"/>
                  </a:cubicBezTo>
                  <a:cubicBezTo>
                    <a:pt x="85494" y="82860"/>
                    <a:pt x="87929" y="86696"/>
                    <a:pt x="91032" y="89998"/>
                  </a:cubicBezTo>
                  <a:cubicBezTo>
                    <a:pt x="98070" y="97537"/>
                    <a:pt x="107777" y="101707"/>
                    <a:pt x="118418" y="101707"/>
                  </a:cubicBezTo>
                  <a:cubicBezTo>
                    <a:pt x="136197" y="101707"/>
                    <a:pt x="148806" y="93567"/>
                    <a:pt x="153910" y="78790"/>
                  </a:cubicBezTo>
                  <a:cubicBezTo>
                    <a:pt x="154143" y="78156"/>
                    <a:pt x="154043" y="77456"/>
                    <a:pt x="153643" y="76922"/>
                  </a:cubicBezTo>
                  <a:cubicBezTo>
                    <a:pt x="153243" y="76355"/>
                    <a:pt x="152609" y="76055"/>
                    <a:pt x="151942" y="76055"/>
                  </a:cubicBezTo>
                  <a:lnTo>
                    <a:pt x="134162" y="76055"/>
                  </a:lnTo>
                  <a:cubicBezTo>
                    <a:pt x="133529" y="76055"/>
                    <a:pt x="132962" y="76322"/>
                    <a:pt x="132561" y="76822"/>
                  </a:cubicBezTo>
                  <a:cubicBezTo>
                    <a:pt x="128892" y="81325"/>
                    <a:pt x="123655" y="82293"/>
                    <a:pt x="119886" y="82293"/>
                  </a:cubicBezTo>
                  <a:cubicBezTo>
                    <a:pt x="115182" y="82293"/>
                    <a:pt x="111079" y="80725"/>
                    <a:pt x="108344" y="77856"/>
                  </a:cubicBezTo>
                  <a:cubicBezTo>
                    <a:pt x="106209" y="75621"/>
                    <a:pt x="104975" y="72652"/>
                    <a:pt x="104741" y="69217"/>
                  </a:cubicBezTo>
                  <a:lnTo>
                    <a:pt x="154177" y="69217"/>
                  </a:lnTo>
                  <a:cubicBezTo>
                    <a:pt x="155278" y="69217"/>
                    <a:pt x="156178" y="68383"/>
                    <a:pt x="156245" y="67282"/>
                  </a:cubicBezTo>
                  <a:cubicBezTo>
                    <a:pt x="156412" y="65581"/>
                    <a:pt x="156478" y="63779"/>
                    <a:pt x="156478" y="61945"/>
                  </a:cubicBezTo>
                  <a:cubicBezTo>
                    <a:pt x="156478" y="39996"/>
                    <a:pt x="139400" y="22183"/>
                    <a:pt x="118418" y="22183"/>
                  </a:cubicBezTo>
                  <a:cubicBezTo>
                    <a:pt x="99671" y="22183"/>
                    <a:pt x="84060" y="36393"/>
                    <a:pt x="80924" y="55040"/>
                  </a:cubicBezTo>
                  <a:cubicBezTo>
                    <a:pt x="77756" y="50236"/>
                    <a:pt x="73052" y="47234"/>
                    <a:pt x="69683" y="45566"/>
                  </a:cubicBezTo>
                  <a:cubicBezTo>
                    <a:pt x="76655" y="40896"/>
                    <a:pt x="80291" y="33624"/>
                    <a:pt x="80224" y="24351"/>
                  </a:cubicBezTo>
                  <a:cubicBezTo>
                    <a:pt x="80157" y="15678"/>
                    <a:pt x="76154" y="8807"/>
                    <a:pt x="68649" y="4437"/>
                  </a:cubicBezTo>
                  <a:cubicBezTo>
                    <a:pt x="62945" y="1168"/>
                    <a:pt x="56374" y="0"/>
                    <a:pt x="524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07"/>
            <p:cNvSpPr/>
            <p:nvPr/>
          </p:nvSpPr>
          <p:spPr>
            <a:xfrm>
              <a:off x="4768675" y="1984975"/>
              <a:ext cx="807250" cy="421175"/>
            </a:xfrm>
            <a:custGeom>
              <a:rect b="b" l="l" r="r" t="t"/>
              <a:pathLst>
                <a:path extrusionOk="0" h="16847" w="32290">
                  <a:moveTo>
                    <a:pt x="16145" y="4170"/>
                  </a:moveTo>
                  <a:cubicBezTo>
                    <a:pt x="21816" y="4170"/>
                    <a:pt x="26019" y="7373"/>
                    <a:pt x="27586" y="12710"/>
                  </a:cubicBezTo>
                  <a:lnTo>
                    <a:pt x="4703" y="12710"/>
                  </a:lnTo>
                  <a:cubicBezTo>
                    <a:pt x="6271" y="7373"/>
                    <a:pt x="10474" y="4170"/>
                    <a:pt x="16145" y="4170"/>
                  </a:cubicBezTo>
                  <a:close/>
                  <a:moveTo>
                    <a:pt x="16145" y="1"/>
                  </a:moveTo>
                  <a:cubicBezTo>
                    <a:pt x="7572" y="1"/>
                    <a:pt x="1268" y="5672"/>
                    <a:pt x="100" y="14511"/>
                  </a:cubicBezTo>
                  <a:cubicBezTo>
                    <a:pt x="0" y="15112"/>
                    <a:pt x="200" y="15712"/>
                    <a:pt x="567" y="16146"/>
                  </a:cubicBezTo>
                  <a:cubicBezTo>
                    <a:pt x="967" y="16613"/>
                    <a:pt x="1535" y="16846"/>
                    <a:pt x="2135" y="16846"/>
                  </a:cubicBezTo>
                  <a:lnTo>
                    <a:pt x="30155" y="16846"/>
                  </a:lnTo>
                  <a:cubicBezTo>
                    <a:pt x="30755" y="16846"/>
                    <a:pt x="31322" y="16613"/>
                    <a:pt x="31723" y="16146"/>
                  </a:cubicBezTo>
                  <a:cubicBezTo>
                    <a:pt x="32090" y="15712"/>
                    <a:pt x="32290" y="15112"/>
                    <a:pt x="32190" y="14511"/>
                  </a:cubicBezTo>
                  <a:cubicBezTo>
                    <a:pt x="31022" y="5672"/>
                    <a:pt x="24718" y="1"/>
                    <a:pt x="16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3" name="Google Shape;1863;p107"/>
          <p:cNvSpPr txBox="1"/>
          <p:nvPr/>
        </p:nvSpPr>
        <p:spPr>
          <a:xfrm>
            <a:off x="5878875" y="4348875"/>
            <a:ext cx="2531700" cy="271500"/>
          </a:xfrm>
          <a:prstGeom prst="rect">
            <a:avLst/>
          </a:prstGeom>
          <a:noFill/>
          <a:ln>
            <a:noFill/>
          </a:ln>
        </p:spPr>
        <p:txBody>
          <a:bodyPr anchorCtr="0" anchor="b" bIns="91425" lIns="91425" spcFirstLastPara="1" rIns="91425" wrap="square" tIns="91425">
            <a:noAutofit/>
          </a:bodyPr>
          <a:lstStyle/>
          <a:p>
            <a:pPr indent="0" lvl="0" marL="0" rtl="0" algn="r">
              <a:spcBef>
                <a:spcPts val="300"/>
              </a:spcBef>
              <a:spcAft>
                <a:spcPts val="0"/>
              </a:spcAft>
              <a:buNone/>
            </a:pPr>
            <a:r>
              <a:rPr lang="en" sz="900">
                <a:solidFill>
                  <a:schemeClr val="lt1"/>
                </a:solidFill>
                <a:latin typeface="Roboto"/>
                <a:ea typeface="Roboto"/>
                <a:cs typeface="Roboto"/>
                <a:sym typeface="Roboto"/>
              </a:rPr>
              <a:t>Please keep this slide for attribution.</a:t>
            </a:r>
            <a:endParaRPr sz="900">
              <a:solidFill>
                <a:schemeClr val="lt1"/>
              </a:solidFill>
              <a:latin typeface="Roboto"/>
              <a:ea typeface="Roboto"/>
              <a:cs typeface="Roboto"/>
              <a:sym typeface="Roboto"/>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867" name="Shape 1867"/>
        <p:cNvGrpSpPr/>
        <p:nvPr/>
      </p:nvGrpSpPr>
      <p:grpSpPr>
        <a:xfrm>
          <a:off x="0" y="0"/>
          <a:ext cx="0" cy="0"/>
          <a:chOff x="0" y="0"/>
          <a:chExt cx="0" cy="0"/>
        </a:xfrm>
      </p:grpSpPr>
      <p:sp>
        <p:nvSpPr>
          <p:cNvPr id="1868" name="Google Shape;1868;p108"/>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600"/>
              <a:t>Interior </a:t>
            </a:r>
            <a:r>
              <a:rPr lang="en"/>
              <a:t>D</a:t>
            </a:r>
            <a:r>
              <a:rPr lang="en" sz="3600"/>
              <a:t>esign</a:t>
            </a:r>
            <a:r>
              <a:rPr b="0" lang="en" sz="3600"/>
              <a:t> </a:t>
            </a:r>
            <a:r>
              <a:rPr lang="en"/>
              <a:t>I</a:t>
            </a:r>
            <a:r>
              <a:rPr b="0" lang="en" sz="3600"/>
              <a:t>con</a:t>
            </a:r>
            <a:r>
              <a:rPr lang="en"/>
              <a:t> Pack</a:t>
            </a:r>
            <a:endParaRPr b="0" sz="3600"/>
          </a:p>
        </p:txBody>
      </p:sp>
      <p:grpSp>
        <p:nvGrpSpPr>
          <p:cNvPr id="1869" name="Google Shape;1869;p108"/>
          <p:cNvGrpSpPr/>
          <p:nvPr/>
        </p:nvGrpSpPr>
        <p:grpSpPr>
          <a:xfrm>
            <a:off x="6551300" y="3231175"/>
            <a:ext cx="320375" cy="367375"/>
            <a:chOff x="6551300" y="3231175"/>
            <a:chExt cx="320375" cy="367375"/>
          </a:xfrm>
        </p:grpSpPr>
        <p:sp>
          <p:nvSpPr>
            <p:cNvPr id="1870" name="Google Shape;1870;p108"/>
            <p:cNvSpPr/>
            <p:nvPr/>
          </p:nvSpPr>
          <p:spPr>
            <a:xfrm>
              <a:off x="6551300" y="3231175"/>
              <a:ext cx="320375" cy="367375"/>
            </a:xfrm>
            <a:custGeom>
              <a:rect b="b" l="l" r="r" t="t"/>
              <a:pathLst>
                <a:path extrusionOk="0" h="14695" w="12815">
                  <a:moveTo>
                    <a:pt x="11207" y="1812"/>
                  </a:moveTo>
                  <a:cubicBezTo>
                    <a:pt x="11455" y="1812"/>
                    <a:pt x="11698" y="1903"/>
                    <a:pt x="11905" y="2128"/>
                  </a:cubicBezTo>
                  <a:cubicBezTo>
                    <a:pt x="11909" y="2137"/>
                    <a:pt x="11909" y="2146"/>
                    <a:pt x="11914" y="2156"/>
                  </a:cubicBezTo>
                  <a:cubicBezTo>
                    <a:pt x="11933" y="2194"/>
                    <a:pt x="11966" y="2222"/>
                    <a:pt x="11999" y="2242"/>
                  </a:cubicBezTo>
                  <a:cubicBezTo>
                    <a:pt x="12165" y="2469"/>
                    <a:pt x="12222" y="2692"/>
                    <a:pt x="12174" y="2913"/>
                  </a:cubicBezTo>
                  <a:cubicBezTo>
                    <a:pt x="12099" y="3269"/>
                    <a:pt x="11719" y="3643"/>
                    <a:pt x="11166" y="3908"/>
                  </a:cubicBezTo>
                  <a:cubicBezTo>
                    <a:pt x="10678" y="4141"/>
                    <a:pt x="10123" y="4249"/>
                    <a:pt x="9754" y="4302"/>
                  </a:cubicBezTo>
                  <a:cubicBezTo>
                    <a:pt x="9763" y="3790"/>
                    <a:pt x="9734" y="3278"/>
                    <a:pt x="9649" y="2800"/>
                  </a:cubicBezTo>
                  <a:cubicBezTo>
                    <a:pt x="9854" y="2554"/>
                    <a:pt x="10053" y="2355"/>
                    <a:pt x="10241" y="2203"/>
                  </a:cubicBezTo>
                  <a:cubicBezTo>
                    <a:pt x="10522" y="1980"/>
                    <a:pt x="10870" y="1812"/>
                    <a:pt x="11207" y="1812"/>
                  </a:cubicBezTo>
                  <a:close/>
                  <a:moveTo>
                    <a:pt x="1873" y="2043"/>
                  </a:moveTo>
                  <a:cubicBezTo>
                    <a:pt x="2304" y="2043"/>
                    <a:pt x="2790" y="2272"/>
                    <a:pt x="3221" y="2677"/>
                  </a:cubicBezTo>
                  <a:cubicBezTo>
                    <a:pt x="3306" y="2758"/>
                    <a:pt x="3396" y="2848"/>
                    <a:pt x="3481" y="2948"/>
                  </a:cubicBezTo>
                  <a:cubicBezTo>
                    <a:pt x="3363" y="3757"/>
                    <a:pt x="3392" y="4634"/>
                    <a:pt x="3487" y="5449"/>
                  </a:cubicBezTo>
                  <a:cubicBezTo>
                    <a:pt x="3417" y="5451"/>
                    <a:pt x="3344" y="5453"/>
                    <a:pt x="3269" y="5453"/>
                  </a:cubicBezTo>
                  <a:cubicBezTo>
                    <a:pt x="2775" y="5453"/>
                    <a:pt x="2172" y="5388"/>
                    <a:pt x="1634" y="5088"/>
                  </a:cubicBezTo>
                  <a:cubicBezTo>
                    <a:pt x="1071" y="4780"/>
                    <a:pt x="635" y="4240"/>
                    <a:pt x="526" y="3720"/>
                  </a:cubicBezTo>
                  <a:cubicBezTo>
                    <a:pt x="446" y="3340"/>
                    <a:pt x="531" y="2985"/>
                    <a:pt x="781" y="2658"/>
                  </a:cubicBezTo>
                  <a:cubicBezTo>
                    <a:pt x="1066" y="2284"/>
                    <a:pt x="1402" y="2080"/>
                    <a:pt x="1776" y="2047"/>
                  </a:cubicBezTo>
                  <a:cubicBezTo>
                    <a:pt x="1808" y="2045"/>
                    <a:pt x="1840" y="2043"/>
                    <a:pt x="1873" y="2043"/>
                  </a:cubicBezTo>
                  <a:close/>
                  <a:moveTo>
                    <a:pt x="6590" y="432"/>
                  </a:moveTo>
                  <a:cubicBezTo>
                    <a:pt x="7461" y="432"/>
                    <a:pt x="8129" y="720"/>
                    <a:pt x="8579" y="1280"/>
                  </a:cubicBezTo>
                  <a:cubicBezTo>
                    <a:pt x="9081" y="1905"/>
                    <a:pt x="9327" y="2876"/>
                    <a:pt x="9323" y="4159"/>
                  </a:cubicBezTo>
                  <a:cubicBezTo>
                    <a:pt x="9318" y="5263"/>
                    <a:pt x="9124" y="6376"/>
                    <a:pt x="8958" y="7130"/>
                  </a:cubicBezTo>
                  <a:lnTo>
                    <a:pt x="4211" y="7130"/>
                  </a:lnTo>
                  <a:cubicBezTo>
                    <a:pt x="4041" y="6376"/>
                    <a:pt x="3846" y="5292"/>
                    <a:pt x="3833" y="4207"/>
                  </a:cubicBezTo>
                  <a:cubicBezTo>
                    <a:pt x="3818" y="2904"/>
                    <a:pt x="4065" y="1929"/>
                    <a:pt x="4567" y="1293"/>
                  </a:cubicBezTo>
                  <a:cubicBezTo>
                    <a:pt x="5022" y="725"/>
                    <a:pt x="5698" y="432"/>
                    <a:pt x="6590" y="432"/>
                  </a:cubicBezTo>
                  <a:close/>
                  <a:moveTo>
                    <a:pt x="10285" y="7566"/>
                  </a:moveTo>
                  <a:lnTo>
                    <a:pt x="10285" y="8513"/>
                  </a:lnTo>
                  <a:lnTo>
                    <a:pt x="8916" y="8513"/>
                  </a:lnTo>
                  <a:cubicBezTo>
                    <a:pt x="8796" y="8513"/>
                    <a:pt x="8702" y="8608"/>
                    <a:pt x="8702" y="8726"/>
                  </a:cubicBezTo>
                  <a:cubicBezTo>
                    <a:pt x="8702" y="8845"/>
                    <a:pt x="8796" y="8945"/>
                    <a:pt x="8916" y="8945"/>
                  </a:cubicBezTo>
                  <a:lnTo>
                    <a:pt x="9564" y="8945"/>
                  </a:lnTo>
                  <a:lnTo>
                    <a:pt x="8929" y="14264"/>
                  </a:lnTo>
                  <a:lnTo>
                    <a:pt x="4249" y="14264"/>
                  </a:lnTo>
                  <a:lnTo>
                    <a:pt x="3610" y="8945"/>
                  </a:lnTo>
                  <a:lnTo>
                    <a:pt x="7854" y="8945"/>
                  </a:lnTo>
                  <a:cubicBezTo>
                    <a:pt x="7972" y="8945"/>
                    <a:pt x="8068" y="8845"/>
                    <a:pt x="8068" y="8726"/>
                  </a:cubicBezTo>
                  <a:cubicBezTo>
                    <a:pt x="8068" y="8608"/>
                    <a:pt x="7972" y="8513"/>
                    <a:pt x="7854" y="8513"/>
                  </a:cubicBezTo>
                  <a:lnTo>
                    <a:pt x="2895" y="8513"/>
                  </a:lnTo>
                  <a:lnTo>
                    <a:pt x="2895" y="7566"/>
                  </a:lnTo>
                  <a:close/>
                  <a:moveTo>
                    <a:pt x="6590" y="1"/>
                  </a:moveTo>
                  <a:cubicBezTo>
                    <a:pt x="5765" y="1"/>
                    <a:pt x="5092" y="224"/>
                    <a:pt x="4581" y="664"/>
                  </a:cubicBezTo>
                  <a:lnTo>
                    <a:pt x="4211" y="294"/>
                  </a:lnTo>
                  <a:cubicBezTo>
                    <a:pt x="4169" y="251"/>
                    <a:pt x="4113" y="230"/>
                    <a:pt x="4058" y="230"/>
                  </a:cubicBezTo>
                  <a:cubicBezTo>
                    <a:pt x="4003" y="230"/>
                    <a:pt x="3948" y="251"/>
                    <a:pt x="3908" y="294"/>
                  </a:cubicBezTo>
                  <a:cubicBezTo>
                    <a:pt x="3822" y="379"/>
                    <a:pt x="3822" y="517"/>
                    <a:pt x="3908" y="602"/>
                  </a:cubicBezTo>
                  <a:lnTo>
                    <a:pt x="4273" y="972"/>
                  </a:lnTo>
                  <a:cubicBezTo>
                    <a:pt x="4259" y="991"/>
                    <a:pt x="4244" y="1009"/>
                    <a:pt x="4231" y="1029"/>
                  </a:cubicBezTo>
                  <a:cubicBezTo>
                    <a:pt x="3918" y="1417"/>
                    <a:pt x="3709" y="1901"/>
                    <a:pt x="3581" y="2426"/>
                  </a:cubicBezTo>
                  <a:cubicBezTo>
                    <a:pt x="3562" y="2402"/>
                    <a:pt x="3538" y="2384"/>
                    <a:pt x="3516" y="2360"/>
                  </a:cubicBezTo>
                  <a:cubicBezTo>
                    <a:pt x="3317" y="2170"/>
                    <a:pt x="3103" y="2014"/>
                    <a:pt x="2885" y="1896"/>
                  </a:cubicBezTo>
                  <a:lnTo>
                    <a:pt x="3103" y="1464"/>
                  </a:lnTo>
                  <a:cubicBezTo>
                    <a:pt x="3155" y="1360"/>
                    <a:pt x="3112" y="1227"/>
                    <a:pt x="3004" y="1175"/>
                  </a:cubicBezTo>
                  <a:cubicBezTo>
                    <a:pt x="2974" y="1160"/>
                    <a:pt x="2942" y="1153"/>
                    <a:pt x="2910" y="1153"/>
                  </a:cubicBezTo>
                  <a:cubicBezTo>
                    <a:pt x="2831" y="1153"/>
                    <a:pt x="2754" y="1196"/>
                    <a:pt x="2714" y="1271"/>
                  </a:cubicBezTo>
                  <a:lnTo>
                    <a:pt x="2492" y="1720"/>
                  </a:lnTo>
                  <a:cubicBezTo>
                    <a:pt x="2284" y="1649"/>
                    <a:pt x="2073" y="1611"/>
                    <a:pt x="1867" y="1611"/>
                  </a:cubicBezTo>
                  <a:cubicBezTo>
                    <a:pt x="1824" y="1611"/>
                    <a:pt x="1781" y="1613"/>
                    <a:pt x="1739" y="1616"/>
                  </a:cubicBezTo>
                  <a:cubicBezTo>
                    <a:pt x="1463" y="1640"/>
                    <a:pt x="1208" y="1730"/>
                    <a:pt x="971" y="1886"/>
                  </a:cubicBezTo>
                  <a:lnTo>
                    <a:pt x="763" y="1678"/>
                  </a:lnTo>
                  <a:cubicBezTo>
                    <a:pt x="721" y="1635"/>
                    <a:pt x="665" y="1614"/>
                    <a:pt x="609" y="1614"/>
                  </a:cubicBezTo>
                  <a:cubicBezTo>
                    <a:pt x="553" y="1614"/>
                    <a:pt x="498" y="1635"/>
                    <a:pt x="455" y="1678"/>
                  </a:cubicBezTo>
                  <a:cubicBezTo>
                    <a:pt x="370" y="1758"/>
                    <a:pt x="370" y="1896"/>
                    <a:pt x="455" y="1981"/>
                  </a:cubicBezTo>
                  <a:lnTo>
                    <a:pt x="639" y="2165"/>
                  </a:lnTo>
                  <a:cubicBezTo>
                    <a:pt x="569" y="2237"/>
                    <a:pt x="503" y="2312"/>
                    <a:pt x="436" y="2397"/>
                  </a:cubicBezTo>
                  <a:cubicBezTo>
                    <a:pt x="114" y="2819"/>
                    <a:pt x="0" y="3307"/>
                    <a:pt x="105" y="3805"/>
                  </a:cubicBezTo>
                  <a:cubicBezTo>
                    <a:pt x="156" y="4065"/>
                    <a:pt x="265" y="4306"/>
                    <a:pt x="403" y="4520"/>
                  </a:cubicBezTo>
                  <a:lnTo>
                    <a:pt x="184" y="4951"/>
                  </a:lnTo>
                  <a:cubicBezTo>
                    <a:pt x="133" y="5060"/>
                    <a:pt x="175" y="5187"/>
                    <a:pt x="285" y="5240"/>
                  </a:cubicBezTo>
                  <a:cubicBezTo>
                    <a:pt x="315" y="5255"/>
                    <a:pt x="348" y="5262"/>
                    <a:pt x="380" y="5262"/>
                  </a:cubicBezTo>
                  <a:cubicBezTo>
                    <a:pt x="459" y="5262"/>
                    <a:pt x="536" y="5219"/>
                    <a:pt x="573" y="5145"/>
                  </a:cubicBezTo>
                  <a:lnTo>
                    <a:pt x="696" y="4894"/>
                  </a:lnTo>
                  <a:cubicBezTo>
                    <a:pt x="923" y="5141"/>
                    <a:pt x="1185" y="5335"/>
                    <a:pt x="1426" y="5467"/>
                  </a:cubicBezTo>
                  <a:cubicBezTo>
                    <a:pt x="2042" y="5808"/>
                    <a:pt x="2720" y="5884"/>
                    <a:pt x="3264" y="5884"/>
                  </a:cubicBezTo>
                  <a:cubicBezTo>
                    <a:pt x="3363" y="5884"/>
                    <a:pt x="3453" y="5880"/>
                    <a:pt x="3544" y="5880"/>
                  </a:cubicBezTo>
                  <a:cubicBezTo>
                    <a:pt x="3562" y="6022"/>
                    <a:pt x="3586" y="6159"/>
                    <a:pt x="3610" y="6296"/>
                  </a:cubicBezTo>
                  <a:lnTo>
                    <a:pt x="3273" y="6466"/>
                  </a:lnTo>
                  <a:cubicBezTo>
                    <a:pt x="3164" y="6519"/>
                    <a:pt x="3122" y="6647"/>
                    <a:pt x="3174" y="6756"/>
                  </a:cubicBezTo>
                  <a:cubicBezTo>
                    <a:pt x="3211" y="6830"/>
                    <a:pt x="3289" y="6873"/>
                    <a:pt x="3368" y="6873"/>
                  </a:cubicBezTo>
                  <a:cubicBezTo>
                    <a:pt x="3400" y="6873"/>
                    <a:pt x="3433" y="6866"/>
                    <a:pt x="3463" y="6850"/>
                  </a:cubicBezTo>
                  <a:lnTo>
                    <a:pt x="3691" y="6737"/>
                  </a:lnTo>
                  <a:cubicBezTo>
                    <a:pt x="3714" y="6874"/>
                    <a:pt x="3743" y="7006"/>
                    <a:pt x="3771" y="7130"/>
                  </a:cubicBezTo>
                  <a:lnTo>
                    <a:pt x="2677" y="7130"/>
                  </a:lnTo>
                  <a:cubicBezTo>
                    <a:pt x="2558" y="7130"/>
                    <a:pt x="2464" y="7229"/>
                    <a:pt x="2464" y="7347"/>
                  </a:cubicBezTo>
                  <a:lnTo>
                    <a:pt x="2464" y="8726"/>
                  </a:lnTo>
                  <a:cubicBezTo>
                    <a:pt x="2464" y="8845"/>
                    <a:pt x="2558" y="8945"/>
                    <a:pt x="2677" y="8945"/>
                  </a:cubicBezTo>
                  <a:lnTo>
                    <a:pt x="3179" y="8945"/>
                  </a:lnTo>
                  <a:lnTo>
                    <a:pt x="3846" y="14505"/>
                  </a:lnTo>
                  <a:cubicBezTo>
                    <a:pt x="3857" y="14610"/>
                    <a:pt x="3951" y="14695"/>
                    <a:pt x="4060" y="14695"/>
                  </a:cubicBezTo>
                  <a:lnTo>
                    <a:pt x="9119" y="14695"/>
                  </a:lnTo>
                  <a:cubicBezTo>
                    <a:pt x="9228" y="14695"/>
                    <a:pt x="9318" y="14610"/>
                    <a:pt x="9332" y="14505"/>
                  </a:cubicBezTo>
                  <a:lnTo>
                    <a:pt x="10000" y="8945"/>
                  </a:lnTo>
                  <a:lnTo>
                    <a:pt x="10497" y="8945"/>
                  </a:lnTo>
                  <a:cubicBezTo>
                    <a:pt x="10615" y="8945"/>
                    <a:pt x="10715" y="8845"/>
                    <a:pt x="10715" y="8726"/>
                  </a:cubicBezTo>
                  <a:lnTo>
                    <a:pt x="10715" y="7347"/>
                  </a:lnTo>
                  <a:cubicBezTo>
                    <a:pt x="10715" y="7229"/>
                    <a:pt x="10615" y="7130"/>
                    <a:pt x="10497" y="7130"/>
                  </a:cubicBezTo>
                  <a:lnTo>
                    <a:pt x="9399" y="7130"/>
                  </a:lnTo>
                  <a:cubicBezTo>
                    <a:pt x="9469" y="6794"/>
                    <a:pt x="9546" y="6405"/>
                    <a:pt x="9607" y="5993"/>
                  </a:cubicBezTo>
                  <a:lnTo>
                    <a:pt x="9944" y="6159"/>
                  </a:lnTo>
                  <a:cubicBezTo>
                    <a:pt x="9974" y="6176"/>
                    <a:pt x="10006" y="6183"/>
                    <a:pt x="10039" y="6183"/>
                  </a:cubicBezTo>
                  <a:cubicBezTo>
                    <a:pt x="10118" y="6183"/>
                    <a:pt x="10195" y="6138"/>
                    <a:pt x="10232" y="6064"/>
                  </a:cubicBezTo>
                  <a:cubicBezTo>
                    <a:pt x="10285" y="5960"/>
                    <a:pt x="10241" y="5827"/>
                    <a:pt x="10132" y="5775"/>
                  </a:cubicBezTo>
                  <a:lnTo>
                    <a:pt x="9673" y="5543"/>
                  </a:lnTo>
                  <a:lnTo>
                    <a:pt x="9664" y="5543"/>
                  </a:lnTo>
                  <a:cubicBezTo>
                    <a:pt x="9697" y="5278"/>
                    <a:pt x="9721" y="5008"/>
                    <a:pt x="9734" y="4738"/>
                  </a:cubicBezTo>
                  <a:cubicBezTo>
                    <a:pt x="10189" y="4681"/>
                    <a:pt x="10801" y="4562"/>
                    <a:pt x="11350" y="4297"/>
                  </a:cubicBezTo>
                  <a:cubicBezTo>
                    <a:pt x="11388" y="4278"/>
                    <a:pt x="11426" y="4260"/>
                    <a:pt x="11464" y="4240"/>
                  </a:cubicBezTo>
                  <a:cubicBezTo>
                    <a:pt x="11474" y="4255"/>
                    <a:pt x="11483" y="4269"/>
                    <a:pt x="11496" y="4278"/>
                  </a:cubicBezTo>
                  <a:lnTo>
                    <a:pt x="11724" y="4511"/>
                  </a:lnTo>
                  <a:cubicBezTo>
                    <a:pt x="11767" y="4553"/>
                    <a:pt x="11822" y="4575"/>
                    <a:pt x="11878" y="4575"/>
                  </a:cubicBezTo>
                  <a:cubicBezTo>
                    <a:pt x="11934" y="4575"/>
                    <a:pt x="11989" y="4553"/>
                    <a:pt x="12032" y="4511"/>
                  </a:cubicBezTo>
                  <a:cubicBezTo>
                    <a:pt x="12113" y="4426"/>
                    <a:pt x="12113" y="4288"/>
                    <a:pt x="12032" y="4207"/>
                  </a:cubicBezTo>
                  <a:lnTo>
                    <a:pt x="11838" y="4013"/>
                  </a:lnTo>
                  <a:cubicBezTo>
                    <a:pt x="12250" y="3724"/>
                    <a:pt x="12515" y="3368"/>
                    <a:pt x="12596" y="3004"/>
                  </a:cubicBezTo>
                  <a:cubicBezTo>
                    <a:pt x="12644" y="2791"/>
                    <a:pt x="12644" y="2483"/>
                    <a:pt x="12440" y="2132"/>
                  </a:cubicBezTo>
                  <a:lnTo>
                    <a:pt x="12667" y="2019"/>
                  </a:lnTo>
                  <a:cubicBezTo>
                    <a:pt x="12771" y="1966"/>
                    <a:pt x="12814" y="1839"/>
                    <a:pt x="12762" y="1730"/>
                  </a:cubicBezTo>
                  <a:cubicBezTo>
                    <a:pt x="12725" y="1656"/>
                    <a:pt x="12646" y="1613"/>
                    <a:pt x="12567" y="1613"/>
                  </a:cubicBezTo>
                  <a:cubicBezTo>
                    <a:pt x="12535" y="1613"/>
                    <a:pt x="12503" y="1620"/>
                    <a:pt x="12473" y="1634"/>
                  </a:cubicBezTo>
                  <a:lnTo>
                    <a:pt x="12170" y="1787"/>
                  </a:lnTo>
                  <a:cubicBezTo>
                    <a:pt x="11907" y="1525"/>
                    <a:pt x="11581" y="1383"/>
                    <a:pt x="11211" y="1383"/>
                  </a:cubicBezTo>
                  <a:cubicBezTo>
                    <a:pt x="11193" y="1383"/>
                    <a:pt x="11174" y="1384"/>
                    <a:pt x="11155" y="1384"/>
                  </a:cubicBezTo>
                  <a:cubicBezTo>
                    <a:pt x="10934" y="1389"/>
                    <a:pt x="10706" y="1446"/>
                    <a:pt x="10484" y="1549"/>
                  </a:cubicBezTo>
                  <a:lnTo>
                    <a:pt x="10484" y="1370"/>
                  </a:lnTo>
                  <a:cubicBezTo>
                    <a:pt x="10484" y="1251"/>
                    <a:pt x="10388" y="1151"/>
                    <a:pt x="10270" y="1151"/>
                  </a:cubicBezTo>
                  <a:cubicBezTo>
                    <a:pt x="10152" y="1151"/>
                    <a:pt x="10053" y="1251"/>
                    <a:pt x="10053" y="1370"/>
                  </a:cubicBezTo>
                  <a:lnTo>
                    <a:pt x="10053" y="1805"/>
                  </a:lnTo>
                  <a:cubicBezTo>
                    <a:pt x="10029" y="1824"/>
                    <a:pt x="10000" y="1844"/>
                    <a:pt x="9972" y="1868"/>
                  </a:cubicBezTo>
                  <a:cubicBezTo>
                    <a:pt x="9830" y="1981"/>
                    <a:pt x="9683" y="2118"/>
                    <a:pt x="9531" y="2279"/>
                  </a:cubicBezTo>
                  <a:cubicBezTo>
                    <a:pt x="9403" y="1800"/>
                    <a:pt x="9205" y="1370"/>
                    <a:pt x="8916" y="1009"/>
                  </a:cubicBezTo>
                  <a:cubicBezTo>
                    <a:pt x="8840" y="915"/>
                    <a:pt x="8754" y="825"/>
                    <a:pt x="8669" y="744"/>
                  </a:cubicBezTo>
                  <a:lnTo>
                    <a:pt x="9043" y="370"/>
                  </a:lnTo>
                  <a:cubicBezTo>
                    <a:pt x="9124" y="285"/>
                    <a:pt x="9124" y="147"/>
                    <a:pt x="9043" y="67"/>
                  </a:cubicBezTo>
                  <a:cubicBezTo>
                    <a:pt x="9000" y="24"/>
                    <a:pt x="8945" y="3"/>
                    <a:pt x="8889" y="3"/>
                  </a:cubicBezTo>
                  <a:cubicBezTo>
                    <a:pt x="8833" y="3"/>
                    <a:pt x="8778" y="24"/>
                    <a:pt x="8735" y="67"/>
                  </a:cubicBezTo>
                  <a:lnTo>
                    <a:pt x="8328" y="475"/>
                  </a:lnTo>
                  <a:cubicBezTo>
                    <a:pt x="7858" y="162"/>
                    <a:pt x="7276" y="1"/>
                    <a:pt x="65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08"/>
            <p:cNvSpPr/>
            <p:nvPr/>
          </p:nvSpPr>
          <p:spPr>
            <a:xfrm>
              <a:off x="6819050" y="3288725"/>
              <a:ext cx="23825" cy="16500"/>
            </a:xfrm>
            <a:custGeom>
              <a:rect b="b" l="l" r="r" t="t"/>
              <a:pathLst>
                <a:path extrusionOk="0" h="660" w="953">
                  <a:moveTo>
                    <a:pt x="248" y="0"/>
                  </a:moveTo>
                  <a:cubicBezTo>
                    <a:pt x="169" y="0"/>
                    <a:pt x="95" y="45"/>
                    <a:pt x="58" y="119"/>
                  </a:cubicBezTo>
                  <a:cubicBezTo>
                    <a:pt x="1" y="228"/>
                    <a:pt x="43" y="356"/>
                    <a:pt x="152" y="408"/>
                  </a:cubicBezTo>
                  <a:lnTo>
                    <a:pt x="611" y="640"/>
                  </a:lnTo>
                  <a:cubicBezTo>
                    <a:pt x="644" y="655"/>
                    <a:pt x="678" y="659"/>
                    <a:pt x="707" y="659"/>
                  </a:cubicBezTo>
                  <a:cubicBezTo>
                    <a:pt x="786" y="659"/>
                    <a:pt x="863" y="617"/>
                    <a:pt x="900" y="541"/>
                  </a:cubicBezTo>
                  <a:cubicBezTo>
                    <a:pt x="952" y="436"/>
                    <a:pt x="910" y="305"/>
                    <a:pt x="806" y="252"/>
                  </a:cubicBezTo>
                  <a:lnTo>
                    <a:pt x="347" y="25"/>
                  </a:lnTo>
                  <a:cubicBezTo>
                    <a:pt x="314" y="8"/>
                    <a:pt x="281" y="0"/>
                    <a:pt x="2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08"/>
            <p:cNvSpPr/>
            <p:nvPr/>
          </p:nvSpPr>
          <p:spPr>
            <a:xfrm>
              <a:off x="6801900" y="3305950"/>
              <a:ext cx="18000" cy="22375"/>
            </a:xfrm>
            <a:custGeom>
              <a:rect b="b" l="l" r="r" t="t"/>
              <a:pathLst>
                <a:path extrusionOk="0" h="895" w="720">
                  <a:moveTo>
                    <a:pt x="477" y="0"/>
                  </a:moveTo>
                  <a:cubicBezTo>
                    <a:pt x="396" y="0"/>
                    <a:pt x="319" y="44"/>
                    <a:pt x="279" y="121"/>
                  </a:cubicBezTo>
                  <a:lnTo>
                    <a:pt x="51" y="582"/>
                  </a:lnTo>
                  <a:cubicBezTo>
                    <a:pt x="0" y="685"/>
                    <a:pt x="42" y="818"/>
                    <a:pt x="147" y="871"/>
                  </a:cubicBezTo>
                  <a:cubicBezTo>
                    <a:pt x="180" y="884"/>
                    <a:pt x="213" y="895"/>
                    <a:pt x="246" y="895"/>
                  </a:cubicBezTo>
                  <a:cubicBezTo>
                    <a:pt x="322" y="895"/>
                    <a:pt x="398" y="847"/>
                    <a:pt x="436" y="775"/>
                  </a:cubicBezTo>
                  <a:lnTo>
                    <a:pt x="668" y="311"/>
                  </a:lnTo>
                  <a:cubicBezTo>
                    <a:pt x="720" y="207"/>
                    <a:pt x="677" y="79"/>
                    <a:pt x="573" y="23"/>
                  </a:cubicBezTo>
                  <a:cubicBezTo>
                    <a:pt x="542" y="8"/>
                    <a:pt x="509" y="0"/>
                    <a:pt x="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08"/>
            <p:cNvSpPr/>
            <p:nvPr/>
          </p:nvSpPr>
          <p:spPr>
            <a:xfrm>
              <a:off x="6571900" y="3300250"/>
              <a:ext cx="23825" cy="16575"/>
            </a:xfrm>
            <a:custGeom>
              <a:rect b="b" l="l" r="r" t="t"/>
              <a:pathLst>
                <a:path extrusionOk="0" h="663" w="953">
                  <a:moveTo>
                    <a:pt x="245" y="1"/>
                  </a:moveTo>
                  <a:cubicBezTo>
                    <a:pt x="165" y="1"/>
                    <a:pt x="90" y="44"/>
                    <a:pt x="53" y="118"/>
                  </a:cubicBezTo>
                  <a:cubicBezTo>
                    <a:pt x="1" y="227"/>
                    <a:pt x="43" y="355"/>
                    <a:pt x="147" y="406"/>
                  </a:cubicBezTo>
                  <a:lnTo>
                    <a:pt x="606" y="639"/>
                  </a:lnTo>
                  <a:cubicBezTo>
                    <a:pt x="639" y="653"/>
                    <a:pt x="674" y="662"/>
                    <a:pt x="707" y="662"/>
                  </a:cubicBezTo>
                  <a:cubicBezTo>
                    <a:pt x="782" y="662"/>
                    <a:pt x="858" y="615"/>
                    <a:pt x="895" y="539"/>
                  </a:cubicBezTo>
                  <a:cubicBezTo>
                    <a:pt x="952" y="435"/>
                    <a:pt x="910" y="307"/>
                    <a:pt x="801" y="251"/>
                  </a:cubicBezTo>
                  <a:lnTo>
                    <a:pt x="342" y="23"/>
                  </a:lnTo>
                  <a:cubicBezTo>
                    <a:pt x="310" y="8"/>
                    <a:pt x="277" y="1"/>
                    <a:pt x="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08"/>
            <p:cNvSpPr/>
            <p:nvPr/>
          </p:nvSpPr>
          <p:spPr>
            <a:xfrm>
              <a:off x="6594875" y="3334725"/>
              <a:ext cx="18025" cy="22250"/>
            </a:xfrm>
            <a:custGeom>
              <a:rect b="b" l="l" r="r" t="t"/>
              <a:pathLst>
                <a:path extrusionOk="0" h="890" w="721">
                  <a:moveTo>
                    <a:pt x="477" y="0"/>
                  </a:moveTo>
                  <a:cubicBezTo>
                    <a:pt x="397" y="0"/>
                    <a:pt x="322" y="43"/>
                    <a:pt x="284" y="118"/>
                  </a:cubicBezTo>
                  <a:lnTo>
                    <a:pt x="52" y="581"/>
                  </a:lnTo>
                  <a:cubicBezTo>
                    <a:pt x="0" y="686"/>
                    <a:pt x="43" y="813"/>
                    <a:pt x="147" y="870"/>
                  </a:cubicBezTo>
                  <a:cubicBezTo>
                    <a:pt x="181" y="885"/>
                    <a:pt x="214" y="889"/>
                    <a:pt x="247" y="889"/>
                  </a:cubicBezTo>
                  <a:cubicBezTo>
                    <a:pt x="323" y="889"/>
                    <a:pt x="403" y="846"/>
                    <a:pt x="437" y="771"/>
                  </a:cubicBezTo>
                  <a:lnTo>
                    <a:pt x="669" y="312"/>
                  </a:lnTo>
                  <a:cubicBezTo>
                    <a:pt x="721" y="207"/>
                    <a:pt x="678" y="74"/>
                    <a:pt x="573" y="22"/>
                  </a:cubicBezTo>
                  <a:cubicBezTo>
                    <a:pt x="542" y="7"/>
                    <a:pt x="509" y="0"/>
                    <a:pt x="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08"/>
            <p:cNvSpPr/>
            <p:nvPr/>
          </p:nvSpPr>
          <p:spPr>
            <a:xfrm>
              <a:off x="6606350" y="3305950"/>
              <a:ext cx="23850" cy="16550"/>
            </a:xfrm>
            <a:custGeom>
              <a:rect b="b" l="l" r="r" t="t"/>
              <a:pathLst>
                <a:path extrusionOk="0" h="662" w="954">
                  <a:moveTo>
                    <a:pt x="706" y="0"/>
                  </a:moveTo>
                  <a:cubicBezTo>
                    <a:pt x="674" y="0"/>
                    <a:pt x="642" y="8"/>
                    <a:pt x="612" y="23"/>
                  </a:cubicBezTo>
                  <a:lnTo>
                    <a:pt x="153" y="254"/>
                  </a:lnTo>
                  <a:cubicBezTo>
                    <a:pt x="44" y="307"/>
                    <a:pt x="0" y="440"/>
                    <a:pt x="53" y="543"/>
                  </a:cubicBezTo>
                  <a:cubicBezTo>
                    <a:pt x="91" y="619"/>
                    <a:pt x="166" y="661"/>
                    <a:pt x="247" y="661"/>
                  </a:cubicBezTo>
                  <a:cubicBezTo>
                    <a:pt x="280" y="661"/>
                    <a:pt x="313" y="657"/>
                    <a:pt x="342" y="639"/>
                  </a:cubicBezTo>
                  <a:lnTo>
                    <a:pt x="802" y="411"/>
                  </a:lnTo>
                  <a:cubicBezTo>
                    <a:pt x="910" y="359"/>
                    <a:pt x="953" y="226"/>
                    <a:pt x="901" y="121"/>
                  </a:cubicBezTo>
                  <a:cubicBezTo>
                    <a:pt x="860" y="44"/>
                    <a:pt x="784" y="0"/>
                    <a:pt x="7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08"/>
            <p:cNvSpPr/>
            <p:nvPr/>
          </p:nvSpPr>
          <p:spPr>
            <a:xfrm>
              <a:off x="6715775" y="3254225"/>
              <a:ext cx="23350" cy="22350"/>
            </a:xfrm>
            <a:custGeom>
              <a:rect b="b" l="l" r="r" t="t"/>
              <a:pathLst>
                <a:path extrusionOk="0" h="894" w="934">
                  <a:moveTo>
                    <a:pt x="240" y="1"/>
                  </a:moveTo>
                  <a:cubicBezTo>
                    <a:pt x="184" y="1"/>
                    <a:pt x="128" y="22"/>
                    <a:pt x="86" y="64"/>
                  </a:cubicBezTo>
                  <a:cubicBezTo>
                    <a:pt x="0" y="150"/>
                    <a:pt x="0" y="286"/>
                    <a:pt x="86" y="367"/>
                  </a:cubicBezTo>
                  <a:lnTo>
                    <a:pt x="546" y="826"/>
                  </a:lnTo>
                  <a:cubicBezTo>
                    <a:pt x="588" y="869"/>
                    <a:pt x="645" y="893"/>
                    <a:pt x="697" y="893"/>
                  </a:cubicBezTo>
                  <a:cubicBezTo>
                    <a:pt x="754" y="893"/>
                    <a:pt x="811" y="869"/>
                    <a:pt x="853" y="826"/>
                  </a:cubicBezTo>
                  <a:cubicBezTo>
                    <a:pt x="934" y="747"/>
                    <a:pt x="934" y="609"/>
                    <a:pt x="853" y="524"/>
                  </a:cubicBezTo>
                  <a:lnTo>
                    <a:pt x="394" y="64"/>
                  </a:lnTo>
                  <a:cubicBezTo>
                    <a:pt x="351" y="22"/>
                    <a:pt x="295" y="1"/>
                    <a:pt x="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08"/>
            <p:cNvSpPr/>
            <p:nvPr/>
          </p:nvSpPr>
          <p:spPr>
            <a:xfrm>
              <a:off x="6669600" y="3271475"/>
              <a:ext cx="23825" cy="16575"/>
            </a:xfrm>
            <a:custGeom>
              <a:rect b="b" l="l" r="r" t="t"/>
              <a:pathLst>
                <a:path extrusionOk="0" h="663" w="953">
                  <a:moveTo>
                    <a:pt x="706" y="1"/>
                  </a:moveTo>
                  <a:cubicBezTo>
                    <a:pt x="674" y="1"/>
                    <a:pt x="642" y="8"/>
                    <a:pt x="612" y="22"/>
                  </a:cubicBezTo>
                  <a:lnTo>
                    <a:pt x="152" y="256"/>
                  </a:lnTo>
                  <a:cubicBezTo>
                    <a:pt x="43" y="307"/>
                    <a:pt x="0" y="435"/>
                    <a:pt x="52" y="544"/>
                  </a:cubicBezTo>
                  <a:cubicBezTo>
                    <a:pt x="91" y="619"/>
                    <a:pt x="166" y="663"/>
                    <a:pt x="247" y="663"/>
                  </a:cubicBezTo>
                  <a:cubicBezTo>
                    <a:pt x="280" y="663"/>
                    <a:pt x="313" y="653"/>
                    <a:pt x="341" y="639"/>
                  </a:cubicBezTo>
                  <a:lnTo>
                    <a:pt x="802" y="407"/>
                  </a:lnTo>
                  <a:cubicBezTo>
                    <a:pt x="910" y="354"/>
                    <a:pt x="953" y="227"/>
                    <a:pt x="900" y="118"/>
                  </a:cubicBezTo>
                  <a:cubicBezTo>
                    <a:pt x="863" y="44"/>
                    <a:pt x="786" y="1"/>
                    <a:pt x="7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08"/>
            <p:cNvSpPr/>
            <p:nvPr/>
          </p:nvSpPr>
          <p:spPr>
            <a:xfrm>
              <a:off x="6721600" y="3294475"/>
              <a:ext cx="17525" cy="16550"/>
            </a:xfrm>
            <a:custGeom>
              <a:rect b="b" l="l" r="r" t="t"/>
              <a:pathLst>
                <a:path extrusionOk="0" h="662" w="701">
                  <a:moveTo>
                    <a:pt x="467" y="0"/>
                  </a:moveTo>
                  <a:cubicBezTo>
                    <a:pt x="411" y="0"/>
                    <a:pt x="356" y="22"/>
                    <a:pt x="313" y="64"/>
                  </a:cubicBezTo>
                  <a:lnTo>
                    <a:pt x="86" y="292"/>
                  </a:lnTo>
                  <a:cubicBezTo>
                    <a:pt x="1" y="377"/>
                    <a:pt x="1" y="514"/>
                    <a:pt x="86" y="600"/>
                  </a:cubicBezTo>
                  <a:cubicBezTo>
                    <a:pt x="128" y="643"/>
                    <a:pt x="180" y="661"/>
                    <a:pt x="237" y="661"/>
                  </a:cubicBezTo>
                  <a:cubicBezTo>
                    <a:pt x="294" y="661"/>
                    <a:pt x="346" y="643"/>
                    <a:pt x="388" y="600"/>
                  </a:cubicBezTo>
                  <a:lnTo>
                    <a:pt x="620" y="368"/>
                  </a:lnTo>
                  <a:cubicBezTo>
                    <a:pt x="701" y="283"/>
                    <a:pt x="701" y="150"/>
                    <a:pt x="620" y="64"/>
                  </a:cubicBezTo>
                  <a:cubicBezTo>
                    <a:pt x="577" y="22"/>
                    <a:pt x="522" y="0"/>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08"/>
            <p:cNvSpPr/>
            <p:nvPr/>
          </p:nvSpPr>
          <p:spPr>
            <a:xfrm>
              <a:off x="6755825" y="3288725"/>
              <a:ext cx="18125" cy="22300"/>
            </a:xfrm>
            <a:custGeom>
              <a:rect b="b" l="l" r="r" t="t"/>
              <a:pathLst>
                <a:path extrusionOk="0" h="892" w="725">
                  <a:moveTo>
                    <a:pt x="477" y="0"/>
                  </a:moveTo>
                  <a:cubicBezTo>
                    <a:pt x="398" y="0"/>
                    <a:pt x="321" y="45"/>
                    <a:pt x="285" y="119"/>
                  </a:cubicBezTo>
                  <a:lnTo>
                    <a:pt x="57" y="579"/>
                  </a:lnTo>
                  <a:cubicBezTo>
                    <a:pt x="0" y="688"/>
                    <a:pt x="42" y="816"/>
                    <a:pt x="152" y="867"/>
                  </a:cubicBezTo>
                  <a:cubicBezTo>
                    <a:pt x="180" y="887"/>
                    <a:pt x="213" y="891"/>
                    <a:pt x="246" y="891"/>
                  </a:cubicBezTo>
                  <a:cubicBezTo>
                    <a:pt x="327" y="891"/>
                    <a:pt x="403" y="849"/>
                    <a:pt x="440" y="773"/>
                  </a:cubicBezTo>
                  <a:lnTo>
                    <a:pt x="668" y="314"/>
                  </a:lnTo>
                  <a:cubicBezTo>
                    <a:pt x="725" y="204"/>
                    <a:pt x="682" y="77"/>
                    <a:pt x="573" y="25"/>
                  </a:cubicBezTo>
                  <a:cubicBezTo>
                    <a:pt x="543" y="8"/>
                    <a:pt x="510" y="0"/>
                    <a:pt x="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08"/>
            <p:cNvSpPr/>
            <p:nvPr/>
          </p:nvSpPr>
          <p:spPr>
            <a:xfrm>
              <a:off x="6658100" y="3305950"/>
              <a:ext cx="18050" cy="22375"/>
            </a:xfrm>
            <a:custGeom>
              <a:rect b="b" l="l" r="r" t="t"/>
              <a:pathLst>
                <a:path extrusionOk="0" h="895" w="722">
                  <a:moveTo>
                    <a:pt x="244" y="0"/>
                  </a:moveTo>
                  <a:cubicBezTo>
                    <a:pt x="212" y="0"/>
                    <a:pt x="179" y="8"/>
                    <a:pt x="147" y="23"/>
                  </a:cubicBezTo>
                  <a:cubicBezTo>
                    <a:pt x="44" y="79"/>
                    <a:pt x="1" y="207"/>
                    <a:pt x="53" y="311"/>
                  </a:cubicBezTo>
                  <a:lnTo>
                    <a:pt x="285" y="775"/>
                  </a:lnTo>
                  <a:cubicBezTo>
                    <a:pt x="324" y="847"/>
                    <a:pt x="399" y="895"/>
                    <a:pt x="475" y="895"/>
                  </a:cubicBezTo>
                  <a:cubicBezTo>
                    <a:pt x="508" y="895"/>
                    <a:pt x="541" y="884"/>
                    <a:pt x="574" y="871"/>
                  </a:cubicBezTo>
                  <a:cubicBezTo>
                    <a:pt x="678" y="818"/>
                    <a:pt x="721" y="685"/>
                    <a:pt x="669" y="582"/>
                  </a:cubicBezTo>
                  <a:lnTo>
                    <a:pt x="442" y="121"/>
                  </a:lnTo>
                  <a:cubicBezTo>
                    <a:pt x="401" y="44"/>
                    <a:pt x="324" y="0"/>
                    <a:pt x="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08"/>
            <p:cNvSpPr/>
            <p:nvPr/>
          </p:nvSpPr>
          <p:spPr>
            <a:xfrm>
              <a:off x="6686900" y="3328950"/>
              <a:ext cx="18025" cy="22350"/>
            </a:xfrm>
            <a:custGeom>
              <a:rect b="b" l="l" r="r" t="t"/>
              <a:pathLst>
                <a:path extrusionOk="0" h="894" w="721">
                  <a:moveTo>
                    <a:pt x="473" y="1"/>
                  </a:moveTo>
                  <a:cubicBezTo>
                    <a:pt x="394" y="1"/>
                    <a:pt x="320" y="45"/>
                    <a:pt x="280" y="121"/>
                  </a:cubicBezTo>
                  <a:lnTo>
                    <a:pt x="53" y="580"/>
                  </a:lnTo>
                  <a:cubicBezTo>
                    <a:pt x="0" y="690"/>
                    <a:pt x="42" y="817"/>
                    <a:pt x="147" y="869"/>
                  </a:cubicBezTo>
                  <a:cubicBezTo>
                    <a:pt x="180" y="884"/>
                    <a:pt x="213" y="893"/>
                    <a:pt x="246" y="893"/>
                  </a:cubicBezTo>
                  <a:cubicBezTo>
                    <a:pt x="322" y="893"/>
                    <a:pt x="398" y="850"/>
                    <a:pt x="436" y="775"/>
                  </a:cubicBezTo>
                  <a:lnTo>
                    <a:pt x="668" y="316"/>
                  </a:lnTo>
                  <a:cubicBezTo>
                    <a:pt x="720" y="206"/>
                    <a:pt x="678" y="78"/>
                    <a:pt x="573" y="26"/>
                  </a:cubicBezTo>
                  <a:cubicBezTo>
                    <a:pt x="541" y="9"/>
                    <a:pt x="506" y="1"/>
                    <a:pt x="4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08"/>
            <p:cNvSpPr/>
            <p:nvPr/>
          </p:nvSpPr>
          <p:spPr>
            <a:xfrm>
              <a:off x="6652300" y="3352000"/>
              <a:ext cx="23850" cy="16575"/>
            </a:xfrm>
            <a:custGeom>
              <a:rect b="b" l="l" r="r" t="t"/>
              <a:pathLst>
                <a:path extrusionOk="0" h="663" w="954">
                  <a:moveTo>
                    <a:pt x="249" y="1"/>
                  </a:moveTo>
                  <a:cubicBezTo>
                    <a:pt x="169" y="1"/>
                    <a:pt x="95" y="44"/>
                    <a:pt x="58" y="118"/>
                  </a:cubicBezTo>
                  <a:cubicBezTo>
                    <a:pt x="1" y="227"/>
                    <a:pt x="44" y="354"/>
                    <a:pt x="152" y="407"/>
                  </a:cubicBezTo>
                  <a:lnTo>
                    <a:pt x="612" y="638"/>
                  </a:lnTo>
                  <a:cubicBezTo>
                    <a:pt x="645" y="653"/>
                    <a:pt x="678" y="662"/>
                    <a:pt x="707" y="662"/>
                  </a:cubicBezTo>
                  <a:cubicBezTo>
                    <a:pt x="788" y="662"/>
                    <a:pt x="863" y="616"/>
                    <a:pt x="901" y="540"/>
                  </a:cubicBezTo>
                  <a:cubicBezTo>
                    <a:pt x="953" y="435"/>
                    <a:pt x="910" y="308"/>
                    <a:pt x="806" y="251"/>
                  </a:cubicBezTo>
                  <a:lnTo>
                    <a:pt x="346" y="23"/>
                  </a:lnTo>
                  <a:cubicBezTo>
                    <a:pt x="315" y="8"/>
                    <a:pt x="281" y="1"/>
                    <a:pt x="2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08"/>
            <p:cNvSpPr/>
            <p:nvPr/>
          </p:nvSpPr>
          <p:spPr>
            <a:xfrm>
              <a:off x="6732825" y="3334725"/>
              <a:ext cx="23850" cy="16575"/>
            </a:xfrm>
            <a:custGeom>
              <a:rect b="b" l="l" r="r" t="t"/>
              <a:pathLst>
                <a:path extrusionOk="0" h="663" w="954">
                  <a:moveTo>
                    <a:pt x="707" y="0"/>
                  </a:moveTo>
                  <a:cubicBezTo>
                    <a:pt x="675" y="0"/>
                    <a:pt x="642" y="7"/>
                    <a:pt x="612" y="22"/>
                  </a:cubicBezTo>
                  <a:lnTo>
                    <a:pt x="153" y="255"/>
                  </a:lnTo>
                  <a:cubicBezTo>
                    <a:pt x="44" y="306"/>
                    <a:pt x="1" y="435"/>
                    <a:pt x="53" y="544"/>
                  </a:cubicBezTo>
                  <a:cubicBezTo>
                    <a:pt x="92" y="619"/>
                    <a:pt x="167" y="662"/>
                    <a:pt x="247" y="662"/>
                  </a:cubicBezTo>
                  <a:cubicBezTo>
                    <a:pt x="280" y="662"/>
                    <a:pt x="313" y="653"/>
                    <a:pt x="342" y="638"/>
                  </a:cubicBezTo>
                  <a:lnTo>
                    <a:pt x="802" y="411"/>
                  </a:lnTo>
                  <a:cubicBezTo>
                    <a:pt x="910" y="354"/>
                    <a:pt x="953" y="227"/>
                    <a:pt x="901" y="118"/>
                  </a:cubicBezTo>
                  <a:cubicBezTo>
                    <a:pt x="864" y="43"/>
                    <a:pt x="786" y="0"/>
                    <a:pt x="7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08"/>
            <p:cNvSpPr/>
            <p:nvPr/>
          </p:nvSpPr>
          <p:spPr>
            <a:xfrm>
              <a:off x="6698375" y="3369175"/>
              <a:ext cx="23825" cy="16550"/>
            </a:xfrm>
            <a:custGeom>
              <a:rect b="b" l="l" r="r" t="t"/>
              <a:pathLst>
                <a:path extrusionOk="0" h="662" w="953">
                  <a:moveTo>
                    <a:pt x="247" y="1"/>
                  </a:moveTo>
                  <a:cubicBezTo>
                    <a:pt x="168" y="1"/>
                    <a:pt x="90" y="45"/>
                    <a:pt x="53" y="122"/>
                  </a:cubicBezTo>
                  <a:cubicBezTo>
                    <a:pt x="1" y="227"/>
                    <a:pt x="43" y="360"/>
                    <a:pt x="147" y="412"/>
                  </a:cubicBezTo>
                  <a:lnTo>
                    <a:pt x="607" y="639"/>
                  </a:lnTo>
                  <a:cubicBezTo>
                    <a:pt x="640" y="657"/>
                    <a:pt x="674" y="662"/>
                    <a:pt x="707" y="662"/>
                  </a:cubicBezTo>
                  <a:cubicBezTo>
                    <a:pt x="782" y="662"/>
                    <a:pt x="862" y="620"/>
                    <a:pt x="901" y="544"/>
                  </a:cubicBezTo>
                  <a:cubicBezTo>
                    <a:pt x="952" y="440"/>
                    <a:pt x="910" y="307"/>
                    <a:pt x="801" y="255"/>
                  </a:cubicBezTo>
                  <a:lnTo>
                    <a:pt x="342" y="23"/>
                  </a:lnTo>
                  <a:cubicBezTo>
                    <a:pt x="312" y="8"/>
                    <a:pt x="279" y="1"/>
                    <a:pt x="2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08"/>
            <p:cNvSpPr/>
            <p:nvPr/>
          </p:nvSpPr>
          <p:spPr>
            <a:xfrm>
              <a:off x="6756050" y="3375025"/>
              <a:ext cx="17675" cy="16550"/>
            </a:xfrm>
            <a:custGeom>
              <a:rect b="b" l="l" r="r" t="t"/>
              <a:pathLst>
                <a:path extrusionOk="0" h="662" w="707">
                  <a:moveTo>
                    <a:pt x="239" y="0"/>
                  </a:moveTo>
                  <a:cubicBezTo>
                    <a:pt x="184" y="0"/>
                    <a:pt x="128" y="22"/>
                    <a:pt x="86" y="64"/>
                  </a:cubicBezTo>
                  <a:cubicBezTo>
                    <a:pt x="0" y="144"/>
                    <a:pt x="0" y="281"/>
                    <a:pt x="86" y="367"/>
                  </a:cubicBezTo>
                  <a:lnTo>
                    <a:pt x="318" y="594"/>
                  </a:lnTo>
                  <a:cubicBezTo>
                    <a:pt x="356" y="637"/>
                    <a:pt x="413" y="661"/>
                    <a:pt x="470" y="661"/>
                  </a:cubicBezTo>
                  <a:cubicBezTo>
                    <a:pt x="521" y="661"/>
                    <a:pt x="578" y="637"/>
                    <a:pt x="621" y="594"/>
                  </a:cubicBezTo>
                  <a:cubicBezTo>
                    <a:pt x="706" y="513"/>
                    <a:pt x="706" y="377"/>
                    <a:pt x="621" y="292"/>
                  </a:cubicBezTo>
                  <a:lnTo>
                    <a:pt x="389" y="64"/>
                  </a:lnTo>
                  <a:cubicBezTo>
                    <a:pt x="349" y="22"/>
                    <a:pt x="294" y="0"/>
                    <a:pt x="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08"/>
            <p:cNvSpPr/>
            <p:nvPr/>
          </p:nvSpPr>
          <p:spPr>
            <a:xfrm>
              <a:off x="6675425" y="3380700"/>
              <a:ext cx="18000" cy="22350"/>
            </a:xfrm>
            <a:custGeom>
              <a:rect b="b" l="l" r="r" t="t"/>
              <a:pathLst>
                <a:path extrusionOk="0" h="894" w="720">
                  <a:moveTo>
                    <a:pt x="247" y="1"/>
                  </a:moveTo>
                  <a:cubicBezTo>
                    <a:pt x="214" y="1"/>
                    <a:pt x="179" y="9"/>
                    <a:pt x="147" y="26"/>
                  </a:cubicBezTo>
                  <a:cubicBezTo>
                    <a:pt x="42" y="78"/>
                    <a:pt x="0" y="207"/>
                    <a:pt x="51" y="315"/>
                  </a:cubicBezTo>
                  <a:lnTo>
                    <a:pt x="279" y="775"/>
                  </a:lnTo>
                  <a:cubicBezTo>
                    <a:pt x="317" y="850"/>
                    <a:pt x="392" y="893"/>
                    <a:pt x="473" y="893"/>
                  </a:cubicBezTo>
                  <a:cubicBezTo>
                    <a:pt x="506" y="893"/>
                    <a:pt x="540" y="883"/>
                    <a:pt x="569" y="869"/>
                  </a:cubicBezTo>
                  <a:cubicBezTo>
                    <a:pt x="677" y="817"/>
                    <a:pt x="720" y="684"/>
                    <a:pt x="667" y="581"/>
                  </a:cubicBezTo>
                  <a:lnTo>
                    <a:pt x="436" y="121"/>
                  </a:lnTo>
                  <a:cubicBezTo>
                    <a:pt x="399" y="45"/>
                    <a:pt x="325" y="1"/>
                    <a:pt x="2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 name="Google Shape;1887;p108"/>
          <p:cNvGrpSpPr/>
          <p:nvPr/>
        </p:nvGrpSpPr>
        <p:grpSpPr>
          <a:xfrm>
            <a:off x="5937250" y="3231175"/>
            <a:ext cx="367850" cy="367375"/>
            <a:chOff x="5937250" y="3231175"/>
            <a:chExt cx="367850" cy="367375"/>
          </a:xfrm>
        </p:grpSpPr>
        <p:sp>
          <p:nvSpPr>
            <p:cNvPr id="1888" name="Google Shape;1888;p108"/>
            <p:cNvSpPr/>
            <p:nvPr/>
          </p:nvSpPr>
          <p:spPr>
            <a:xfrm>
              <a:off x="6011975" y="3415225"/>
              <a:ext cx="33900" cy="33750"/>
            </a:xfrm>
            <a:custGeom>
              <a:rect b="b" l="l" r="r" t="t"/>
              <a:pathLst>
                <a:path extrusionOk="0" h="1350" w="1356">
                  <a:moveTo>
                    <a:pt x="678" y="0"/>
                  </a:moveTo>
                  <a:cubicBezTo>
                    <a:pt x="560" y="0"/>
                    <a:pt x="460" y="94"/>
                    <a:pt x="460" y="218"/>
                  </a:cubicBezTo>
                  <a:lnTo>
                    <a:pt x="460" y="459"/>
                  </a:lnTo>
                  <a:lnTo>
                    <a:pt x="219" y="459"/>
                  </a:lnTo>
                  <a:cubicBezTo>
                    <a:pt x="100" y="459"/>
                    <a:pt x="1" y="559"/>
                    <a:pt x="1" y="678"/>
                  </a:cubicBezTo>
                  <a:cubicBezTo>
                    <a:pt x="1" y="796"/>
                    <a:pt x="100" y="890"/>
                    <a:pt x="219" y="890"/>
                  </a:cubicBezTo>
                  <a:lnTo>
                    <a:pt x="460" y="890"/>
                  </a:lnTo>
                  <a:lnTo>
                    <a:pt x="460" y="1137"/>
                  </a:lnTo>
                  <a:cubicBezTo>
                    <a:pt x="460" y="1255"/>
                    <a:pt x="560" y="1350"/>
                    <a:pt x="678" y="1350"/>
                  </a:cubicBezTo>
                  <a:cubicBezTo>
                    <a:pt x="797" y="1350"/>
                    <a:pt x="896" y="1255"/>
                    <a:pt x="896" y="1137"/>
                  </a:cubicBezTo>
                  <a:lnTo>
                    <a:pt x="896" y="890"/>
                  </a:lnTo>
                  <a:lnTo>
                    <a:pt x="1138" y="890"/>
                  </a:lnTo>
                  <a:cubicBezTo>
                    <a:pt x="1256" y="890"/>
                    <a:pt x="1356" y="796"/>
                    <a:pt x="1356" y="678"/>
                  </a:cubicBezTo>
                  <a:cubicBezTo>
                    <a:pt x="1356" y="559"/>
                    <a:pt x="1256" y="459"/>
                    <a:pt x="1138" y="459"/>
                  </a:cubicBezTo>
                  <a:lnTo>
                    <a:pt x="896" y="459"/>
                  </a:lnTo>
                  <a:lnTo>
                    <a:pt x="896" y="218"/>
                  </a:lnTo>
                  <a:cubicBezTo>
                    <a:pt x="896" y="94"/>
                    <a:pt x="797" y="0"/>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08"/>
            <p:cNvSpPr/>
            <p:nvPr/>
          </p:nvSpPr>
          <p:spPr>
            <a:xfrm>
              <a:off x="6103975" y="3415225"/>
              <a:ext cx="33800" cy="33750"/>
            </a:xfrm>
            <a:custGeom>
              <a:rect b="b" l="l" r="r" t="t"/>
              <a:pathLst>
                <a:path extrusionOk="0" h="1350" w="1352">
                  <a:moveTo>
                    <a:pt x="679" y="0"/>
                  </a:moveTo>
                  <a:cubicBezTo>
                    <a:pt x="560" y="0"/>
                    <a:pt x="461" y="94"/>
                    <a:pt x="461" y="218"/>
                  </a:cubicBezTo>
                  <a:lnTo>
                    <a:pt x="461" y="459"/>
                  </a:lnTo>
                  <a:lnTo>
                    <a:pt x="219" y="459"/>
                  </a:lnTo>
                  <a:cubicBezTo>
                    <a:pt x="101" y="459"/>
                    <a:pt x="1" y="559"/>
                    <a:pt x="1" y="678"/>
                  </a:cubicBezTo>
                  <a:cubicBezTo>
                    <a:pt x="1" y="796"/>
                    <a:pt x="101" y="890"/>
                    <a:pt x="219" y="890"/>
                  </a:cubicBezTo>
                  <a:lnTo>
                    <a:pt x="461" y="890"/>
                  </a:lnTo>
                  <a:lnTo>
                    <a:pt x="461" y="1137"/>
                  </a:lnTo>
                  <a:cubicBezTo>
                    <a:pt x="461" y="1255"/>
                    <a:pt x="560" y="1350"/>
                    <a:pt x="679" y="1350"/>
                  </a:cubicBezTo>
                  <a:cubicBezTo>
                    <a:pt x="797" y="1350"/>
                    <a:pt x="892" y="1255"/>
                    <a:pt x="892" y="1137"/>
                  </a:cubicBezTo>
                  <a:lnTo>
                    <a:pt x="892" y="890"/>
                  </a:lnTo>
                  <a:lnTo>
                    <a:pt x="1138" y="890"/>
                  </a:lnTo>
                  <a:cubicBezTo>
                    <a:pt x="1257" y="890"/>
                    <a:pt x="1352" y="796"/>
                    <a:pt x="1352" y="678"/>
                  </a:cubicBezTo>
                  <a:cubicBezTo>
                    <a:pt x="1352" y="559"/>
                    <a:pt x="1257" y="459"/>
                    <a:pt x="1138" y="459"/>
                  </a:cubicBezTo>
                  <a:lnTo>
                    <a:pt x="892" y="459"/>
                  </a:lnTo>
                  <a:lnTo>
                    <a:pt x="892" y="218"/>
                  </a:lnTo>
                  <a:cubicBezTo>
                    <a:pt x="892" y="94"/>
                    <a:pt x="797" y="0"/>
                    <a:pt x="6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08"/>
            <p:cNvSpPr/>
            <p:nvPr/>
          </p:nvSpPr>
          <p:spPr>
            <a:xfrm>
              <a:off x="5937250" y="3231175"/>
              <a:ext cx="367850" cy="367375"/>
            </a:xfrm>
            <a:custGeom>
              <a:rect b="b" l="l" r="r" t="t"/>
              <a:pathLst>
                <a:path extrusionOk="0" h="14695" w="14714">
                  <a:moveTo>
                    <a:pt x="13611" y="432"/>
                  </a:moveTo>
                  <a:lnTo>
                    <a:pt x="14217" y="3681"/>
                  </a:lnTo>
                  <a:lnTo>
                    <a:pt x="10598" y="3681"/>
                  </a:lnTo>
                  <a:lnTo>
                    <a:pt x="11204" y="432"/>
                  </a:lnTo>
                  <a:close/>
                  <a:moveTo>
                    <a:pt x="12535" y="4113"/>
                  </a:moveTo>
                  <a:lnTo>
                    <a:pt x="12535" y="13340"/>
                  </a:lnTo>
                  <a:lnTo>
                    <a:pt x="12279" y="13340"/>
                  </a:lnTo>
                  <a:lnTo>
                    <a:pt x="12279" y="4113"/>
                  </a:lnTo>
                  <a:close/>
                  <a:moveTo>
                    <a:pt x="1370" y="9404"/>
                  </a:moveTo>
                  <a:cubicBezTo>
                    <a:pt x="1881" y="9404"/>
                    <a:pt x="2303" y="9820"/>
                    <a:pt x="2303" y="10337"/>
                  </a:cubicBezTo>
                  <a:lnTo>
                    <a:pt x="2303" y="14264"/>
                  </a:lnTo>
                  <a:lnTo>
                    <a:pt x="432" y="14264"/>
                  </a:lnTo>
                  <a:lnTo>
                    <a:pt x="432" y="10337"/>
                  </a:lnTo>
                  <a:cubicBezTo>
                    <a:pt x="432" y="9820"/>
                    <a:pt x="854" y="9404"/>
                    <a:pt x="1370" y="9404"/>
                  </a:cubicBezTo>
                  <a:close/>
                  <a:moveTo>
                    <a:pt x="8040" y="6182"/>
                  </a:moveTo>
                  <a:cubicBezTo>
                    <a:pt x="8679" y="6182"/>
                    <a:pt x="9200" y="6704"/>
                    <a:pt x="9200" y="7347"/>
                  </a:cubicBezTo>
                  <a:lnTo>
                    <a:pt x="9200" y="9048"/>
                  </a:lnTo>
                  <a:cubicBezTo>
                    <a:pt x="8665" y="9233"/>
                    <a:pt x="8281" y="9740"/>
                    <a:pt x="8281" y="10337"/>
                  </a:cubicBezTo>
                  <a:lnTo>
                    <a:pt x="8281" y="11962"/>
                  </a:lnTo>
                  <a:lnTo>
                    <a:pt x="4463" y="11962"/>
                  </a:lnTo>
                  <a:cubicBezTo>
                    <a:pt x="4345" y="11962"/>
                    <a:pt x="4245" y="12056"/>
                    <a:pt x="4245" y="12179"/>
                  </a:cubicBezTo>
                  <a:cubicBezTo>
                    <a:pt x="4245" y="12298"/>
                    <a:pt x="4345" y="12393"/>
                    <a:pt x="4463" y="12393"/>
                  </a:cubicBezTo>
                  <a:lnTo>
                    <a:pt x="8281" y="12393"/>
                  </a:lnTo>
                  <a:lnTo>
                    <a:pt x="8281" y="14264"/>
                  </a:lnTo>
                  <a:lnTo>
                    <a:pt x="2734" y="14264"/>
                  </a:lnTo>
                  <a:lnTo>
                    <a:pt x="2734" y="12393"/>
                  </a:lnTo>
                  <a:lnTo>
                    <a:pt x="3445" y="12393"/>
                  </a:lnTo>
                  <a:cubicBezTo>
                    <a:pt x="3567" y="12393"/>
                    <a:pt x="3663" y="12298"/>
                    <a:pt x="3663" y="12179"/>
                  </a:cubicBezTo>
                  <a:cubicBezTo>
                    <a:pt x="3663" y="12056"/>
                    <a:pt x="3567" y="11962"/>
                    <a:pt x="3445" y="11962"/>
                  </a:cubicBezTo>
                  <a:lnTo>
                    <a:pt x="2734" y="11962"/>
                  </a:lnTo>
                  <a:lnTo>
                    <a:pt x="2734" y="10337"/>
                  </a:lnTo>
                  <a:cubicBezTo>
                    <a:pt x="2734" y="9740"/>
                    <a:pt x="2345" y="9233"/>
                    <a:pt x="1815" y="9048"/>
                  </a:cubicBezTo>
                  <a:lnTo>
                    <a:pt x="1815" y="7347"/>
                  </a:lnTo>
                  <a:cubicBezTo>
                    <a:pt x="1815" y="6704"/>
                    <a:pt x="2336" y="6182"/>
                    <a:pt x="2975" y="6182"/>
                  </a:cubicBezTo>
                  <a:close/>
                  <a:moveTo>
                    <a:pt x="9645" y="9404"/>
                  </a:moveTo>
                  <a:cubicBezTo>
                    <a:pt x="10161" y="9404"/>
                    <a:pt x="10583" y="9820"/>
                    <a:pt x="10583" y="10337"/>
                  </a:cubicBezTo>
                  <a:lnTo>
                    <a:pt x="10583" y="14264"/>
                  </a:lnTo>
                  <a:lnTo>
                    <a:pt x="8712" y="14264"/>
                  </a:lnTo>
                  <a:lnTo>
                    <a:pt x="8712" y="10337"/>
                  </a:lnTo>
                  <a:cubicBezTo>
                    <a:pt x="8712" y="9820"/>
                    <a:pt x="9134" y="9404"/>
                    <a:pt x="9645" y="9404"/>
                  </a:cubicBezTo>
                  <a:close/>
                  <a:moveTo>
                    <a:pt x="12758" y="13771"/>
                  </a:moveTo>
                  <a:lnTo>
                    <a:pt x="13624" y="14264"/>
                  </a:lnTo>
                  <a:lnTo>
                    <a:pt x="11241" y="14264"/>
                  </a:lnTo>
                  <a:lnTo>
                    <a:pt x="12076" y="13771"/>
                  </a:lnTo>
                  <a:close/>
                  <a:moveTo>
                    <a:pt x="11029" y="1"/>
                  </a:moveTo>
                  <a:cubicBezTo>
                    <a:pt x="10924" y="1"/>
                    <a:pt x="10834" y="77"/>
                    <a:pt x="10815" y="180"/>
                  </a:cubicBezTo>
                  <a:lnTo>
                    <a:pt x="10124" y="3857"/>
                  </a:lnTo>
                  <a:cubicBezTo>
                    <a:pt x="10100" y="3989"/>
                    <a:pt x="10205" y="4113"/>
                    <a:pt x="10336" y="4113"/>
                  </a:cubicBezTo>
                  <a:lnTo>
                    <a:pt x="11042" y="4113"/>
                  </a:lnTo>
                  <a:lnTo>
                    <a:pt x="11042" y="4833"/>
                  </a:lnTo>
                  <a:lnTo>
                    <a:pt x="11029" y="4833"/>
                  </a:lnTo>
                  <a:cubicBezTo>
                    <a:pt x="10911" y="4833"/>
                    <a:pt x="10810" y="4927"/>
                    <a:pt x="10810" y="5045"/>
                  </a:cubicBezTo>
                  <a:cubicBezTo>
                    <a:pt x="10810" y="5169"/>
                    <a:pt x="10911" y="5263"/>
                    <a:pt x="11029" y="5263"/>
                  </a:cubicBezTo>
                  <a:lnTo>
                    <a:pt x="11042" y="5263"/>
                  </a:lnTo>
                  <a:lnTo>
                    <a:pt x="11042" y="5969"/>
                  </a:lnTo>
                  <a:cubicBezTo>
                    <a:pt x="11042" y="6088"/>
                    <a:pt x="11138" y="6182"/>
                    <a:pt x="11256" y="6182"/>
                  </a:cubicBezTo>
                  <a:cubicBezTo>
                    <a:pt x="11374" y="6182"/>
                    <a:pt x="11473" y="6088"/>
                    <a:pt x="11473" y="5969"/>
                  </a:cubicBezTo>
                  <a:lnTo>
                    <a:pt x="11473" y="5263"/>
                  </a:lnTo>
                  <a:lnTo>
                    <a:pt x="11488" y="5263"/>
                  </a:lnTo>
                  <a:cubicBezTo>
                    <a:pt x="11606" y="5263"/>
                    <a:pt x="11701" y="5169"/>
                    <a:pt x="11701" y="5045"/>
                  </a:cubicBezTo>
                  <a:cubicBezTo>
                    <a:pt x="11701" y="4927"/>
                    <a:pt x="11606" y="4833"/>
                    <a:pt x="11488" y="4833"/>
                  </a:cubicBezTo>
                  <a:lnTo>
                    <a:pt x="11473" y="4833"/>
                  </a:lnTo>
                  <a:lnTo>
                    <a:pt x="11473" y="4113"/>
                  </a:lnTo>
                  <a:lnTo>
                    <a:pt x="11848" y="4113"/>
                  </a:lnTo>
                  <a:lnTo>
                    <a:pt x="11848" y="13407"/>
                  </a:lnTo>
                  <a:lnTo>
                    <a:pt x="11014" y="13899"/>
                  </a:lnTo>
                  <a:lnTo>
                    <a:pt x="11014" y="10337"/>
                  </a:lnTo>
                  <a:cubicBezTo>
                    <a:pt x="11014" y="9584"/>
                    <a:pt x="10399" y="8973"/>
                    <a:pt x="9645" y="8973"/>
                  </a:cubicBezTo>
                  <a:lnTo>
                    <a:pt x="9632" y="8973"/>
                  </a:lnTo>
                  <a:lnTo>
                    <a:pt x="9632" y="7347"/>
                  </a:lnTo>
                  <a:cubicBezTo>
                    <a:pt x="9632" y="6466"/>
                    <a:pt x="8915" y="5751"/>
                    <a:pt x="8040" y="5751"/>
                  </a:cubicBezTo>
                  <a:lnTo>
                    <a:pt x="2975" y="5751"/>
                  </a:lnTo>
                  <a:cubicBezTo>
                    <a:pt x="2100" y="5751"/>
                    <a:pt x="1383" y="6466"/>
                    <a:pt x="1383" y="7347"/>
                  </a:cubicBezTo>
                  <a:lnTo>
                    <a:pt x="1383" y="8973"/>
                  </a:lnTo>
                  <a:lnTo>
                    <a:pt x="1370" y="8973"/>
                  </a:lnTo>
                  <a:cubicBezTo>
                    <a:pt x="616" y="8973"/>
                    <a:pt x="1" y="9584"/>
                    <a:pt x="1" y="10337"/>
                  </a:cubicBezTo>
                  <a:lnTo>
                    <a:pt x="1" y="14477"/>
                  </a:lnTo>
                  <a:cubicBezTo>
                    <a:pt x="1" y="14595"/>
                    <a:pt x="100" y="14695"/>
                    <a:pt x="218" y="14695"/>
                  </a:cubicBezTo>
                  <a:lnTo>
                    <a:pt x="14449" y="14695"/>
                  </a:lnTo>
                  <a:cubicBezTo>
                    <a:pt x="14543" y="14695"/>
                    <a:pt x="14628" y="14629"/>
                    <a:pt x="14657" y="14534"/>
                  </a:cubicBezTo>
                  <a:cubicBezTo>
                    <a:pt x="14680" y="14444"/>
                    <a:pt x="14638" y="14339"/>
                    <a:pt x="14553" y="14288"/>
                  </a:cubicBezTo>
                  <a:lnTo>
                    <a:pt x="12966" y="13397"/>
                  </a:lnTo>
                  <a:lnTo>
                    <a:pt x="12966" y="4113"/>
                  </a:lnTo>
                  <a:lnTo>
                    <a:pt x="14477" y="4113"/>
                  </a:lnTo>
                  <a:cubicBezTo>
                    <a:pt x="14610" y="4113"/>
                    <a:pt x="14713" y="3989"/>
                    <a:pt x="14691" y="3857"/>
                  </a:cubicBezTo>
                  <a:lnTo>
                    <a:pt x="13998" y="180"/>
                  </a:lnTo>
                  <a:cubicBezTo>
                    <a:pt x="13980" y="77"/>
                    <a:pt x="13889" y="1"/>
                    <a:pt x="13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08"/>
            <p:cNvSpPr/>
            <p:nvPr/>
          </p:nvSpPr>
          <p:spPr>
            <a:xfrm>
              <a:off x="6000500" y="3231175"/>
              <a:ext cx="148875" cy="114325"/>
            </a:xfrm>
            <a:custGeom>
              <a:rect b="b" l="l" r="r" t="t"/>
              <a:pathLst>
                <a:path extrusionOk="0" h="4573" w="5955">
                  <a:moveTo>
                    <a:pt x="5524" y="432"/>
                  </a:moveTo>
                  <a:lnTo>
                    <a:pt x="5524" y="4141"/>
                  </a:lnTo>
                  <a:lnTo>
                    <a:pt x="431" y="4141"/>
                  </a:lnTo>
                  <a:lnTo>
                    <a:pt x="431" y="432"/>
                  </a:lnTo>
                  <a:close/>
                  <a:moveTo>
                    <a:pt x="218" y="1"/>
                  </a:moveTo>
                  <a:cubicBezTo>
                    <a:pt x="99" y="1"/>
                    <a:pt x="1" y="100"/>
                    <a:pt x="1" y="219"/>
                  </a:cubicBezTo>
                  <a:lnTo>
                    <a:pt x="1" y="4358"/>
                  </a:lnTo>
                  <a:cubicBezTo>
                    <a:pt x="1" y="4477"/>
                    <a:pt x="99" y="4572"/>
                    <a:pt x="218" y="4572"/>
                  </a:cubicBezTo>
                  <a:lnTo>
                    <a:pt x="5737" y="4572"/>
                  </a:lnTo>
                  <a:cubicBezTo>
                    <a:pt x="5856" y="4572"/>
                    <a:pt x="5954" y="4477"/>
                    <a:pt x="5954" y="4358"/>
                  </a:cubicBezTo>
                  <a:lnTo>
                    <a:pt x="5954" y="219"/>
                  </a:lnTo>
                  <a:cubicBezTo>
                    <a:pt x="5954" y="100"/>
                    <a:pt x="5856" y="1"/>
                    <a:pt x="57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08"/>
            <p:cNvSpPr/>
            <p:nvPr/>
          </p:nvSpPr>
          <p:spPr>
            <a:xfrm>
              <a:off x="6017775" y="3248475"/>
              <a:ext cx="114325" cy="79850"/>
            </a:xfrm>
            <a:custGeom>
              <a:rect b="b" l="l" r="r" t="t"/>
              <a:pathLst>
                <a:path extrusionOk="0" h="3194" w="4573">
                  <a:moveTo>
                    <a:pt x="4141" y="431"/>
                  </a:moveTo>
                  <a:lnTo>
                    <a:pt x="4141" y="2761"/>
                  </a:lnTo>
                  <a:lnTo>
                    <a:pt x="432" y="2761"/>
                  </a:lnTo>
                  <a:lnTo>
                    <a:pt x="432" y="431"/>
                  </a:lnTo>
                  <a:close/>
                  <a:moveTo>
                    <a:pt x="214" y="0"/>
                  </a:moveTo>
                  <a:cubicBezTo>
                    <a:pt x="95" y="0"/>
                    <a:pt x="1" y="95"/>
                    <a:pt x="1" y="218"/>
                  </a:cubicBezTo>
                  <a:lnTo>
                    <a:pt x="1" y="2975"/>
                  </a:lnTo>
                  <a:cubicBezTo>
                    <a:pt x="1" y="3093"/>
                    <a:pt x="95" y="3194"/>
                    <a:pt x="214" y="3194"/>
                  </a:cubicBezTo>
                  <a:lnTo>
                    <a:pt x="4354" y="3194"/>
                  </a:lnTo>
                  <a:cubicBezTo>
                    <a:pt x="4478" y="3194"/>
                    <a:pt x="4572" y="3093"/>
                    <a:pt x="4572" y="2975"/>
                  </a:cubicBezTo>
                  <a:lnTo>
                    <a:pt x="4572" y="218"/>
                  </a:lnTo>
                  <a:cubicBezTo>
                    <a:pt x="4572" y="95"/>
                    <a:pt x="4478" y="0"/>
                    <a:pt x="43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08"/>
            <p:cNvSpPr/>
            <p:nvPr/>
          </p:nvSpPr>
          <p:spPr>
            <a:xfrm>
              <a:off x="6046575" y="3266550"/>
              <a:ext cx="56725" cy="44475"/>
            </a:xfrm>
            <a:custGeom>
              <a:rect b="b" l="l" r="r" t="t"/>
              <a:pathLst>
                <a:path extrusionOk="0" h="1779" w="2269">
                  <a:moveTo>
                    <a:pt x="1647" y="433"/>
                  </a:moveTo>
                  <a:cubicBezTo>
                    <a:pt x="1680" y="433"/>
                    <a:pt x="1710" y="439"/>
                    <a:pt x="1734" y="453"/>
                  </a:cubicBezTo>
                  <a:cubicBezTo>
                    <a:pt x="1805" y="490"/>
                    <a:pt x="1838" y="584"/>
                    <a:pt x="1838" y="641"/>
                  </a:cubicBezTo>
                  <a:cubicBezTo>
                    <a:pt x="1838" y="765"/>
                    <a:pt x="1516" y="1068"/>
                    <a:pt x="1132" y="1310"/>
                  </a:cubicBezTo>
                  <a:cubicBezTo>
                    <a:pt x="753" y="1068"/>
                    <a:pt x="431" y="765"/>
                    <a:pt x="431" y="641"/>
                  </a:cubicBezTo>
                  <a:cubicBezTo>
                    <a:pt x="431" y="584"/>
                    <a:pt x="460" y="490"/>
                    <a:pt x="530" y="453"/>
                  </a:cubicBezTo>
                  <a:cubicBezTo>
                    <a:pt x="554" y="438"/>
                    <a:pt x="587" y="433"/>
                    <a:pt x="620" y="433"/>
                  </a:cubicBezTo>
                  <a:cubicBezTo>
                    <a:pt x="720" y="433"/>
                    <a:pt x="858" y="486"/>
                    <a:pt x="1013" y="595"/>
                  </a:cubicBezTo>
                  <a:cubicBezTo>
                    <a:pt x="1049" y="618"/>
                    <a:pt x="1091" y="630"/>
                    <a:pt x="1133" y="630"/>
                  </a:cubicBezTo>
                  <a:cubicBezTo>
                    <a:pt x="1175" y="630"/>
                    <a:pt x="1217" y="618"/>
                    <a:pt x="1256" y="595"/>
                  </a:cubicBezTo>
                  <a:cubicBezTo>
                    <a:pt x="1411" y="489"/>
                    <a:pt x="1547" y="433"/>
                    <a:pt x="1647" y="433"/>
                  </a:cubicBezTo>
                  <a:close/>
                  <a:moveTo>
                    <a:pt x="615" y="1"/>
                  </a:moveTo>
                  <a:cubicBezTo>
                    <a:pt x="495" y="1"/>
                    <a:pt x="399" y="31"/>
                    <a:pt x="327" y="68"/>
                  </a:cubicBezTo>
                  <a:cubicBezTo>
                    <a:pt x="99" y="191"/>
                    <a:pt x="0" y="447"/>
                    <a:pt x="0" y="641"/>
                  </a:cubicBezTo>
                  <a:cubicBezTo>
                    <a:pt x="0" y="1111"/>
                    <a:pt x="786" y="1608"/>
                    <a:pt x="1024" y="1750"/>
                  </a:cubicBezTo>
                  <a:cubicBezTo>
                    <a:pt x="1057" y="1769"/>
                    <a:pt x="1094" y="1779"/>
                    <a:pt x="1132" y="1779"/>
                  </a:cubicBezTo>
                  <a:cubicBezTo>
                    <a:pt x="1170" y="1779"/>
                    <a:pt x="1208" y="1769"/>
                    <a:pt x="1241" y="1750"/>
                  </a:cubicBezTo>
                  <a:cubicBezTo>
                    <a:pt x="1483" y="1608"/>
                    <a:pt x="2269" y="1111"/>
                    <a:pt x="2269" y="641"/>
                  </a:cubicBezTo>
                  <a:cubicBezTo>
                    <a:pt x="2269" y="447"/>
                    <a:pt x="2170" y="191"/>
                    <a:pt x="1938" y="68"/>
                  </a:cubicBezTo>
                  <a:cubicBezTo>
                    <a:pt x="1865" y="31"/>
                    <a:pt x="1770" y="1"/>
                    <a:pt x="1651" y="1"/>
                  </a:cubicBezTo>
                  <a:cubicBezTo>
                    <a:pt x="1512" y="1"/>
                    <a:pt x="1341" y="41"/>
                    <a:pt x="1132" y="158"/>
                  </a:cubicBezTo>
                  <a:cubicBezTo>
                    <a:pt x="926" y="41"/>
                    <a:pt x="754" y="1"/>
                    <a:pt x="6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 name="Google Shape;1894;p108"/>
          <p:cNvGrpSpPr/>
          <p:nvPr/>
        </p:nvGrpSpPr>
        <p:grpSpPr>
          <a:xfrm>
            <a:off x="5316475" y="3231175"/>
            <a:ext cx="367250" cy="367375"/>
            <a:chOff x="5316475" y="3231175"/>
            <a:chExt cx="367250" cy="367375"/>
          </a:xfrm>
        </p:grpSpPr>
        <p:sp>
          <p:nvSpPr>
            <p:cNvPr id="1895" name="Google Shape;1895;p108"/>
            <p:cNvSpPr/>
            <p:nvPr/>
          </p:nvSpPr>
          <p:spPr>
            <a:xfrm>
              <a:off x="5316475" y="3357775"/>
              <a:ext cx="367250" cy="240775"/>
            </a:xfrm>
            <a:custGeom>
              <a:rect b="b" l="l" r="r" t="t"/>
              <a:pathLst>
                <a:path extrusionOk="0" h="9631" w="14690">
                  <a:moveTo>
                    <a:pt x="12407" y="431"/>
                  </a:moveTo>
                  <a:cubicBezTo>
                    <a:pt x="12795" y="431"/>
                    <a:pt x="13112" y="744"/>
                    <a:pt x="13112" y="1133"/>
                  </a:cubicBezTo>
                  <a:lnTo>
                    <a:pt x="13112" y="3449"/>
                  </a:lnTo>
                  <a:lnTo>
                    <a:pt x="12392" y="3449"/>
                  </a:lnTo>
                  <a:lnTo>
                    <a:pt x="12392" y="1876"/>
                  </a:lnTo>
                  <a:lnTo>
                    <a:pt x="12600" y="1459"/>
                  </a:lnTo>
                  <a:cubicBezTo>
                    <a:pt x="12639" y="1379"/>
                    <a:pt x="12624" y="1275"/>
                    <a:pt x="12558" y="1214"/>
                  </a:cubicBezTo>
                  <a:cubicBezTo>
                    <a:pt x="12516" y="1171"/>
                    <a:pt x="12460" y="1148"/>
                    <a:pt x="12404" y="1148"/>
                  </a:cubicBezTo>
                  <a:cubicBezTo>
                    <a:pt x="12372" y="1148"/>
                    <a:pt x="12341" y="1155"/>
                    <a:pt x="12311" y="1170"/>
                  </a:cubicBezTo>
                  <a:lnTo>
                    <a:pt x="11924" y="1365"/>
                  </a:lnTo>
                  <a:cubicBezTo>
                    <a:pt x="11406" y="1223"/>
                    <a:pt x="10872" y="1146"/>
                    <a:pt x="10337" y="1146"/>
                  </a:cubicBezTo>
                  <a:cubicBezTo>
                    <a:pt x="9801" y="1146"/>
                    <a:pt x="9266" y="1223"/>
                    <a:pt x="8750" y="1365"/>
                  </a:cubicBezTo>
                  <a:lnTo>
                    <a:pt x="8361" y="1170"/>
                  </a:lnTo>
                  <a:cubicBezTo>
                    <a:pt x="8332" y="1155"/>
                    <a:pt x="8300" y="1148"/>
                    <a:pt x="8268" y="1148"/>
                  </a:cubicBezTo>
                  <a:cubicBezTo>
                    <a:pt x="8213" y="1148"/>
                    <a:pt x="8157" y="1171"/>
                    <a:pt x="8115" y="1214"/>
                  </a:cubicBezTo>
                  <a:cubicBezTo>
                    <a:pt x="8048" y="1275"/>
                    <a:pt x="8030" y="1379"/>
                    <a:pt x="8072" y="1459"/>
                  </a:cubicBezTo>
                  <a:lnTo>
                    <a:pt x="8280" y="1876"/>
                  </a:lnTo>
                  <a:lnTo>
                    <a:pt x="8280" y="3449"/>
                  </a:lnTo>
                  <a:lnTo>
                    <a:pt x="6410" y="3449"/>
                  </a:lnTo>
                  <a:lnTo>
                    <a:pt x="6410" y="1876"/>
                  </a:lnTo>
                  <a:lnTo>
                    <a:pt x="6618" y="1459"/>
                  </a:lnTo>
                  <a:cubicBezTo>
                    <a:pt x="6660" y="1379"/>
                    <a:pt x="6646" y="1275"/>
                    <a:pt x="6580" y="1214"/>
                  </a:cubicBezTo>
                  <a:cubicBezTo>
                    <a:pt x="6538" y="1171"/>
                    <a:pt x="6482" y="1148"/>
                    <a:pt x="6425" y="1148"/>
                  </a:cubicBezTo>
                  <a:cubicBezTo>
                    <a:pt x="6393" y="1148"/>
                    <a:pt x="6360" y="1155"/>
                    <a:pt x="6329" y="1170"/>
                  </a:cubicBezTo>
                  <a:lnTo>
                    <a:pt x="5945" y="1365"/>
                  </a:lnTo>
                  <a:cubicBezTo>
                    <a:pt x="5429" y="1223"/>
                    <a:pt x="4893" y="1146"/>
                    <a:pt x="4358" y="1146"/>
                  </a:cubicBezTo>
                  <a:cubicBezTo>
                    <a:pt x="3818" y="1146"/>
                    <a:pt x="3283" y="1223"/>
                    <a:pt x="2766" y="1365"/>
                  </a:cubicBezTo>
                  <a:lnTo>
                    <a:pt x="2383" y="1170"/>
                  </a:lnTo>
                  <a:cubicBezTo>
                    <a:pt x="2352" y="1155"/>
                    <a:pt x="2319" y="1148"/>
                    <a:pt x="2287" y="1148"/>
                  </a:cubicBezTo>
                  <a:cubicBezTo>
                    <a:pt x="2230" y="1148"/>
                    <a:pt x="2174" y="1171"/>
                    <a:pt x="2132" y="1214"/>
                  </a:cubicBezTo>
                  <a:cubicBezTo>
                    <a:pt x="2070" y="1275"/>
                    <a:pt x="2051" y="1379"/>
                    <a:pt x="2094" y="1459"/>
                  </a:cubicBezTo>
                  <a:lnTo>
                    <a:pt x="2302" y="1876"/>
                  </a:lnTo>
                  <a:lnTo>
                    <a:pt x="2302" y="3449"/>
                  </a:lnTo>
                  <a:lnTo>
                    <a:pt x="1583" y="3449"/>
                  </a:lnTo>
                  <a:lnTo>
                    <a:pt x="1583" y="1133"/>
                  </a:lnTo>
                  <a:cubicBezTo>
                    <a:pt x="1583" y="744"/>
                    <a:pt x="1900" y="431"/>
                    <a:pt x="2289" y="431"/>
                  </a:cubicBezTo>
                  <a:close/>
                  <a:moveTo>
                    <a:pt x="4358" y="1578"/>
                  </a:moveTo>
                  <a:cubicBezTo>
                    <a:pt x="4880" y="1578"/>
                    <a:pt x="5400" y="1653"/>
                    <a:pt x="5907" y="1800"/>
                  </a:cubicBezTo>
                  <a:cubicBezTo>
                    <a:pt x="5931" y="1810"/>
                    <a:pt x="5955" y="1810"/>
                    <a:pt x="5983" y="1810"/>
                  </a:cubicBezTo>
                  <a:cubicBezTo>
                    <a:pt x="5978" y="1815"/>
                    <a:pt x="5978" y="1819"/>
                    <a:pt x="5978" y="1824"/>
                  </a:cubicBezTo>
                  <a:lnTo>
                    <a:pt x="5978" y="3662"/>
                  </a:lnTo>
                  <a:cubicBezTo>
                    <a:pt x="5978" y="3667"/>
                    <a:pt x="5978" y="3671"/>
                    <a:pt x="5983" y="3676"/>
                  </a:cubicBezTo>
                  <a:cubicBezTo>
                    <a:pt x="5955" y="3676"/>
                    <a:pt x="5931" y="3682"/>
                    <a:pt x="5907" y="3686"/>
                  </a:cubicBezTo>
                  <a:cubicBezTo>
                    <a:pt x="5400" y="3833"/>
                    <a:pt x="4880" y="3909"/>
                    <a:pt x="4358" y="3909"/>
                  </a:cubicBezTo>
                  <a:cubicBezTo>
                    <a:pt x="3832" y="3909"/>
                    <a:pt x="3312" y="3833"/>
                    <a:pt x="2805" y="3686"/>
                  </a:cubicBezTo>
                  <a:cubicBezTo>
                    <a:pt x="2785" y="3682"/>
                    <a:pt x="2766" y="3676"/>
                    <a:pt x="2748" y="3676"/>
                  </a:cubicBezTo>
                  <a:lnTo>
                    <a:pt x="2733" y="3676"/>
                  </a:lnTo>
                  <a:lnTo>
                    <a:pt x="2733" y="3662"/>
                  </a:lnTo>
                  <a:lnTo>
                    <a:pt x="2733" y="1824"/>
                  </a:lnTo>
                  <a:lnTo>
                    <a:pt x="2733" y="1810"/>
                  </a:lnTo>
                  <a:cubicBezTo>
                    <a:pt x="2757" y="1810"/>
                    <a:pt x="2781" y="1810"/>
                    <a:pt x="2805" y="1800"/>
                  </a:cubicBezTo>
                  <a:cubicBezTo>
                    <a:pt x="3312" y="1653"/>
                    <a:pt x="3832" y="1578"/>
                    <a:pt x="4358" y="1578"/>
                  </a:cubicBezTo>
                  <a:close/>
                  <a:moveTo>
                    <a:pt x="10337" y="1578"/>
                  </a:moveTo>
                  <a:cubicBezTo>
                    <a:pt x="10862" y="1578"/>
                    <a:pt x="11384" y="1653"/>
                    <a:pt x="11885" y="1800"/>
                  </a:cubicBezTo>
                  <a:cubicBezTo>
                    <a:pt x="11909" y="1810"/>
                    <a:pt x="11937" y="1810"/>
                    <a:pt x="11961" y="1810"/>
                  </a:cubicBezTo>
                  <a:lnTo>
                    <a:pt x="11961" y="1824"/>
                  </a:lnTo>
                  <a:lnTo>
                    <a:pt x="11961" y="3662"/>
                  </a:lnTo>
                  <a:lnTo>
                    <a:pt x="11961" y="3676"/>
                  </a:lnTo>
                  <a:cubicBezTo>
                    <a:pt x="11937" y="3676"/>
                    <a:pt x="11909" y="3682"/>
                    <a:pt x="11885" y="3686"/>
                  </a:cubicBezTo>
                  <a:cubicBezTo>
                    <a:pt x="11384" y="3833"/>
                    <a:pt x="10862" y="3909"/>
                    <a:pt x="10337" y="3909"/>
                  </a:cubicBezTo>
                  <a:cubicBezTo>
                    <a:pt x="9810" y="3909"/>
                    <a:pt x="9290" y="3833"/>
                    <a:pt x="8787" y="3686"/>
                  </a:cubicBezTo>
                  <a:cubicBezTo>
                    <a:pt x="8769" y="3682"/>
                    <a:pt x="8745" y="3676"/>
                    <a:pt x="8726" y="3676"/>
                  </a:cubicBezTo>
                  <a:lnTo>
                    <a:pt x="8712" y="3676"/>
                  </a:lnTo>
                  <a:lnTo>
                    <a:pt x="8712" y="3662"/>
                  </a:lnTo>
                  <a:lnTo>
                    <a:pt x="8712" y="1824"/>
                  </a:lnTo>
                  <a:lnTo>
                    <a:pt x="8712" y="1810"/>
                  </a:lnTo>
                  <a:cubicBezTo>
                    <a:pt x="8735" y="1810"/>
                    <a:pt x="8763" y="1810"/>
                    <a:pt x="8787" y="1800"/>
                  </a:cubicBezTo>
                  <a:cubicBezTo>
                    <a:pt x="9290" y="1653"/>
                    <a:pt x="9810" y="1578"/>
                    <a:pt x="10337" y="1578"/>
                  </a:cubicBezTo>
                  <a:close/>
                  <a:moveTo>
                    <a:pt x="13326" y="3881"/>
                  </a:moveTo>
                  <a:cubicBezTo>
                    <a:pt x="13714" y="3881"/>
                    <a:pt x="14032" y="4198"/>
                    <a:pt x="14032" y="4585"/>
                  </a:cubicBezTo>
                  <a:lnTo>
                    <a:pt x="14032" y="4828"/>
                  </a:lnTo>
                  <a:lnTo>
                    <a:pt x="5632" y="4828"/>
                  </a:lnTo>
                  <a:cubicBezTo>
                    <a:pt x="5509" y="4828"/>
                    <a:pt x="5415" y="4927"/>
                    <a:pt x="5415" y="5046"/>
                  </a:cubicBezTo>
                  <a:cubicBezTo>
                    <a:pt x="5415" y="5164"/>
                    <a:pt x="5509" y="5259"/>
                    <a:pt x="5632" y="5259"/>
                  </a:cubicBezTo>
                  <a:lnTo>
                    <a:pt x="14032" y="5259"/>
                  </a:lnTo>
                  <a:lnTo>
                    <a:pt x="14032" y="6898"/>
                  </a:lnTo>
                  <a:lnTo>
                    <a:pt x="663" y="6898"/>
                  </a:lnTo>
                  <a:lnTo>
                    <a:pt x="663" y="5259"/>
                  </a:lnTo>
                  <a:lnTo>
                    <a:pt x="4614" y="5259"/>
                  </a:lnTo>
                  <a:cubicBezTo>
                    <a:pt x="4733" y="5259"/>
                    <a:pt x="4832" y="5164"/>
                    <a:pt x="4832" y="5046"/>
                  </a:cubicBezTo>
                  <a:cubicBezTo>
                    <a:pt x="4832" y="4927"/>
                    <a:pt x="4733" y="4828"/>
                    <a:pt x="4614" y="4828"/>
                  </a:cubicBezTo>
                  <a:lnTo>
                    <a:pt x="663" y="4828"/>
                  </a:lnTo>
                  <a:lnTo>
                    <a:pt x="663" y="4585"/>
                  </a:lnTo>
                  <a:cubicBezTo>
                    <a:pt x="663" y="4198"/>
                    <a:pt x="975" y="3881"/>
                    <a:pt x="1364" y="3881"/>
                  </a:cubicBezTo>
                  <a:lnTo>
                    <a:pt x="2165" y="3881"/>
                  </a:lnTo>
                  <a:lnTo>
                    <a:pt x="2094" y="4027"/>
                  </a:lnTo>
                  <a:cubicBezTo>
                    <a:pt x="2051" y="4113"/>
                    <a:pt x="2070" y="4211"/>
                    <a:pt x="2132" y="4279"/>
                  </a:cubicBezTo>
                  <a:cubicBezTo>
                    <a:pt x="2173" y="4317"/>
                    <a:pt x="2229" y="4339"/>
                    <a:pt x="2285" y="4339"/>
                  </a:cubicBezTo>
                  <a:cubicBezTo>
                    <a:pt x="2318" y="4339"/>
                    <a:pt x="2352" y="4332"/>
                    <a:pt x="2383" y="4316"/>
                  </a:cubicBezTo>
                  <a:lnTo>
                    <a:pt x="2766" y="4122"/>
                  </a:lnTo>
                  <a:cubicBezTo>
                    <a:pt x="3283" y="4268"/>
                    <a:pt x="3818" y="4340"/>
                    <a:pt x="4358" y="4340"/>
                  </a:cubicBezTo>
                  <a:cubicBezTo>
                    <a:pt x="4893" y="4340"/>
                    <a:pt x="5429" y="4268"/>
                    <a:pt x="5945" y="4122"/>
                  </a:cubicBezTo>
                  <a:lnTo>
                    <a:pt x="6329" y="4316"/>
                  </a:lnTo>
                  <a:cubicBezTo>
                    <a:pt x="6359" y="4332"/>
                    <a:pt x="6392" y="4339"/>
                    <a:pt x="6425" y="4339"/>
                  </a:cubicBezTo>
                  <a:cubicBezTo>
                    <a:pt x="6481" y="4339"/>
                    <a:pt x="6538" y="4317"/>
                    <a:pt x="6580" y="4279"/>
                  </a:cubicBezTo>
                  <a:cubicBezTo>
                    <a:pt x="6646" y="4211"/>
                    <a:pt x="6660" y="4113"/>
                    <a:pt x="6618" y="4027"/>
                  </a:cubicBezTo>
                  <a:lnTo>
                    <a:pt x="6546" y="3881"/>
                  </a:lnTo>
                  <a:lnTo>
                    <a:pt x="8148" y="3881"/>
                  </a:lnTo>
                  <a:lnTo>
                    <a:pt x="8072" y="4027"/>
                  </a:lnTo>
                  <a:cubicBezTo>
                    <a:pt x="8030" y="4113"/>
                    <a:pt x="8048" y="4211"/>
                    <a:pt x="8115" y="4279"/>
                  </a:cubicBezTo>
                  <a:cubicBezTo>
                    <a:pt x="8157" y="4317"/>
                    <a:pt x="8212" y="4339"/>
                    <a:pt x="8267" y="4339"/>
                  </a:cubicBezTo>
                  <a:cubicBezTo>
                    <a:pt x="8299" y="4339"/>
                    <a:pt x="8331" y="4332"/>
                    <a:pt x="8361" y="4316"/>
                  </a:cubicBezTo>
                  <a:lnTo>
                    <a:pt x="8750" y="4122"/>
                  </a:lnTo>
                  <a:cubicBezTo>
                    <a:pt x="9266" y="4268"/>
                    <a:pt x="9797" y="4340"/>
                    <a:pt x="10337" y="4340"/>
                  </a:cubicBezTo>
                  <a:cubicBezTo>
                    <a:pt x="10872" y="4340"/>
                    <a:pt x="11406" y="4268"/>
                    <a:pt x="11924" y="4122"/>
                  </a:cubicBezTo>
                  <a:lnTo>
                    <a:pt x="12307" y="4316"/>
                  </a:lnTo>
                  <a:cubicBezTo>
                    <a:pt x="12338" y="4332"/>
                    <a:pt x="12372" y="4339"/>
                    <a:pt x="12405" y="4339"/>
                  </a:cubicBezTo>
                  <a:cubicBezTo>
                    <a:pt x="12461" y="4339"/>
                    <a:pt x="12516" y="4317"/>
                    <a:pt x="12558" y="4279"/>
                  </a:cubicBezTo>
                  <a:cubicBezTo>
                    <a:pt x="12624" y="4211"/>
                    <a:pt x="12639" y="4113"/>
                    <a:pt x="12600" y="4027"/>
                  </a:cubicBezTo>
                  <a:lnTo>
                    <a:pt x="12525" y="3881"/>
                  </a:lnTo>
                  <a:close/>
                  <a:moveTo>
                    <a:pt x="14259" y="7329"/>
                  </a:moveTo>
                  <a:lnTo>
                    <a:pt x="14259" y="9200"/>
                  </a:lnTo>
                  <a:lnTo>
                    <a:pt x="13472" y="9200"/>
                  </a:lnTo>
                  <a:lnTo>
                    <a:pt x="13065" y="8181"/>
                  </a:lnTo>
                  <a:cubicBezTo>
                    <a:pt x="13032" y="8101"/>
                    <a:pt x="12956" y="8048"/>
                    <a:pt x="12866" y="8048"/>
                  </a:cubicBezTo>
                  <a:lnTo>
                    <a:pt x="1824" y="8048"/>
                  </a:lnTo>
                  <a:cubicBezTo>
                    <a:pt x="1738" y="8048"/>
                    <a:pt x="1658" y="8101"/>
                    <a:pt x="1625" y="8181"/>
                  </a:cubicBezTo>
                  <a:lnTo>
                    <a:pt x="1222" y="9200"/>
                  </a:lnTo>
                  <a:lnTo>
                    <a:pt x="431" y="9200"/>
                  </a:lnTo>
                  <a:lnTo>
                    <a:pt x="431" y="7329"/>
                  </a:lnTo>
                  <a:close/>
                  <a:moveTo>
                    <a:pt x="2289" y="0"/>
                  </a:moveTo>
                  <a:cubicBezTo>
                    <a:pt x="1658" y="0"/>
                    <a:pt x="1152" y="507"/>
                    <a:pt x="1152" y="1133"/>
                  </a:cubicBezTo>
                  <a:lnTo>
                    <a:pt x="1152" y="3468"/>
                  </a:lnTo>
                  <a:cubicBezTo>
                    <a:pt x="625" y="3573"/>
                    <a:pt x="232" y="4032"/>
                    <a:pt x="232" y="4585"/>
                  </a:cubicBezTo>
                  <a:lnTo>
                    <a:pt x="232" y="6898"/>
                  </a:lnTo>
                  <a:lnTo>
                    <a:pt x="218" y="6898"/>
                  </a:lnTo>
                  <a:cubicBezTo>
                    <a:pt x="94" y="6898"/>
                    <a:pt x="0" y="6992"/>
                    <a:pt x="0" y="7115"/>
                  </a:cubicBezTo>
                  <a:lnTo>
                    <a:pt x="0" y="9413"/>
                  </a:lnTo>
                  <a:cubicBezTo>
                    <a:pt x="0" y="9531"/>
                    <a:pt x="94" y="9631"/>
                    <a:pt x="218" y="9631"/>
                  </a:cubicBezTo>
                  <a:lnTo>
                    <a:pt x="1364" y="9631"/>
                  </a:lnTo>
                  <a:cubicBezTo>
                    <a:pt x="1454" y="9631"/>
                    <a:pt x="1535" y="9574"/>
                    <a:pt x="1568" y="9493"/>
                  </a:cubicBezTo>
                  <a:lnTo>
                    <a:pt x="1970" y="8479"/>
                  </a:lnTo>
                  <a:lnTo>
                    <a:pt x="12720" y="8479"/>
                  </a:lnTo>
                  <a:lnTo>
                    <a:pt x="13127" y="9493"/>
                  </a:lnTo>
                  <a:cubicBezTo>
                    <a:pt x="13160" y="9574"/>
                    <a:pt x="13236" y="9631"/>
                    <a:pt x="13326" y="9631"/>
                  </a:cubicBezTo>
                  <a:lnTo>
                    <a:pt x="14476" y="9631"/>
                  </a:lnTo>
                  <a:cubicBezTo>
                    <a:pt x="14595" y="9631"/>
                    <a:pt x="14690" y="9531"/>
                    <a:pt x="14690" y="9413"/>
                  </a:cubicBezTo>
                  <a:lnTo>
                    <a:pt x="14690" y="7115"/>
                  </a:lnTo>
                  <a:cubicBezTo>
                    <a:pt x="14690" y="6992"/>
                    <a:pt x="14595" y="6898"/>
                    <a:pt x="14476" y="6898"/>
                  </a:cubicBezTo>
                  <a:lnTo>
                    <a:pt x="14462" y="6898"/>
                  </a:lnTo>
                  <a:lnTo>
                    <a:pt x="14462" y="4585"/>
                  </a:lnTo>
                  <a:cubicBezTo>
                    <a:pt x="14462" y="4032"/>
                    <a:pt x="14064" y="3573"/>
                    <a:pt x="13544" y="3468"/>
                  </a:cubicBezTo>
                  <a:lnTo>
                    <a:pt x="13544" y="1133"/>
                  </a:lnTo>
                  <a:cubicBezTo>
                    <a:pt x="13544" y="507"/>
                    <a:pt x="13032" y="0"/>
                    <a:pt x="12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108"/>
            <p:cNvSpPr/>
            <p:nvPr/>
          </p:nvSpPr>
          <p:spPr>
            <a:xfrm>
              <a:off x="5425775" y="3231175"/>
              <a:ext cx="148750" cy="102825"/>
            </a:xfrm>
            <a:custGeom>
              <a:rect b="b" l="l" r="r" t="t"/>
              <a:pathLst>
                <a:path extrusionOk="0" h="4113" w="5950">
                  <a:moveTo>
                    <a:pt x="5519" y="432"/>
                  </a:moveTo>
                  <a:lnTo>
                    <a:pt x="5519" y="3681"/>
                  </a:lnTo>
                  <a:lnTo>
                    <a:pt x="431" y="3681"/>
                  </a:lnTo>
                  <a:lnTo>
                    <a:pt x="431" y="432"/>
                  </a:lnTo>
                  <a:close/>
                  <a:moveTo>
                    <a:pt x="213" y="1"/>
                  </a:moveTo>
                  <a:cubicBezTo>
                    <a:pt x="95" y="1"/>
                    <a:pt x="1" y="100"/>
                    <a:pt x="1" y="219"/>
                  </a:cubicBezTo>
                  <a:lnTo>
                    <a:pt x="1" y="3899"/>
                  </a:lnTo>
                  <a:cubicBezTo>
                    <a:pt x="1" y="4017"/>
                    <a:pt x="95" y="4113"/>
                    <a:pt x="213" y="4113"/>
                  </a:cubicBezTo>
                  <a:lnTo>
                    <a:pt x="5733" y="4113"/>
                  </a:lnTo>
                  <a:cubicBezTo>
                    <a:pt x="5851" y="4113"/>
                    <a:pt x="5950" y="4017"/>
                    <a:pt x="5950" y="3899"/>
                  </a:cubicBezTo>
                  <a:lnTo>
                    <a:pt x="5950" y="219"/>
                  </a:lnTo>
                  <a:cubicBezTo>
                    <a:pt x="5950" y="100"/>
                    <a:pt x="5851" y="1"/>
                    <a:pt x="57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108"/>
            <p:cNvSpPr/>
            <p:nvPr/>
          </p:nvSpPr>
          <p:spPr>
            <a:xfrm>
              <a:off x="5442950" y="3248475"/>
              <a:ext cx="114300" cy="68350"/>
            </a:xfrm>
            <a:custGeom>
              <a:rect b="b" l="l" r="r" t="t"/>
              <a:pathLst>
                <a:path extrusionOk="0" h="2734" w="4572">
                  <a:moveTo>
                    <a:pt x="2942" y="431"/>
                  </a:moveTo>
                  <a:cubicBezTo>
                    <a:pt x="2880" y="568"/>
                    <a:pt x="2842" y="697"/>
                    <a:pt x="2819" y="811"/>
                  </a:cubicBezTo>
                  <a:cubicBezTo>
                    <a:pt x="2620" y="731"/>
                    <a:pt x="2436" y="699"/>
                    <a:pt x="2268" y="699"/>
                  </a:cubicBezTo>
                  <a:cubicBezTo>
                    <a:pt x="1964" y="699"/>
                    <a:pt x="1712" y="805"/>
                    <a:pt x="1526" y="924"/>
                  </a:cubicBezTo>
                  <a:cubicBezTo>
                    <a:pt x="1288" y="1075"/>
                    <a:pt x="1123" y="1270"/>
                    <a:pt x="1038" y="1384"/>
                  </a:cubicBezTo>
                  <a:cubicBezTo>
                    <a:pt x="805" y="1397"/>
                    <a:pt x="602" y="1445"/>
                    <a:pt x="431" y="1530"/>
                  </a:cubicBezTo>
                  <a:lnTo>
                    <a:pt x="431" y="431"/>
                  </a:lnTo>
                  <a:close/>
                  <a:moveTo>
                    <a:pt x="4141" y="431"/>
                  </a:moveTo>
                  <a:lnTo>
                    <a:pt x="4141" y="2302"/>
                  </a:lnTo>
                  <a:lnTo>
                    <a:pt x="431" y="2302"/>
                  </a:lnTo>
                  <a:lnTo>
                    <a:pt x="431" y="2061"/>
                  </a:lnTo>
                  <a:cubicBezTo>
                    <a:pt x="588" y="1895"/>
                    <a:pt x="829" y="1810"/>
                    <a:pt x="1152" y="1810"/>
                  </a:cubicBezTo>
                  <a:cubicBezTo>
                    <a:pt x="1227" y="1810"/>
                    <a:pt x="1299" y="1772"/>
                    <a:pt x="1336" y="1705"/>
                  </a:cubicBezTo>
                  <a:cubicBezTo>
                    <a:pt x="1354" y="1677"/>
                    <a:pt x="1690" y="1135"/>
                    <a:pt x="2271" y="1135"/>
                  </a:cubicBezTo>
                  <a:cubicBezTo>
                    <a:pt x="2451" y="1135"/>
                    <a:pt x="2655" y="1187"/>
                    <a:pt x="2880" y="1322"/>
                  </a:cubicBezTo>
                  <a:cubicBezTo>
                    <a:pt x="2913" y="1341"/>
                    <a:pt x="2950" y="1350"/>
                    <a:pt x="2988" y="1350"/>
                  </a:cubicBezTo>
                  <a:cubicBezTo>
                    <a:pt x="3025" y="1350"/>
                    <a:pt x="3063" y="1341"/>
                    <a:pt x="3098" y="1322"/>
                  </a:cubicBezTo>
                  <a:cubicBezTo>
                    <a:pt x="3164" y="1284"/>
                    <a:pt x="3207" y="1213"/>
                    <a:pt x="3207" y="1137"/>
                  </a:cubicBezTo>
                  <a:cubicBezTo>
                    <a:pt x="3207" y="1132"/>
                    <a:pt x="3212" y="763"/>
                    <a:pt x="3430" y="431"/>
                  </a:cubicBezTo>
                  <a:close/>
                  <a:moveTo>
                    <a:pt x="218" y="0"/>
                  </a:moveTo>
                  <a:cubicBezTo>
                    <a:pt x="100" y="0"/>
                    <a:pt x="0" y="95"/>
                    <a:pt x="0" y="218"/>
                  </a:cubicBezTo>
                  <a:lnTo>
                    <a:pt x="0" y="2516"/>
                  </a:lnTo>
                  <a:cubicBezTo>
                    <a:pt x="0" y="2634"/>
                    <a:pt x="100" y="2733"/>
                    <a:pt x="218" y="2733"/>
                  </a:cubicBezTo>
                  <a:lnTo>
                    <a:pt x="4358" y="2733"/>
                  </a:lnTo>
                  <a:cubicBezTo>
                    <a:pt x="4477" y="2733"/>
                    <a:pt x="4572" y="2634"/>
                    <a:pt x="4572" y="2516"/>
                  </a:cubicBezTo>
                  <a:lnTo>
                    <a:pt x="4572" y="218"/>
                  </a:lnTo>
                  <a:cubicBezTo>
                    <a:pt x="4572" y="95"/>
                    <a:pt x="4477" y="0"/>
                    <a:pt x="4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08"/>
            <p:cNvSpPr/>
            <p:nvPr/>
          </p:nvSpPr>
          <p:spPr>
            <a:xfrm>
              <a:off x="5529150" y="3282950"/>
              <a:ext cx="10925" cy="16575"/>
            </a:xfrm>
            <a:custGeom>
              <a:rect b="b" l="l" r="r" t="t"/>
              <a:pathLst>
                <a:path extrusionOk="0" h="663" w="437">
                  <a:moveTo>
                    <a:pt x="219" y="0"/>
                  </a:moveTo>
                  <a:cubicBezTo>
                    <a:pt x="100" y="0"/>
                    <a:pt x="0" y="99"/>
                    <a:pt x="0" y="217"/>
                  </a:cubicBezTo>
                  <a:lnTo>
                    <a:pt x="0" y="445"/>
                  </a:lnTo>
                  <a:cubicBezTo>
                    <a:pt x="0" y="568"/>
                    <a:pt x="100" y="663"/>
                    <a:pt x="219" y="663"/>
                  </a:cubicBezTo>
                  <a:cubicBezTo>
                    <a:pt x="337" y="663"/>
                    <a:pt x="437" y="568"/>
                    <a:pt x="437" y="445"/>
                  </a:cubicBezTo>
                  <a:lnTo>
                    <a:pt x="437" y="217"/>
                  </a:lnTo>
                  <a:cubicBezTo>
                    <a:pt x="437" y="99"/>
                    <a:pt x="337" y="0"/>
                    <a:pt x="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108"/>
            <p:cNvSpPr/>
            <p:nvPr/>
          </p:nvSpPr>
          <p:spPr>
            <a:xfrm>
              <a:off x="5494700" y="3282950"/>
              <a:ext cx="10800" cy="16575"/>
            </a:xfrm>
            <a:custGeom>
              <a:rect b="b" l="l" r="r" t="t"/>
              <a:pathLst>
                <a:path extrusionOk="0" h="663" w="432">
                  <a:moveTo>
                    <a:pt x="219" y="0"/>
                  </a:moveTo>
                  <a:cubicBezTo>
                    <a:pt x="99" y="0"/>
                    <a:pt x="0" y="99"/>
                    <a:pt x="0" y="217"/>
                  </a:cubicBezTo>
                  <a:lnTo>
                    <a:pt x="0" y="445"/>
                  </a:lnTo>
                  <a:cubicBezTo>
                    <a:pt x="0" y="568"/>
                    <a:pt x="99" y="663"/>
                    <a:pt x="219" y="663"/>
                  </a:cubicBezTo>
                  <a:cubicBezTo>
                    <a:pt x="337" y="663"/>
                    <a:pt x="431" y="568"/>
                    <a:pt x="431" y="445"/>
                  </a:cubicBezTo>
                  <a:lnTo>
                    <a:pt x="431" y="217"/>
                  </a:lnTo>
                  <a:cubicBezTo>
                    <a:pt x="431" y="99"/>
                    <a:pt x="337" y="0"/>
                    <a:pt x="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 name="Google Shape;1900;p108"/>
          <p:cNvGrpSpPr/>
          <p:nvPr/>
        </p:nvGrpSpPr>
        <p:grpSpPr>
          <a:xfrm>
            <a:off x="4710575" y="3248475"/>
            <a:ext cx="367275" cy="350075"/>
            <a:chOff x="4710575" y="3248475"/>
            <a:chExt cx="367275" cy="350075"/>
          </a:xfrm>
        </p:grpSpPr>
        <p:sp>
          <p:nvSpPr>
            <p:cNvPr id="1901" name="Google Shape;1901;p108"/>
            <p:cNvSpPr/>
            <p:nvPr/>
          </p:nvSpPr>
          <p:spPr>
            <a:xfrm>
              <a:off x="4710575" y="3248475"/>
              <a:ext cx="367275" cy="258050"/>
            </a:xfrm>
            <a:custGeom>
              <a:rect b="b" l="l" r="r" t="t"/>
              <a:pathLst>
                <a:path extrusionOk="0" h="10322" w="14691">
                  <a:moveTo>
                    <a:pt x="8514" y="431"/>
                  </a:moveTo>
                  <a:lnTo>
                    <a:pt x="8514" y="4600"/>
                  </a:lnTo>
                  <a:lnTo>
                    <a:pt x="6183" y="4600"/>
                  </a:lnTo>
                  <a:lnTo>
                    <a:pt x="6183" y="431"/>
                  </a:lnTo>
                  <a:close/>
                  <a:moveTo>
                    <a:pt x="8685" y="5031"/>
                  </a:moveTo>
                  <a:lnTo>
                    <a:pt x="13450" y="7129"/>
                  </a:lnTo>
                  <a:lnTo>
                    <a:pt x="11938" y="7129"/>
                  </a:lnTo>
                  <a:cubicBezTo>
                    <a:pt x="11820" y="7129"/>
                    <a:pt x="11721" y="7229"/>
                    <a:pt x="11721" y="7348"/>
                  </a:cubicBezTo>
                  <a:cubicBezTo>
                    <a:pt x="11721" y="7466"/>
                    <a:pt x="11820" y="7560"/>
                    <a:pt x="11938" y="7560"/>
                  </a:cubicBezTo>
                  <a:lnTo>
                    <a:pt x="14260" y="7560"/>
                  </a:lnTo>
                  <a:lnTo>
                    <a:pt x="14260" y="9891"/>
                  </a:lnTo>
                  <a:lnTo>
                    <a:pt x="433" y="9891"/>
                  </a:lnTo>
                  <a:lnTo>
                    <a:pt x="433" y="7560"/>
                  </a:lnTo>
                  <a:lnTo>
                    <a:pt x="10921" y="7560"/>
                  </a:lnTo>
                  <a:cubicBezTo>
                    <a:pt x="11044" y="7560"/>
                    <a:pt x="11138" y="7466"/>
                    <a:pt x="11138" y="7348"/>
                  </a:cubicBezTo>
                  <a:cubicBezTo>
                    <a:pt x="11138" y="7229"/>
                    <a:pt x="11044" y="7129"/>
                    <a:pt x="10921" y="7129"/>
                  </a:cubicBezTo>
                  <a:lnTo>
                    <a:pt x="1242" y="7129"/>
                  </a:lnTo>
                  <a:lnTo>
                    <a:pt x="6013" y="5031"/>
                  </a:lnTo>
                  <a:close/>
                  <a:moveTo>
                    <a:pt x="5970" y="0"/>
                  </a:moveTo>
                  <a:cubicBezTo>
                    <a:pt x="5847" y="0"/>
                    <a:pt x="5753" y="95"/>
                    <a:pt x="5753" y="218"/>
                  </a:cubicBezTo>
                  <a:lnTo>
                    <a:pt x="5753" y="4676"/>
                  </a:lnTo>
                  <a:lnTo>
                    <a:pt x="134" y="7149"/>
                  </a:lnTo>
                  <a:cubicBezTo>
                    <a:pt x="53" y="7182"/>
                    <a:pt x="1" y="7262"/>
                    <a:pt x="1" y="7348"/>
                  </a:cubicBezTo>
                  <a:lnTo>
                    <a:pt x="1" y="10105"/>
                  </a:lnTo>
                  <a:cubicBezTo>
                    <a:pt x="1" y="10223"/>
                    <a:pt x="101" y="10322"/>
                    <a:pt x="219" y="10322"/>
                  </a:cubicBezTo>
                  <a:lnTo>
                    <a:pt x="14478" y="10322"/>
                  </a:lnTo>
                  <a:cubicBezTo>
                    <a:pt x="14596" y="10322"/>
                    <a:pt x="14691" y="10223"/>
                    <a:pt x="14691" y="10105"/>
                  </a:cubicBezTo>
                  <a:lnTo>
                    <a:pt x="14691" y="7348"/>
                  </a:lnTo>
                  <a:lnTo>
                    <a:pt x="14691" y="7343"/>
                  </a:lnTo>
                  <a:cubicBezTo>
                    <a:pt x="14691" y="7258"/>
                    <a:pt x="14638" y="7182"/>
                    <a:pt x="14563" y="7149"/>
                  </a:cubicBezTo>
                  <a:lnTo>
                    <a:pt x="8945" y="4676"/>
                  </a:lnTo>
                  <a:lnTo>
                    <a:pt x="8945" y="218"/>
                  </a:lnTo>
                  <a:cubicBezTo>
                    <a:pt x="8945" y="95"/>
                    <a:pt x="8846" y="0"/>
                    <a:pt x="87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108"/>
            <p:cNvSpPr/>
            <p:nvPr/>
          </p:nvSpPr>
          <p:spPr>
            <a:xfrm>
              <a:off x="4969375" y="3449650"/>
              <a:ext cx="33750" cy="33925"/>
            </a:xfrm>
            <a:custGeom>
              <a:rect b="b" l="l" r="r" t="t"/>
              <a:pathLst>
                <a:path extrusionOk="0" h="1357" w="1350">
                  <a:moveTo>
                    <a:pt x="677" y="433"/>
                  </a:moveTo>
                  <a:cubicBezTo>
                    <a:pt x="810" y="433"/>
                    <a:pt x="919" y="547"/>
                    <a:pt x="919" y="679"/>
                  </a:cubicBezTo>
                  <a:cubicBezTo>
                    <a:pt x="919" y="812"/>
                    <a:pt x="810" y="925"/>
                    <a:pt x="677" y="925"/>
                  </a:cubicBezTo>
                  <a:cubicBezTo>
                    <a:pt x="540" y="925"/>
                    <a:pt x="431" y="812"/>
                    <a:pt x="431" y="679"/>
                  </a:cubicBezTo>
                  <a:cubicBezTo>
                    <a:pt x="431" y="547"/>
                    <a:pt x="540" y="433"/>
                    <a:pt x="677" y="433"/>
                  </a:cubicBezTo>
                  <a:close/>
                  <a:moveTo>
                    <a:pt x="677" y="1"/>
                  </a:moveTo>
                  <a:cubicBezTo>
                    <a:pt x="303" y="1"/>
                    <a:pt x="0" y="305"/>
                    <a:pt x="0" y="679"/>
                  </a:cubicBezTo>
                  <a:cubicBezTo>
                    <a:pt x="0" y="1053"/>
                    <a:pt x="303" y="1356"/>
                    <a:pt x="677" y="1356"/>
                  </a:cubicBezTo>
                  <a:cubicBezTo>
                    <a:pt x="1046" y="1356"/>
                    <a:pt x="1350" y="1053"/>
                    <a:pt x="1350" y="679"/>
                  </a:cubicBezTo>
                  <a:cubicBezTo>
                    <a:pt x="1350" y="305"/>
                    <a:pt x="1046" y="1"/>
                    <a:pt x="6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108"/>
            <p:cNvSpPr/>
            <p:nvPr/>
          </p:nvSpPr>
          <p:spPr>
            <a:xfrm>
              <a:off x="4785350" y="3449650"/>
              <a:ext cx="33875" cy="33925"/>
            </a:xfrm>
            <a:custGeom>
              <a:rect b="b" l="l" r="r" t="t"/>
              <a:pathLst>
                <a:path extrusionOk="0" h="1357" w="1355">
                  <a:moveTo>
                    <a:pt x="676" y="433"/>
                  </a:moveTo>
                  <a:cubicBezTo>
                    <a:pt x="809" y="433"/>
                    <a:pt x="923" y="547"/>
                    <a:pt x="923" y="679"/>
                  </a:cubicBezTo>
                  <a:cubicBezTo>
                    <a:pt x="923" y="812"/>
                    <a:pt x="809" y="925"/>
                    <a:pt x="676" y="925"/>
                  </a:cubicBezTo>
                  <a:cubicBezTo>
                    <a:pt x="545" y="925"/>
                    <a:pt x="431" y="812"/>
                    <a:pt x="431" y="679"/>
                  </a:cubicBezTo>
                  <a:cubicBezTo>
                    <a:pt x="431" y="547"/>
                    <a:pt x="545" y="433"/>
                    <a:pt x="676" y="433"/>
                  </a:cubicBezTo>
                  <a:close/>
                  <a:moveTo>
                    <a:pt x="676" y="1"/>
                  </a:moveTo>
                  <a:cubicBezTo>
                    <a:pt x="302" y="1"/>
                    <a:pt x="0" y="305"/>
                    <a:pt x="0" y="679"/>
                  </a:cubicBezTo>
                  <a:cubicBezTo>
                    <a:pt x="0" y="1053"/>
                    <a:pt x="302" y="1356"/>
                    <a:pt x="676" y="1356"/>
                  </a:cubicBezTo>
                  <a:cubicBezTo>
                    <a:pt x="1052" y="1356"/>
                    <a:pt x="1354" y="1053"/>
                    <a:pt x="1354" y="679"/>
                  </a:cubicBezTo>
                  <a:cubicBezTo>
                    <a:pt x="1354" y="305"/>
                    <a:pt x="1052" y="1"/>
                    <a:pt x="6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108"/>
            <p:cNvSpPr/>
            <p:nvPr/>
          </p:nvSpPr>
          <p:spPr>
            <a:xfrm>
              <a:off x="4842900" y="3449650"/>
              <a:ext cx="102800" cy="33925"/>
            </a:xfrm>
            <a:custGeom>
              <a:rect b="b" l="l" r="r" t="t"/>
              <a:pathLst>
                <a:path extrusionOk="0" h="1357" w="4112">
                  <a:moveTo>
                    <a:pt x="3680" y="433"/>
                  </a:moveTo>
                  <a:lnTo>
                    <a:pt x="3680" y="925"/>
                  </a:lnTo>
                  <a:lnTo>
                    <a:pt x="431" y="925"/>
                  </a:lnTo>
                  <a:lnTo>
                    <a:pt x="431" y="433"/>
                  </a:lnTo>
                  <a:close/>
                  <a:moveTo>
                    <a:pt x="213" y="1"/>
                  </a:moveTo>
                  <a:cubicBezTo>
                    <a:pt x="95" y="1"/>
                    <a:pt x="0" y="101"/>
                    <a:pt x="0" y="219"/>
                  </a:cubicBezTo>
                  <a:lnTo>
                    <a:pt x="0" y="1138"/>
                  </a:lnTo>
                  <a:cubicBezTo>
                    <a:pt x="0" y="1257"/>
                    <a:pt x="95" y="1356"/>
                    <a:pt x="213" y="1356"/>
                  </a:cubicBezTo>
                  <a:lnTo>
                    <a:pt x="3894" y="1356"/>
                  </a:lnTo>
                  <a:cubicBezTo>
                    <a:pt x="4012" y="1356"/>
                    <a:pt x="4111" y="1257"/>
                    <a:pt x="4111" y="1138"/>
                  </a:cubicBezTo>
                  <a:lnTo>
                    <a:pt x="4111" y="219"/>
                  </a:lnTo>
                  <a:cubicBezTo>
                    <a:pt x="4111" y="101"/>
                    <a:pt x="4012" y="1"/>
                    <a:pt x="3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108"/>
            <p:cNvSpPr/>
            <p:nvPr/>
          </p:nvSpPr>
          <p:spPr>
            <a:xfrm>
              <a:off x="5015300" y="3449650"/>
              <a:ext cx="10800" cy="33925"/>
            </a:xfrm>
            <a:custGeom>
              <a:rect b="b" l="l" r="r" t="t"/>
              <a:pathLst>
                <a:path extrusionOk="0" h="1357" w="432">
                  <a:moveTo>
                    <a:pt x="219" y="1"/>
                  </a:moveTo>
                  <a:cubicBezTo>
                    <a:pt x="101" y="1"/>
                    <a:pt x="1" y="101"/>
                    <a:pt x="1" y="219"/>
                  </a:cubicBezTo>
                  <a:lnTo>
                    <a:pt x="1" y="1138"/>
                  </a:lnTo>
                  <a:cubicBezTo>
                    <a:pt x="1" y="1257"/>
                    <a:pt x="101" y="1356"/>
                    <a:pt x="219" y="1356"/>
                  </a:cubicBezTo>
                  <a:cubicBezTo>
                    <a:pt x="337" y="1356"/>
                    <a:pt x="431" y="1257"/>
                    <a:pt x="431" y="1138"/>
                  </a:cubicBezTo>
                  <a:lnTo>
                    <a:pt x="431" y="219"/>
                  </a:lnTo>
                  <a:cubicBezTo>
                    <a:pt x="431" y="101"/>
                    <a:pt x="337"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08"/>
            <p:cNvSpPr/>
            <p:nvPr/>
          </p:nvSpPr>
          <p:spPr>
            <a:xfrm>
              <a:off x="5032600" y="3449650"/>
              <a:ext cx="10800" cy="33925"/>
            </a:xfrm>
            <a:custGeom>
              <a:rect b="b" l="l" r="r" t="t"/>
              <a:pathLst>
                <a:path extrusionOk="0" h="1357" w="432">
                  <a:moveTo>
                    <a:pt x="218" y="1"/>
                  </a:moveTo>
                  <a:cubicBezTo>
                    <a:pt x="100" y="1"/>
                    <a:pt x="1" y="101"/>
                    <a:pt x="1" y="219"/>
                  </a:cubicBezTo>
                  <a:lnTo>
                    <a:pt x="1" y="1138"/>
                  </a:lnTo>
                  <a:cubicBezTo>
                    <a:pt x="1" y="1257"/>
                    <a:pt x="100" y="1356"/>
                    <a:pt x="218" y="1356"/>
                  </a:cubicBezTo>
                  <a:cubicBezTo>
                    <a:pt x="336" y="1356"/>
                    <a:pt x="432" y="1257"/>
                    <a:pt x="432" y="1138"/>
                  </a:cubicBezTo>
                  <a:lnTo>
                    <a:pt x="432" y="219"/>
                  </a:lnTo>
                  <a:cubicBezTo>
                    <a:pt x="432" y="101"/>
                    <a:pt x="336"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08"/>
            <p:cNvSpPr/>
            <p:nvPr/>
          </p:nvSpPr>
          <p:spPr>
            <a:xfrm>
              <a:off x="5049900" y="3449650"/>
              <a:ext cx="10800" cy="33925"/>
            </a:xfrm>
            <a:custGeom>
              <a:rect b="b" l="l" r="r" t="t"/>
              <a:pathLst>
                <a:path extrusionOk="0" h="1357" w="432">
                  <a:moveTo>
                    <a:pt x="213" y="1"/>
                  </a:moveTo>
                  <a:cubicBezTo>
                    <a:pt x="95" y="1"/>
                    <a:pt x="0" y="101"/>
                    <a:pt x="0" y="219"/>
                  </a:cubicBezTo>
                  <a:lnTo>
                    <a:pt x="0" y="1138"/>
                  </a:lnTo>
                  <a:cubicBezTo>
                    <a:pt x="0" y="1257"/>
                    <a:pt x="95" y="1356"/>
                    <a:pt x="213" y="1356"/>
                  </a:cubicBezTo>
                  <a:cubicBezTo>
                    <a:pt x="332" y="1356"/>
                    <a:pt x="431" y="1257"/>
                    <a:pt x="431" y="1138"/>
                  </a:cubicBezTo>
                  <a:lnTo>
                    <a:pt x="431" y="219"/>
                  </a:lnTo>
                  <a:cubicBezTo>
                    <a:pt x="431" y="101"/>
                    <a:pt x="332"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108"/>
            <p:cNvSpPr/>
            <p:nvPr/>
          </p:nvSpPr>
          <p:spPr>
            <a:xfrm>
              <a:off x="4762350" y="3449650"/>
              <a:ext cx="10800" cy="33925"/>
            </a:xfrm>
            <a:custGeom>
              <a:rect b="b" l="l" r="r" t="t"/>
              <a:pathLst>
                <a:path extrusionOk="0" h="1357" w="432">
                  <a:moveTo>
                    <a:pt x="219" y="1"/>
                  </a:moveTo>
                  <a:cubicBezTo>
                    <a:pt x="100" y="1"/>
                    <a:pt x="0" y="101"/>
                    <a:pt x="0" y="219"/>
                  </a:cubicBezTo>
                  <a:lnTo>
                    <a:pt x="0" y="1138"/>
                  </a:lnTo>
                  <a:cubicBezTo>
                    <a:pt x="0" y="1257"/>
                    <a:pt x="100" y="1356"/>
                    <a:pt x="219" y="1356"/>
                  </a:cubicBezTo>
                  <a:cubicBezTo>
                    <a:pt x="337" y="1356"/>
                    <a:pt x="431" y="1257"/>
                    <a:pt x="431" y="1138"/>
                  </a:cubicBezTo>
                  <a:lnTo>
                    <a:pt x="431" y="219"/>
                  </a:lnTo>
                  <a:cubicBezTo>
                    <a:pt x="431" y="101"/>
                    <a:pt x="337"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108"/>
            <p:cNvSpPr/>
            <p:nvPr/>
          </p:nvSpPr>
          <p:spPr>
            <a:xfrm>
              <a:off x="4745175" y="3449650"/>
              <a:ext cx="10800" cy="33925"/>
            </a:xfrm>
            <a:custGeom>
              <a:rect b="b" l="l" r="r" t="t"/>
              <a:pathLst>
                <a:path extrusionOk="0" h="1357" w="432">
                  <a:moveTo>
                    <a:pt x="214" y="1"/>
                  </a:moveTo>
                  <a:cubicBezTo>
                    <a:pt x="95" y="1"/>
                    <a:pt x="1" y="101"/>
                    <a:pt x="1" y="219"/>
                  </a:cubicBezTo>
                  <a:lnTo>
                    <a:pt x="1" y="1138"/>
                  </a:lnTo>
                  <a:cubicBezTo>
                    <a:pt x="1" y="1257"/>
                    <a:pt x="95" y="1356"/>
                    <a:pt x="214" y="1356"/>
                  </a:cubicBezTo>
                  <a:cubicBezTo>
                    <a:pt x="333" y="1356"/>
                    <a:pt x="431" y="1257"/>
                    <a:pt x="431" y="1138"/>
                  </a:cubicBezTo>
                  <a:lnTo>
                    <a:pt x="431" y="219"/>
                  </a:lnTo>
                  <a:cubicBezTo>
                    <a:pt x="431" y="101"/>
                    <a:pt x="333"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108"/>
            <p:cNvSpPr/>
            <p:nvPr/>
          </p:nvSpPr>
          <p:spPr>
            <a:xfrm>
              <a:off x="4727900" y="3449650"/>
              <a:ext cx="10800" cy="33925"/>
            </a:xfrm>
            <a:custGeom>
              <a:rect b="b" l="l" r="r" t="t"/>
              <a:pathLst>
                <a:path extrusionOk="0" h="1357" w="432">
                  <a:moveTo>
                    <a:pt x="213" y="1"/>
                  </a:moveTo>
                  <a:cubicBezTo>
                    <a:pt x="95" y="1"/>
                    <a:pt x="0" y="101"/>
                    <a:pt x="0" y="219"/>
                  </a:cubicBezTo>
                  <a:lnTo>
                    <a:pt x="0" y="1138"/>
                  </a:lnTo>
                  <a:cubicBezTo>
                    <a:pt x="0" y="1257"/>
                    <a:pt x="95" y="1356"/>
                    <a:pt x="213" y="1356"/>
                  </a:cubicBezTo>
                  <a:cubicBezTo>
                    <a:pt x="337" y="1356"/>
                    <a:pt x="431" y="1257"/>
                    <a:pt x="431" y="1138"/>
                  </a:cubicBezTo>
                  <a:lnTo>
                    <a:pt x="431" y="219"/>
                  </a:lnTo>
                  <a:cubicBezTo>
                    <a:pt x="431" y="101"/>
                    <a:pt x="337"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108"/>
            <p:cNvSpPr/>
            <p:nvPr/>
          </p:nvSpPr>
          <p:spPr>
            <a:xfrm>
              <a:off x="4877350" y="3518725"/>
              <a:ext cx="33775" cy="79825"/>
            </a:xfrm>
            <a:custGeom>
              <a:rect b="b" l="l" r="r" t="t"/>
              <a:pathLst>
                <a:path extrusionOk="0" h="3193" w="1351">
                  <a:moveTo>
                    <a:pt x="1137" y="1"/>
                  </a:moveTo>
                  <a:cubicBezTo>
                    <a:pt x="1113" y="1"/>
                    <a:pt x="602" y="5"/>
                    <a:pt x="361" y="399"/>
                  </a:cubicBezTo>
                  <a:cubicBezTo>
                    <a:pt x="166" y="705"/>
                    <a:pt x="208" y="1142"/>
                    <a:pt x="483" y="1691"/>
                  </a:cubicBezTo>
                  <a:cubicBezTo>
                    <a:pt x="682" y="2085"/>
                    <a:pt x="735" y="2397"/>
                    <a:pt x="630" y="2563"/>
                  </a:cubicBezTo>
                  <a:cubicBezTo>
                    <a:pt x="512" y="2752"/>
                    <a:pt x="218" y="2762"/>
                    <a:pt x="218" y="2762"/>
                  </a:cubicBezTo>
                  <a:cubicBezTo>
                    <a:pt x="100" y="2762"/>
                    <a:pt x="0" y="2856"/>
                    <a:pt x="0" y="2975"/>
                  </a:cubicBezTo>
                  <a:cubicBezTo>
                    <a:pt x="0" y="3093"/>
                    <a:pt x="100" y="3193"/>
                    <a:pt x="218" y="3193"/>
                  </a:cubicBezTo>
                  <a:cubicBezTo>
                    <a:pt x="237" y="3193"/>
                    <a:pt x="754" y="3188"/>
                    <a:pt x="995" y="2795"/>
                  </a:cubicBezTo>
                  <a:cubicBezTo>
                    <a:pt x="1185" y="2482"/>
                    <a:pt x="1142" y="2047"/>
                    <a:pt x="872" y="1497"/>
                  </a:cubicBezTo>
                  <a:cubicBezTo>
                    <a:pt x="673" y="1103"/>
                    <a:pt x="621" y="796"/>
                    <a:pt x="725" y="626"/>
                  </a:cubicBezTo>
                  <a:cubicBezTo>
                    <a:pt x="839" y="441"/>
                    <a:pt x="1132" y="431"/>
                    <a:pt x="1137" y="431"/>
                  </a:cubicBezTo>
                  <a:cubicBezTo>
                    <a:pt x="1255" y="431"/>
                    <a:pt x="1351" y="336"/>
                    <a:pt x="1351" y="213"/>
                  </a:cubicBezTo>
                  <a:cubicBezTo>
                    <a:pt x="1351" y="95"/>
                    <a:pt x="1255" y="1"/>
                    <a:pt x="1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108"/>
            <p:cNvSpPr/>
            <p:nvPr/>
          </p:nvSpPr>
          <p:spPr>
            <a:xfrm>
              <a:off x="4934900" y="3518725"/>
              <a:ext cx="33775" cy="79825"/>
            </a:xfrm>
            <a:custGeom>
              <a:rect b="b" l="l" r="r" t="t"/>
              <a:pathLst>
                <a:path extrusionOk="0" h="3193" w="1351">
                  <a:moveTo>
                    <a:pt x="1133" y="1"/>
                  </a:moveTo>
                  <a:cubicBezTo>
                    <a:pt x="1113" y="1"/>
                    <a:pt x="602" y="5"/>
                    <a:pt x="356" y="399"/>
                  </a:cubicBezTo>
                  <a:cubicBezTo>
                    <a:pt x="166" y="705"/>
                    <a:pt x="208" y="1142"/>
                    <a:pt x="483" y="1691"/>
                  </a:cubicBezTo>
                  <a:cubicBezTo>
                    <a:pt x="678" y="2085"/>
                    <a:pt x="730" y="2397"/>
                    <a:pt x="626" y="2563"/>
                  </a:cubicBezTo>
                  <a:cubicBezTo>
                    <a:pt x="512" y="2752"/>
                    <a:pt x="219" y="2762"/>
                    <a:pt x="214" y="2762"/>
                  </a:cubicBezTo>
                  <a:cubicBezTo>
                    <a:pt x="95" y="2762"/>
                    <a:pt x="0" y="2856"/>
                    <a:pt x="0" y="2975"/>
                  </a:cubicBezTo>
                  <a:cubicBezTo>
                    <a:pt x="0" y="3093"/>
                    <a:pt x="95" y="3193"/>
                    <a:pt x="214" y="3193"/>
                  </a:cubicBezTo>
                  <a:cubicBezTo>
                    <a:pt x="237" y="3193"/>
                    <a:pt x="748" y="3188"/>
                    <a:pt x="995" y="2795"/>
                  </a:cubicBezTo>
                  <a:cubicBezTo>
                    <a:pt x="1185" y="2482"/>
                    <a:pt x="1142" y="2047"/>
                    <a:pt x="868" y="1497"/>
                  </a:cubicBezTo>
                  <a:cubicBezTo>
                    <a:pt x="673" y="1103"/>
                    <a:pt x="621" y="796"/>
                    <a:pt x="720" y="626"/>
                  </a:cubicBezTo>
                  <a:cubicBezTo>
                    <a:pt x="839" y="441"/>
                    <a:pt x="1128" y="431"/>
                    <a:pt x="1137" y="431"/>
                  </a:cubicBezTo>
                  <a:cubicBezTo>
                    <a:pt x="1255" y="431"/>
                    <a:pt x="1351" y="336"/>
                    <a:pt x="1351" y="213"/>
                  </a:cubicBezTo>
                  <a:cubicBezTo>
                    <a:pt x="1351" y="95"/>
                    <a:pt x="1255" y="1"/>
                    <a:pt x="11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08"/>
            <p:cNvSpPr/>
            <p:nvPr/>
          </p:nvSpPr>
          <p:spPr>
            <a:xfrm>
              <a:off x="4819900" y="3518725"/>
              <a:ext cx="33800" cy="79825"/>
            </a:xfrm>
            <a:custGeom>
              <a:rect b="b" l="l" r="r" t="t"/>
              <a:pathLst>
                <a:path extrusionOk="0" h="3193" w="1352">
                  <a:moveTo>
                    <a:pt x="1133" y="1"/>
                  </a:moveTo>
                  <a:cubicBezTo>
                    <a:pt x="1113" y="1"/>
                    <a:pt x="597" y="5"/>
                    <a:pt x="356" y="399"/>
                  </a:cubicBezTo>
                  <a:cubicBezTo>
                    <a:pt x="166" y="705"/>
                    <a:pt x="210" y="1142"/>
                    <a:pt x="484" y="1691"/>
                  </a:cubicBezTo>
                  <a:cubicBezTo>
                    <a:pt x="678" y="2085"/>
                    <a:pt x="730" y="2397"/>
                    <a:pt x="626" y="2563"/>
                  </a:cubicBezTo>
                  <a:cubicBezTo>
                    <a:pt x="512" y="2752"/>
                    <a:pt x="219" y="2762"/>
                    <a:pt x="214" y="2762"/>
                  </a:cubicBezTo>
                  <a:cubicBezTo>
                    <a:pt x="96" y="2762"/>
                    <a:pt x="0" y="2856"/>
                    <a:pt x="0" y="2975"/>
                  </a:cubicBezTo>
                  <a:cubicBezTo>
                    <a:pt x="0" y="3093"/>
                    <a:pt x="96" y="3193"/>
                    <a:pt x="214" y="3193"/>
                  </a:cubicBezTo>
                  <a:cubicBezTo>
                    <a:pt x="238" y="3193"/>
                    <a:pt x="750" y="3188"/>
                    <a:pt x="991" y="2795"/>
                  </a:cubicBezTo>
                  <a:cubicBezTo>
                    <a:pt x="1185" y="2482"/>
                    <a:pt x="1142" y="2047"/>
                    <a:pt x="868" y="1497"/>
                  </a:cubicBezTo>
                  <a:cubicBezTo>
                    <a:pt x="669" y="1103"/>
                    <a:pt x="621" y="796"/>
                    <a:pt x="721" y="626"/>
                  </a:cubicBezTo>
                  <a:cubicBezTo>
                    <a:pt x="839" y="441"/>
                    <a:pt x="1128" y="431"/>
                    <a:pt x="1137" y="431"/>
                  </a:cubicBezTo>
                  <a:cubicBezTo>
                    <a:pt x="1256" y="431"/>
                    <a:pt x="1351" y="336"/>
                    <a:pt x="1351" y="213"/>
                  </a:cubicBezTo>
                  <a:cubicBezTo>
                    <a:pt x="1351" y="95"/>
                    <a:pt x="1256" y="1"/>
                    <a:pt x="11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 name="Google Shape;1914;p108"/>
          <p:cNvGrpSpPr/>
          <p:nvPr/>
        </p:nvGrpSpPr>
        <p:grpSpPr>
          <a:xfrm>
            <a:off x="4095850" y="3242550"/>
            <a:ext cx="367250" cy="356000"/>
            <a:chOff x="4095850" y="3242550"/>
            <a:chExt cx="367250" cy="356000"/>
          </a:xfrm>
        </p:grpSpPr>
        <p:sp>
          <p:nvSpPr>
            <p:cNvPr id="1915" name="Google Shape;1915;p108"/>
            <p:cNvSpPr/>
            <p:nvPr/>
          </p:nvSpPr>
          <p:spPr>
            <a:xfrm>
              <a:off x="4205150" y="3334550"/>
              <a:ext cx="10800" cy="16500"/>
            </a:xfrm>
            <a:custGeom>
              <a:rect b="b" l="l" r="r" t="t"/>
              <a:pathLst>
                <a:path extrusionOk="0" h="660" w="432">
                  <a:moveTo>
                    <a:pt x="214" y="1"/>
                  </a:moveTo>
                  <a:cubicBezTo>
                    <a:pt x="95" y="1"/>
                    <a:pt x="1" y="96"/>
                    <a:pt x="1" y="214"/>
                  </a:cubicBezTo>
                  <a:lnTo>
                    <a:pt x="1" y="446"/>
                  </a:lnTo>
                  <a:cubicBezTo>
                    <a:pt x="1" y="565"/>
                    <a:pt x="95" y="660"/>
                    <a:pt x="214" y="660"/>
                  </a:cubicBezTo>
                  <a:cubicBezTo>
                    <a:pt x="333" y="660"/>
                    <a:pt x="432" y="565"/>
                    <a:pt x="432" y="446"/>
                  </a:cubicBezTo>
                  <a:lnTo>
                    <a:pt x="432" y="214"/>
                  </a:lnTo>
                  <a:cubicBezTo>
                    <a:pt x="432" y="96"/>
                    <a:pt x="333"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08"/>
            <p:cNvSpPr/>
            <p:nvPr/>
          </p:nvSpPr>
          <p:spPr>
            <a:xfrm>
              <a:off x="4205150" y="3357550"/>
              <a:ext cx="10800" cy="16475"/>
            </a:xfrm>
            <a:custGeom>
              <a:rect b="b" l="l" r="r" t="t"/>
              <a:pathLst>
                <a:path extrusionOk="0" h="659" w="432">
                  <a:moveTo>
                    <a:pt x="214" y="0"/>
                  </a:moveTo>
                  <a:cubicBezTo>
                    <a:pt x="95" y="0"/>
                    <a:pt x="1" y="95"/>
                    <a:pt x="1" y="213"/>
                  </a:cubicBezTo>
                  <a:lnTo>
                    <a:pt x="1" y="445"/>
                  </a:lnTo>
                  <a:cubicBezTo>
                    <a:pt x="1" y="564"/>
                    <a:pt x="95" y="659"/>
                    <a:pt x="214" y="659"/>
                  </a:cubicBezTo>
                  <a:cubicBezTo>
                    <a:pt x="333" y="659"/>
                    <a:pt x="432" y="564"/>
                    <a:pt x="432" y="445"/>
                  </a:cubicBezTo>
                  <a:lnTo>
                    <a:pt x="432" y="213"/>
                  </a:lnTo>
                  <a:cubicBezTo>
                    <a:pt x="432" y="95"/>
                    <a:pt x="333"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08"/>
            <p:cNvSpPr/>
            <p:nvPr/>
          </p:nvSpPr>
          <p:spPr>
            <a:xfrm>
              <a:off x="4205150" y="3380500"/>
              <a:ext cx="10800" cy="16600"/>
            </a:xfrm>
            <a:custGeom>
              <a:rect b="b" l="l" r="r" t="t"/>
              <a:pathLst>
                <a:path extrusionOk="0" h="664" w="432">
                  <a:moveTo>
                    <a:pt x="214" y="1"/>
                  </a:moveTo>
                  <a:cubicBezTo>
                    <a:pt x="95" y="1"/>
                    <a:pt x="1" y="95"/>
                    <a:pt x="1" y="219"/>
                  </a:cubicBezTo>
                  <a:lnTo>
                    <a:pt x="1" y="447"/>
                  </a:lnTo>
                  <a:cubicBezTo>
                    <a:pt x="1" y="565"/>
                    <a:pt x="95" y="664"/>
                    <a:pt x="214" y="664"/>
                  </a:cubicBezTo>
                  <a:cubicBezTo>
                    <a:pt x="333" y="664"/>
                    <a:pt x="432" y="565"/>
                    <a:pt x="432" y="447"/>
                  </a:cubicBezTo>
                  <a:lnTo>
                    <a:pt x="432" y="219"/>
                  </a:lnTo>
                  <a:cubicBezTo>
                    <a:pt x="432" y="95"/>
                    <a:pt x="333"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108"/>
            <p:cNvSpPr/>
            <p:nvPr/>
          </p:nvSpPr>
          <p:spPr>
            <a:xfrm>
              <a:off x="4233800" y="3334550"/>
              <a:ext cx="10825" cy="16500"/>
            </a:xfrm>
            <a:custGeom>
              <a:rect b="b" l="l" r="r" t="t"/>
              <a:pathLst>
                <a:path extrusionOk="0" h="660" w="433">
                  <a:moveTo>
                    <a:pt x="219" y="1"/>
                  </a:moveTo>
                  <a:cubicBezTo>
                    <a:pt x="101" y="1"/>
                    <a:pt x="1" y="96"/>
                    <a:pt x="1" y="214"/>
                  </a:cubicBezTo>
                  <a:lnTo>
                    <a:pt x="1" y="446"/>
                  </a:lnTo>
                  <a:cubicBezTo>
                    <a:pt x="1" y="565"/>
                    <a:pt x="101" y="660"/>
                    <a:pt x="219" y="660"/>
                  </a:cubicBezTo>
                  <a:cubicBezTo>
                    <a:pt x="337" y="660"/>
                    <a:pt x="433" y="565"/>
                    <a:pt x="433" y="446"/>
                  </a:cubicBezTo>
                  <a:lnTo>
                    <a:pt x="433" y="214"/>
                  </a:lnTo>
                  <a:cubicBezTo>
                    <a:pt x="433" y="96"/>
                    <a:pt x="337"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08"/>
            <p:cNvSpPr/>
            <p:nvPr/>
          </p:nvSpPr>
          <p:spPr>
            <a:xfrm>
              <a:off x="4233800" y="3357550"/>
              <a:ext cx="10825" cy="16475"/>
            </a:xfrm>
            <a:custGeom>
              <a:rect b="b" l="l" r="r" t="t"/>
              <a:pathLst>
                <a:path extrusionOk="0" h="659" w="433">
                  <a:moveTo>
                    <a:pt x="219" y="0"/>
                  </a:moveTo>
                  <a:cubicBezTo>
                    <a:pt x="101" y="0"/>
                    <a:pt x="1" y="95"/>
                    <a:pt x="1" y="213"/>
                  </a:cubicBezTo>
                  <a:lnTo>
                    <a:pt x="1" y="445"/>
                  </a:lnTo>
                  <a:cubicBezTo>
                    <a:pt x="1" y="564"/>
                    <a:pt x="101" y="659"/>
                    <a:pt x="219" y="659"/>
                  </a:cubicBezTo>
                  <a:cubicBezTo>
                    <a:pt x="337" y="659"/>
                    <a:pt x="433" y="564"/>
                    <a:pt x="433" y="445"/>
                  </a:cubicBezTo>
                  <a:lnTo>
                    <a:pt x="433" y="213"/>
                  </a:lnTo>
                  <a:cubicBezTo>
                    <a:pt x="433" y="95"/>
                    <a:pt x="337" y="0"/>
                    <a:pt x="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08"/>
            <p:cNvSpPr/>
            <p:nvPr/>
          </p:nvSpPr>
          <p:spPr>
            <a:xfrm>
              <a:off x="4233800" y="3380500"/>
              <a:ext cx="10825" cy="16600"/>
            </a:xfrm>
            <a:custGeom>
              <a:rect b="b" l="l" r="r" t="t"/>
              <a:pathLst>
                <a:path extrusionOk="0" h="664" w="433">
                  <a:moveTo>
                    <a:pt x="219" y="1"/>
                  </a:moveTo>
                  <a:cubicBezTo>
                    <a:pt x="101" y="1"/>
                    <a:pt x="1" y="95"/>
                    <a:pt x="1" y="219"/>
                  </a:cubicBezTo>
                  <a:lnTo>
                    <a:pt x="1" y="447"/>
                  </a:lnTo>
                  <a:cubicBezTo>
                    <a:pt x="1" y="565"/>
                    <a:pt x="101" y="664"/>
                    <a:pt x="219" y="664"/>
                  </a:cubicBezTo>
                  <a:cubicBezTo>
                    <a:pt x="337" y="664"/>
                    <a:pt x="433" y="565"/>
                    <a:pt x="433" y="447"/>
                  </a:cubicBezTo>
                  <a:lnTo>
                    <a:pt x="433" y="219"/>
                  </a:lnTo>
                  <a:cubicBezTo>
                    <a:pt x="433" y="95"/>
                    <a:pt x="337"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108"/>
            <p:cNvSpPr/>
            <p:nvPr/>
          </p:nvSpPr>
          <p:spPr>
            <a:xfrm>
              <a:off x="4176400" y="3334550"/>
              <a:ext cx="10800" cy="16500"/>
            </a:xfrm>
            <a:custGeom>
              <a:rect b="b" l="l" r="r" t="t"/>
              <a:pathLst>
                <a:path extrusionOk="0" h="660" w="432">
                  <a:moveTo>
                    <a:pt x="213" y="1"/>
                  </a:moveTo>
                  <a:cubicBezTo>
                    <a:pt x="95" y="1"/>
                    <a:pt x="0" y="96"/>
                    <a:pt x="0" y="214"/>
                  </a:cubicBezTo>
                  <a:lnTo>
                    <a:pt x="0" y="446"/>
                  </a:lnTo>
                  <a:cubicBezTo>
                    <a:pt x="0" y="565"/>
                    <a:pt x="95" y="660"/>
                    <a:pt x="213" y="660"/>
                  </a:cubicBezTo>
                  <a:cubicBezTo>
                    <a:pt x="336" y="660"/>
                    <a:pt x="431" y="565"/>
                    <a:pt x="431" y="446"/>
                  </a:cubicBezTo>
                  <a:lnTo>
                    <a:pt x="431" y="214"/>
                  </a:lnTo>
                  <a:cubicBezTo>
                    <a:pt x="431" y="96"/>
                    <a:pt x="336"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108"/>
            <p:cNvSpPr/>
            <p:nvPr/>
          </p:nvSpPr>
          <p:spPr>
            <a:xfrm>
              <a:off x="4176400" y="3357550"/>
              <a:ext cx="10800" cy="16475"/>
            </a:xfrm>
            <a:custGeom>
              <a:rect b="b" l="l" r="r" t="t"/>
              <a:pathLst>
                <a:path extrusionOk="0" h="659" w="432">
                  <a:moveTo>
                    <a:pt x="213" y="0"/>
                  </a:moveTo>
                  <a:cubicBezTo>
                    <a:pt x="95" y="0"/>
                    <a:pt x="0" y="95"/>
                    <a:pt x="0" y="213"/>
                  </a:cubicBezTo>
                  <a:lnTo>
                    <a:pt x="0" y="445"/>
                  </a:lnTo>
                  <a:cubicBezTo>
                    <a:pt x="0" y="564"/>
                    <a:pt x="95" y="659"/>
                    <a:pt x="213" y="659"/>
                  </a:cubicBezTo>
                  <a:cubicBezTo>
                    <a:pt x="336" y="659"/>
                    <a:pt x="431" y="564"/>
                    <a:pt x="431" y="445"/>
                  </a:cubicBezTo>
                  <a:lnTo>
                    <a:pt x="431" y="213"/>
                  </a:lnTo>
                  <a:cubicBezTo>
                    <a:pt x="431" y="95"/>
                    <a:pt x="336" y="0"/>
                    <a:pt x="2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108"/>
            <p:cNvSpPr/>
            <p:nvPr/>
          </p:nvSpPr>
          <p:spPr>
            <a:xfrm>
              <a:off x="4176400" y="3380500"/>
              <a:ext cx="10800" cy="16600"/>
            </a:xfrm>
            <a:custGeom>
              <a:rect b="b" l="l" r="r" t="t"/>
              <a:pathLst>
                <a:path extrusionOk="0" h="664" w="432">
                  <a:moveTo>
                    <a:pt x="213" y="1"/>
                  </a:moveTo>
                  <a:cubicBezTo>
                    <a:pt x="95" y="1"/>
                    <a:pt x="0" y="95"/>
                    <a:pt x="0" y="219"/>
                  </a:cubicBezTo>
                  <a:lnTo>
                    <a:pt x="0" y="447"/>
                  </a:lnTo>
                  <a:cubicBezTo>
                    <a:pt x="0" y="565"/>
                    <a:pt x="95" y="664"/>
                    <a:pt x="213" y="664"/>
                  </a:cubicBezTo>
                  <a:cubicBezTo>
                    <a:pt x="336" y="664"/>
                    <a:pt x="431" y="565"/>
                    <a:pt x="431" y="447"/>
                  </a:cubicBezTo>
                  <a:lnTo>
                    <a:pt x="431" y="219"/>
                  </a:lnTo>
                  <a:cubicBezTo>
                    <a:pt x="431" y="95"/>
                    <a:pt x="336"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108"/>
            <p:cNvSpPr/>
            <p:nvPr/>
          </p:nvSpPr>
          <p:spPr>
            <a:xfrm>
              <a:off x="4095850" y="3242550"/>
              <a:ext cx="367250" cy="356000"/>
            </a:xfrm>
            <a:custGeom>
              <a:rect b="b" l="l" r="r" t="t"/>
              <a:pathLst>
                <a:path extrusionOk="0" h="14240" w="14690">
                  <a:moveTo>
                    <a:pt x="4586" y="2042"/>
                  </a:moveTo>
                  <a:cubicBezTo>
                    <a:pt x="5155" y="2042"/>
                    <a:pt x="5628" y="2449"/>
                    <a:pt x="5732" y="2989"/>
                  </a:cubicBezTo>
                  <a:lnTo>
                    <a:pt x="3444" y="2989"/>
                  </a:lnTo>
                  <a:cubicBezTo>
                    <a:pt x="3544" y="2449"/>
                    <a:pt x="4018" y="2042"/>
                    <a:pt x="4586" y="2042"/>
                  </a:cubicBezTo>
                  <a:close/>
                  <a:moveTo>
                    <a:pt x="14131" y="8252"/>
                  </a:moveTo>
                  <a:cubicBezTo>
                    <a:pt x="14202" y="8252"/>
                    <a:pt x="14259" y="8309"/>
                    <a:pt x="14259" y="8380"/>
                  </a:cubicBezTo>
                  <a:cubicBezTo>
                    <a:pt x="14259" y="8451"/>
                    <a:pt x="14202" y="8508"/>
                    <a:pt x="14131" y="8508"/>
                  </a:cubicBezTo>
                  <a:lnTo>
                    <a:pt x="11938" y="8508"/>
                  </a:lnTo>
                  <a:cubicBezTo>
                    <a:pt x="11819" y="8508"/>
                    <a:pt x="11720" y="8608"/>
                    <a:pt x="11720" y="8726"/>
                  </a:cubicBezTo>
                  <a:cubicBezTo>
                    <a:pt x="11720" y="8844"/>
                    <a:pt x="11819" y="8939"/>
                    <a:pt x="11938" y="8939"/>
                  </a:cubicBezTo>
                  <a:lnTo>
                    <a:pt x="13340" y="8939"/>
                  </a:lnTo>
                  <a:lnTo>
                    <a:pt x="13340" y="9877"/>
                  </a:lnTo>
                  <a:cubicBezTo>
                    <a:pt x="13340" y="10668"/>
                    <a:pt x="13056" y="11398"/>
                    <a:pt x="12578" y="11962"/>
                  </a:cubicBezTo>
                  <a:lnTo>
                    <a:pt x="2118" y="11962"/>
                  </a:lnTo>
                  <a:cubicBezTo>
                    <a:pt x="1640" y="11398"/>
                    <a:pt x="1351" y="10668"/>
                    <a:pt x="1351" y="9877"/>
                  </a:cubicBezTo>
                  <a:lnTo>
                    <a:pt x="1351" y="8939"/>
                  </a:lnTo>
                  <a:lnTo>
                    <a:pt x="10919" y="8939"/>
                  </a:lnTo>
                  <a:cubicBezTo>
                    <a:pt x="11043" y="8939"/>
                    <a:pt x="11137" y="8844"/>
                    <a:pt x="11137" y="8726"/>
                  </a:cubicBezTo>
                  <a:cubicBezTo>
                    <a:pt x="11137" y="8608"/>
                    <a:pt x="11043" y="8508"/>
                    <a:pt x="10919" y="8508"/>
                  </a:cubicBezTo>
                  <a:lnTo>
                    <a:pt x="564" y="8508"/>
                  </a:lnTo>
                  <a:cubicBezTo>
                    <a:pt x="488" y="8508"/>
                    <a:pt x="431" y="8451"/>
                    <a:pt x="431" y="8380"/>
                  </a:cubicBezTo>
                  <a:cubicBezTo>
                    <a:pt x="431" y="8309"/>
                    <a:pt x="488" y="8252"/>
                    <a:pt x="564" y="8252"/>
                  </a:cubicBezTo>
                  <a:close/>
                  <a:moveTo>
                    <a:pt x="3444" y="12393"/>
                  </a:moveTo>
                  <a:cubicBezTo>
                    <a:pt x="3430" y="12563"/>
                    <a:pt x="3402" y="12725"/>
                    <a:pt x="3359" y="12867"/>
                  </a:cubicBezTo>
                  <a:cubicBezTo>
                    <a:pt x="3065" y="12747"/>
                    <a:pt x="2800" y="12587"/>
                    <a:pt x="2558" y="12393"/>
                  </a:cubicBezTo>
                  <a:close/>
                  <a:moveTo>
                    <a:pt x="12137" y="12393"/>
                  </a:moveTo>
                  <a:cubicBezTo>
                    <a:pt x="11896" y="12587"/>
                    <a:pt x="11625" y="12747"/>
                    <a:pt x="11336" y="12867"/>
                  </a:cubicBezTo>
                  <a:cubicBezTo>
                    <a:pt x="11288" y="12725"/>
                    <a:pt x="11260" y="12563"/>
                    <a:pt x="11251" y="12393"/>
                  </a:cubicBezTo>
                  <a:close/>
                  <a:moveTo>
                    <a:pt x="10820" y="12393"/>
                  </a:moveTo>
                  <a:cubicBezTo>
                    <a:pt x="10829" y="12615"/>
                    <a:pt x="10868" y="12819"/>
                    <a:pt x="10925" y="13003"/>
                  </a:cubicBezTo>
                  <a:cubicBezTo>
                    <a:pt x="10663" y="13075"/>
                    <a:pt x="10389" y="13108"/>
                    <a:pt x="10105" y="13108"/>
                  </a:cubicBezTo>
                  <a:lnTo>
                    <a:pt x="4586" y="13108"/>
                  </a:lnTo>
                  <a:cubicBezTo>
                    <a:pt x="4302" y="13108"/>
                    <a:pt x="4027" y="13075"/>
                    <a:pt x="3767" y="13003"/>
                  </a:cubicBezTo>
                  <a:cubicBezTo>
                    <a:pt x="3824" y="12819"/>
                    <a:pt x="3861" y="12615"/>
                    <a:pt x="3876" y="12393"/>
                  </a:cubicBezTo>
                  <a:close/>
                  <a:moveTo>
                    <a:pt x="3321" y="1"/>
                  </a:moveTo>
                  <a:cubicBezTo>
                    <a:pt x="2506" y="1"/>
                    <a:pt x="1843" y="663"/>
                    <a:pt x="1843" y="1478"/>
                  </a:cubicBezTo>
                  <a:lnTo>
                    <a:pt x="1843" y="7821"/>
                  </a:lnTo>
                  <a:lnTo>
                    <a:pt x="1123" y="7821"/>
                  </a:lnTo>
                  <a:lnTo>
                    <a:pt x="1123" y="7561"/>
                  </a:lnTo>
                  <a:lnTo>
                    <a:pt x="1137" y="7561"/>
                  </a:lnTo>
                  <a:cubicBezTo>
                    <a:pt x="1255" y="7561"/>
                    <a:pt x="1351" y="7466"/>
                    <a:pt x="1351" y="7343"/>
                  </a:cubicBezTo>
                  <a:cubicBezTo>
                    <a:pt x="1351" y="7224"/>
                    <a:pt x="1255" y="7130"/>
                    <a:pt x="1137" y="7130"/>
                  </a:cubicBezTo>
                  <a:lnTo>
                    <a:pt x="678" y="7130"/>
                  </a:lnTo>
                  <a:cubicBezTo>
                    <a:pt x="560" y="7130"/>
                    <a:pt x="460" y="7224"/>
                    <a:pt x="460" y="7343"/>
                  </a:cubicBezTo>
                  <a:cubicBezTo>
                    <a:pt x="460" y="7466"/>
                    <a:pt x="560" y="7561"/>
                    <a:pt x="678" y="7561"/>
                  </a:cubicBezTo>
                  <a:lnTo>
                    <a:pt x="693" y="7561"/>
                  </a:lnTo>
                  <a:lnTo>
                    <a:pt x="693" y="7821"/>
                  </a:lnTo>
                  <a:lnTo>
                    <a:pt x="564" y="7821"/>
                  </a:lnTo>
                  <a:cubicBezTo>
                    <a:pt x="251" y="7821"/>
                    <a:pt x="0" y="8072"/>
                    <a:pt x="0" y="8380"/>
                  </a:cubicBezTo>
                  <a:cubicBezTo>
                    <a:pt x="0" y="8689"/>
                    <a:pt x="251" y="8939"/>
                    <a:pt x="564" y="8939"/>
                  </a:cubicBezTo>
                  <a:lnTo>
                    <a:pt x="920" y="8939"/>
                  </a:lnTo>
                  <a:lnTo>
                    <a:pt x="920" y="9877"/>
                  </a:lnTo>
                  <a:cubicBezTo>
                    <a:pt x="920" y="10650"/>
                    <a:pt x="1161" y="11369"/>
                    <a:pt x="1574" y="11962"/>
                  </a:cubicBezTo>
                  <a:lnTo>
                    <a:pt x="1365" y="11962"/>
                  </a:lnTo>
                  <a:cubicBezTo>
                    <a:pt x="1246" y="11962"/>
                    <a:pt x="1152" y="12056"/>
                    <a:pt x="1152" y="12174"/>
                  </a:cubicBezTo>
                  <a:cubicBezTo>
                    <a:pt x="1152" y="12292"/>
                    <a:pt x="1246" y="12393"/>
                    <a:pt x="1365" y="12393"/>
                  </a:cubicBezTo>
                  <a:lnTo>
                    <a:pt x="1924" y="12393"/>
                  </a:lnTo>
                  <a:cubicBezTo>
                    <a:pt x="2274" y="12762"/>
                    <a:pt x="2696" y="13055"/>
                    <a:pt x="3174" y="13254"/>
                  </a:cubicBezTo>
                  <a:cubicBezTo>
                    <a:pt x="3118" y="13335"/>
                    <a:pt x="3056" y="13407"/>
                    <a:pt x="2989" y="13468"/>
                  </a:cubicBezTo>
                  <a:cubicBezTo>
                    <a:pt x="2657" y="13762"/>
                    <a:pt x="2218" y="13807"/>
                    <a:pt x="1995" y="13807"/>
                  </a:cubicBezTo>
                  <a:cubicBezTo>
                    <a:pt x="1910" y="13807"/>
                    <a:pt x="1856" y="13800"/>
                    <a:pt x="1852" y="13799"/>
                  </a:cubicBezTo>
                  <a:cubicBezTo>
                    <a:pt x="1844" y="13798"/>
                    <a:pt x="1836" y="13797"/>
                    <a:pt x="1827" y="13797"/>
                  </a:cubicBezTo>
                  <a:cubicBezTo>
                    <a:pt x="1720" y="13797"/>
                    <a:pt x="1629" y="13879"/>
                    <a:pt x="1611" y="13989"/>
                  </a:cubicBezTo>
                  <a:cubicBezTo>
                    <a:pt x="1596" y="14107"/>
                    <a:pt x="1682" y="14216"/>
                    <a:pt x="1801" y="14231"/>
                  </a:cubicBezTo>
                  <a:cubicBezTo>
                    <a:pt x="1810" y="14232"/>
                    <a:pt x="1877" y="14240"/>
                    <a:pt x="1983" y="14240"/>
                  </a:cubicBezTo>
                  <a:cubicBezTo>
                    <a:pt x="2267" y="14240"/>
                    <a:pt x="2827" y="14183"/>
                    <a:pt x="3269" y="13790"/>
                  </a:cubicBezTo>
                  <a:cubicBezTo>
                    <a:pt x="3397" y="13681"/>
                    <a:pt x="3501" y="13549"/>
                    <a:pt x="3592" y="13401"/>
                  </a:cubicBezTo>
                  <a:cubicBezTo>
                    <a:pt x="3909" y="13492"/>
                    <a:pt x="4240" y="13539"/>
                    <a:pt x="4586" y="13539"/>
                  </a:cubicBezTo>
                  <a:lnTo>
                    <a:pt x="10105" y="13539"/>
                  </a:lnTo>
                  <a:cubicBezTo>
                    <a:pt x="10451" y="13539"/>
                    <a:pt x="10787" y="13492"/>
                    <a:pt x="11104" y="13401"/>
                  </a:cubicBezTo>
                  <a:cubicBezTo>
                    <a:pt x="11189" y="13549"/>
                    <a:pt x="11299" y="13681"/>
                    <a:pt x="11421" y="13790"/>
                  </a:cubicBezTo>
                  <a:cubicBezTo>
                    <a:pt x="11867" y="14183"/>
                    <a:pt x="12421" y="14240"/>
                    <a:pt x="12705" y="14240"/>
                  </a:cubicBezTo>
                  <a:cubicBezTo>
                    <a:pt x="12814" y="14240"/>
                    <a:pt x="12886" y="14231"/>
                    <a:pt x="12895" y="14231"/>
                  </a:cubicBezTo>
                  <a:cubicBezTo>
                    <a:pt x="13013" y="14216"/>
                    <a:pt x="13094" y="14107"/>
                    <a:pt x="13079" y="13989"/>
                  </a:cubicBezTo>
                  <a:cubicBezTo>
                    <a:pt x="13066" y="13879"/>
                    <a:pt x="12971" y="13797"/>
                    <a:pt x="12863" y="13797"/>
                  </a:cubicBezTo>
                  <a:cubicBezTo>
                    <a:pt x="12855" y="13797"/>
                    <a:pt x="12846" y="13798"/>
                    <a:pt x="12838" y="13799"/>
                  </a:cubicBezTo>
                  <a:cubicBezTo>
                    <a:pt x="12837" y="13800"/>
                    <a:pt x="12782" y="13808"/>
                    <a:pt x="12694" y="13808"/>
                  </a:cubicBezTo>
                  <a:cubicBezTo>
                    <a:pt x="12474" y="13808"/>
                    <a:pt x="12043" y="13762"/>
                    <a:pt x="11710" y="13468"/>
                  </a:cubicBezTo>
                  <a:cubicBezTo>
                    <a:pt x="11640" y="13407"/>
                    <a:pt x="11578" y="13335"/>
                    <a:pt x="11521" y="13254"/>
                  </a:cubicBezTo>
                  <a:cubicBezTo>
                    <a:pt x="11994" y="13055"/>
                    <a:pt x="12421" y="12762"/>
                    <a:pt x="12772" y="12393"/>
                  </a:cubicBezTo>
                  <a:lnTo>
                    <a:pt x="13326" y="12393"/>
                  </a:lnTo>
                  <a:cubicBezTo>
                    <a:pt x="13444" y="12393"/>
                    <a:pt x="13544" y="12292"/>
                    <a:pt x="13544" y="12174"/>
                  </a:cubicBezTo>
                  <a:cubicBezTo>
                    <a:pt x="13544" y="12056"/>
                    <a:pt x="13444" y="11962"/>
                    <a:pt x="13326" y="11962"/>
                  </a:cubicBezTo>
                  <a:lnTo>
                    <a:pt x="13122" y="11962"/>
                  </a:lnTo>
                  <a:cubicBezTo>
                    <a:pt x="13529" y="11369"/>
                    <a:pt x="13771" y="10650"/>
                    <a:pt x="13771" y="9877"/>
                  </a:cubicBezTo>
                  <a:lnTo>
                    <a:pt x="13771" y="8939"/>
                  </a:lnTo>
                  <a:lnTo>
                    <a:pt x="14131" y="8939"/>
                  </a:lnTo>
                  <a:cubicBezTo>
                    <a:pt x="14439" y="8939"/>
                    <a:pt x="14690" y="8689"/>
                    <a:pt x="14690" y="8380"/>
                  </a:cubicBezTo>
                  <a:cubicBezTo>
                    <a:pt x="14690" y="8072"/>
                    <a:pt x="14439" y="7821"/>
                    <a:pt x="14131" y="7821"/>
                  </a:cubicBezTo>
                  <a:lnTo>
                    <a:pt x="3421" y="7821"/>
                  </a:lnTo>
                  <a:lnTo>
                    <a:pt x="3421" y="7561"/>
                  </a:lnTo>
                  <a:lnTo>
                    <a:pt x="3435" y="7561"/>
                  </a:lnTo>
                  <a:cubicBezTo>
                    <a:pt x="3558" y="7561"/>
                    <a:pt x="3653" y="7466"/>
                    <a:pt x="3653" y="7343"/>
                  </a:cubicBezTo>
                  <a:cubicBezTo>
                    <a:pt x="3653" y="7224"/>
                    <a:pt x="3558" y="7130"/>
                    <a:pt x="3435" y="7130"/>
                  </a:cubicBezTo>
                  <a:lnTo>
                    <a:pt x="2975" y="7130"/>
                  </a:lnTo>
                  <a:cubicBezTo>
                    <a:pt x="2857" y="7130"/>
                    <a:pt x="2762" y="7224"/>
                    <a:pt x="2762" y="7343"/>
                  </a:cubicBezTo>
                  <a:cubicBezTo>
                    <a:pt x="2762" y="7466"/>
                    <a:pt x="2857" y="7561"/>
                    <a:pt x="2975" y="7561"/>
                  </a:cubicBezTo>
                  <a:lnTo>
                    <a:pt x="2989" y="7561"/>
                  </a:lnTo>
                  <a:lnTo>
                    <a:pt x="2989" y="7821"/>
                  </a:lnTo>
                  <a:lnTo>
                    <a:pt x="2274" y="7821"/>
                  </a:lnTo>
                  <a:lnTo>
                    <a:pt x="2274" y="1478"/>
                  </a:lnTo>
                  <a:cubicBezTo>
                    <a:pt x="2274" y="901"/>
                    <a:pt x="2744" y="431"/>
                    <a:pt x="3321" y="431"/>
                  </a:cubicBezTo>
                  <a:cubicBezTo>
                    <a:pt x="3899" y="431"/>
                    <a:pt x="4373" y="901"/>
                    <a:pt x="4373" y="1478"/>
                  </a:cubicBezTo>
                  <a:lnTo>
                    <a:pt x="4373" y="1625"/>
                  </a:lnTo>
                  <a:cubicBezTo>
                    <a:pt x="3662" y="1719"/>
                    <a:pt x="3103" y="2283"/>
                    <a:pt x="3008" y="2989"/>
                  </a:cubicBezTo>
                  <a:lnTo>
                    <a:pt x="2748" y="2989"/>
                  </a:lnTo>
                  <a:cubicBezTo>
                    <a:pt x="2630" y="2989"/>
                    <a:pt x="2530" y="3084"/>
                    <a:pt x="2530" y="3208"/>
                  </a:cubicBezTo>
                  <a:cubicBezTo>
                    <a:pt x="2530" y="3326"/>
                    <a:pt x="2630" y="3420"/>
                    <a:pt x="2748" y="3420"/>
                  </a:cubicBezTo>
                  <a:lnTo>
                    <a:pt x="6428" y="3420"/>
                  </a:lnTo>
                  <a:cubicBezTo>
                    <a:pt x="6548" y="3420"/>
                    <a:pt x="6642" y="3326"/>
                    <a:pt x="6642" y="3208"/>
                  </a:cubicBezTo>
                  <a:cubicBezTo>
                    <a:pt x="6642" y="3084"/>
                    <a:pt x="6548" y="2989"/>
                    <a:pt x="6428" y="2989"/>
                  </a:cubicBezTo>
                  <a:lnTo>
                    <a:pt x="6168" y="2989"/>
                  </a:lnTo>
                  <a:cubicBezTo>
                    <a:pt x="6074" y="2283"/>
                    <a:pt x="5510" y="1719"/>
                    <a:pt x="4804" y="1625"/>
                  </a:cubicBezTo>
                  <a:lnTo>
                    <a:pt x="4804" y="1478"/>
                  </a:lnTo>
                  <a:cubicBezTo>
                    <a:pt x="4804" y="663"/>
                    <a:pt x="4141" y="1"/>
                    <a:pt x="33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108"/>
          <p:cNvGrpSpPr/>
          <p:nvPr/>
        </p:nvGrpSpPr>
        <p:grpSpPr>
          <a:xfrm>
            <a:off x="1038700" y="1516750"/>
            <a:ext cx="292500" cy="367375"/>
            <a:chOff x="1038700" y="1516750"/>
            <a:chExt cx="292500" cy="367375"/>
          </a:xfrm>
        </p:grpSpPr>
        <p:sp>
          <p:nvSpPr>
            <p:cNvPr id="1926" name="Google Shape;1926;p108"/>
            <p:cNvSpPr/>
            <p:nvPr/>
          </p:nvSpPr>
          <p:spPr>
            <a:xfrm>
              <a:off x="1060825" y="1591450"/>
              <a:ext cx="47050" cy="28125"/>
            </a:xfrm>
            <a:custGeom>
              <a:rect b="b" l="l" r="r" t="t"/>
              <a:pathLst>
                <a:path extrusionOk="0" h="1125" w="1882">
                  <a:moveTo>
                    <a:pt x="1332" y="432"/>
                  </a:moveTo>
                  <a:lnTo>
                    <a:pt x="1247" y="693"/>
                  </a:lnTo>
                  <a:lnTo>
                    <a:pt x="635" y="693"/>
                  </a:lnTo>
                  <a:lnTo>
                    <a:pt x="550" y="432"/>
                  </a:lnTo>
                  <a:close/>
                  <a:moveTo>
                    <a:pt x="252" y="1"/>
                  </a:moveTo>
                  <a:cubicBezTo>
                    <a:pt x="110" y="1"/>
                    <a:pt x="1" y="148"/>
                    <a:pt x="49" y="285"/>
                  </a:cubicBezTo>
                  <a:lnTo>
                    <a:pt x="276" y="977"/>
                  </a:lnTo>
                  <a:cubicBezTo>
                    <a:pt x="309" y="1067"/>
                    <a:pt x="390" y="1124"/>
                    <a:pt x="484" y="1124"/>
                  </a:cubicBezTo>
                  <a:lnTo>
                    <a:pt x="1403" y="1124"/>
                  </a:lnTo>
                  <a:cubicBezTo>
                    <a:pt x="1493" y="1124"/>
                    <a:pt x="1578" y="1067"/>
                    <a:pt x="1606" y="977"/>
                  </a:cubicBezTo>
                  <a:lnTo>
                    <a:pt x="1839" y="285"/>
                  </a:lnTo>
                  <a:cubicBezTo>
                    <a:pt x="1881" y="148"/>
                    <a:pt x="1777" y="1"/>
                    <a:pt x="16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108"/>
            <p:cNvSpPr/>
            <p:nvPr/>
          </p:nvSpPr>
          <p:spPr>
            <a:xfrm>
              <a:off x="1038700" y="1539700"/>
              <a:ext cx="282325" cy="344425"/>
            </a:xfrm>
            <a:custGeom>
              <a:rect b="b" l="l" r="r" t="t"/>
              <a:pathLst>
                <a:path extrusionOk="0" h="13777" w="11293">
                  <a:moveTo>
                    <a:pt x="2747" y="437"/>
                  </a:moveTo>
                  <a:cubicBezTo>
                    <a:pt x="3008" y="437"/>
                    <a:pt x="3221" y="645"/>
                    <a:pt x="3221" y="910"/>
                  </a:cubicBezTo>
                  <a:lnTo>
                    <a:pt x="3221" y="1152"/>
                  </a:lnTo>
                  <a:lnTo>
                    <a:pt x="431" y="1152"/>
                  </a:lnTo>
                  <a:lnTo>
                    <a:pt x="431" y="910"/>
                  </a:lnTo>
                  <a:cubicBezTo>
                    <a:pt x="431" y="645"/>
                    <a:pt x="644" y="437"/>
                    <a:pt x="910" y="437"/>
                  </a:cubicBezTo>
                  <a:close/>
                  <a:moveTo>
                    <a:pt x="3221" y="1583"/>
                  </a:moveTo>
                  <a:lnTo>
                    <a:pt x="3221" y="5984"/>
                  </a:lnTo>
                  <a:lnTo>
                    <a:pt x="431" y="5984"/>
                  </a:lnTo>
                  <a:lnTo>
                    <a:pt x="431" y="1583"/>
                  </a:lnTo>
                  <a:close/>
                  <a:moveTo>
                    <a:pt x="10810" y="6415"/>
                  </a:moveTo>
                  <a:cubicBezTo>
                    <a:pt x="10786" y="6808"/>
                    <a:pt x="10659" y="7709"/>
                    <a:pt x="9953" y="8457"/>
                  </a:cubicBezTo>
                  <a:cubicBezTo>
                    <a:pt x="9205" y="9257"/>
                    <a:pt x="8015" y="9664"/>
                    <a:pt x="6428" y="9664"/>
                  </a:cubicBezTo>
                  <a:lnTo>
                    <a:pt x="3439" y="9664"/>
                  </a:lnTo>
                  <a:cubicBezTo>
                    <a:pt x="3315" y="9664"/>
                    <a:pt x="3221" y="9760"/>
                    <a:pt x="3221" y="9878"/>
                  </a:cubicBezTo>
                  <a:lnTo>
                    <a:pt x="3221" y="13341"/>
                  </a:lnTo>
                  <a:lnTo>
                    <a:pt x="431" y="13341"/>
                  </a:lnTo>
                  <a:lnTo>
                    <a:pt x="431" y="6415"/>
                  </a:lnTo>
                  <a:close/>
                  <a:moveTo>
                    <a:pt x="910" y="1"/>
                  </a:moveTo>
                  <a:cubicBezTo>
                    <a:pt x="407" y="1"/>
                    <a:pt x="0" y="409"/>
                    <a:pt x="0" y="910"/>
                  </a:cubicBezTo>
                  <a:lnTo>
                    <a:pt x="0" y="13558"/>
                  </a:lnTo>
                  <a:cubicBezTo>
                    <a:pt x="0" y="13677"/>
                    <a:pt x="99" y="13776"/>
                    <a:pt x="217" y="13776"/>
                  </a:cubicBezTo>
                  <a:lnTo>
                    <a:pt x="3439" y="13776"/>
                  </a:lnTo>
                  <a:cubicBezTo>
                    <a:pt x="3558" y="13776"/>
                    <a:pt x="3652" y="13677"/>
                    <a:pt x="3652" y="13558"/>
                  </a:cubicBezTo>
                  <a:lnTo>
                    <a:pt x="3652" y="10096"/>
                  </a:lnTo>
                  <a:lnTo>
                    <a:pt x="6428" y="10096"/>
                  </a:lnTo>
                  <a:cubicBezTo>
                    <a:pt x="8138" y="10096"/>
                    <a:pt x="9432" y="9641"/>
                    <a:pt x="10270" y="8755"/>
                  </a:cubicBezTo>
                  <a:cubicBezTo>
                    <a:pt x="11293" y="7665"/>
                    <a:pt x="11251" y="6316"/>
                    <a:pt x="11241" y="6192"/>
                  </a:cubicBezTo>
                  <a:lnTo>
                    <a:pt x="11241" y="5969"/>
                  </a:lnTo>
                  <a:cubicBezTo>
                    <a:pt x="11241" y="5468"/>
                    <a:pt x="10838" y="5065"/>
                    <a:pt x="10336" y="5065"/>
                  </a:cubicBezTo>
                  <a:lnTo>
                    <a:pt x="9214" y="5065"/>
                  </a:lnTo>
                  <a:cubicBezTo>
                    <a:pt x="9095" y="5065"/>
                    <a:pt x="9000" y="5160"/>
                    <a:pt x="9000" y="5278"/>
                  </a:cubicBezTo>
                  <a:cubicBezTo>
                    <a:pt x="9000" y="5396"/>
                    <a:pt x="9095" y="5496"/>
                    <a:pt x="9214" y="5496"/>
                  </a:cubicBezTo>
                  <a:lnTo>
                    <a:pt x="10336" y="5496"/>
                  </a:lnTo>
                  <a:cubicBezTo>
                    <a:pt x="10597" y="5496"/>
                    <a:pt x="10810" y="5709"/>
                    <a:pt x="10810" y="5969"/>
                  </a:cubicBezTo>
                  <a:lnTo>
                    <a:pt x="10810" y="5984"/>
                  </a:lnTo>
                  <a:lnTo>
                    <a:pt x="3652" y="5984"/>
                  </a:lnTo>
                  <a:lnTo>
                    <a:pt x="3652" y="5496"/>
                  </a:lnTo>
                  <a:lnTo>
                    <a:pt x="8153" y="5496"/>
                  </a:lnTo>
                  <a:cubicBezTo>
                    <a:pt x="8271" y="5496"/>
                    <a:pt x="8366" y="5396"/>
                    <a:pt x="8366" y="5278"/>
                  </a:cubicBezTo>
                  <a:cubicBezTo>
                    <a:pt x="8366" y="5160"/>
                    <a:pt x="8271" y="5065"/>
                    <a:pt x="8153" y="5065"/>
                  </a:cubicBezTo>
                  <a:lnTo>
                    <a:pt x="3652" y="5065"/>
                  </a:lnTo>
                  <a:lnTo>
                    <a:pt x="3652" y="910"/>
                  </a:lnTo>
                  <a:cubicBezTo>
                    <a:pt x="3652" y="409"/>
                    <a:pt x="3245" y="1"/>
                    <a:pt x="2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08"/>
            <p:cNvSpPr/>
            <p:nvPr/>
          </p:nvSpPr>
          <p:spPr>
            <a:xfrm>
              <a:off x="1176775" y="1516750"/>
              <a:ext cx="154425" cy="114300"/>
            </a:xfrm>
            <a:custGeom>
              <a:rect b="b" l="l" r="r" t="t"/>
              <a:pathLst>
                <a:path extrusionOk="0" h="4572" w="6177">
                  <a:moveTo>
                    <a:pt x="3894" y="1355"/>
                  </a:moveTo>
                  <a:cubicBezTo>
                    <a:pt x="4027" y="1355"/>
                    <a:pt x="4141" y="1464"/>
                    <a:pt x="4141" y="1596"/>
                  </a:cubicBezTo>
                  <a:cubicBezTo>
                    <a:pt x="4141" y="1734"/>
                    <a:pt x="4027" y="1843"/>
                    <a:pt x="3894" y="1843"/>
                  </a:cubicBezTo>
                  <a:cubicBezTo>
                    <a:pt x="3757" y="1843"/>
                    <a:pt x="3647" y="1734"/>
                    <a:pt x="3647" y="1596"/>
                  </a:cubicBezTo>
                  <a:cubicBezTo>
                    <a:pt x="3647" y="1464"/>
                    <a:pt x="3757" y="1355"/>
                    <a:pt x="3894" y="1355"/>
                  </a:cubicBezTo>
                  <a:close/>
                  <a:moveTo>
                    <a:pt x="2805" y="431"/>
                  </a:moveTo>
                  <a:cubicBezTo>
                    <a:pt x="2492" y="725"/>
                    <a:pt x="2298" y="1137"/>
                    <a:pt x="2298" y="1596"/>
                  </a:cubicBezTo>
                  <a:cubicBezTo>
                    <a:pt x="2298" y="2055"/>
                    <a:pt x="2492" y="2468"/>
                    <a:pt x="2805" y="2761"/>
                  </a:cubicBezTo>
                  <a:lnTo>
                    <a:pt x="2283" y="2761"/>
                  </a:lnTo>
                  <a:cubicBezTo>
                    <a:pt x="1644" y="2761"/>
                    <a:pt x="1118" y="2241"/>
                    <a:pt x="1118" y="1596"/>
                  </a:cubicBezTo>
                  <a:cubicBezTo>
                    <a:pt x="1118" y="957"/>
                    <a:pt x="1644" y="431"/>
                    <a:pt x="2283" y="431"/>
                  </a:cubicBezTo>
                  <a:close/>
                  <a:moveTo>
                    <a:pt x="3894" y="431"/>
                  </a:moveTo>
                  <a:cubicBezTo>
                    <a:pt x="4463" y="431"/>
                    <a:pt x="4937" y="844"/>
                    <a:pt x="5036" y="1384"/>
                  </a:cubicBezTo>
                  <a:lnTo>
                    <a:pt x="4534" y="1384"/>
                  </a:lnTo>
                  <a:cubicBezTo>
                    <a:pt x="4443" y="1113"/>
                    <a:pt x="4193" y="919"/>
                    <a:pt x="3894" y="919"/>
                  </a:cubicBezTo>
                  <a:cubicBezTo>
                    <a:pt x="3520" y="919"/>
                    <a:pt x="3217" y="1222"/>
                    <a:pt x="3217" y="1596"/>
                  </a:cubicBezTo>
                  <a:cubicBezTo>
                    <a:pt x="3217" y="1970"/>
                    <a:pt x="3520" y="2274"/>
                    <a:pt x="3894" y="2274"/>
                  </a:cubicBezTo>
                  <a:cubicBezTo>
                    <a:pt x="4193" y="2274"/>
                    <a:pt x="4443" y="2079"/>
                    <a:pt x="4534" y="1814"/>
                  </a:cubicBezTo>
                  <a:lnTo>
                    <a:pt x="5036" y="1814"/>
                  </a:lnTo>
                  <a:cubicBezTo>
                    <a:pt x="4937" y="2350"/>
                    <a:pt x="4463" y="2761"/>
                    <a:pt x="3894" y="2761"/>
                  </a:cubicBezTo>
                  <a:cubicBezTo>
                    <a:pt x="3250" y="2761"/>
                    <a:pt x="2729" y="2241"/>
                    <a:pt x="2729" y="1596"/>
                  </a:cubicBezTo>
                  <a:cubicBezTo>
                    <a:pt x="2729" y="957"/>
                    <a:pt x="3250" y="431"/>
                    <a:pt x="3894" y="431"/>
                  </a:cubicBezTo>
                  <a:close/>
                  <a:moveTo>
                    <a:pt x="5059" y="2686"/>
                  </a:moveTo>
                  <a:lnTo>
                    <a:pt x="5059" y="4141"/>
                  </a:lnTo>
                  <a:lnTo>
                    <a:pt x="2729" y="4141"/>
                  </a:lnTo>
                  <a:lnTo>
                    <a:pt x="2729" y="3192"/>
                  </a:lnTo>
                  <a:lnTo>
                    <a:pt x="3894" y="3192"/>
                  </a:lnTo>
                  <a:cubicBezTo>
                    <a:pt x="4353" y="3192"/>
                    <a:pt x="4766" y="2999"/>
                    <a:pt x="5059" y="2686"/>
                  </a:cubicBezTo>
                  <a:close/>
                  <a:moveTo>
                    <a:pt x="214" y="0"/>
                  </a:moveTo>
                  <a:cubicBezTo>
                    <a:pt x="95" y="0"/>
                    <a:pt x="0" y="100"/>
                    <a:pt x="0" y="218"/>
                  </a:cubicBezTo>
                  <a:lnTo>
                    <a:pt x="0" y="1596"/>
                  </a:lnTo>
                  <a:cubicBezTo>
                    <a:pt x="0" y="1714"/>
                    <a:pt x="95" y="1814"/>
                    <a:pt x="214" y="1814"/>
                  </a:cubicBezTo>
                  <a:lnTo>
                    <a:pt x="702" y="1814"/>
                  </a:lnTo>
                  <a:cubicBezTo>
                    <a:pt x="811" y="2591"/>
                    <a:pt x="1478" y="3192"/>
                    <a:pt x="2283" y="3192"/>
                  </a:cubicBezTo>
                  <a:lnTo>
                    <a:pt x="2298" y="3192"/>
                  </a:lnTo>
                  <a:lnTo>
                    <a:pt x="2298" y="4358"/>
                  </a:lnTo>
                  <a:cubicBezTo>
                    <a:pt x="2298" y="4477"/>
                    <a:pt x="2392" y="4571"/>
                    <a:pt x="2516" y="4571"/>
                  </a:cubicBezTo>
                  <a:lnTo>
                    <a:pt x="5273" y="4571"/>
                  </a:lnTo>
                  <a:cubicBezTo>
                    <a:pt x="5391" y="4571"/>
                    <a:pt x="5490" y="4477"/>
                    <a:pt x="5490" y="4358"/>
                  </a:cubicBezTo>
                  <a:lnTo>
                    <a:pt x="5490" y="1828"/>
                  </a:lnTo>
                  <a:lnTo>
                    <a:pt x="5490" y="1814"/>
                  </a:lnTo>
                  <a:lnTo>
                    <a:pt x="5964" y="1814"/>
                  </a:lnTo>
                  <a:cubicBezTo>
                    <a:pt x="6083" y="1814"/>
                    <a:pt x="6177" y="1714"/>
                    <a:pt x="6177" y="1596"/>
                  </a:cubicBezTo>
                  <a:lnTo>
                    <a:pt x="6177" y="218"/>
                  </a:lnTo>
                  <a:cubicBezTo>
                    <a:pt x="6177" y="100"/>
                    <a:pt x="6083" y="0"/>
                    <a:pt x="5964" y="0"/>
                  </a:cubicBezTo>
                  <a:cubicBezTo>
                    <a:pt x="5846" y="0"/>
                    <a:pt x="5746" y="100"/>
                    <a:pt x="5746" y="218"/>
                  </a:cubicBezTo>
                  <a:lnTo>
                    <a:pt x="5746" y="1384"/>
                  </a:lnTo>
                  <a:lnTo>
                    <a:pt x="5477" y="1384"/>
                  </a:lnTo>
                  <a:cubicBezTo>
                    <a:pt x="5368" y="601"/>
                    <a:pt x="4699" y="0"/>
                    <a:pt x="3894" y="0"/>
                  </a:cubicBezTo>
                  <a:lnTo>
                    <a:pt x="2283" y="0"/>
                  </a:lnTo>
                  <a:cubicBezTo>
                    <a:pt x="1478" y="0"/>
                    <a:pt x="811" y="601"/>
                    <a:pt x="702" y="1384"/>
                  </a:cubicBezTo>
                  <a:lnTo>
                    <a:pt x="431" y="1384"/>
                  </a:lnTo>
                  <a:lnTo>
                    <a:pt x="431" y="218"/>
                  </a:lnTo>
                  <a:cubicBezTo>
                    <a:pt x="431" y="100"/>
                    <a:pt x="332"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108"/>
          <p:cNvGrpSpPr/>
          <p:nvPr/>
        </p:nvGrpSpPr>
        <p:grpSpPr>
          <a:xfrm>
            <a:off x="3459550" y="3231225"/>
            <a:ext cx="367375" cy="367325"/>
            <a:chOff x="3459550" y="3231225"/>
            <a:chExt cx="367375" cy="367325"/>
          </a:xfrm>
        </p:grpSpPr>
        <p:sp>
          <p:nvSpPr>
            <p:cNvPr id="1930" name="Google Shape;1930;p108"/>
            <p:cNvSpPr/>
            <p:nvPr/>
          </p:nvSpPr>
          <p:spPr>
            <a:xfrm>
              <a:off x="3545875" y="3231225"/>
              <a:ext cx="281050" cy="120075"/>
            </a:xfrm>
            <a:custGeom>
              <a:rect b="b" l="l" r="r" t="t"/>
              <a:pathLst>
                <a:path extrusionOk="0" h="4803" w="11242">
                  <a:moveTo>
                    <a:pt x="2956" y="563"/>
                  </a:moveTo>
                  <a:cubicBezTo>
                    <a:pt x="3118" y="785"/>
                    <a:pt x="3330" y="1164"/>
                    <a:pt x="3208" y="1529"/>
                  </a:cubicBezTo>
                  <a:cubicBezTo>
                    <a:pt x="3179" y="1614"/>
                    <a:pt x="3208" y="1713"/>
                    <a:pt x="3284" y="1765"/>
                  </a:cubicBezTo>
                  <a:cubicBezTo>
                    <a:pt x="3321" y="1796"/>
                    <a:pt x="3367" y="1811"/>
                    <a:pt x="3413" y="1811"/>
                  </a:cubicBezTo>
                  <a:cubicBezTo>
                    <a:pt x="3454" y="1811"/>
                    <a:pt x="3494" y="1799"/>
                    <a:pt x="3529" y="1775"/>
                  </a:cubicBezTo>
                  <a:cubicBezTo>
                    <a:pt x="3651" y="1695"/>
                    <a:pt x="3988" y="1520"/>
                    <a:pt x="4264" y="1520"/>
                  </a:cubicBezTo>
                  <a:cubicBezTo>
                    <a:pt x="4300" y="1520"/>
                    <a:pt x="4335" y="1522"/>
                    <a:pt x="4368" y="1529"/>
                  </a:cubicBezTo>
                  <a:cubicBezTo>
                    <a:pt x="4368" y="1685"/>
                    <a:pt x="4279" y="2026"/>
                    <a:pt x="3615" y="2301"/>
                  </a:cubicBezTo>
                  <a:lnTo>
                    <a:pt x="2294" y="2301"/>
                  </a:lnTo>
                  <a:cubicBezTo>
                    <a:pt x="2175" y="2263"/>
                    <a:pt x="1677" y="2078"/>
                    <a:pt x="1588" y="1543"/>
                  </a:cubicBezTo>
                  <a:cubicBezTo>
                    <a:pt x="1667" y="1531"/>
                    <a:pt x="1754" y="1524"/>
                    <a:pt x="1840" y="1524"/>
                  </a:cubicBezTo>
                  <a:cubicBezTo>
                    <a:pt x="2041" y="1524"/>
                    <a:pt x="2235" y="1565"/>
                    <a:pt x="2298" y="1695"/>
                  </a:cubicBezTo>
                  <a:cubicBezTo>
                    <a:pt x="2337" y="1765"/>
                    <a:pt x="2411" y="1809"/>
                    <a:pt x="2490" y="1809"/>
                  </a:cubicBezTo>
                  <a:cubicBezTo>
                    <a:pt x="2506" y="1809"/>
                    <a:pt x="2523" y="1807"/>
                    <a:pt x="2540" y="1803"/>
                  </a:cubicBezTo>
                  <a:cubicBezTo>
                    <a:pt x="2639" y="1785"/>
                    <a:pt x="2711" y="1695"/>
                    <a:pt x="2711" y="1595"/>
                  </a:cubicBezTo>
                  <a:cubicBezTo>
                    <a:pt x="2711" y="1590"/>
                    <a:pt x="2715" y="979"/>
                    <a:pt x="2956" y="563"/>
                  </a:cubicBezTo>
                  <a:close/>
                  <a:moveTo>
                    <a:pt x="6566" y="814"/>
                  </a:moveTo>
                  <a:lnTo>
                    <a:pt x="7036" y="956"/>
                  </a:lnTo>
                  <a:lnTo>
                    <a:pt x="6240" y="3628"/>
                  </a:lnTo>
                  <a:lnTo>
                    <a:pt x="5770" y="3490"/>
                  </a:lnTo>
                  <a:lnTo>
                    <a:pt x="6566" y="814"/>
                  </a:lnTo>
                  <a:close/>
                  <a:moveTo>
                    <a:pt x="3658" y="2732"/>
                  </a:moveTo>
                  <a:lnTo>
                    <a:pt x="3658" y="2979"/>
                  </a:lnTo>
                  <a:cubicBezTo>
                    <a:pt x="3658" y="3366"/>
                    <a:pt x="3341" y="3679"/>
                    <a:pt x="2952" y="3679"/>
                  </a:cubicBezTo>
                  <a:cubicBezTo>
                    <a:pt x="2563" y="3679"/>
                    <a:pt x="2246" y="3366"/>
                    <a:pt x="2246" y="2979"/>
                  </a:cubicBezTo>
                  <a:lnTo>
                    <a:pt x="2246" y="2732"/>
                  </a:lnTo>
                  <a:close/>
                  <a:moveTo>
                    <a:pt x="7357" y="1377"/>
                  </a:moveTo>
                  <a:lnTo>
                    <a:pt x="7357" y="3679"/>
                  </a:lnTo>
                  <a:lnTo>
                    <a:pt x="6675" y="3679"/>
                  </a:lnTo>
                  <a:lnTo>
                    <a:pt x="7357" y="1377"/>
                  </a:lnTo>
                  <a:close/>
                  <a:moveTo>
                    <a:pt x="8276" y="894"/>
                  </a:moveTo>
                  <a:lnTo>
                    <a:pt x="8276" y="3679"/>
                  </a:lnTo>
                  <a:lnTo>
                    <a:pt x="7788" y="3679"/>
                  </a:lnTo>
                  <a:lnTo>
                    <a:pt x="7788" y="894"/>
                  </a:lnTo>
                  <a:close/>
                  <a:moveTo>
                    <a:pt x="9200" y="894"/>
                  </a:moveTo>
                  <a:lnTo>
                    <a:pt x="9200" y="3679"/>
                  </a:lnTo>
                  <a:lnTo>
                    <a:pt x="8712" y="3679"/>
                  </a:lnTo>
                  <a:lnTo>
                    <a:pt x="8712" y="894"/>
                  </a:lnTo>
                  <a:close/>
                  <a:moveTo>
                    <a:pt x="2954" y="1"/>
                  </a:moveTo>
                  <a:cubicBezTo>
                    <a:pt x="2899" y="1"/>
                    <a:pt x="2843" y="22"/>
                    <a:pt x="2801" y="65"/>
                  </a:cubicBezTo>
                  <a:cubicBezTo>
                    <a:pt x="2497" y="368"/>
                    <a:pt x="2370" y="832"/>
                    <a:pt x="2317" y="1169"/>
                  </a:cubicBezTo>
                  <a:cubicBezTo>
                    <a:pt x="2167" y="1110"/>
                    <a:pt x="1998" y="1091"/>
                    <a:pt x="1841" y="1091"/>
                  </a:cubicBezTo>
                  <a:cubicBezTo>
                    <a:pt x="1580" y="1091"/>
                    <a:pt x="1354" y="1145"/>
                    <a:pt x="1303" y="1160"/>
                  </a:cubicBezTo>
                  <a:cubicBezTo>
                    <a:pt x="1209" y="1183"/>
                    <a:pt x="1142" y="1269"/>
                    <a:pt x="1142" y="1368"/>
                  </a:cubicBezTo>
                  <a:cubicBezTo>
                    <a:pt x="1142" y="1969"/>
                    <a:pt x="1483" y="2349"/>
                    <a:pt x="1815" y="2552"/>
                  </a:cubicBezTo>
                  <a:lnTo>
                    <a:pt x="1815" y="2979"/>
                  </a:lnTo>
                  <a:cubicBezTo>
                    <a:pt x="1815" y="3243"/>
                    <a:pt x="1909" y="3486"/>
                    <a:pt x="2062" y="3679"/>
                  </a:cubicBezTo>
                  <a:lnTo>
                    <a:pt x="214" y="3679"/>
                  </a:lnTo>
                  <a:cubicBezTo>
                    <a:pt x="96" y="3679"/>
                    <a:pt x="0" y="3779"/>
                    <a:pt x="0" y="3897"/>
                  </a:cubicBezTo>
                  <a:lnTo>
                    <a:pt x="0" y="4584"/>
                  </a:lnTo>
                  <a:cubicBezTo>
                    <a:pt x="0" y="4708"/>
                    <a:pt x="96" y="4802"/>
                    <a:pt x="214" y="4802"/>
                  </a:cubicBezTo>
                  <a:lnTo>
                    <a:pt x="11024" y="4802"/>
                  </a:lnTo>
                  <a:cubicBezTo>
                    <a:pt x="11142" y="4802"/>
                    <a:pt x="11242" y="4708"/>
                    <a:pt x="11242" y="4584"/>
                  </a:cubicBezTo>
                  <a:cubicBezTo>
                    <a:pt x="11242" y="4466"/>
                    <a:pt x="11142" y="4371"/>
                    <a:pt x="11024" y="4371"/>
                  </a:cubicBezTo>
                  <a:lnTo>
                    <a:pt x="431" y="4371"/>
                  </a:lnTo>
                  <a:lnTo>
                    <a:pt x="431" y="4111"/>
                  </a:lnTo>
                  <a:lnTo>
                    <a:pt x="11024" y="4111"/>
                  </a:lnTo>
                  <a:cubicBezTo>
                    <a:pt x="11142" y="4111"/>
                    <a:pt x="11242" y="4015"/>
                    <a:pt x="11242" y="3897"/>
                  </a:cubicBezTo>
                  <a:cubicBezTo>
                    <a:pt x="11242" y="3779"/>
                    <a:pt x="11142" y="3679"/>
                    <a:pt x="11024" y="3679"/>
                  </a:cubicBezTo>
                  <a:lnTo>
                    <a:pt x="9631" y="3679"/>
                  </a:lnTo>
                  <a:lnTo>
                    <a:pt x="9631" y="676"/>
                  </a:lnTo>
                  <a:cubicBezTo>
                    <a:pt x="9631" y="558"/>
                    <a:pt x="9532" y="458"/>
                    <a:pt x="9413" y="458"/>
                  </a:cubicBezTo>
                  <a:lnTo>
                    <a:pt x="7576" y="458"/>
                  </a:lnTo>
                  <a:cubicBezTo>
                    <a:pt x="7480" y="458"/>
                    <a:pt x="7400" y="519"/>
                    <a:pt x="7372" y="605"/>
                  </a:cubicBezTo>
                  <a:cubicBezTo>
                    <a:pt x="7366" y="605"/>
                    <a:pt x="7366" y="605"/>
                    <a:pt x="7362" y="600"/>
                  </a:cubicBezTo>
                  <a:lnTo>
                    <a:pt x="6481" y="340"/>
                  </a:lnTo>
                  <a:cubicBezTo>
                    <a:pt x="6461" y="334"/>
                    <a:pt x="6441" y="331"/>
                    <a:pt x="6421" y="331"/>
                  </a:cubicBezTo>
                  <a:cubicBezTo>
                    <a:pt x="6328" y="331"/>
                    <a:pt x="6243" y="393"/>
                    <a:pt x="6216" y="487"/>
                  </a:cubicBezTo>
                  <a:lnTo>
                    <a:pt x="5297" y="3575"/>
                  </a:lnTo>
                  <a:cubicBezTo>
                    <a:pt x="5287" y="3608"/>
                    <a:pt x="5287" y="3646"/>
                    <a:pt x="5292" y="3679"/>
                  </a:cubicBezTo>
                  <a:lnTo>
                    <a:pt x="3842" y="3679"/>
                  </a:lnTo>
                  <a:cubicBezTo>
                    <a:pt x="3994" y="3486"/>
                    <a:pt x="4089" y="3243"/>
                    <a:pt x="4089" y="2979"/>
                  </a:cubicBezTo>
                  <a:lnTo>
                    <a:pt x="4089" y="2548"/>
                  </a:lnTo>
                  <a:cubicBezTo>
                    <a:pt x="5007" y="2021"/>
                    <a:pt x="4775" y="1326"/>
                    <a:pt x="4766" y="1291"/>
                  </a:cubicBezTo>
                  <a:cubicBezTo>
                    <a:pt x="4747" y="1240"/>
                    <a:pt x="4709" y="1197"/>
                    <a:pt x="4657" y="1173"/>
                  </a:cubicBezTo>
                  <a:cubicBezTo>
                    <a:pt x="4532" y="1111"/>
                    <a:pt x="4397" y="1086"/>
                    <a:pt x="4263" y="1086"/>
                  </a:cubicBezTo>
                  <a:cubicBezTo>
                    <a:pt x="4052" y="1086"/>
                    <a:pt x="3842" y="1147"/>
                    <a:pt x="3671" y="1216"/>
                  </a:cubicBezTo>
                  <a:cubicBezTo>
                    <a:pt x="3629" y="596"/>
                    <a:pt x="3131" y="89"/>
                    <a:pt x="3103" y="65"/>
                  </a:cubicBezTo>
                  <a:cubicBezTo>
                    <a:pt x="3063" y="22"/>
                    <a:pt x="3009" y="1"/>
                    <a:pt x="29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08"/>
            <p:cNvSpPr/>
            <p:nvPr/>
          </p:nvSpPr>
          <p:spPr>
            <a:xfrm>
              <a:off x="3459550" y="3386425"/>
              <a:ext cx="367375" cy="194850"/>
            </a:xfrm>
            <a:custGeom>
              <a:rect b="b" l="l" r="r" t="t"/>
              <a:pathLst>
                <a:path extrusionOk="0" h="7794" w="14695">
                  <a:moveTo>
                    <a:pt x="8958" y="432"/>
                  </a:moveTo>
                  <a:cubicBezTo>
                    <a:pt x="9091" y="432"/>
                    <a:pt x="9199" y="540"/>
                    <a:pt x="9199" y="678"/>
                  </a:cubicBezTo>
                  <a:lnTo>
                    <a:pt x="9199" y="920"/>
                  </a:lnTo>
                  <a:lnTo>
                    <a:pt x="8267" y="920"/>
                  </a:lnTo>
                  <a:cubicBezTo>
                    <a:pt x="8148" y="920"/>
                    <a:pt x="8053" y="1019"/>
                    <a:pt x="8053" y="1137"/>
                  </a:cubicBezTo>
                  <a:cubicBezTo>
                    <a:pt x="8053" y="1257"/>
                    <a:pt x="8148" y="1356"/>
                    <a:pt x="8267" y="1356"/>
                  </a:cubicBezTo>
                  <a:lnTo>
                    <a:pt x="9199" y="1356"/>
                  </a:lnTo>
                  <a:lnTo>
                    <a:pt x="9199" y="5293"/>
                  </a:lnTo>
                  <a:lnTo>
                    <a:pt x="1355" y="5293"/>
                  </a:lnTo>
                  <a:lnTo>
                    <a:pt x="1355" y="1356"/>
                  </a:lnTo>
                  <a:lnTo>
                    <a:pt x="7262" y="1356"/>
                  </a:lnTo>
                  <a:cubicBezTo>
                    <a:pt x="7380" y="1356"/>
                    <a:pt x="7476" y="1257"/>
                    <a:pt x="7476" y="1137"/>
                  </a:cubicBezTo>
                  <a:cubicBezTo>
                    <a:pt x="7476" y="1019"/>
                    <a:pt x="7380" y="920"/>
                    <a:pt x="7262" y="920"/>
                  </a:cubicBezTo>
                  <a:lnTo>
                    <a:pt x="1355" y="920"/>
                  </a:lnTo>
                  <a:lnTo>
                    <a:pt x="1355" y="678"/>
                  </a:lnTo>
                  <a:cubicBezTo>
                    <a:pt x="1355" y="540"/>
                    <a:pt x="1464" y="432"/>
                    <a:pt x="1597" y="432"/>
                  </a:cubicBezTo>
                  <a:close/>
                  <a:moveTo>
                    <a:pt x="9199" y="5723"/>
                  </a:moveTo>
                  <a:lnTo>
                    <a:pt x="9199" y="5737"/>
                  </a:lnTo>
                  <a:cubicBezTo>
                    <a:pt x="9199" y="5870"/>
                    <a:pt x="9091" y="5984"/>
                    <a:pt x="8958" y="5984"/>
                  </a:cubicBezTo>
                  <a:lnTo>
                    <a:pt x="1597" y="5984"/>
                  </a:lnTo>
                  <a:cubicBezTo>
                    <a:pt x="1464" y="5984"/>
                    <a:pt x="1355" y="5870"/>
                    <a:pt x="1355" y="5737"/>
                  </a:cubicBezTo>
                  <a:lnTo>
                    <a:pt x="1355" y="5723"/>
                  </a:lnTo>
                  <a:close/>
                  <a:moveTo>
                    <a:pt x="12852" y="5501"/>
                  </a:moveTo>
                  <a:cubicBezTo>
                    <a:pt x="13132" y="5553"/>
                    <a:pt x="13340" y="5794"/>
                    <a:pt x="13340" y="6083"/>
                  </a:cubicBezTo>
                  <a:cubicBezTo>
                    <a:pt x="13340" y="6373"/>
                    <a:pt x="13132" y="6614"/>
                    <a:pt x="12852" y="6661"/>
                  </a:cubicBezTo>
                  <a:lnTo>
                    <a:pt x="12852" y="5501"/>
                  </a:lnTo>
                  <a:close/>
                  <a:moveTo>
                    <a:pt x="5751" y="6415"/>
                  </a:moveTo>
                  <a:lnTo>
                    <a:pt x="5751" y="7362"/>
                  </a:lnTo>
                  <a:lnTo>
                    <a:pt x="4804" y="7362"/>
                  </a:lnTo>
                  <a:lnTo>
                    <a:pt x="4804" y="6415"/>
                  </a:lnTo>
                  <a:close/>
                  <a:moveTo>
                    <a:pt x="12421" y="5492"/>
                  </a:moveTo>
                  <a:lnTo>
                    <a:pt x="12421" y="6889"/>
                  </a:lnTo>
                  <a:cubicBezTo>
                    <a:pt x="12421" y="7149"/>
                    <a:pt x="12207" y="7362"/>
                    <a:pt x="11947" y="7362"/>
                  </a:cubicBezTo>
                  <a:lnTo>
                    <a:pt x="11488" y="7362"/>
                  </a:lnTo>
                  <a:cubicBezTo>
                    <a:pt x="11227" y="7362"/>
                    <a:pt x="11014" y="7149"/>
                    <a:pt x="11014" y="6889"/>
                  </a:cubicBezTo>
                  <a:lnTo>
                    <a:pt x="11014" y="5492"/>
                  </a:lnTo>
                  <a:close/>
                  <a:moveTo>
                    <a:pt x="1597" y="0"/>
                  </a:moveTo>
                  <a:cubicBezTo>
                    <a:pt x="1227" y="0"/>
                    <a:pt x="924" y="304"/>
                    <a:pt x="924" y="678"/>
                  </a:cubicBezTo>
                  <a:lnTo>
                    <a:pt x="924" y="5737"/>
                  </a:lnTo>
                  <a:cubicBezTo>
                    <a:pt x="924" y="6111"/>
                    <a:pt x="1227" y="6415"/>
                    <a:pt x="1597" y="6415"/>
                  </a:cubicBezTo>
                  <a:lnTo>
                    <a:pt x="4373" y="6415"/>
                  </a:lnTo>
                  <a:lnTo>
                    <a:pt x="4373" y="7362"/>
                  </a:lnTo>
                  <a:lnTo>
                    <a:pt x="218" y="7362"/>
                  </a:lnTo>
                  <a:cubicBezTo>
                    <a:pt x="100" y="7362"/>
                    <a:pt x="1" y="7457"/>
                    <a:pt x="1" y="7575"/>
                  </a:cubicBezTo>
                  <a:cubicBezTo>
                    <a:pt x="1" y="7698"/>
                    <a:pt x="100" y="7794"/>
                    <a:pt x="218" y="7794"/>
                  </a:cubicBezTo>
                  <a:lnTo>
                    <a:pt x="14477" y="7794"/>
                  </a:lnTo>
                  <a:cubicBezTo>
                    <a:pt x="14595" y="7794"/>
                    <a:pt x="14695" y="7698"/>
                    <a:pt x="14695" y="7575"/>
                  </a:cubicBezTo>
                  <a:cubicBezTo>
                    <a:pt x="14695" y="7457"/>
                    <a:pt x="14595" y="7362"/>
                    <a:pt x="14477" y="7362"/>
                  </a:cubicBezTo>
                  <a:lnTo>
                    <a:pt x="12719" y="7362"/>
                  </a:lnTo>
                  <a:cubicBezTo>
                    <a:pt x="12767" y="7282"/>
                    <a:pt x="12804" y="7191"/>
                    <a:pt x="12828" y="7101"/>
                  </a:cubicBezTo>
                  <a:cubicBezTo>
                    <a:pt x="13355" y="7064"/>
                    <a:pt x="13771" y="6618"/>
                    <a:pt x="13771" y="6083"/>
                  </a:cubicBezTo>
                  <a:cubicBezTo>
                    <a:pt x="13771" y="5520"/>
                    <a:pt x="13316" y="5060"/>
                    <a:pt x="12752" y="5060"/>
                  </a:cubicBezTo>
                  <a:lnTo>
                    <a:pt x="10797" y="5060"/>
                  </a:lnTo>
                  <a:cubicBezTo>
                    <a:pt x="10677" y="5060"/>
                    <a:pt x="10583" y="5160"/>
                    <a:pt x="10583" y="5278"/>
                  </a:cubicBezTo>
                  <a:lnTo>
                    <a:pt x="10583" y="6889"/>
                  </a:lnTo>
                  <a:cubicBezTo>
                    <a:pt x="10583" y="7064"/>
                    <a:pt x="10631" y="7225"/>
                    <a:pt x="10716" y="7362"/>
                  </a:cubicBezTo>
                  <a:lnTo>
                    <a:pt x="6182" y="7362"/>
                  </a:lnTo>
                  <a:lnTo>
                    <a:pt x="6182" y="6415"/>
                  </a:lnTo>
                  <a:lnTo>
                    <a:pt x="8958" y="6415"/>
                  </a:lnTo>
                  <a:cubicBezTo>
                    <a:pt x="9328" y="6415"/>
                    <a:pt x="9631" y="6111"/>
                    <a:pt x="9631" y="5737"/>
                  </a:cubicBezTo>
                  <a:lnTo>
                    <a:pt x="9631" y="678"/>
                  </a:lnTo>
                  <a:cubicBezTo>
                    <a:pt x="9631" y="304"/>
                    <a:pt x="9328" y="0"/>
                    <a:pt x="89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08"/>
            <p:cNvSpPr/>
            <p:nvPr/>
          </p:nvSpPr>
          <p:spPr>
            <a:xfrm>
              <a:off x="3459550" y="3587775"/>
              <a:ext cx="367375" cy="10775"/>
            </a:xfrm>
            <a:custGeom>
              <a:rect b="b" l="l" r="r" t="t"/>
              <a:pathLst>
                <a:path extrusionOk="0" h="431" w="14695">
                  <a:moveTo>
                    <a:pt x="218" y="0"/>
                  </a:moveTo>
                  <a:cubicBezTo>
                    <a:pt x="100" y="0"/>
                    <a:pt x="1" y="94"/>
                    <a:pt x="1" y="213"/>
                  </a:cubicBezTo>
                  <a:cubicBezTo>
                    <a:pt x="1" y="331"/>
                    <a:pt x="100" y="431"/>
                    <a:pt x="218" y="431"/>
                  </a:cubicBezTo>
                  <a:lnTo>
                    <a:pt x="14477" y="431"/>
                  </a:lnTo>
                  <a:cubicBezTo>
                    <a:pt x="14595" y="431"/>
                    <a:pt x="14695" y="331"/>
                    <a:pt x="14695" y="213"/>
                  </a:cubicBezTo>
                  <a:cubicBezTo>
                    <a:pt x="14695" y="94"/>
                    <a:pt x="14595" y="0"/>
                    <a:pt x="14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 name="Google Shape;1933;p108"/>
          <p:cNvGrpSpPr/>
          <p:nvPr/>
        </p:nvGrpSpPr>
        <p:grpSpPr>
          <a:xfrm>
            <a:off x="4710575" y="3892925"/>
            <a:ext cx="367275" cy="304025"/>
            <a:chOff x="4710575" y="3892925"/>
            <a:chExt cx="367275" cy="304025"/>
          </a:xfrm>
        </p:grpSpPr>
        <p:sp>
          <p:nvSpPr>
            <p:cNvPr id="1934" name="Google Shape;1934;p108"/>
            <p:cNvSpPr/>
            <p:nvPr/>
          </p:nvSpPr>
          <p:spPr>
            <a:xfrm>
              <a:off x="4727900" y="4082650"/>
              <a:ext cx="332800" cy="68350"/>
            </a:xfrm>
            <a:custGeom>
              <a:rect b="b" l="l" r="r" t="t"/>
              <a:pathLst>
                <a:path extrusionOk="0" h="2734" w="13312">
                  <a:moveTo>
                    <a:pt x="213" y="0"/>
                  </a:moveTo>
                  <a:cubicBezTo>
                    <a:pt x="95" y="0"/>
                    <a:pt x="0" y="100"/>
                    <a:pt x="0" y="219"/>
                  </a:cubicBezTo>
                  <a:lnTo>
                    <a:pt x="0" y="2521"/>
                  </a:lnTo>
                  <a:cubicBezTo>
                    <a:pt x="0" y="2639"/>
                    <a:pt x="95" y="2734"/>
                    <a:pt x="213" y="2734"/>
                  </a:cubicBezTo>
                  <a:lnTo>
                    <a:pt x="10436" y="2734"/>
                  </a:lnTo>
                  <a:cubicBezTo>
                    <a:pt x="10554" y="2734"/>
                    <a:pt x="10648" y="2639"/>
                    <a:pt x="10648" y="2521"/>
                  </a:cubicBezTo>
                  <a:cubicBezTo>
                    <a:pt x="10648" y="2398"/>
                    <a:pt x="10554" y="2303"/>
                    <a:pt x="10436" y="2303"/>
                  </a:cubicBezTo>
                  <a:lnTo>
                    <a:pt x="431" y="2303"/>
                  </a:lnTo>
                  <a:lnTo>
                    <a:pt x="431" y="437"/>
                  </a:lnTo>
                  <a:lnTo>
                    <a:pt x="12880" y="437"/>
                  </a:lnTo>
                  <a:lnTo>
                    <a:pt x="12880" y="2303"/>
                  </a:lnTo>
                  <a:lnTo>
                    <a:pt x="11516" y="2303"/>
                  </a:lnTo>
                  <a:cubicBezTo>
                    <a:pt x="11393" y="2303"/>
                    <a:pt x="11298" y="2398"/>
                    <a:pt x="11298" y="2521"/>
                  </a:cubicBezTo>
                  <a:cubicBezTo>
                    <a:pt x="11298" y="2639"/>
                    <a:pt x="11393" y="2734"/>
                    <a:pt x="11516" y="2734"/>
                  </a:cubicBezTo>
                  <a:lnTo>
                    <a:pt x="13093" y="2734"/>
                  </a:lnTo>
                  <a:cubicBezTo>
                    <a:pt x="13212" y="2734"/>
                    <a:pt x="13311" y="2639"/>
                    <a:pt x="13311" y="2521"/>
                  </a:cubicBezTo>
                  <a:lnTo>
                    <a:pt x="13311" y="219"/>
                  </a:lnTo>
                  <a:cubicBezTo>
                    <a:pt x="13311" y="100"/>
                    <a:pt x="13212" y="0"/>
                    <a:pt x="130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08"/>
            <p:cNvSpPr/>
            <p:nvPr/>
          </p:nvSpPr>
          <p:spPr>
            <a:xfrm>
              <a:off x="4750850" y="4099950"/>
              <a:ext cx="33800" cy="33775"/>
            </a:xfrm>
            <a:custGeom>
              <a:rect b="b" l="l" r="r" t="t"/>
              <a:pathLst>
                <a:path extrusionOk="0" h="1351" w="1352">
                  <a:moveTo>
                    <a:pt x="679" y="432"/>
                  </a:moveTo>
                  <a:cubicBezTo>
                    <a:pt x="812" y="432"/>
                    <a:pt x="920" y="541"/>
                    <a:pt x="920" y="677"/>
                  </a:cubicBezTo>
                  <a:cubicBezTo>
                    <a:pt x="920" y="810"/>
                    <a:pt x="812" y="919"/>
                    <a:pt x="679" y="919"/>
                  </a:cubicBezTo>
                  <a:cubicBezTo>
                    <a:pt x="541" y="919"/>
                    <a:pt x="432" y="810"/>
                    <a:pt x="432" y="677"/>
                  </a:cubicBezTo>
                  <a:cubicBezTo>
                    <a:pt x="432" y="541"/>
                    <a:pt x="541" y="432"/>
                    <a:pt x="679" y="432"/>
                  </a:cubicBezTo>
                  <a:close/>
                  <a:moveTo>
                    <a:pt x="679" y="1"/>
                  </a:moveTo>
                  <a:cubicBezTo>
                    <a:pt x="305" y="1"/>
                    <a:pt x="1" y="303"/>
                    <a:pt x="1" y="677"/>
                  </a:cubicBezTo>
                  <a:cubicBezTo>
                    <a:pt x="1" y="1047"/>
                    <a:pt x="305" y="1350"/>
                    <a:pt x="679" y="1350"/>
                  </a:cubicBezTo>
                  <a:cubicBezTo>
                    <a:pt x="1048" y="1350"/>
                    <a:pt x="1352" y="1047"/>
                    <a:pt x="1352" y="677"/>
                  </a:cubicBezTo>
                  <a:cubicBezTo>
                    <a:pt x="1352" y="303"/>
                    <a:pt x="1048" y="1"/>
                    <a:pt x="6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08"/>
            <p:cNvSpPr/>
            <p:nvPr/>
          </p:nvSpPr>
          <p:spPr>
            <a:xfrm>
              <a:off x="5003825" y="4099950"/>
              <a:ext cx="33900" cy="33775"/>
            </a:xfrm>
            <a:custGeom>
              <a:rect b="b" l="l" r="r" t="t"/>
              <a:pathLst>
                <a:path extrusionOk="0" h="1351" w="1356">
                  <a:moveTo>
                    <a:pt x="678" y="432"/>
                  </a:moveTo>
                  <a:cubicBezTo>
                    <a:pt x="811" y="432"/>
                    <a:pt x="925" y="541"/>
                    <a:pt x="925" y="677"/>
                  </a:cubicBezTo>
                  <a:cubicBezTo>
                    <a:pt x="925" y="810"/>
                    <a:pt x="811" y="919"/>
                    <a:pt x="678" y="919"/>
                  </a:cubicBezTo>
                  <a:cubicBezTo>
                    <a:pt x="545" y="919"/>
                    <a:pt x="431" y="810"/>
                    <a:pt x="431" y="677"/>
                  </a:cubicBezTo>
                  <a:cubicBezTo>
                    <a:pt x="431" y="541"/>
                    <a:pt x="545" y="432"/>
                    <a:pt x="678" y="432"/>
                  </a:cubicBezTo>
                  <a:close/>
                  <a:moveTo>
                    <a:pt x="678" y="1"/>
                  </a:moveTo>
                  <a:cubicBezTo>
                    <a:pt x="304" y="1"/>
                    <a:pt x="0" y="303"/>
                    <a:pt x="0" y="677"/>
                  </a:cubicBezTo>
                  <a:cubicBezTo>
                    <a:pt x="0" y="1047"/>
                    <a:pt x="304" y="1350"/>
                    <a:pt x="678" y="1350"/>
                  </a:cubicBezTo>
                  <a:cubicBezTo>
                    <a:pt x="1052" y="1350"/>
                    <a:pt x="1355" y="1047"/>
                    <a:pt x="1355" y="677"/>
                  </a:cubicBezTo>
                  <a:cubicBezTo>
                    <a:pt x="1355" y="303"/>
                    <a:pt x="1052" y="1"/>
                    <a:pt x="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08"/>
            <p:cNvSpPr/>
            <p:nvPr/>
          </p:nvSpPr>
          <p:spPr>
            <a:xfrm>
              <a:off x="4957850" y="4105750"/>
              <a:ext cx="10825" cy="22275"/>
            </a:xfrm>
            <a:custGeom>
              <a:rect b="b" l="l" r="r" t="t"/>
              <a:pathLst>
                <a:path extrusionOk="0" h="891" w="433">
                  <a:moveTo>
                    <a:pt x="215" y="1"/>
                  </a:moveTo>
                  <a:cubicBezTo>
                    <a:pt x="96" y="1"/>
                    <a:pt x="1" y="95"/>
                    <a:pt x="1" y="213"/>
                  </a:cubicBezTo>
                  <a:lnTo>
                    <a:pt x="1" y="673"/>
                  </a:lnTo>
                  <a:cubicBezTo>
                    <a:pt x="1" y="792"/>
                    <a:pt x="96" y="891"/>
                    <a:pt x="215" y="891"/>
                  </a:cubicBezTo>
                  <a:cubicBezTo>
                    <a:pt x="337" y="891"/>
                    <a:pt x="433" y="792"/>
                    <a:pt x="433" y="673"/>
                  </a:cubicBezTo>
                  <a:lnTo>
                    <a:pt x="433" y="213"/>
                  </a:lnTo>
                  <a:cubicBezTo>
                    <a:pt x="433" y="95"/>
                    <a:pt x="337"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08"/>
            <p:cNvSpPr/>
            <p:nvPr/>
          </p:nvSpPr>
          <p:spPr>
            <a:xfrm>
              <a:off x="4980850" y="4105750"/>
              <a:ext cx="10800" cy="22275"/>
            </a:xfrm>
            <a:custGeom>
              <a:rect b="b" l="l" r="r" t="t"/>
              <a:pathLst>
                <a:path extrusionOk="0" h="891" w="432">
                  <a:moveTo>
                    <a:pt x="218" y="1"/>
                  </a:moveTo>
                  <a:cubicBezTo>
                    <a:pt x="100" y="1"/>
                    <a:pt x="1" y="95"/>
                    <a:pt x="1" y="213"/>
                  </a:cubicBezTo>
                  <a:lnTo>
                    <a:pt x="1" y="673"/>
                  </a:lnTo>
                  <a:cubicBezTo>
                    <a:pt x="1" y="792"/>
                    <a:pt x="100" y="891"/>
                    <a:pt x="218" y="891"/>
                  </a:cubicBezTo>
                  <a:cubicBezTo>
                    <a:pt x="337" y="891"/>
                    <a:pt x="432" y="792"/>
                    <a:pt x="432" y="673"/>
                  </a:cubicBezTo>
                  <a:lnTo>
                    <a:pt x="432" y="213"/>
                  </a:lnTo>
                  <a:cubicBezTo>
                    <a:pt x="432" y="95"/>
                    <a:pt x="337"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108"/>
            <p:cNvSpPr/>
            <p:nvPr/>
          </p:nvSpPr>
          <p:spPr>
            <a:xfrm>
              <a:off x="4819900" y="4105750"/>
              <a:ext cx="10800" cy="22275"/>
            </a:xfrm>
            <a:custGeom>
              <a:rect b="b" l="l" r="r" t="t"/>
              <a:pathLst>
                <a:path extrusionOk="0" h="891" w="432">
                  <a:moveTo>
                    <a:pt x="214" y="1"/>
                  </a:moveTo>
                  <a:cubicBezTo>
                    <a:pt x="96" y="1"/>
                    <a:pt x="0" y="95"/>
                    <a:pt x="0" y="213"/>
                  </a:cubicBezTo>
                  <a:lnTo>
                    <a:pt x="0" y="673"/>
                  </a:lnTo>
                  <a:cubicBezTo>
                    <a:pt x="0" y="792"/>
                    <a:pt x="96" y="891"/>
                    <a:pt x="214" y="891"/>
                  </a:cubicBezTo>
                  <a:cubicBezTo>
                    <a:pt x="332" y="891"/>
                    <a:pt x="431" y="792"/>
                    <a:pt x="431" y="673"/>
                  </a:cubicBezTo>
                  <a:lnTo>
                    <a:pt x="431" y="213"/>
                  </a:lnTo>
                  <a:cubicBezTo>
                    <a:pt x="431" y="95"/>
                    <a:pt x="332"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08"/>
            <p:cNvSpPr/>
            <p:nvPr/>
          </p:nvSpPr>
          <p:spPr>
            <a:xfrm>
              <a:off x="4796825" y="4105750"/>
              <a:ext cx="10900" cy="22275"/>
            </a:xfrm>
            <a:custGeom>
              <a:rect b="b" l="l" r="r" t="t"/>
              <a:pathLst>
                <a:path extrusionOk="0" h="891" w="436">
                  <a:moveTo>
                    <a:pt x="217" y="1"/>
                  </a:moveTo>
                  <a:cubicBezTo>
                    <a:pt x="99" y="1"/>
                    <a:pt x="0" y="95"/>
                    <a:pt x="0" y="213"/>
                  </a:cubicBezTo>
                  <a:lnTo>
                    <a:pt x="0" y="673"/>
                  </a:lnTo>
                  <a:cubicBezTo>
                    <a:pt x="0" y="792"/>
                    <a:pt x="99" y="891"/>
                    <a:pt x="217" y="891"/>
                  </a:cubicBezTo>
                  <a:cubicBezTo>
                    <a:pt x="337" y="891"/>
                    <a:pt x="436" y="792"/>
                    <a:pt x="436" y="673"/>
                  </a:cubicBezTo>
                  <a:lnTo>
                    <a:pt x="436" y="213"/>
                  </a:lnTo>
                  <a:cubicBezTo>
                    <a:pt x="436" y="95"/>
                    <a:pt x="337"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08"/>
            <p:cNvSpPr/>
            <p:nvPr/>
          </p:nvSpPr>
          <p:spPr>
            <a:xfrm>
              <a:off x="4837075" y="4099950"/>
              <a:ext cx="114300" cy="33775"/>
            </a:xfrm>
            <a:custGeom>
              <a:rect b="b" l="l" r="r" t="t"/>
              <a:pathLst>
                <a:path extrusionOk="0" h="1351" w="4572">
                  <a:moveTo>
                    <a:pt x="4141" y="432"/>
                  </a:moveTo>
                  <a:lnTo>
                    <a:pt x="4141" y="919"/>
                  </a:lnTo>
                  <a:lnTo>
                    <a:pt x="432" y="919"/>
                  </a:lnTo>
                  <a:lnTo>
                    <a:pt x="432" y="432"/>
                  </a:lnTo>
                  <a:close/>
                  <a:moveTo>
                    <a:pt x="218" y="1"/>
                  </a:moveTo>
                  <a:cubicBezTo>
                    <a:pt x="100" y="1"/>
                    <a:pt x="0" y="100"/>
                    <a:pt x="0" y="218"/>
                  </a:cubicBezTo>
                  <a:lnTo>
                    <a:pt x="0" y="1138"/>
                  </a:lnTo>
                  <a:cubicBezTo>
                    <a:pt x="0" y="1256"/>
                    <a:pt x="100" y="1350"/>
                    <a:pt x="218" y="1350"/>
                  </a:cubicBezTo>
                  <a:lnTo>
                    <a:pt x="4359" y="1350"/>
                  </a:lnTo>
                  <a:cubicBezTo>
                    <a:pt x="4477" y="1350"/>
                    <a:pt x="4572" y="1256"/>
                    <a:pt x="4572" y="1138"/>
                  </a:cubicBezTo>
                  <a:lnTo>
                    <a:pt x="4572" y="218"/>
                  </a:lnTo>
                  <a:cubicBezTo>
                    <a:pt x="4572" y="100"/>
                    <a:pt x="4477" y="1"/>
                    <a:pt x="4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08"/>
            <p:cNvSpPr/>
            <p:nvPr/>
          </p:nvSpPr>
          <p:spPr>
            <a:xfrm>
              <a:off x="4710575" y="3892925"/>
              <a:ext cx="367275" cy="304025"/>
            </a:xfrm>
            <a:custGeom>
              <a:rect b="b" l="l" r="r" t="t"/>
              <a:pathLst>
                <a:path extrusionOk="0" h="12161" w="14691">
                  <a:moveTo>
                    <a:pt x="2764" y="432"/>
                  </a:moveTo>
                  <a:lnTo>
                    <a:pt x="2764" y="6903"/>
                  </a:lnTo>
                  <a:lnTo>
                    <a:pt x="433" y="6903"/>
                  </a:lnTo>
                  <a:lnTo>
                    <a:pt x="433" y="432"/>
                  </a:lnTo>
                  <a:close/>
                  <a:moveTo>
                    <a:pt x="11503" y="432"/>
                  </a:moveTo>
                  <a:lnTo>
                    <a:pt x="11503" y="6903"/>
                  </a:lnTo>
                  <a:lnTo>
                    <a:pt x="3195" y="6903"/>
                  </a:lnTo>
                  <a:lnTo>
                    <a:pt x="3195" y="432"/>
                  </a:lnTo>
                  <a:close/>
                  <a:moveTo>
                    <a:pt x="14260" y="432"/>
                  </a:moveTo>
                  <a:lnTo>
                    <a:pt x="14260" y="6903"/>
                  </a:lnTo>
                  <a:lnTo>
                    <a:pt x="11934" y="6903"/>
                  </a:lnTo>
                  <a:lnTo>
                    <a:pt x="11934" y="432"/>
                  </a:lnTo>
                  <a:close/>
                  <a:moveTo>
                    <a:pt x="14260" y="7334"/>
                  </a:moveTo>
                  <a:lnTo>
                    <a:pt x="14260" y="10584"/>
                  </a:lnTo>
                  <a:lnTo>
                    <a:pt x="433" y="10584"/>
                  </a:lnTo>
                  <a:lnTo>
                    <a:pt x="433" y="7334"/>
                  </a:lnTo>
                  <a:close/>
                  <a:moveTo>
                    <a:pt x="873" y="11015"/>
                  </a:moveTo>
                  <a:lnTo>
                    <a:pt x="731" y="11730"/>
                  </a:lnTo>
                  <a:lnTo>
                    <a:pt x="433" y="11730"/>
                  </a:lnTo>
                  <a:lnTo>
                    <a:pt x="433" y="11015"/>
                  </a:lnTo>
                  <a:close/>
                  <a:moveTo>
                    <a:pt x="14260" y="11015"/>
                  </a:moveTo>
                  <a:lnTo>
                    <a:pt x="14260" y="11730"/>
                  </a:lnTo>
                  <a:lnTo>
                    <a:pt x="13967" y="11730"/>
                  </a:lnTo>
                  <a:lnTo>
                    <a:pt x="13820" y="11015"/>
                  </a:lnTo>
                  <a:close/>
                  <a:moveTo>
                    <a:pt x="219" y="1"/>
                  </a:moveTo>
                  <a:cubicBezTo>
                    <a:pt x="101" y="1"/>
                    <a:pt x="1" y="101"/>
                    <a:pt x="1" y="219"/>
                  </a:cubicBezTo>
                  <a:lnTo>
                    <a:pt x="1" y="11948"/>
                  </a:lnTo>
                  <a:cubicBezTo>
                    <a:pt x="1" y="12066"/>
                    <a:pt x="101" y="12161"/>
                    <a:pt x="219" y="12161"/>
                  </a:cubicBezTo>
                  <a:lnTo>
                    <a:pt x="906" y="12161"/>
                  </a:lnTo>
                  <a:cubicBezTo>
                    <a:pt x="1011" y="12161"/>
                    <a:pt x="1100" y="12090"/>
                    <a:pt x="1120" y="11990"/>
                  </a:cubicBezTo>
                  <a:lnTo>
                    <a:pt x="1314" y="11015"/>
                  </a:lnTo>
                  <a:lnTo>
                    <a:pt x="13379" y="11015"/>
                  </a:lnTo>
                  <a:lnTo>
                    <a:pt x="13578" y="11990"/>
                  </a:lnTo>
                  <a:cubicBezTo>
                    <a:pt x="13597" y="12090"/>
                    <a:pt x="13687" y="12161"/>
                    <a:pt x="13786" y="12161"/>
                  </a:cubicBezTo>
                  <a:lnTo>
                    <a:pt x="14478" y="12161"/>
                  </a:lnTo>
                  <a:cubicBezTo>
                    <a:pt x="14596" y="12161"/>
                    <a:pt x="14691" y="12066"/>
                    <a:pt x="14691" y="11948"/>
                  </a:cubicBezTo>
                  <a:lnTo>
                    <a:pt x="14691" y="219"/>
                  </a:lnTo>
                  <a:cubicBezTo>
                    <a:pt x="14691" y="101"/>
                    <a:pt x="14596" y="1"/>
                    <a:pt x="14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08"/>
            <p:cNvSpPr/>
            <p:nvPr/>
          </p:nvSpPr>
          <p:spPr>
            <a:xfrm>
              <a:off x="4727900" y="3927525"/>
              <a:ext cx="45250" cy="45275"/>
            </a:xfrm>
            <a:custGeom>
              <a:rect b="b" l="l" r="r" t="t"/>
              <a:pathLst>
                <a:path extrusionOk="0" h="1811" w="1810">
                  <a:moveTo>
                    <a:pt x="905" y="431"/>
                  </a:moveTo>
                  <a:cubicBezTo>
                    <a:pt x="1166" y="431"/>
                    <a:pt x="1378" y="645"/>
                    <a:pt x="1378" y="905"/>
                  </a:cubicBezTo>
                  <a:cubicBezTo>
                    <a:pt x="1378" y="1166"/>
                    <a:pt x="1166" y="1378"/>
                    <a:pt x="905" y="1378"/>
                  </a:cubicBezTo>
                  <a:cubicBezTo>
                    <a:pt x="644" y="1378"/>
                    <a:pt x="431" y="1166"/>
                    <a:pt x="431" y="905"/>
                  </a:cubicBezTo>
                  <a:cubicBezTo>
                    <a:pt x="431" y="645"/>
                    <a:pt x="644" y="431"/>
                    <a:pt x="905" y="431"/>
                  </a:cubicBezTo>
                  <a:close/>
                  <a:moveTo>
                    <a:pt x="905" y="0"/>
                  </a:moveTo>
                  <a:cubicBezTo>
                    <a:pt x="407" y="0"/>
                    <a:pt x="0" y="403"/>
                    <a:pt x="0" y="905"/>
                  </a:cubicBezTo>
                  <a:cubicBezTo>
                    <a:pt x="0" y="1402"/>
                    <a:pt x="407" y="1810"/>
                    <a:pt x="905" y="1810"/>
                  </a:cubicBezTo>
                  <a:cubicBezTo>
                    <a:pt x="1402" y="1810"/>
                    <a:pt x="1809" y="1402"/>
                    <a:pt x="1809" y="905"/>
                  </a:cubicBezTo>
                  <a:cubicBezTo>
                    <a:pt x="1809" y="403"/>
                    <a:pt x="1402" y="0"/>
                    <a:pt x="9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08"/>
            <p:cNvSpPr/>
            <p:nvPr/>
          </p:nvSpPr>
          <p:spPr>
            <a:xfrm>
              <a:off x="4727900" y="3996450"/>
              <a:ext cx="45250" cy="45375"/>
            </a:xfrm>
            <a:custGeom>
              <a:rect b="b" l="l" r="r" t="t"/>
              <a:pathLst>
                <a:path extrusionOk="0" h="1815" w="1810">
                  <a:moveTo>
                    <a:pt x="905" y="431"/>
                  </a:moveTo>
                  <a:cubicBezTo>
                    <a:pt x="1166" y="431"/>
                    <a:pt x="1378" y="645"/>
                    <a:pt x="1378" y="905"/>
                  </a:cubicBezTo>
                  <a:cubicBezTo>
                    <a:pt x="1378" y="1170"/>
                    <a:pt x="1166" y="1384"/>
                    <a:pt x="905" y="1384"/>
                  </a:cubicBezTo>
                  <a:cubicBezTo>
                    <a:pt x="644" y="1384"/>
                    <a:pt x="431" y="1170"/>
                    <a:pt x="431" y="905"/>
                  </a:cubicBezTo>
                  <a:cubicBezTo>
                    <a:pt x="431" y="645"/>
                    <a:pt x="644" y="431"/>
                    <a:pt x="905" y="431"/>
                  </a:cubicBezTo>
                  <a:close/>
                  <a:moveTo>
                    <a:pt x="905" y="0"/>
                  </a:moveTo>
                  <a:cubicBezTo>
                    <a:pt x="407" y="0"/>
                    <a:pt x="0" y="407"/>
                    <a:pt x="0" y="905"/>
                  </a:cubicBezTo>
                  <a:cubicBezTo>
                    <a:pt x="0" y="1407"/>
                    <a:pt x="407" y="1815"/>
                    <a:pt x="905" y="1815"/>
                  </a:cubicBezTo>
                  <a:cubicBezTo>
                    <a:pt x="1402" y="1815"/>
                    <a:pt x="1809" y="1407"/>
                    <a:pt x="1809" y="905"/>
                  </a:cubicBezTo>
                  <a:cubicBezTo>
                    <a:pt x="1809" y="407"/>
                    <a:pt x="1402" y="0"/>
                    <a:pt x="9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08"/>
            <p:cNvSpPr/>
            <p:nvPr/>
          </p:nvSpPr>
          <p:spPr>
            <a:xfrm>
              <a:off x="5015300" y="3927525"/>
              <a:ext cx="45400" cy="45275"/>
            </a:xfrm>
            <a:custGeom>
              <a:rect b="b" l="l" r="r" t="t"/>
              <a:pathLst>
                <a:path extrusionOk="0" h="1811" w="1816">
                  <a:moveTo>
                    <a:pt x="910" y="431"/>
                  </a:moveTo>
                  <a:cubicBezTo>
                    <a:pt x="1170" y="431"/>
                    <a:pt x="1384" y="645"/>
                    <a:pt x="1384" y="905"/>
                  </a:cubicBezTo>
                  <a:cubicBezTo>
                    <a:pt x="1384" y="1166"/>
                    <a:pt x="1170" y="1378"/>
                    <a:pt x="910" y="1378"/>
                  </a:cubicBezTo>
                  <a:cubicBezTo>
                    <a:pt x="645" y="1378"/>
                    <a:pt x="431" y="1166"/>
                    <a:pt x="431" y="905"/>
                  </a:cubicBezTo>
                  <a:cubicBezTo>
                    <a:pt x="431" y="645"/>
                    <a:pt x="645" y="431"/>
                    <a:pt x="910" y="431"/>
                  </a:cubicBezTo>
                  <a:close/>
                  <a:moveTo>
                    <a:pt x="910" y="0"/>
                  </a:moveTo>
                  <a:cubicBezTo>
                    <a:pt x="409" y="0"/>
                    <a:pt x="1" y="403"/>
                    <a:pt x="1" y="905"/>
                  </a:cubicBezTo>
                  <a:cubicBezTo>
                    <a:pt x="1" y="1402"/>
                    <a:pt x="409" y="1810"/>
                    <a:pt x="910" y="1810"/>
                  </a:cubicBezTo>
                  <a:cubicBezTo>
                    <a:pt x="1408" y="1810"/>
                    <a:pt x="1815" y="1402"/>
                    <a:pt x="1815" y="905"/>
                  </a:cubicBezTo>
                  <a:cubicBezTo>
                    <a:pt x="1815" y="403"/>
                    <a:pt x="1408" y="0"/>
                    <a:pt x="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08"/>
            <p:cNvSpPr/>
            <p:nvPr/>
          </p:nvSpPr>
          <p:spPr>
            <a:xfrm>
              <a:off x="5015300" y="3996450"/>
              <a:ext cx="45400" cy="45375"/>
            </a:xfrm>
            <a:custGeom>
              <a:rect b="b" l="l" r="r" t="t"/>
              <a:pathLst>
                <a:path extrusionOk="0" h="1815" w="1816">
                  <a:moveTo>
                    <a:pt x="910" y="431"/>
                  </a:moveTo>
                  <a:cubicBezTo>
                    <a:pt x="1170" y="431"/>
                    <a:pt x="1384" y="645"/>
                    <a:pt x="1384" y="905"/>
                  </a:cubicBezTo>
                  <a:cubicBezTo>
                    <a:pt x="1384" y="1170"/>
                    <a:pt x="1170" y="1384"/>
                    <a:pt x="910" y="1384"/>
                  </a:cubicBezTo>
                  <a:cubicBezTo>
                    <a:pt x="645" y="1384"/>
                    <a:pt x="431" y="1170"/>
                    <a:pt x="431" y="905"/>
                  </a:cubicBezTo>
                  <a:cubicBezTo>
                    <a:pt x="431" y="645"/>
                    <a:pt x="645" y="431"/>
                    <a:pt x="910" y="431"/>
                  </a:cubicBezTo>
                  <a:close/>
                  <a:moveTo>
                    <a:pt x="910" y="0"/>
                  </a:moveTo>
                  <a:cubicBezTo>
                    <a:pt x="409" y="0"/>
                    <a:pt x="1" y="407"/>
                    <a:pt x="1" y="905"/>
                  </a:cubicBezTo>
                  <a:cubicBezTo>
                    <a:pt x="1" y="1407"/>
                    <a:pt x="409" y="1815"/>
                    <a:pt x="910" y="1815"/>
                  </a:cubicBezTo>
                  <a:cubicBezTo>
                    <a:pt x="1408" y="1815"/>
                    <a:pt x="1815" y="1407"/>
                    <a:pt x="1815" y="905"/>
                  </a:cubicBezTo>
                  <a:cubicBezTo>
                    <a:pt x="1815" y="407"/>
                    <a:pt x="1408" y="0"/>
                    <a:pt x="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08"/>
            <p:cNvSpPr/>
            <p:nvPr/>
          </p:nvSpPr>
          <p:spPr>
            <a:xfrm>
              <a:off x="4819900" y="3921750"/>
              <a:ext cx="79725" cy="91300"/>
            </a:xfrm>
            <a:custGeom>
              <a:rect b="b" l="l" r="r" t="t"/>
              <a:pathLst>
                <a:path extrusionOk="0" h="3652" w="3189">
                  <a:moveTo>
                    <a:pt x="2516" y="1808"/>
                  </a:moveTo>
                  <a:cubicBezTo>
                    <a:pt x="2648" y="1808"/>
                    <a:pt x="2757" y="1922"/>
                    <a:pt x="2757" y="2055"/>
                  </a:cubicBezTo>
                  <a:cubicBezTo>
                    <a:pt x="2757" y="2188"/>
                    <a:pt x="2648" y="2302"/>
                    <a:pt x="2516" y="2302"/>
                  </a:cubicBezTo>
                  <a:cubicBezTo>
                    <a:pt x="2379" y="2302"/>
                    <a:pt x="2270" y="2188"/>
                    <a:pt x="2270" y="2055"/>
                  </a:cubicBezTo>
                  <a:cubicBezTo>
                    <a:pt x="2270" y="1922"/>
                    <a:pt x="2379" y="1808"/>
                    <a:pt x="2516" y="1808"/>
                  </a:cubicBezTo>
                  <a:close/>
                  <a:moveTo>
                    <a:pt x="674" y="2732"/>
                  </a:moveTo>
                  <a:cubicBezTo>
                    <a:pt x="811" y="2732"/>
                    <a:pt x="920" y="2842"/>
                    <a:pt x="920" y="2974"/>
                  </a:cubicBezTo>
                  <a:cubicBezTo>
                    <a:pt x="920" y="3111"/>
                    <a:pt x="811" y="3220"/>
                    <a:pt x="674" y="3220"/>
                  </a:cubicBezTo>
                  <a:cubicBezTo>
                    <a:pt x="540" y="3220"/>
                    <a:pt x="431" y="3111"/>
                    <a:pt x="431" y="2974"/>
                  </a:cubicBezTo>
                  <a:cubicBezTo>
                    <a:pt x="431" y="2842"/>
                    <a:pt x="540" y="2732"/>
                    <a:pt x="674" y="2732"/>
                  </a:cubicBezTo>
                  <a:close/>
                  <a:moveTo>
                    <a:pt x="2972" y="0"/>
                  </a:moveTo>
                  <a:cubicBezTo>
                    <a:pt x="2935" y="0"/>
                    <a:pt x="2897" y="10"/>
                    <a:pt x="2862" y="32"/>
                  </a:cubicBezTo>
                  <a:lnTo>
                    <a:pt x="1019" y="1183"/>
                  </a:lnTo>
                  <a:cubicBezTo>
                    <a:pt x="958" y="1222"/>
                    <a:pt x="920" y="1292"/>
                    <a:pt x="920" y="1364"/>
                  </a:cubicBezTo>
                  <a:lnTo>
                    <a:pt x="920" y="2344"/>
                  </a:lnTo>
                  <a:cubicBezTo>
                    <a:pt x="844" y="2315"/>
                    <a:pt x="763" y="2302"/>
                    <a:pt x="674" y="2302"/>
                  </a:cubicBezTo>
                  <a:cubicBezTo>
                    <a:pt x="304" y="2302"/>
                    <a:pt x="0" y="2604"/>
                    <a:pt x="0" y="2974"/>
                  </a:cubicBezTo>
                  <a:cubicBezTo>
                    <a:pt x="0" y="3349"/>
                    <a:pt x="304" y="3651"/>
                    <a:pt x="674" y="3651"/>
                  </a:cubicBezTo>
                  <a:cubicBezTo>
                    <a:pt x="1048" y="3651"/>
                    <a:pt x="1351" y="3349"/>
                    <a:pt x="1351" y="2974"/>
                  </a:cubicBezTo>
                  <a:lnTo>
                    <a:pt x="1351" y="1486"/>
                  </a:lnTo>
                  <a:lnTo>
                    <a:pt x="2757" y="605"/>
                  </a:lnTo>
                  <a:lnTo>
                    <a:pt x="2757" y="1425"/>
                  </a:lnTo>
                  <a:cubicBezTo>
                    <a:pt x="2682" y="1397"/>
                    <a:pt x="2602" y="1377"/>
                    <a:pt x="2516" y="1377"/>
                  </a:cubicBezTo>
                  <a:cubicBezTo>
                    <a:pt x="2142" y="1377"/>
                    <a:pt x="1839" y="1681"/>
                    <a:pt x="1839" y="2055"/>
                  </a:cubicBezTo>
                  <a:cubicBezTo>
                    <a:pt x="1839" y="2429"/>
                    <a:pt x="2142" y="2732"/>
                    <a:pt x="2516" y="2732"/>
                  </a:cubicBezTo>
                  <a:cubicBezTo>
                    <a:pt x="2886" y="2732"/>
                    <a:pt x="3188" y="2429"/>
                    <a:pt x="3188" y="2055"/>
                  </a:cubicBezTo>
                  <a:lnTo>
                    <a:pt x="3188" y="217"/>
                  </a:lnTo>
                  <a:cubicBezTo>
                    <a:pt x="3188" y="93"/>
                    <a:pt x="3084" y="0"/>
                    <a:pt x="29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08"/>
            <p:cNvSpPr/>
            <p:nvPr/>
          </p:nvSpPr>
          <p:spPr>
            <a:xfrm>
              <a:off x="4883150" y="3956225"/>
              <a:ext cx="79700" cy="91300"/>
            </a:xfrm>
            <a:custGeom>
              <a:rect b="b" l="l" r="r" t="t"/>
              <a:pathLst>
                <a:path extrusionOk="0" h="3652" w="3188">
                  <a:moveTo>
                    <a:pt x="2516" y="1813"/>
                  </a:moveTo>
                  <a:cubicBezTo>
                    <a:pt x="2648" y="1813"/>
                    <a:pt x="2757" y="1922"/>
                    <a:pt x="2757" y="2055"/>
                  </a:cubicBezTo>
                  <a:cubicBezTo>
                    <a:pt x="2757" y="2191"/>
                    <a:pt x="2648" y="2301"/>
                    <a:pt x="2516" y="2301"/>
                  </a:cubicBezTo>
                  <a:cubicBezTo>
                    <a:pt x="2378" y="2301"/>
                    <a:pt x="2269" y="2191"/>
                    <a:pt x="2269" y="2055"/>
                  </a:cubicBezTo>
                  <a:cubicBezTo>
                    <a:pt x="2269" y="1922"/>
                    <a:pt x="2378" y="1813"/>
                    <a:pt x="2516" y="1813"/>
                  </a:cubicBezTo>
                  <a:close/>
                  <a:moveTo>
                    <a:pt x="673" y="2731"/>
                  </a:moveTo>
                  <a:cubicBezTo>
                    <a:pt x="811" y="2731"/>
                    <a:pt x="920" y="2841"/>
                    <a:pt x="920" y="2974"/>
                  </a:cubicBezTo>
                  <a:cubicBezTo>
                    <a:pt x="920" y="3111"/>
                    <a:pt x="811" y="3220"/>
                    <a:pt x="673" y="3220"/>
                  </a:cubicBezTo>
                  <a:cubicBezTo>
                    <a:pt x="540" y="3220"/>
                    <a:pt x="431" y="3111"/>
                    <a:pt x="431" y="2974"/>
                  </a:cubicBezTo>
                  <a:cubicBezTo>
                    <a:pt x="431" y="2841"/>
                    <a:pt x="540" y="2731"/>
                    <a:pt x="673" y="2731"/>
                  </a:cubicBezTo>
                  <a:close/>
                  <a:moveTo>
                    <a:pt x="2970" y="1"/>
                  </a:moveTo>
                  <a:cubicBezTo>
                    <a:pt x="2934" y="1"/>
                    <a:pt x="2896" y="10"/>
                    <a:pt x="2862" y="31"/>
                  </a:cubicBezTo>
                  <a:lnTo>
                    <a:pt x="1019" y="1183"/>
                  </a:lnTo>
                  <a:cubicBezTo>
                    <a:pt x="957" y="1220"/>
                    <a:pt x="920" y="1292"/>
                    <a:pt x="920" y="1367"/>
                  </a:cubicBezTo>
                  <a:lnTo>
                    <a:pt x="920" y="2348"/>
                  </a:lnTo>
                  <a:cubicBezTo>
                    <a:pt x="844" y="2315"/>
                    <a:pt x="763" y="2301"/>
                    <a:pt x="673" y="2301"/>
                  </a:cubicBezTo>
                  <a:cubicBezTo>
                    <a:pt x="304" y="2301"/>
                    <a:pt x="0" y="2604"/>
                    <a:pt x="0" y="2974"/>
                  </a:cubicBezTo>
                  <a:cubicBezTo>
                    <a:pt x="0" y="3348"/>
                    <a:pt x="304" y="3651"/>
                    <a:pt x="673" y="3651"/>
                  </a:cubicBezTo>
                  <a:cubicBezTo>
                    <a:pt x="1047" y="3651"/>
                    <a:pt x="1351" y="3348"/>
                    <a:pt x="1351" y="2974"/>
                  </a:cubicBezTo>
                  <a:lnTo>
                    <a:pt x="1351" y="1487"/>
                  </a:lnTo>
                  <a:lnTo>
                    <a:pt x="2757" y="605"/>
                  </a:lnTo>
                  <a:lnTo>
                    <a:pt x="2757" y="1424"/>
                  </a:lnTo>
                  <a:cubicBezTo>
                    <a:pt x="2682" y="1396"/>
                    <a:pt x="2601" y="1382"/>
                    <a:pt x="2516" y="1382"/>
                  </a:cubicBezTo>
                  <a:cubicBezTo>
                    <a:pt x="2142" y="1382"/>
                    <a:pt x="1838" y="1685"/>
                    <a:pt x="1838" y="2055"/>
                  </a:cubicBezTo>
                  <a:cubicBezTo>
                    <a:pt x="1838" y="2429"/>
                    <a:pt x="2142" y="2731"/>
                    <a:pt x="2516" y="2731"/>
                  </a:cubicBezTo>
                  <a:cubicBezTo>
                    <a:pt x="2885" y="2731"/>
                    <a:pt x="3188" y="2429"/>
                    <a:pt x="3188" y="2055"/>
                  </a:cubicBezTo>
                  <a:lnTo>
                    <a:pt x="3188" y="217"/>
                  </a:lnTo>
                  <a:cubicBezTo>
                    <a:pt x="3188" y="91"/>
                    <a:pt x="3083" y="1"/>
                    <a:pt x="29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08"/>
            <p:cNvSpPr/>
            <p:nvPr/>
          </p:nvSpPr>
          <p:spPr>
            <a:xfrm>
              <a:off x="4745175" y="3944700"/>
              <a:ext cx="10800" cy="10775"/>
            </a:xfrm>
            <a:custGeom>
              <a:rect b="b" l="l" r="r" t="t"/>
              <a:pathLst>
                <a:path extrusionOk="0" h="431" w="432">
                  <a:moveTo>
                    <a:pt x="214" y="0"/>
                  </a:moveTo>
                  <a:cubicBezTo>
                    <a:pt x="95" y="0"/>
                    <a:pt x="1" y="100"/>
                    <a:pt x="1" y="218"/>
                  </a:cubicBezTo>
                  <a:cubicBezTo>
                    <a:pt x="1" y="337"/>
                    <a:pt x="95" y="431"/>
                    <a:pt x="214" y="431"/>
                  </a:cubicBezTo>
                  <a:cubicBezTo>
                    <a:pt x="333" y="431"/>
                    <a:pt x="431" y="337"/>
                    <a:pt x="431" y="218"/>
                  </a:cubicBezTo>
                  <a:cubicBezTo>
                    <a:pt x="431" y="100"/>
                    <a:pt x="333"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08"/>
            <p:cNvSpPr/>
            <p:nvPr/>
          </p:nvSpPr>
          <p:spPr>
            <a:xfrm>
              <a:off x="4745550" y="4013375"/>
              <a:ext cx="10800" cy="10800"/>
            </a:xfrm>
            <a:custGeom>
              <a:rect b="b" l="l" r="r" t="t"/>
              <a:pathLst>
                <a:path extrusionOk="0" h="432" w="432">
                  <a:moveTo>
                    <a:pt x="213" y="1"/>
                  </a:moveTo>
                  <a:cubicBezTo>
                    <a:pt x="95" y="1"/>
                    <a:pt x="0" y="95"/>
                    <a:pt x="0" y="213"/>
                  </a:cubicBezTo>
                  <a:cubicBezTo>
                    <a:pt x="0" y="332"/>
                    <a:pt x="95" y="432"/>
                    <a:pt x="213" y="432"/>
                  </a:cubicBezTo>
                  <a:cubicBezTo>
                    <a:pt x="331" y="432"/>
                    <a:pt x="431" y="332"/>
                    <a:pt x="431" y="213"/>
                  </a:cubicBezTo>
                  <a:cubicBezTo>
                    <a:pt x="431" y="95"/>
                    <a:pt x="331"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08"/>
            <p:cNvSpPr/>
            <p:nvPr/>
          </p:nvSpPr>
          <p:spPr>
            <a:xfrm>
              <a:off x="5032250" y="3944700"/>
              <a:ext cx="10800" cy="10775"/>
            </a:xfrm>
            <a:custGeom>
              <a:rect b="b" l="l" r="r" t="t"/>
              <a:pathLst>
                <a:path extrusionOk="0" h="431" w="432">
                  <a:moveTo>
                    <a:pt x="218" y="0"/>
                  </a:moveTo>
                  <a:cubicBezTo>
                    <a:pt x="95" y="0"/>
                    <a:pt x="0" y="100"/>
                    <a:pt x="0" y="218"/>
                  </a:cubicBezTo>
                  <a:cubicBezTo>
                    <a:pt x="0" y="337"/>
                    <a:pt x="95" y="431"/>
                    <a:pt x="218" y="431"/>
                  </a:cubicBezTo>
                  <a:cubicBezTo>
                    <a:pt x="337" y="431"/>
                    <a:pt x="431" y="337"/>
                    <a:pt x="431" y="218"/>
                  </a:cubicBezTo>
                  <a:cubicBezTo>
                    <a:pt x="431" y="100"/>
                    <a:pt x="337" y="0"/>
                    <a:pt x="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08"/>
            <p:cNvSpPr/>
            <p:nvPr/>
          </p:nvSpPr>
          <p:spPr>
            <a:xfrm>
              <a:off x="5032600" y="4013375"/>
              <a:ext cx="10800" cy="10800"/>
            </a:xfrm>
            <a:custGeom>
              <a:rect b="b" l="l" r="r" t="t"/>
              <a:pathLst>
                <a:path extrusionOk="0" h="432" w="432">
                  <a:moveTo>
                    <a:pt x="218" y="1"/>
                  </a:moveTo>
                  <a:cubicBezTo>
                    <a:pt x="100" y="1"/>
                    <a:pt x="1" y="95"/>
                    <a:pt x="1" y="213"/>
                  </a:cubicBezTo>
                  <a:cubicBezTo>
                    <a:pt x="1" y="332"/>
                    <a:pt x="100" y="432"/>
                    <a:pt x="218" y="432"/>
                  </a:cubicBezTo>
                  <a:cubicBezTo>
                    <a:pt x="336" y="432"/>
                    <a:pt x="432" y="332"/>
                    <a:pt x="432" y="213"/>
                  </a:cubicBezTo>
                  <a:cubicBezTo>
                    <a:pt x="432" y="95"/>
                    <a:pt x="336"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108"/>
          <p:cNvGrpSpPr/>
          <p:nvPr/>
        </p:nvGrpSpPr>
        <p:grpSpPr>
          <a:xfrm>
            <a:off x="4095850" y="3939000"/>
            <a:ext cx="367250" cy="257950"/>
            <a:chOff x="4095850" y="3939000"/>
            <a:chExt cx="367250" cy="257950"/>
          </a:xfrm>
        </p:grpSpPr>
        <p:sp>
          <p:nvSpPr>
            <p:cNvPr id="1954" name="Google Shape;1954;p108"/>
            <p:cNvSpPr/>
            <p:nvPr/>
          </p:nvSpPr>
          <p:spPr>
            <a:xfrm>
              <a:off x="4176400" y="4048200"/>
              <a:ext cx="206300" cy="148750"/>
            </a:xfrm>
            <a:custGeom>
              <a:rect b="b" l="l" r="r" t="t"/>
              <a:pathLst>
                <a:path extrusionOk="0" h="5950" w="8252">
                  <a:moveTo>
                    <a:pt x="7821" y="431"/>
                  </a:moveTo>
                  <a:lnTo>
                    <a:pt x="7821" y="692"/>
                  </a:lnTo>
                  <a:lnTo>
                    <a:pt x="6442" y="692"/>
                  </a:lnTo>
                  <a:cubicBezTo>
                    <a:pt x="6324" y="692"/>
                    <a:pt x="6229" y="786"/>
                    <a:pt x="6229" y="906"/>
                  </a:cubicBezTo>
                  <a:cubicBezTo>
                    <a:pt x="6229" y="1024"/>
                    <a:pt x="6324" y="1123"/>
                    <a:pt x="6442" y="1123"/>
                  </a:cubicBezTo>
                  <a:lnTo>
                    <a:pt x="6897" y="1123"/>
                  </a:lnTo>
                  <a:lnTo>
                    <a:pt x="6897" y="2303"/>
                  </a:lnTo>
                  <a:lnTo>
                    <a:pt x="1350" y="2303"/>
                  </a:lnTo>
                  <a:lnTo>
                    <a:pt x="1350" y="1123"/>
                  </a:lnTo>
                  <a:lnTo>
                    <a:pt x="5390" y="1123"/>
                  </a:lnTo>
                  <a:cubicBezTo>
                    <a:pt x="5508" y="1123"/>
                    <a:pt x="5604" y="1024"/>
                    <a:pt x="5604" y="906"/>
                  </a:cubicBezTo>
                  <a:cubicBezTo>
                    <a:pt x="5604" y="786"/>
                    <a:pt x="5508" y="692"/>
                    <a:pt x="5390" y="692"/>
                  </a:cubicBezTo>
                  <a:lnTo>
                    <a:pt x="431" y="692"/>
                  </a:lnTo>
                  <a:lnTo>
                    <a:pt x="431" y="431"/>
                  </a:lnTo>
                  <a:close/>
                  <a:moveTo>
                    <a:pt x="213" y="1"/>
                  </a:moveTo>
                  <a:cubicBezTo>
                    <a:pt x="95" y="1"/>
                    <a:pt x="0" y="99"/>
                    <a:pt x="0" y="218"/>
                  </a:cubicBezTo>
                  <a:lnTo>
                    <a:pt x="0" y="906"/>
                  </a:lnTo>
                  <a:cubicBezTo>
                    <a:pt x="0" y="1024"/>
                    <a:pt x="95" y="1123"/>
                    <a:pt x="213" y="1123"/>
                  </a:cubicBezTo>
                  <a:lnTo>
                    <a:pt x="919" y="1123"/>
                  </a:lnTo>
                  <a:lnTo>
                    <a:pt x="919" y="5737"/>
                  </a:lnTo>
                  <a:cubicBezTo>
                    <a:pt x="919" y="5855"/>
                    <a:pt x="1013" y="5950"/>
                    <a:pt x="1137" y="5950"/>
                  </a:cubicBezTo>
                  <a:cubicBezTo>
                    <a:pt x="1255" y="5950"/>
                    <a:pt x="1350" y="5855"/>
                    <a:pt x="1350" y="5737"/>
                  </a:cubicBezTo>
                  <a:lnTo>
                    <a:pt x="1350" y="2734"/>
                  </a:lnTo>
                  <a:lnTo>
                    <a:pt x="6897" y="2734"/>
                  </a:lnTo>
                  <a:lnTo>
                    <a:pt x="6897" y="5737"/>
                  </a:lnTo>
                  <a:cubicBezTo>
                    <a:pt x="6897" y="5855"/>
                    <a:pt x="6997" y="5950"/>
                    <a:pt x="7115" y="5950"/>
                  </a:cubicBezTo>
                  <a:cubicBezTo>
                    <a:pt x="7233" y="5950"/>
                    <a:pt x="7333" y="5855"/>
                    <a:pt x="7333" y="5737"/>
                  </a:cubicBezTo>
                  <a:lnTo>
                    <a:pt x="7333" y="1123"/>
                  </a:lnTo>
                  <a:lnTo>
                    <a:pt x="8033" y="1123"/>
                  </a:lnTo>
                  <a:cubicBezTo>
                    <a:pt x="8152" y="1123"/>
                    <a:pt x="8252" y="1024"/>
                    <a:pt x="8252" y="906"/>
                  </a:cubicBezTo>
                  <a:lnTo>
                    <a:pt x="8252" y="218"/>
                  </a:lnTo>
                  <a:cubicBezTo>
                    <a:pt x="8252" y="99"/>
                    <a:pt x="8152" y="1"/>
                    <a:pt x="80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108"/>
            <p:cNvSpPr/>
            <p:nvPr/>
          </p:nvSpPr>
          <p:spPr>
            <a:xfrm>
              <a:off x="4371900" y="3996450"/>
              <a:ext cx="91200" cy="200500"/>
            </a:xfrm>
            <a:custGeom>
              <a:rect b="b" l="l" r="r" t="t"/>
              <a:pathLst>
                <a:path extrusionOk="0" h="8020" w="3648">
                  <a:moveTo>
                    <a:pt x="3217" y="431"/>
                  </a:moveTo>
                  <a:lnTo>
                    <a:pt x="3217" y="2302"/>
                  </a:lnTo>
                  <a:lnTo>
                    <a:pt x="2961" y="2302"/>
                  </a:lnTo>
                  <a:lnTo>
                    <a:pt x="2961" y="431"/>
                  </a:lnTo>
                  <a:close/>
                  <a:moveTo>
                    <a:pt x="3217" y="4804"/>
                  </a:moveTo>
                  <a:lnTo>
                    <a:pt x="3217" y="5059"/>
                  </a:lnTo>
                  <a:lnTo>
                    <a:pt x="432" y="5059"/>
                  </a:lnTo>
                  <a:lnTo>
                    <a:pt x="432" y="4804"/>
                  </a:lnTo>
                  <a:close/>
                  <a:moveTo>
                    <a:pt x="3217" y="5490"/>
                  </a:moveTo>
                  <a:lnTo>
                    <a:pt x="3217" y="6210"/>
                  </a:lnTo>
                  <a:lnTo>
                    <a:pt x="432" y="6210"/>
                  </a:lnTo>
                  <a:lnTo>
                    <a:pt x="432" y="5490"/>
                  </a:lnTo>
                  <a:close/>
                  <a:moveTo>
                    <a:pt x="2743" y="0"/>
                  </a:moveTo>
                  <a:cubicBezTo>
                    <a:pt x="2625" y="0"/>
                    <a:pt x="2530" y="99"/>
                    <a:pt x="2530" y="219"/>
                  </a:cubicBezTo>
                  <a:lnTo>
                    <a:pt x="2530" y="2515"/>
                  </a:lnTo>
                  <a:cubicBezTo>
                    <a:pt x="2530" y="2634"/>
                    <a:pt x="2625" y="2733"/>
                    <a:pt x="2743" y="2733"/>
                  </a:cubicBezTo>
                  <a:lnTo>
                    <a:pt x="3217" y="2733"/>
                  </a:lnTo>
                  <a:lnTo>
                    <a:pt x="3217" y="4373"/>
                  </a:lnTo>
                  <a:lnTo>
                    <a:pt x="213" y="4373"/>
                  </a:lnTo>
                  <a:cubicBezTo>
                    <a:pt x="95" y="4373"/>
                    <a:pt x="1" y="4467"/>
                    <a:pt x="1" y="4585"/>
                  </a:cubicBezTo>
                  <a:lnTo>
                    <a:pt x="1" y="7807"/>
                  </a:lnTo>
                  <a:cubicBezTo>
                    <a:pt x="1" y="7925"/>
                    <a:pt x="95" y="8020"/>
                    <a:pt x="213" y="8020"/>
                  </a:cubicBezTo>
                  <a:cubicBezTo>
                    <a:pt x="332" y="8020"/>
                    <a:pt x="432" y="7925"/>
                    <a:pt x="432" y="7807"/>
                  </a:cubicBezTo>
                  <a:lnTo>
                    <a:pt x="432" y="6642"/>
                  </a:lnTo>
                  <a:lnTo>
                    <a:pt x="3217" y="6642"/>
                  </a:lnTo>
                  <a:lnTo>
                    <a:pt x="3217" y="7807"/>
                  </a:lnTo>
                  <a:cubicBezTo>
                    <a:pt x="3217" y="7925"/>
                    <a:pt x="3316" y="8020"/>
                    <a:pt x="3435" y="8020"/>
                  </a:cubicBezTo>
                  <a:cubicBezTo>
                    <a:pt x="3554" y="8020"/>
                    <a:pt x="3648" y="7925"/>
                    <a:pt x="3648" y="7807"/>
                  </a:cubicBezTo>
                  <a:lnTo>
                    <a:pt x="3648" y="219"/>
                  </a:lnTo>
                  <a:cubicBezTo>
                    <a:pt x="3648" y="99"/>
                    <a:pt x="3554" y="0"/>
                    <a:pt x="3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08"/>
            <p:cNvSpPr/>
            <p:nvPr/>
          </p:nvSpPr>
          <p:spPr>
            <a:xfrm>
              <a:off x="4095850" y="3996450"/>
              <a:ext cx="91350" cy="200500"/>
            </a:xfrm>
            <a:custGeom>
              <a:rect b="b" l="l" r="r" t="t"/>
              <a:pathLst>
                <a:path extrusionOk="0" h="8020" w="3654">
                  <a:moveTo>
                    <a:pt x="693" y="431"/>
                  </a:moveTo>
                  <a:lnTo>
                    <a:pt x="693" y="2302"/>
                  </a:lnTo>
                  <a:lnTo>
                    <a:pt x="431" y="2302"/>
                  </a:lnTo>
                  <a:lnTo>
                    <a:pt x="431" y="431"/>
                  </a:lnTo>
                  <a:close/>
                  <a:moveTo>
                    <a:pt x="3222" y="4804"/>
                  </a:moveTo>
                  <a:lnTo>
                    <a:pt x="3222" y="5059"/>
                  </a:lnTo>
                  <a:lnTo>
                    <a:pt x="431" y="5059"/>
                  </a:lnTo>
                  <a:lnTo>
                    <a:pt x="431" y="4804"/>
                  </a:lnTo>
                  <a:close/>
                  <a:moveTo>
                    <a:pt x="3222" y="5490"/>
                  </a:moveTo>
                  <a:lnTo>
                    <a:pt x="3222" y="6210"/>
                  </a:lnTo>
                  <a:lnTo>
                    <a:pt x="431" y="6210"/>
                  </a:lnTo>
                  <a:lnTo>
                    <a:pt x="431" y="5490"/>
                  </a:lnTo>
                  <a:close/>
                  <a:moveTo>
                    <a:pt x="219" y="0"/>
                  </a:moveTo>
                  <a:cubicBezTo>
                    <a:pt x="100" y="0"/>
                    <a:pt x="0" y="99"/>
                    <a:pt x="0" y="219"/>
                  </a:cubicBezTo>
                  <a:lnTo>
                    <a:pt x="0" y="7807"/>
                  </a:lnTo>
                  <a:cubicBezTo>
                    <a:pt x="0" y="7925"/>
                    <a:pt x="100" y="8020"/>
                    <a:pt x="219" y="8020"/>
                  </a:cubicBezTo>
                  <a:cubicBezTo>
                    <a:pt x="337" y="8020"/>
                    <a:pt x="431" y="7925"/>
                    <a:pt x="431" y="7807"/>
                  </a:cubicBezTo>
                  <a:lnTo>
                    <a:pt x="431" y="6642"/>
                  </a:lnTo>
                  <a:lnTo>
                    <a:pt x="3222" y="6642"/>
                  </a:lnTo>
                  <a:lnTo>
                    <a:pt x="3222" y="7807"/>
                  </a:lnTo>
                  <a:cubicBezTo>
                    <a:pt x="3222" y="7925"/>
                    <a:pt x="3317" y="8020"/>
                    <a:pt x="3435" y="8020"/>
                  </a:cubicBezTo>
                  <a:cubicBezTo>
                    <a:pt x="3558" y="8020"/>
                    <a:pt x="3653" y="7925"/>
                    <a:pt x="3653" y="7807"/>
                  </a:cubicBezTo>
                  <a:lnTo>
                    <a:pt x="3653" y="4585"/>
                  </a:lnTo>
                  <a:cubicBezTo>
                    <a:pt x="3653" y="4467"/>
                    <a:pt x="3558" y="4373"/>
                    <a:pt x="3435" y="4373"/>
                  </a:cubicBezTo>
                  <a:lnTo>
                    <a:pt x="431" y="4373"/>
                  </a:lnTo>
                  <a:lnTo>
                    <a:pt x="431" y="2733"/>
                  </a:lnTo>
                  <a:lnTo>
                    <a:pt x="905" y="2733"/>
                  </a:lnTo>
                  <a:cubicBezTo>
                    <a:pt x="1023" y="2733"/>
                    <a:pt x="1123" y="2634"/>
                    <a:pt x="1123" y="2515"/>
                  </a:cubicBezTo>
                  <a:lnTo>
                    <a:pt x="1123" y="219"/>
                  </a:lnTo>
                  <a:cubicBezTo>
                    <a:pt x="1123" y="99"/>
                    <a:pt x="1023" y="0"/>
                    <a:pt x="9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08"/>
            <p:cNvSpPr/>
            <p:nvPr/>
          </p:nvSpPr>
          <p:spPr>
            <a:xfrm>
              <a:off x="4245425" y="3939000"/>
              <a:ext cx="68250" cy="108525"/>
            </a:xfrm>
            <a:custGeom>
              <a:rect b="b" l="l" r="r" t="t"/>
              <a:pathLst>
                <a:path extrusionOk="0" h="4341" w="2730">
                  <a:moveTo>
                    <a:pt x="1365" y="432"/>
                  </a:moveTo>
                  <a:cubicBezTo>
                    <a:pt x="1497" y="432"/>
                    <a:pt x="1606" y="541"/>
                    <a:pt x="1606" y="674"/>
                  </a:cubicBezTo>
                  <a:cubicBezTo>
                    <a:pt x="1606" y="744"/>
                    <a:pt x="1578" y="811"/>
                    <a:pt x="1525" y="858"/>
                  </a:cubicBezTo>
                  <a:cubicBezTo>
                    <a:pt x="1479" y="901"/>
                    <a:pt x="1450" y="958"/>
                    <a:pt x="1450" y="1019"/>
                  </a:cubicBezTo>
                  <a:cubicBezTo>
                    <a:pt x="1450" y="1081"/>
                    <a:pt x="1479" y="1142"/>
                    <a:pt x="1525" y="1181"/>
                  </a:cubicBezTo>
                  <a:cubicBezTo>
                    <a:pt x="1554" y="1203"/>
                    <a:pt x="1573" y="1232"/>
                    <a:pt x="1606" y="1251"/>
                  </a:cubicBezTo>
                  <a:cubicBezTo>
                    <a:pt x="1634" y="1266"/>
                    <a:pt x="1667" y="1275"/>
                    <a:pt x="1701" y="1275"/>
                  </a:cubicBezTo>
                  <a:cubicBezTo>
                    <a:pt x="1706" y="1275"/>
                    <a:pt x="1710" y="1276"/>
                    <a:pt x="1714" y="1276"/>
                  </a:cubicBezTo>
                  <a:cubicBezTo>
                    <a:pt x="1772" y="1276"/>
                    <a:pt x="1832" y="1248"/>
                    <a:pt x="1872" y="1203"/>
                  </a:cubicBezTo>
                  <a:cubicBezTo>
                    <a:pt x="1919" y="1152"/>
                    <a:pt x="1986" y="1118"/>
                    <a:pt x="2056" y="1118"/>
                  </a:cubicBezTo>
                  <a:cubicBezTo>
                    <a:pt x="2189" y="1118"/>
                    <a:pt x="2298" y="1232"/>
                    <a:pt x="2298" y="1365"/>
                  </a:cubicBezTo>
                  <a:cubicBezTo>
                    <a:pt x="2298" y="1498"/>
                    <a:pt x="2189" y="1612"/>
                    <a:pt x="2056" y="1612"/>
                  </a:cubicBezTo>
                  <a:cubicBezTo>
                    <a:pt x="1986" y="1612"/>
                    <a:pt x="1919" y="1579"/>
                    <a:pt x="1872" y="1526"/>
                  </a:cubicBezTo>
                  <a:cubicBezTo>
                    <a:pt x="1829" y="1479"/>
                    <a:pt x="1772" y="1455"/>
                    <a:pt x="1711" y="1455"/>
                  </a:cubicBezTo>
                  <a:cubicBezTo>
                    <a:pt x="1649" y="1455"/>
                    <a:pt x="1588" y="1479"/>
                    <a:pt x="1549" y="1526"/>
                  </a:cubicBezTo>
                  <a:cubicBezTo>
                    <a:pt x="1503" y="1579"/>
                    <a:pt x="1435" y="1612"/>
                    <a:pt x="1365" y="1612"/>
                  </a:cubicBezTo>
                  <a:cubicBezTo>
                    <a:pt x="1293" y="1612"/>
                    <a:pt x="1227" y="1579"/>
                    <a:pt x="1180" y="1526"/>
                  </a:cubicBezTo>
                  <a:cubicBezTo>
                    <a:pt x="1142" y="1479"/>
                    <a:pt x="1081" y="1455"/>
                    <a:pt x="1019" y="1455"/>
                  </a:cubicBezTo>
                  <a:cubicBezTo>
                    <a:pt x="957" y="1455"/>
                    <a:pt x="895" y="1479"/>
                    <a:pt x="858" y="1526"/>
                  </a:cubicBezTo>
                  <a:cubicBezTo>
                    <a:pt x="810" y="1579"/>
                    <a:pt x="744" y="1612"/>
                    <a:pt x="673" y="1612"/>
                  </a:cubicBezTo>
                  <a:cubicBezTo>
                    <a:pt x="541" y="1612"/>
                    <a:pt x="432" y="1498"/>
                    <a:pt x="432" y="1365"/>
                  </a:cubicBezTo>
                  <a:cubicBezTo>
                    <a:pt x="432" y="1232"/>
                    <a:pt x="541" y="1118"/>
                    <a:pt x="673" y="1118"/>
                  </a:cubicBezTo>
                  <a:cubicBezTo>
                    <a:pt x="744" y="1118"/>
                    <a:pt x="810" y="1152"/>
                    <a:pt x="858" y="1203"/>
                  </a:cubicBezTo>
                  <a:cubicBezTo>
                    <a:pt x="897" y="1248"/>
                    <a:pt x="954" y="1276"/>
                    <a:pt x="1015" y="1276"/>
                  </a:cubicBezTo>
                  <a:cubicBezTo>
                    <a:pt x="1019" y="1276"/>
                    <a:pt x="1024" y="1275"/>
                    <a:pt x="1028" y="1275"/>
                  </a:cubicBezTo>
                  <a:cubicBezTo>
                    <a:pt x="1061" y="1275"/>
                    <a:pt x="1090" y="1266"/>
                    <a:pt x="1118" y="1251"/>
                  </a:cubicBezTo>
                  <a:cubicBezTo>
                    <a:pt x="1151" y="1232"/>
                    <a:pt x="1175" y="1209"/>
                    <a:pt x="1204" y="1181"/>
                  </a:cubicBezTo>
                  <a:cubicBezTo>
                    <a:pt x="1251" y="1142"/>
                    <a:pt x="1275" y="1081"/>
                    <a:pt x="1275" y="1019"/>
                  </a:cubicBezTo>
                  <a:cubicBezTo>
                    <a:pt x="1275" y="958"/>
                    <a:pt x="1251" y="901"/>
                    <a:pt x="1204" y="858"/>
                  </a:cubicBezTo>
                  <a:cubicBezTo>
                    <a:pt x="1147" y="811"/>
                    <a:pt x="1118" y="744"/>
                    <a:pt x="1118" y="674"/>
                  </a:cubicBezTo>
                  <a:cubicBezTo>
                    <a:pt x="1118" y="541"/>
                    <a:pt x="1227" y="432"/>
                    <a:pt x="1365" y="432"/>
                  </a:cubicBezTo>
                  <a:close/>
                  <a:moveTo>
                    <a:pt x="1711" y="1948"/>
                  </a:moveTo>
                  <a:cubicBezTo>
                    <a:pt x="1724" y="1957"/>
                    <a:pt x="1744" y="1966"/>
                    <a:pt x="1763" y="1971"/>
                  </a:cubicBezTo>
                  <a:lnTo>
                    <a:pt x="1459" y="2729"/>
                  </a:lnTo>
                  <a:cubicBezTo>
                    <a:pt x="1417" y="2838"/>
                    <a:pt x="1464" y="2957"/>
                    <a:pt x="1568" y="3004"/>
                  </a:cubicBezTo>
                  <a:cubicBezTo>
                    <a:pt x="1730" y="3085"/>
                    <a:pt x="1838" y="3250"/>
                    <a:pt x="1838" y="3435"/>
                  </a:cubicBezTo>
                  <a:cubicBezTo>
                    <a:pt x="1838" y="3696"/>
                    <a:pt x="1625" y="3909"/>
                    <a:pt x="1365" y="3909"/>
                  </a:cubicBezTo>
                  <a:cubicBezTo>
                    <a:pt x="1105" y="3909"/>
                    <a:pt x="891" y="3696"/>
                    <a:pt x="891" y="3435"/>
                  </a:cubicBezTo>
                  <a:cubicBezTo>
                    <a:pt x="891" y="3250"/>
                    <a:pt x="995" y="3085"/>
                    <a:pt x="1161" y="3004"/>
                  </a:cubicBezTo>
                  <a:cubicBezTo>
                    <a:pt x="1265" y="2957"/>
                    <a:pt x="1313" y="2838"/>
                    <a:pt x="1269" y="2729"/>
                  </a:cubicBezTo>
                  <a:lnTo>
                    <a:pt x="967" y="1971"/>
                  </a:lnTo>
                  <a:cubicBezTo>
                    <a:pt x="985" y="1966"/>
                    <a:pt x="1000" y="1957"/>
                    <a:pt x="1019" y="1948"/>
                  </a:cubicBezTo>
                  <a:cubicBezTo>
                    <a:pt x="1123" y="2005"/>
                    <a:pt x="1241" y="2042"/>
                    <a:pt x="1365" y="2042"/>
                  </a:cubicBezTo>
                  <a:cubicBezTo>
                    <a:pt x="1488" y="2042"/>
                    <a:pt x="1606" y="2005"/>
                    <a:pt x="1711" y="1948"/>
                  </a:cubicBezTo>
                  <a:close/>
                  <a:moveTo>
                    <a:pt x="1365" y="1"/>
                  </a:moveTo>
                  <a:cubicBezTo>
                    <a:pt x="991" y="1"/>
                    <a:pt x="687" y="304"/>
                    <a:pt x="687" y="674"/>
                  </a:cubicBezTo>
                  <a:lnTo>
                    <a:pt x="687" y="687"/>
                  </a:lnTo>
                  <a:cubicBezTo>
                    <a:pt x="685" y="687"/>
                    <a:pt x="682" y="687"/>
                    <a:pt x="679" y="687"/>
                  </a:cubicBezTo>
                  <a:cubicBezTo>
                    <a:pt x="304" y="687"/>
                    <a:pt x="1" y="989"/>
                    <a:pt x="1" y="1365"/>
                  </a:cubicBezTo>
                  <a:cubicBezTo>
                    <a:pt x="1" y="1687"/>
                    <a:pt x="224" y="1953"/>
                    <a:pt x="521" y="2023"/>
                  </a:cubicBezTo>
                  <a:cubicBezTo>
                    <a:pt x="521" y="2028"/>
                    <a:pt x="526" y="2033"/>
                    <a:pt x="526" y="2042"/>
                  </a:cubicBezTo>
                  <a:lnTo>
                    <a:pt x="801" y="2725"/>
                  </a:lnTo>
                  <a:cubicBezTo>
                    <a:pt x="587" y="2895"/>
                    <a:pt x="460" y="3156"/>
                    <a:pt x="460" y="3435"/>
                  </a:cubicBezTo>
                  <a:cubicBezTo>
                    <a:pt x="460" y="3932"/>
                    <a:pt x="862" y="4340"/>
                    <a:pt x="1365" y="4340"/>
                  </a:cubicBezTo>
                  <a:cubicBezTo>
                    <a:pt x="1862" y="4340"/>
                    <a:pt x="2270" y="3932"/>
                    <a:pt x="2270" y="3435"/>
                  </a:cubicBezTo>
                  <a:cubicBezTo>
                    <a:pt x="2270" y="3156"/>
                    <a:pt x="2141" y="2895"/>
                    <a:pt x="1923" y="2725"/>
                  </a:cubicBezTo>
                  <a:lnTo>
                    <a:pt x="2207" y="2023"/>
                  </a:lnTo>
                  <a:cubicBezTo>
                    <a:pt x="2506" y="1953"/>
                    <a:pt x="2729" y="1682"/>
                    <a:pt x="2729" y="1365"/>
                  </a:cubicBezTo>
                  <a:cubicBezTo>
                    <a:pt x="2729" y="989"/>
                    <a:pt x="2421" y="687"/>
                    <a:pt x="2045" y="687"/>
                  </a:cubicBezTo>
                  <a:cubicBezTo>
                    <a:pt x="2042" y="687"/>
                    <a:pt x="2040" y="687"/>
                    <a:pt x="2037" y="687"/>
                  </a:cubicBezTo>
                  <a:lnTo>
                    <a:pt x="2037" y="674"/>
                  </a:lnTo>
                  <a:cubicBezTo>
                    <a:pt x="2037" y="304"/>
                    <a:pt x="1734" y="1"/>
                    <a:pt x="13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108"/>
          <p:cNvGrpSpPr/>
          <p:nvPr/>
        </p:nvGrpSpPr>
        <p:grpSpPr>
          <a:xfrm>
            <a:off x="2867775" y="3306025"/>
            <a:ext cx="367275" cy="292525"/>
            <a:chOff x="2867775" y="3306025"/>
            <a:chExt cx="367275" cy="292525"/>
          </a:xfrm>
        </p:grpSpPr>
        <p:sp>
          <p:nvSpPr>
            <p:cNvPr id="1959" name="Google Shape;1959;p108"/>
            <p:cNvSpPr/>
            <p:nvPr/>
          </p:nvSpPr>
          <p:spPr>
            <a:xfrm>
              <a:off x="3040325" y="3409425"/>
              <a:ext cx="45250" cy="16575"/>
            </a:xfrm>
            <a:custGeom>
              <a:rect b="b" l="l" r="r" t="t"/>
              <a:pathLst>
                <a:path extrusionOk="0" h="663" w="1810">
                  <a:moveTo>
                    <a:pt x="213" y="0"/>
                  </a:moveTo>
                  <a:cubicBezTo>
                    <a:pt x="95" y="0"/>
                    <a:pt x="1" y="99"/>
                    <a:pt x="1" y="217"/>
                  </a:cubicBezTo>
                  <a:lnTo>
                    <a:pt x="1" y="450"/>
                  </a:lnTo>
                  <a:cubicBezTo>
                    <a:pt x="1" y="569"/>
                    <a:pt x="95" y="663"/>
                    <a:pt x="213" y="663"/>
                  </a:cubicBezTo>
                  <a:lnTo>
                    <a:pt x="1592" y="663"/>
                  </a:lnTo>
                  <a:cubicBezTo>
                    <a:pt x="1715" y="663"/>
                    <a:pt x="1809" y="569"/>
                    <a:pt x="1809" y="450"/>
                  </a:cubicBezTo>
                  <a:lnTo>
                    <a:pt x="1809" y="217"/>
                  </a:lnTo>
                  <a:cubicBezTo>
                    <a:pt x="1809" y="99"/>
                    <a:pt x="1715" y="0"/>
                    <a:pt x="1592" y="0"/>
                  </a:cubicBezTo>
                  <a:cubicBezTo>
                    <a:pt x="1474" y="0"/>
                    <a:pt x="1379" y="99"/>
                    <a:pt x="1379" y="217"/>
                  </a:cubicBezTo>
                  <a:lnTo>
                    <a:pt x="1379" y="232"/>
                  </a:lnTo>
                  <a:lnTo>
                    <a:pt x="1118" y="232"/>
                  </a:lnTo>
                  <a:lnTo>
                    <a:pt x="1118" y="217"/>
                  </a:lnTo>
                  <a:cubicBezTo>
                    <a:pt x="1118" y="99"/>
                    <a:pt x="1024" y="0"/>
                    <a:pt x="906" y="0"/>
                  </a:cubicBezTo>
                  <a:cubicBezTo>
                    <a:pt x="786" y="0"/>
                    <a:pt x="687" y="99"/>
                    <a:pt x="687" y="217"/>
                  </a:cubicBezTo>
                  <a:lnTo>
                    <a:pt x="687" y="232"/>
                  </a:lnTo>
                  <a:lnTo>
                    <a:pt x="432" y="232"/>
                  </a:lnTo>
                  <a:lnTo>
                    <a:pt x="432" y="217"/>
                  </a:lnTo>
                  <a:cubicBezTo>
                    <a:pt x="432" y="99"/>
                    <a:pt x="331" y="0"/>
                    <a:pt x="2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08"/>
            <p:cNvSpPr/>
            <p:nvPr/>
          </p:nvSpPr>
          <p:spPr>
            <a:xfrm>
              <a:off x="3143825" y="3409425"/>
              <a:ext cx="45250" cy="16575"/>
            </a:xfrm>
            <a:custGeom>
              <a:rect b="b" l="l" r="r" t="t"/>
              <a:pathLst>
                <a:path extrusionOk="0" h="663" w="1810">
                  <a:moveTo>
                    <a:pt x="214" y="0"/>
                  </a:moveTo>
                  <a:cubicBezTo>
                    <a:pt x="96" y="0"/>
                    <a:pt x="0" y="99"/>
                    <a:pt x="0" y="217"/>
                  </a:cubicBezTo>
                  <a:lnTo>
                    <a:pt x="0" y="450"/>
                  </a:lnTo>
                  <a:cubicBezTo>
                    <a:pt x="0" y="569"/>
                    <a:pt x="96" y="663"/>
                    <a:pt x="214" y="663"/>
                  </a:cubicBezTo>
                  <a:lnTo>
                    <a:pt x="1592" y="663"/>
                  </a:lnTo>
                  <a:cubicBezTo>
                    <a:pt x="1716" y="663"/>
                    <a:pt x="1810" y="569"/>
                    <a:pt x="1810" y="450"/>
                  </a:cubicBezTo>
                  <a:lnTo>
                    <a:pt x="1810" y="217"/>
                  </a:lnTo>
                  <a:cubicBezTo>
                    <a:pt x="1810" y="99"/>
                    <a:pt x="1716" y="0"/>
                    <a:pt x="1592" y="0"/>
                  </a:cubicBezTo>
                  <a:cubicBezTo>
                    <a:pt x="1473" y="0"/>
                    <a:pt x="1379" y="99"/>
                    <a:pt x="1379" y="217"/>
                  </a:cubicBezTo>
                  <a:lnTo>
                    <a:pt x="1379" y="232"/>
                  </a:lnTo>
                  <a:lnTo>
                    <a:pt x="1119" y="232"/>
                  </a:lnTo>
                  <a:lnTo>
                    <a:pt x="1119" y="217"/>
                  </a:lnTo>
                  <a:cubicBezTo>
                    <a:pt x="1119" y="99"/>
                    <a:pt x="1023" y="0"/>
                    <a:pt x="905" y="0"/>
                  </a:cubicBezTo>
                  <a:cubicBezTo>
                    <a:pt x="787" y="0"/>
                    <a:pt x="688" y="99"/>
                    <a:pt x="688" y="217"/>
                  </a:cubicBezTo>
                  <a:lnTo>
                    <a:pt x="688" y="232"/>
                  </a:lnTo>
                  <a:lnTo>
                    <a:pt x="432" y="232"/>
                  </a:lnTo>
                  <a:lnTo>
                    <a:pt x="432" y="217"/>
                  </a:lnTo>
                  <a:cubicBezTo>
                    <a:pt x="432" y="99"/>
                    <a:pt x="332"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08"/>
            <p:cNvSpPr/>
            <p:nvPr/>
          </p:nvSpPr>
          <p:spPr>
            <a:xfrm>
              <a:off x="2867775" y="3306025"/>
              <a:ext cx="367275" cy="292525"/>
            </a:xfrm>
            <a:custGeom>
              <a:rect b="b" l="l" r="r" t="t"/>
              <a:pathLst>
                <a:path extrusionOk="0" h="11701" w="14691">
                  <a:moveTo>
                    <a:pt x="5060" y="431"/>
                  </a:moveTo>
                  <a:lnTo>
                    <a:pt x="5060" y="3216"/>
                  </a:lnTo>
                  <a:lnTo>
                    <a:pt x="431" y="3216"/>
                  </a:lnTo>
                  <a:lnTo>
                    <a:pt x="431" y="431"/>
                  </a:lnTo>
                  <a:close/>
                  <a:moveTo>
                    <a:pt x="5060" y="3648"/>
                  </a:moveTo>
                  <a:lnTo>
                    <a:pt x="5060" y="11270"/>
                  </a:lnTo>
                  <a:lnTo>
                    <a:pt x="431" y="11270"/>
                  </a:lnTo>
                  <a:lnTo>
                    <a:pt x="431" y="3648"/>
                  </a:lnTo>
                  <a:close/>
                  <a:moveTo>
                    <a:pt x="14259" y="5490"/>
                  </a:moveTo>
                  <a:lnTo>
                    <a:pt x="14259" y="6438"/>
                  </a:lnTo>
                  <a:lnTo>
                    <a:pt x="11502" y="6438"/>
                  </a:lnTo>
                  <a:cubicBezTo>
                    <a:pt x="11383" y="6438"/>
                    <a:pt x="11284" y="6533"/>
                    <a:pt x="11284" y="6655"/>
                  </a:cubicBezTo>
                  <a:cubicBezTo>
                    <a:pt x="11284" y="6775"/>
                    <a:pt x="11383" y="6869"/>
                    <a:pt x="11502" y="6869"/>
                  </a:cubicBezTo>
                  <a:lnTo>
                    <a:pt x="14259" y="6869"/>
                  </a:lnTo>
                  <a:lnTo>
                    <a:pt x="14259" y="11270"/>
                  </a:lnTo>
                  <a:lnTo>
                    <a:pt x="5491" y="11270"/>
                  </a:lnTo>
                  <a:lnTo>
                    <a:pt x="5491" y="6869"/>
                  </a:lnTo>
                  <a:lnTo>
                    <a:pt x="10493" y="6869"/>
                  </a:lnTo>
                  <a:cubicBezTo>
                    <a:pt x="10611" y="6869"/>
                    <a:pt x="10711" y="6775"/>
                    <a:pt x="10711" y="6655"/>
                  </a:cubicBezTo>
                  <a:cubicBezTo>
                    <a:pt x="10711" y="6533"/>
                    <a:pt x="10611" y="6438"/>
                    <a:pt x="10493" y="6438"/>
                  </a:cubicBezTo>
                  <a:lnTo>
                    <a:pt x="5491" y="6438"/>
                  </a:lnTo>
                  <a:lnTo>
                    <a:pt x="5491" y="5490"/>
                  </a:lnTo>
                  <a:close/>
                  <a:moveTo>
                    <a:pt x="219" y="0"/>
                  </a:moveTo>
                  <a:cubicBezTo>
                    <a:pt x="95" y="0"/>
                    <a:pt x="1" y="96"/>
                    <a:pt x="1" y="214"/>
                  </a:cubicBezTo>
                  <a:lnTo>
                    <a:pt x="1" y="11483"/>
                  </a:lnTo>
                  <a:cubicBezTo>
                    <a:pt x="1" y="11601"/>
                    <a:pt x="95" y="11701"/>
                    <a:pt x="219" y="11701"/>
                  </a:cubicBezTo>
                  <a:lnTo>
                    <a:pt x="14477" y="11701"/>
                  </a:lnTo>
                  <a:cubicBezTo>
                    <a:pt x="14595" y="11701"/>
                    <a:pt x="14690" y="11601"/>
                    <a:pt x="14690" y="11483"/>
                  </a:cubicBezTo>
                  <a:lnTo>
                    <a:pt x="14690" y="5273"/>
                  </a:lnTo>
                  <a:cubicBezTo>
                    <a:pt x="14690" y="5155"/>
                    <a:pt x="14595" y="5059"/>
                    <a:pt x="14477" y="5059"/>
                  </a:cubicBezTo>
                  <a:lnTo>
                    <a:pt x="5491" y="5059"/>
                  </a:lnTo>
                  <a:lnTo>
                    <a:pt x="5491" y="214"/>
                  </a:lnTo>
                  <a:cubicBezTo>
                    <a:pt x="5491" y="96"/>
                    <a:pt x="5396" y="0"/>
                    <a:pt x="5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108"/>
            <p:cNvSpPr/>
            <p:nvPr/>
          </p:nvSpPr>
          <p:spPr>
            <a:xfrm>
              <a:off x="3040325" y="3518725"/>
              <a:ext cx="148750" cy="56725"/>
            </a:xfrm>
            <a:custGeom>
              <a:rect b="b" l="l" r="r" t="t"/>
              <a:pathLst>
                <a:path extrusionOk="0" h="2269" w="5950">
                  <a:moveTo>
                    <a:pt x="5519" y="431"/>
                  </a:moveTo>
                  <a:lnTo>
                    <a:pt x="5519" y="1838"/>
                  </a:lnTo>
                  <a:lnTo>
                    <a:pt x="432" y="1838"/>
                  </a:lnTo>
                  <a:lnTo>
                    <a:pt x="432" y="431"/>
                  </a:lnTo>
                  <a:close/>
                  <a:moveTo>
                    <a:pt x="213" y="1"/>
                  </a:moveTo>
                  <a:cubicBezTo>
                    <a:pt x="95" y="1"/>
                    <a:pt x="1" y="95"/>
                    <a:pt x="1" y="213"/>
                  </a:cubicBezTo>
                  <a:lnTo>
                    <a:pt x="1" y="2056"/>
                  </a:lnTo>
                  <a:cubicBezTo>
                    <a:pt x="1" y="2174"/>
                    <a:pt x="95" y="2269"/>
                    <a:pt x="213" y="2269"/>
                  </a:cubicBezTo>
                  <a:lnTo>
                    <a:pt x="5732" y="2269"/>
                  </a:lnTo>
                  <a:cubicBezTo>
                    <a:pt x="5856" y="2269"/>
                    <a:pt x="5950" y="2174"/>
                    <a:pt x="5950" y="2056"/>
                  </a:cubicBezTo>
                  <a:lnTo>
                    <a:pt x="5950" y="213"/>
                  </a:lnTo>
                  <a:cubicBezTo>
                    <a:pt x="5950" y="95"/>
                    <a:pt x="5856" y="1"/>
                    <a:pt x="57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08"/>
            <p:cNvSpPr/>
            <p:nvPr/>
          </p:nvSpPr>
          <p:spPr>
            <a:xfrm>
              <a:off x="3040325" y="3484250"/>
              <a:ext cx="148750" cy="22275"/>
            </a:xfrm>
            <a:custGeom>
              <a:rect b="b" l="l" r="r" t="t"/>
              <a:pathLst>
                <a:path extrusionOk="0" h="891" w="5950">
                  <a:moveTo>
                    <a:pt x="213" y="1"/>
                  </a:moveTo>
                  <a:cubicBezTo>
                    <a:pt x="95" y="1"/>
                    <a:pt x="1" y="95"/>
                    <a:pt x="1" y="214"/>
                  </a:cubicBezTo>
                  <a:lnTo>
                    <a:pt x="1" y="674"/>
                  </a:lnTo>
                  <a:cubicBezTo>
                    <a:pt x="1" y="792"/>
                    <a:pt x="95" y="891"/>
                    <a:pt x="213" y="891"/>
                  </a:cubicBezTo>
                  <a:lnTo>
                    <a:pt x="5732" y="891"/>
                  </a:lnTo>
                  <a:cubicBezTo>
                    <a:pt x="5856" y="891"/>
                    <a:pt x="5950" y="792"/>
                    <a:pt x="5950" y="674"/>
                  </a:cubicBezTo>
                  <a:lnTo>
                    <a:pt x="5950" y="214"/>
                  </a:lnTo>
                  <a:cubicBezTo>
                    <a:pt x="5950" y="95"/>
                    <a:pt x="5856" y="1"/>
                    <a:pt x="5732" y="1"/>
                  </a:cubicBezTo>
                  <a:cubicBezTo>
                    <a:pt x="5613" y="1"/>
                    <a:pt x="5519" y="95"/>
                    <a:pt x="5519" y="214"/>
                  </a:cubicBezTo>
                  <a:lnTo>
                    <a:pt x="5519" y="460"/>
                  </a:lnTo>
                  <a:lnTo>
                    <a:pt x="432" y="460"/>
                  </a:lnTo>
                  <a:lnTo>
                    <a:pt x="432" y="214"/>
                  </a:lnTo>
                  <a:cubicBezTo>
                    <a:pt x="432" y="95"/>
                    <a:pt x="331"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08"/>
            <p:cNvSpPr/>
            <p:nvPr/>
          </p:nvSpPr>
          <p:spPr>
            <a:xfrm>
              <a:off x="3058200" y="3449650"/>
              <a:ext cx="10800" cy="10825"/>
            </a:xfrm>
            <a:custGeom>
              <a:rect b="b" l="l" r="r" t="t"/>
              <a:pathLst>
                <a:path extrusionOk="0" h="433" w="432">
                  <a:moveTo>
                    <a:pt x="219" y="1"/>
                  </a:moveTo>
                  <a:cubicBezTo>
                    <a:pt x="100" y="1"/>
                    <a:pt x="1" y="101"/>
                    <a:pt x="1" y="219"/>
                  </a:cubicBezTo>
                  <a:cubicBezTo>
                    <a:pt x="1" y="338"/>
                    <a:pt x="100" y="433"/>
                    <a:pt x="219" y="433"/>
                  </a:cubicBezTo>
                  <a:cubicBezTo>
                    <a:pt x="337" y="433"/>
                    <a:pt x="432" y="338"/>
                    <a:pt x="432" y="219"/>
                  </a:cubicBezTo>
                  <a:cubicBezTo>
                    <a:pt x="432" y="101"/>
                    <a:pt x="337"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08"/>
            <p:cNvSpPr/>
            <p:nvPr/>
          </p:nvSpPr>
          <p:spPr>
            <a:xfrm>
              <a:off x="3161350" y="3449325"/>
              <a:ext cx="10800" cy="10800"/>
            </a:xfrm>
            <a:custGeom>
              <a:rect b="b" l="l" r="r" t="t"/>
              <a:pathLst>
                <a:path extrusionOk="0" h="432" w="432">
                  <a:moveTo>
                    <a:pt x="219" y="0"/>
                  </a:moveTo>
                  <a:cubicBezTo>
                    <a:pt x="101" y="0"/>
                    <a:pt x="0" y="99"/>
                    <a:pt x="0" y="219"/>
                  </a:cubicBezTo>
                  <a:cubicBezTo>
                    <a:pt x="0" y="337"/>
                    <a:pt x="101" y="431"/>
                    <a:pt x="219" y="431"/>
                  </a:cubicBezTo>
                  <a:cubicBezTo>
                    <a:pt x="337" y="431"/>
                    <a:pt x="431" y="337"/>
                    <a:pt x="431" y="219"/>
                  </a:cubicBezTo>
                  <a:cubicBezTo>
                    <a:pt x="431" y="99"/>
                    <a:pt x="337" y="0"/>
                    <a:pt x="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108"/>
            <p:cNvSpPr/>
            <p:nvPr/>
          </p:nvSpPr>
          <p:spPr>
            <a:xfrm>
              <a:off x="3092075" y="3449650"/>
              <a:ext cx="45250" cy="10825"/>
            </a:xfrm>
            <a:custGeom>
              <a:rect b="b" l="l" r="r" t="t"/>
              <a:pathLst>
                <a:path extrusionOk="0" h="433" w="1810">
                  <a:moveTo>
                    <a:pt x="214" y="1"/>
                  </a:moveTo>
                  <a:cubicBezTo>
                    <a:pt x="95" y="1"/>
                    <a:pt x="1" y="101"/>
                    <a:pt x="1" y="219"/>
                  </a:cubicBezTo>
                  <a:cubicBezTo>
                    <a:pt x="1" y="338"/>
                    <a:pt x="95" y="433"/>
                    <a:pt x="214" y="433"/>
                  </a:cubicBezTo>
                  <a:lnTo>
                    <a:pt x="1593" y="433"/>
                  </a:lnTo>
                  <a:cubicBezTo>
                    <a:pt x="1715" y="433"/>
                    <a:pt x="1810" y="338"/>
                    <a:pt x="1810" y="219"/>
                  </a:cubicBezTo>
                  <a:cubicBezTo>
                    <a:pt x="1810" y="101"/>
                    <a:pt x="1715" y="1"/>
                    <a:pt x="15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08"/>
            <p:cNvSpPr/>
            <p:nvPr/>
          </p:nvSpPr>
          <p:spPr>
            <a:xfrm>
              <a:off x="2885050" y="3329000"/>
              <a:ext cx="10800" cy="45250"/>
            </a:xfrm>
            <a:custGeom>
              <a:rect b="b" l="l" r="r" t="t"/>
              <a:pathLst>
                <a:path extrusionOk="0" h="1810" w="432">
                  <a:moveTo>
                    <a:pt x="215" y="1"/>
                  </a:moveTo>
                  <a:cubicBezTo>
                    <a:pt x="96" y="1"/>
                    <a:pt x="1" y="95"/>
                    <a:pt x="1" y="214"/>
                  </a:cubicBezTo>
                  <a:lnTo>
                    <a:pt x="1" y="1597"/>
                  </a:lnTo>
                  <a:cubicBezTo>
                    <a:pt x="1" y="1715"/>
                    <a:pt x="96" y="1810"/>
                    <a:pt x="215" y="1810"/>
                  </a:cubicBezTo>
                  <a:cubicBezTo>
                    <a:pt x="333" y="1810"/>
                    <a:pt x="432" y="1715"/>
                    <a:pt x="432" y="1597"/>
                  </a:cubicBezTo>
                  <a:lnTo>
                    <a:pt x="432" y="214"/>
                  </a:lnTo>
                  <a:cubicBezTo>
                    <a:pt x="432" y="95"/>
                    <a:pt x="333"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08"/>
            <p:cNvSpPr/>
            <p:nvPr/>
          </p:nvSpPr>
          <p:spPr>
            <a:xfrm>
              <a:off x="2885050" y="3409425"/>
              <a:ext cx="10800" cy="79825"/>
            </a:xfrm>
            <a:custGeom>
              <a:rect b="b" l="l" r="r" t="t"/>
              <a:pathLst>
                <a:path extrusionOk="0" h="3193" w="432">
                  <a:moveTo>
                    <a:pt x="215" y="0"/>
                  </a:moveTo>
                  <a:cubicBezTo>
                    <a:pt x="96" y="0"/>
                    <a:pt x="1" y="99"/>
                    <a:pt x="1" y="217"/>
                  </a:cubicBezTo>
                  <a:lnTo>
                    <a:pt x="1" y="2980"/>
                  </a:lnTo>
                  <a:cubicBezTo>
                    <a:pt x="1" y="3098"/>
                    <a:pt x="96" y="3193"/>
                    <a:pt x="215" y="3193"/>
                  </a:cubicBezTo>
                  <a:cubicBezTo>
                    <a:pt x="333" y="3193"/>
                    <a:pt x="432" y="3098"/>
                    <a:pt x="432" y="2980"/>
                  </a:cubicBezTo>
                  <a:lnTo>
                    <a:pt x="432" y="217"/>
                  </a:lnTo>
                  <a:cubicBezTo>
                    <a:pt x="432" y="99"/>
                    <a:pt x="333"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9" name="Google Shape;1969;p108"/>
          <p:cNvSpPr/>
          <p:nvPr/>
        </p:nvSpPr>
        <p:spPr>
          <a:xfrm>
            <a:off x="2285725" y="3231175"/>
            <a:ext cx="288625" cy="367375"/>
          </a:xfrm>
          <a:custGeom>
            <a:rect b="b" l="l" r="r" t="t"/>
            <a:pathLst>
              <a:path extrusionOk="0" h="14695" w="11545">
                <a:moveTo>
                  <a:pt x="3899" y="432"/>
                </a:moveTo>
                <a:lnTo>
                  <a:pt x="2377" y="7821"/>
                </a:lnTo>
                <a:lnTo>
                  <a:pt x="558" y="7821"/>
                </a:lnTo>
                <a:lnTo>
                  <a:pt x="3164" y="432"/>
                </a:lnTo>
                <a:close/>
                <a:moveTo>
                  <a:pt x="4964" y="432"/>
                </a:moveTo>
                <a:lnTo>
                  <a:pt x="4424" y="7821"/>
                </a:lnTo>
                <a:lnTo>
                  <a:pt x="2819" y="7821"/>
                </a:lnTo>
                <a:lnTo>
                  <a:pt x="4339" y="432"/>
                </a:lnTo>
                <a:close/>
                <a:moveTo>
                  <a:pt x="6149" y="432"/>
                </a:moveTo>
                <a:lnTo>
                  <a:pt x="6689" y="7821"/>
                </a:lnTo>
                <a:lnTo>
                  <a:pt x="4856" y="7821"/>
                </a:lnTo>
                <a:lnTo>
                  <a:pt x="5400" y="432"/>
                </a:lnTo>
                <a:close/>
                <a:moveTo>
                  <a:pt x="7205" y="432"/>
                </a:moveTo>
                <a:lnTo>
                  <a:pt x="8730" y="7821"/>
                </a:lnTo>
                <a:lnTo>
                  <a:pt x="7124" y="7821"/>
                </a:lnTo>
                <a:lnTo>
                  <a:pt x="6579" y="432"/>
                </a:lnTo>
                <a:close/>
                <a:moveTo>
                  <a:pt x="9682" y="10782"/>
                </a:moveTo>
                <a:cubicBezTo>
                  <a:pt x="9820" y="10782"/>
                  <a:pt x="9929" y="10891"/>
                  <a:pt x="9929" y="11029"/>
                </a:cubicBezTo>
                <a:cubicBezTo>
                  <a:pt x="9929" y="11162"/>
                  <a:pt x="9820" y="11270"/>
                  <a:pt x="9682" y="11270"/>
                </a:cubicBezTo>
                <a:cubicBezTo>
                  <a:pt x="9550" y="11270"/>
                  <a:pt x="9436" y="11162"/>
                  <a:pt x="9436" y="11029"/>
                </a:cubicBezTo>
                <a:cubicBezTo>
                  <a:pt x="9436" y="10891"/>
                  <a:pt x="9550" y="10782"/>
                  <a:pt x="9682" y="10782"/>
                </a:cubicBezTo>
                <a:close/>
                <a:moveTo>
                  <a:pt x="6537" y="8252"/>
                </a:moveTo>
                <a:cubicBezTo>
                  <a:pt x="6656" y="8873"/>
                  <a:pt x="6831" y="9380"/>
                  <a:pt x="7063" y="9759"/>
                </a:cubicBezTo>
                <a:cubicBezTo>
                  <a:pt x="7882" y="11094"/>
                  <a:pt x="8086" y="11531"/>
                  <a:pt x="8086" y="12406"/>
                </a:cubicBezTo>
                <a:cubicBezTo>
                  <a:pt x="8086" y="13554"/>
                  <a:pt x="7200" y="14264"/>
                  <a:pt x="5775" y="14264"/>
                </a:cubicBezTo>
                <a:cubicBezTo>
                  <a:pt x="4344" y="14264"/>
                  <a:pt x="3458" y="13554"/>
                  <a:pt x="3458" y="12406"/>
                </a:cubicBezTo>
                <a:cubicBezTo>
                  <a:pt x="3458" y="11531"/>
                  <a:pt x="3667" y="11094"/>
                  <a:pt x="4481" y="9759"/>
                </a:cubicBezTo>
                <a:cubicBezTo>
                  <a:pt x="4714" y="9380"/>
                  <a:pt x="4893" y="8873"/>
                  <a:pt x="5012" y="8252"/>
                </a:cubicBezTo>
                <a:close/>
                <a:moveTo>
                  <a:pt x="3013" y="1"/>
                </a:moveTo>
                <a:cubicBezTo>
                  <a:pt x="2923" y="1"/>
                  <a:pt x="2842" y="62"/>
                  <a:pt x="2809" y="147"/>
                </a:cubicBezTo>
                <a:lnTo>
                  <a:pt x="53" y="7968"/>
                </a:lnTo>
                <a:cubicBezTo>
                  <a:pt x="0" y="8106"/>
                  <a:pt x="109" y="8252"/>
                  <a:pt x="252" y="8252"/>
                </a:cubicBezTo>
                <a:lnTo>
                  <a:pt x="4572" y="8252"/>
                </a:lnTo>
                <a:cubicBezTo>
                  <a:pt x="4463" y="8779"/>
                  <a:pt x="4306" y="9219"/>
                  <a:pt x="4111" y="9536"/>
                </a:cubicBezTo>
                <a:cubicBezTo>
                  <a:pt x="3245" y="10952"/>
                  <a:pt x="3027" y="11440"/>
                  <a:pt x="3027" y="12406"/>
                </a:cubicBezTo>
                <a:cubicBezTo>
                  <a:pt x="3027" y="13795"/>
                  <a:pt x="4107" y="14695"/>
                  <a:pt x="5775" y="14695"/>
                </a:cubicBezTo>
                <a:cubicBezTo>
                  <a:pt x="7442" y="14695"/>
                  <a:pt x="8517" y="13795"/>
                  <a:pt x="8517" y="12406"/>
                </a:cubicBezTo>
                <a:cubicBezTo>
                  <a:pt x="8517" y="11440"/>
                  <a:pt x="8300" y="10952"/>
                  <a:pt x="7432" y="9536"/>
                </a:cubicBezTo>
                <a:cubicBezTo>
                  <a:pt x="7238" y="9219"/>
                  <a:pt x="7082" y="8779"/>
                  <a:pt x="6973" y="8252"/>
                </a:cubicBezTo>
                <a:lnTo>
                  <a:pt x="9469" y="8252"/>
                </a:lnTo>
                <a:lnTo>
                  <a:pt x="9469" y="10388"/>
                </a:lnTo>
                <a:cubicBezTo>
                  <a:pt x="9199" y="10479"/>
                  <a:pt x="9006" y="10730"/>
                  <a:pt x="9006" y="11029"/>
                </a:cubicBezTo>
                <a:cubicBezTo>
                  <a:pt x="9006" y="11398"/>
                  <a:pt x="9308" y="11702"/>
                  <a:pt x="9682" y="11702"/>
                </a:cubicBezTo>
                <a:cubicBezTo>
                  <a:pt x="10057" y="11702"/>
                  <a:pt x="10360" y="11398"/>
                  <a:pt x="10360" y="11029"/>
                </a:cubicBezTo>
                <a:cubicBezTo>
                  <a:pt x="10360" y="10730"/>
                  <a:pt x="10165" y="10479"/>
                  <a:pt x="9900" y="10388"/>
                </a:cubicBezTo>
                <a:lnTo>
                  <a:pt x="9900" y="8252"/>
                </a:lnTo>
                <a:lnTo>
                  <a:pt x="11293" y="8252"/>
                </a:lnTo>
                <a:cubicBezTo>
                  <a:pt x="11440" y="8252"/>
                  <a:pt x="11544" y="8106"/>
                  <a:pt x="11496" y="7968"/>
                </a:cubicBezTo>
                <a:lnTo>
                  <a:pt x="9540" y="2331"/>
                </a:lnTo>
                <a:cubicBezTo>
                  <a:pt x="9510" y="2241"/>
                  <a:pt x="9427" y="2187"/>
                  <a:pt x="9337" y="2187"/>
                </a:cubicBezTo>
                <a:cubicBezTo>
                  <a:pt x="9313" y="2187"/>
                  <a:pt x="9289" y="2191"/>
                  <a:pt x="9266" y="2198"/>
                </a:cubicBezTo>
                <a:cubicBezTo>
                  <a:pt x="9157" y="2237"/>
                  <a:pt x="9095" y="2360"/>
                  <a:pt x="9133" y="2473"/>
                </a:cubicBezTo>
                <a:lnTo>
                  <a:pt x="10989" y="7821"/>
                </a:lnTo>
                <a:lnTo>
                  <a:pt x="9170" y="7821"/>
                </a:lnTo>
                <a:lnTo>
                  <a:pt x="7646" y="432"/>
                </a:lnTo>
                <a:lnTo>
                  <a:pt x="8385" y="432"/>
                </a:lnTo>
                <a:lnTo>
                  <a:pt x="8820" y="1583"/>
                </a:lnTo>
                <a:cubicBezTo>
                  <a:pt x="8854" y="1671"/>
                  <a:pt x="8935" y="1725"/>
                  <a:pt x="9022" y="1725"/>
                </a:cubicBezTo>
                <a:cubicBezTo>
                  <a:pt x="9048" y="1725"/>
                  <a:pt x="9074" y="1720"/>
                  <a:pt x="9100" y="1711"/>
                </a:cubicBezTo>
                <a:cubicBezTo>
                  <a:pt x="9209" y="1669"/>
                  <a:pt x="9266" y="1540"/>
                  <a:pt x="9223" y="1431"/>
                </a:cubicBezTo>
                <a:lnTo>
                  <a:pt x="8735" y="143"/>
                </a:lnTo>
                <a:cubicBezTo>
                  <a:pt x="8702" y="58"/>
                  <a:pt x="8621" y="1"/>
                  <a:pt x="85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0" name="Google Shape;1970;p108"/>
          <p:cNvGrpSpPr/>
          <p:nvPr/>
        </p:nvGrpSpPr>
        <p:grpSpPr>
          <a:xfrm>
            <a:off x="7776400" y="3369250"/>
            <a:ext cx="367375" cy="229300"/>
            <a:chOff x="7776400" y="3369250"/>
            <a:chExt cx="367375" cy="229300"/>
          </a:xfrm>
        </p:grpSpPr>
        <p:sp>
          <p:nvSpPr>
            <p:cNvPr id="1971" name="Google Shape;1971;p108"/>
            <p:cNvSpPr/>
            <p:nvPr/>
          </p:nvSpPr>
          <p:spPr>
            <a:xfrm>
              <a:off x="7831125" y="3425250"/>
              <a:ext cx="43350" cy="35350"/>
            </a:xfrm>
            <a:custGeom>
              <a:rect b="b" l="l" r="r" t="t"/>
              <a:pathLst>
                <a:path extrusionOk="0" h="1414" w="1734">
                  <a:moveTo>
                    <a:pt x="744" y="432"/>
                  </a:moveTo>
                  <a:cubicBezTo>
                    <a:pt x="815" y="432"/>
                    <a:pt x="896" y="443"/>
                    <a:pt x="981" y="465"/>
                  </a:cubicBezTo>
                  <a:cubicBezTo>
                    <a:pt x="1118" y="504"/>
                    <a:pt x="1227" y="585"/>
                    <a:pt x="1255" y="679"/>
                  </a:cubicBezTo>
                  <a:cubicBezTo>
                    <a:pt x="1279" y="755"/>
                    <a:pt x="1251" y="835"/>
                    <a:pt x="1180" y="916"/>
                  </a:cubicBezTo>
                  <a:cubicBezTo>
                    <a:pt x="1142" y="959"/>
                    <a:pt x="1074" y="980"/>
                    <a:pt x="991" y="980"/>
                  </a:cubicBezTo>
                  <a:cubicBezTo>
                    <a:pt x="919" y="980"/>
                    <a:pt x="836" y="963"/>
                    <a:pt x="754" y="930"/>
                  </a:cubicBezTo>
                  <a:cubicBezTo>
                    <a:pt x="597" y="863"/>
                    <a:pt x="441" y="727"/>
                    <a:pt x="450" y="570"/>
                  </a:cubicBezTo>
                  <a:cubicBezTo>
                    <a:pt x="455" y="537"/>
                    <a:pt x="464" y="513"/>
                    <a:pt x="498" y="489"/>
                  </a:cubicBezTo>
                  <a:cubicBezTo>
                    <a:pt x="545" y="456"/>
                    <a:pt x="630" y="432"/>
                    <a:pt x="744" y="432"/>
                  </a:cubicBezTo>
                  <a:close/>
                  <a:moveTo>
                    <a:pt x="743" y="1"/>
                  </a:moveTo>
                  <a:cubicBezTo>
                    <a:pt x="548" y="1"/>
                    <a:pt x="373" y="49"/>
                    <a:pt x="247" y="139"/>
                  </a:cubicBezTo>
                  <a:cubicBezTo>
                    <a:pt x="109" y="238"/>
                    <a:pt x="29" y="380"/>
                    <a:pt x="20" y="546"/>
                  </a:cubicBezTo>
                  <a:cubicBezTo>
                    <a:pt x="0" y="869"/>
                    <a:pt x="223" y="1171"/>
                    <a:pt x="588" y="1328"/>
                  </a:cubicBezTo>
                  <a:cubicBezTo>
                    <a:pt x="726" y="1385"/>
                    <a:pt x="862" y="1414"/>
                    <a:pt x="990" y="1414"/>
                  </a:cubicBezTo>
                  <a:cubicBezTo>
                    <a:pt x="1199" y="1414"/>
                    <a:pt x="1379" y="1342"/>
                    <a:pt x="1502" y="1204"/>
                  </a:cubicBezTo>
                  <a:cubicBezTo>
                    <a:pt x="1677" y="1005"/>
                    <a:pt x="1734" y="778"/>
                    <a:pt x="1668" y="556"/>
                  </a:cubicBezTo>
                  <a:cubicBezTo>
                    <a:pt x="1596" y="314"/>
                    <a:pt x="1379" y="124"/>
                    <a:pt x="1095" y="49"/>
                  </a:cubicBezTo>
                  <a:cubicBezTo>
                    <a:pt x="974" y="17"/>
                    <a:pt x="855"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108"/>
            <p:cNvSpPr/>
            <p:nvPr/>
          </p:nvSpPr>
          <p:spPr>
            <a:xfrm>
              <a:off x="8096750" y="3464275"/>
              <a:ext cx="37100" cy="42250"/>
            </a:xfrm>
            <a:custGeom>
              <a:rect b="b" l="l" r="r" t="t"/>
              <a:pathLst>
                <a:path extrusionOk="0" h="1690" w="1484">
                  <a:moveTo>
                    <a:pt x="731" y="431"/>
                  </a:moveTo>
                  <a:cubicBezTo>
                    <a:pt x="783" y="431"/>
                    <a:pt x="840" y="452"/>
                    <a:pt x="901" y="496"/>
                  </a:cubicBezTo>
                  <a:cubicBezTo>
                    <a:pt x="986" y="553"/>
                    <a:pt x="1015" y="734"/>
                    <a:pt x="962" y="913"/>
                  </a:cubicBezTo>
                  <a:cubicBezTo>
                    <a:pt x="915" y="1079"/>
                    <a:pt x="796" y="1250"/>
                    <a:pt x="645" y="1259"/>
                  </a:cubicBezTo>
                  <a:cubicBezTo>
                    <a:pt x="607" y="1259"/>
                    <a:pt x="583" y="1250"/>
                    <a:pt x="554" y="1221"/>
                  </a:cubicBezTo>
                  <a:cubicBezTo>
                    <a:pt x="493" y="1155"/>
                    <a:pt x="441" y="975"/>
                    <a:pt x="475" y="743"/>
                  </a:cubicBezTo>
                  <a:cubicBezTo>
                    <a:pt x="493" y="601"/>
                    <a:pt x="569" y="487"/>
                    <a:pt x="659" y="445"/>
                  </a:cubicBezTo>
                  <a:cubicBezTo>
                    <a:pt x="682" y="436"/>
                    <a:pt x="706" y="431"/>
                    <a:pt x="731" y="431"/>
                  </a:cubicBezTo>
                  <a:close/>
                  <a:moveTo>
                    <a:pt x="732" y="1"/>
                  </a:moveTo>
                  <a:cubicBezTo>
                    <a:pt x="648" y="1"/>
                    <a:pt x="564" y="18"/>
                    <a:pt x="484" y="51"/>
                  </a:cubicBezTo>
                  <a:cubicBezTo>
                    <a:pt x="256" y="150"/>
                    <a:pt x="90" y="388"/>
                    <a:pt x="48" y="681"/>
                  </a:cubicBezTo>
                  <a:cubicBezTo>
                    <a:pt x="1" y="1018"/>
                    <a:pt x="71" y="1330"/>
                    <a:pt x="237" y="1515"/>
                  </a:cubicBezTo>
                  <a:cubicBezTo>
                    <a:pt x="342" y="1628"/>
                    <a:pt x="484" y="1690"/>
                    <a:pt x="635" y="1690"/>
                  </a:cubicBezTo>
                  <a:lnTo>
                    <a:pt x="663" y="1690"/>
                  </a:lnTo>
                  <a:cubicBezTo>
                    <a:pt x="991" y="1672"/>
                    <a:pt x="1265" y="1416"/>
                    <a:pt x="1374" y="1031"/>
                  </a:cubicBezTo>
                  <a:cubicBezTo>
                    <a:pt x="1483" y="662"/>
                    <a:pt x="1393" y="312"/>
                    <a:pt x="1147" y="141"/>
                  </a:cubicBezTo>
                  <a:cubicBezTo>
                    <a:pt x="1014" y="47"/>
                    <a:pt x="872" y="1"/>
                    <a:pt x="7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08"/>
            <p:cNvSpPr/>
            <p:nvPr/>
          </p:nvSpPr>
          <p:spPr>
            <a:xfrm>
              <a:off x="8088700" y="3512975"/>
              <a:ext cx="38525" cy="32625"/>
            </a:xfrm>
            <a:custGeom>
              <a:rect b="b" l="l" r="r" t="t"/>
              <a:pathLst>
                <a:path extrusionOk="0" h="1305" w="1541">
                  <a:moveTo>
                    <a:pt x="598" y="430"/>
                  </a:moveTo>
                  <a:cubicBezTo>
                    <a:pt x="692" y="430"/>
                    <a:pt x="830" y="476"/>
                    <a:pt x="967" y="581"/>
                  </a:cubicBezTo>
                  <a:cubicBezTo>
                    <a:pt x="1052" y="642"/>
                    <a:pt x="1085" y="714"/>
                    <a:pt x="1081" y="756"/>
                  </a:cubicBezTo>
                  <a:cubicBezTo>
                    <a:pt x="1071" y="793"/>
                    <a:pt x="1018" y="837"/>
                    <a:pt x="939" y="865"/>
                  </a:cubicBezTo>
                  <a:cubicBezTo>
                    <a:pt x="921" y="871"/>
                    <a:pt x="901" y="874"/>
                    <a:pt x="880" y="874"/>
                  </a:cubicBezTo>
                  <a:cubicBezTo>
                    <a:pt x="773" y="874"/>
                    <a:pt x="637" y="799"/>
                    <a:pt x="550" y="685"/>
                  </a:cubicBezTo>
                  <a:cubicBezTo>
                    <a:pt x="517" y="647"/>
                    <a:pt x="450" y="543"/>
                    <a:pt x="502" y="467"/>
                  </a:cubicBezTo>
                  <a:cubicBezTo>
                    <a:pt x="507" y="458"/>
                    <a:pt x="522" y="443"/>
                    <a:pt x="564" y="434"/>
                  </a:cubicBezTo>
                  <a:cubicBezTo>
                    <a:pt x="574" y="434"/>
                    <a:pt x="587" y="430"/>
                    <a:pt x="598" y="430"/>
                  </a:cubicBezTo>
                  <a:close/>
                  <a:moveTo>
                    <a:pt x="595" y="0"/>
                  </a:moveTo>
                  <a:cubicBezTo>
                    <a:pt x="560" y="0"/>
                    <a:pt x="526" y="3"/>
                    <a:pt x="493" y="8"/>
                  </a:cubicBezTo>
                  <a:cubicBezTo>
                    <a:pt x="346" y="32"/>
                    <a:pt x="228" y="107"/>
                    <a:pt x="147" y="220"/>
                  </a:cubicBezTo>
                  <a:cubicBezTo>
                    <a:pt x="1" y="434"/>
                    <a:pt x="24" y="714"/>
                    <a:pt x="209" y="950"/>
                  </a:cubicBezTo>
                  <a:cubicBezTo>
                    <a:pt x="360" y="1145"/>
                    <a:pt x="616" y="1305"/>
                    <a:pt x="882" y="1305"/>
                  </a:cubicBezTo>
                  <a:cubicBezTo>
                    <a:pt x="948" y="1305"/>
                    <a:pt x="1014" y="1296"/>
                    <a:pt x="1081" y="1272"/>
                  </a:cubicBezTo>
                  <a:cubicBezTo>
                    <a:pt x="1317" y="1187"/>
                    <a:pt x="1473" y="1026"/>
                    <a:pt x="1507" y="822"/>
                  </a:cubicBezTo>
                  <a:cubicBezTo>
                    <a:pt x="1540" y="609"/>
                    <a:pt x="1436" y="391"/>
                    <a:pt x="1228" y="235"/>
                  </a:cubicBezTo>
                  <a:cubicBezTo>
                    <a:pt x="1025" y="81"/>
                    <a:pt x="796" y="0"/>
                    <a:pt x="5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08"/>
            <p:cNvSpPr/>
            <p:nvPr/>
          </p:nvSpPr>
          <p:spPr>
            <a:xfrm>
              <a:off x="7776400" y="3369250"/>
              <a:ext cx="367375" cy="229300"/>
            </a:xfrm>
            <a:custGeom>
              <a:rect b="b" l="l" r="r" t="t"/>
              <a:pathLst>
                <a:path extrusionOk="0" h="9172" w="14695">
                  <a:moveTo>
                    <a:pt x="1612" y="432"/>
                  </a:moveTo>
                  <a:lnTo>
                    <a:pt x="1612" y="1380"/>
                  </a:lnTo>
                  <a:lnTo>
                    <a:pt x="432" y="1380"/>
                  </a:lnTo>
                  <a:lnTo>
                    <a:pt x="432" y="432"/>
                  </a:lnTo>
                  <a:close/>
                  <a:moveTo>
                    <a:pt x="2990" y="432"/>
                  </a:moveTo>
                  <a:lnTo>
                    <a:pt x="2990" y="1380"/>
                  </a:lnTo>
                  <a:lnTo>
                    <a:pt x="2043" y="1380"/>
                  </a:lnTo>
                  <a:lnTo>
                    <a:pt x="2043" y="432"/>
                  </a:lnTo>
                  <a:close/>
                  <a:moveTo>
                    <a:pt x="4832" y="432"/>
                  </a:moveTo>
                  <a:lnTo>
                    <a:pt x="4832" y="1380"/>
                  </a:lnTo>
                  <a:lnTo>
                    <a:pt x="3420" y="1380"/>
                  </a:lnTo>
                  <a:lnTo>
                    <a:pt x="3420" y="432"/>
                  </a:lnTo>
                  <a:close/>
                  <a:moveTo>
                    <a:pt x="6212" y="432"/>
                  </a:moveTo>
                  <a:lnTo>
                    <a:pt x="6212" y="1380"/>
                  </a:lnTo>
                  <a:lnTo>
                    <a:pt x="5263" y="1380"/>
                  </a:lnTo>
                  <a:lnTo>
                    <a:pt x="5263" y="432"/>
                  </a:lnTo>
                  <a:close/>
                  <a:moveTo>
                    <a:pt x="8053" y="432"/>
                  </a:moveTo>
                  <a:lnTo>
                    <a:pt x="8053" y="1380"/>
                  </a:lnTo>
                  <a:lnTo>
                    <a:pt x="6642" y="1380"/>
                  </a:lnTo>
                  <a:lnTo>
                    <a:pt x="6642" y="432"/>
                  </a:lnTo>
                  <a:close/>
                  <a:moveTo>
                    <a:pt x="9432" y="432"/>
                  </a:moveTo>
                  <a:lnTo>
                    <a:pt x="9432" y="1380"/>
                  </a:lnTo>
                  <a:lnTo>
                    <a:pt x="8485" y="1380"/>
                  </a:lnTo>
                  <a:lnTo>
                    <a:pt x="8485" y="432"/>
                  </a:lnTo>
                  <a:close/>
                  <a:moveTo>
                    <a:pt x="11271" y="432"/>
                  </a:moveTo>
                  <a:lnTo>
                    <a:pt x="11271" y="1380"/>
                  </a:lnTo>
                  <a:lnTo>
                    <a:pt x="9863" y="1380"/>
                  </a:lnTo>
                  <a:lnTo>
                    <a:pt x="9863" y="432"/>
                  </a:lnTo>
                  <a:close/>
                  <a:moveTo>
                    <a:pt x="12653" y="432"/>
                  </a:moveTo>
                  <a:lnTo>
                    <a:pt x="12653" y="1380"/>
                  </a:lnTo>
                  <a:lnTo>
                    <a:pt x="11702" y="1380"/>
                  </a:lnTo>
                  <a:lnTo>
                    <a:pt x="11702" y="432"/>
                  </a:lnTo>
                  <a:close/>
                  <a:moveTo>
                    <a:pt x="14260" y="432"/>
                  </a:moveTo>
                  <a:lnTo>
                    <a:pt x="14260" y="1380"/>
                  </a:lnTo>
                  <a:lnTo>
                    <a:pt x="13084" y="1380"/>
                  </a:lnTo>
                  <a:lnTo>
                    <a:pt x="13084" y="432"/>
                  </a:lnTo>
                  <a:close/>
                  <a:moveTo>
                    <a:pt x="6684" y="1811"/>
                  </a:moveTo>
                  <a:cubicBezTo>
                    <a:pt x="6666" y="1820"/>
                    <a:pt x="6652" y="1824"/>
                    <a:pt x="6638" y="1830"/>
                  </a:cubicBezTo>
                  <a:cubicBezTo>
                    <a:pt x="6619" y="1836"/>
                    <a:pt x="6599" y="1839"/>
                    <a:pt x="6578" y="1839"/>
                  </a:cubicBezTo>
                  <a:cubicBezTo>
                    <a:pt x="6539" y="1839"/>
                    <a:pt x="6495" y="1829"/>
                    <a:pt x="6453" y="1811"/>
                  </a:cubicBezTo>
                  <a:close/>
                  <a:moveTo>
                    <a:pt x="4904" y="1811"/>
                  </a:moveTo>
                  <a:cubicBezTo>
                    <a:pt x="4699" y="1964"/>
                    <a:pt x="4489" y="2044"/>
                    <a:pt x="4283" y="2044"/>
                  </a:cubicBezTo>
                  <a:cubicBezTo>
                    <a:pt x="4266" y="2044"/>
                    <a:pt x="4248" y="2044"/>
                    <a:pt x="4231" y="2043"/>
                  </a:cubicBezTo>
                  <a:cubicBezTo>
                    <a:pt x="4032" y="2033"/>
                    <a:pt x="3838" y="1953"/>
                    <a:pt x="3648" y="1811"/>
                  </a:cubicBezTo>
                  <a:close/>
                  <a:moveTo>
                    <a:pt x="777" y="1811"/>
                  </a:moveTo>
                  <a:cubicBezTo>
                    <a:pt x="873" y="1811"/>
                    <a:pt x="1010" y="1853"/>
                    <a:pt x="1147" y="1957"/>
                  </a:cubicBezTo>
                  <a:cubicBezTo>
                    <a:pt x="1232" y="2023"/>
                    <a:pt x="1266" y="2095"/>
                    <a:pt x="1256" y="2132"/>
                  </a:cubicBezTo>
                  <a:cubicBezTo>
                    <a:pt x="1251" y="2176"/>
                    <a:pt x="1199" y="2218"/>
                    <a:pt x="1118" y="2246"/>
                  </a:cubicBezTo>
                  <a:cubicBezTo>
                    <a:pt x="1101" y="2252"/>
                    <a:pt x="1081" y="2255"/>
                    <a:pt x="1060" y="2255"/>
                  </a:cubicBezTo>
                  <a:cubicBezTo>
                    <a:pt x="954" y="2255"/>
                    <a:pt x="817" y="2178"/>
                    <a:pt x="731" y="2066"/>
                  </a:cubicBezTo>
                  <a:cubicBezTo>
                    <a:pt x="698" y="2023"/>
                    <a:pt x="631" y="1920"/>
                    <a:pt x="683" y="1844"/>
                  </a:cubicBezTo>
                  <a:cubicBezTo>
                    <a:pt x="687" y="1839"/>
                    <a:pt x="702" y="1820"/>
                    <a:pt x="744" y="1815"/>
                  </a:cubicBezTo>
                  <a:cubicBezTo>
                    <a:pt x="754" y="1811"/>
                    <a:pt x="764" y="1811"/>
                    <a:pt x="777" y="1811"/>
                  </a:cubicBezTo>
                  <a:close/>
                  <a:moveTo>
                    <a:pt x="10342" y="1811"/>
                  </a:moveTo>
                  <a:cubicBezTo>
                    <a:pt x="10333" y="1872"/>
                    <a:pt x="10309" y="1938"/>
                    <a:pt x="10276" y="2010"/>
                  </a:cubicBezTo>
                  <a:cubicBezTo>
                    <a:pt x="10187" y="2187"/>
                    <a:pt x="9935" y="2299"/>
                    <a:pt x="9633" y="2299"/>
                  </a:cubicBezTo>
                  <a:cubicBezTo>
                    <a:pt x="9582" y="2299"/>
                    <a:pt x="9528" y="2296"/>
                    <a:pt x="9474" y="2289"/>
                  </a:cubicBezTo>
                  <a:cubicBezTo>
                    <a:pt x="9190" y="2256"/>
                    <a:pt x="8835" y="2109"/>
                    <a:pt x="8741" y="1811"/>
                  </a:cubicBezTo>
                  <a:close/>
                  <a:moveTo>
                    <a:pt x="14260" y="1811"/>
                  </a:moveTo>
                  <a:lnTo>
                    <a:pt x="14260" y="2672"/>
                  </a:lnTo>
                  <a:cubicBezTo>
                    <a:pt x="14252" y="2673"/>
                    <a:pt x="14244" y="2673"/>
                    <a:pt x="14236" y="2673"/>
                  </a:cubicBezTo>
                  <a:cubicBezTo>
                    <a:pt x="14180" y="2673"/>
                    <a:pt x="14116" y="2660"/>
                    <a:pt x="14046" y="2635"/>
                  </a:cubicBezTo>
                  <a:cubicBezTo>
                    <a:pt x="13956" y="2602"/>
                    <a:pt x="13875" y="2517"/>
                    <a:pt x="13823" y="2388"/>
                  </a:cubicBezTo>
                  <a:cubicBezTo>
                    <a:pt x="13743" y="2204"/>
                    <a:pt x="13738" y="1977"/>
                    <a:pt x="13805" y="1811"/>
                  </a:cubicBezTo>
                  <a:close/>
                  <a:moveTo>
                    <a:pt x="11872" y="1896"/>
                  </a:moveTo>
                  <a:cubicBezTo>
                    <a:pt x="12056" y="1896"/>
                    <a:pt x="12279" y="1986"/>
                    <a:pt x="12474" y="2152"/>
                  </a:cubicBezTo>
                  <a:cubicBezTo>
                    <a:pt x="12705" y="2346"/>
                    <a:pt x="12937" y="2687"/>
                    <a:pt x="12815" y="3009"/>
                  </a:cubicBezTo>
                  <a:cubicBezTo>
                    <a:pt x="12777" y="3103"/>
                    <a:pt x="12715" y="3160"/>
                    <a:pt x="12620" y="3194"/>
                  </a:cubicBezTo>
                  <a:cubicBezTo>
                    <a:pt x="12568" y="3211"/>
                    <a:pt x="12509" y="3219"/>
                    <a:pt x="12444" y="3219"/>
                  </a:cubicBezTo>
                  <a:cubicBezTo>
                    <a:pt x="12237" y="3219"/>
                    <a:pt x="11976" y="3135"/>
                    <a:pt x="11735" y="2981"/>
                  </a:cubicBezTo>
                  <a:cubicBezTo>
                    <a:pt x="11498" y="2829"/>
                    <a:pt x="11350" y="2606"/>
                    <a:pt x="11350" y="2398"/>
                  </a:cubicBezTo>
                  <a:cubicBezTo>
                    <a:pt x="11356" y="2222"/>
                    <a:pt x="11455" y="2071"/>
                    <a:pt x="11654" y="1953"/>
                  </a:cubicBezTo>
                  <a:cubicBezTo>
                    <a:pt x="11715" y="1915"/>
                    <a:pt x="11787" y="1896"/>
                    <a:pt x="11872" y="1896"/>
                  </a:cubicBezTo>
                  <a:close/>
                  <a:moveTo>
                    <a:pt x="7682" y="2728"/>
                  </a:moveTo>
                  <a:cubicBezTo>
                    <a:pt x="7852" y="2728"/>
                    <a:pt x="8067" y="2877"/>
                    <a:pt x="8191" y="3090"/>
                  </a:cubicBezTo>
                  <a:cubicBezTo>
                    <a:pt x="8234" y="3160"/>
                    <a:pt x="8357" y="3407"/>
                    <a:pt x="8215" y="3573"/>
                  </a:cubicBezTo>
                  <a:cubicBezTo>
                    <a:pt x="8191" y="3601"/>
                    <a:pt x="8149" y="3634"/>
                    <a:pt x="8064" y="3634"/>
                  </a:cubicBezTo>
                  <a:lnTo>
                    <a:pt x="8059" y="3634"/>
                  </a:lnTo>
                  <a:cubicBezTo>
                    <a:pt x="7893" y="3634"/>
                    <a:pt x="7666" y="3511"/>
                    <a:pt x="7485" y="3322"/>
                  </a:cubicBezTo>
                  <a:cubicBezTo>
                    <a:pt x="7362" y="3194"/>
                    <a:pt x="7310" y="3046"/>
                    <a:pt x="7343" y="2933"/>
                  </a:cubicBezTo>
                  <a:cubicBezTo>
                    <a:pt x="7381" y="2815"/>
                    <a:pt x="7519" y="2758"/>
                    <a:pt x="7627" y="2734"/>
                  </a:cubicBezTo>
                  <a:cubicBezTo>
                    <a:pt x="7644" y="2730"/>
                    <a:pt x="7663" y="2728"/>
                    <a:pt x="7682" y="2728"/>
                  </a:cubicBezTo>
                  <a:close/>
                  <a:moveTo>
                    <a:pt x="10014" y="3331"/>
                  </a:moveTo>
                  <a:cubicBezTo>
                    <a:pt x="10058" y="3341"/>
                    <a:pt x="10095" y="3398"/>
                    <a:pt x="10114" y="3483"/>
                  </a:cubicBezTo>
                  <a:cubicBezTo>
                    <a:pt x="10134" y="3535"/>
                    <a:pt x="10114" y="3610"/>
                    <a:pt x="10067" y="3687"/>
                  </a:cubicBezTo>
                  <a:cubicBezTo>
                    <a:pt x="10005" y="3796"/>
                    <a:pt x="9896" y="3881"/>
                    <a:pt x="9797" y="3905"/>
                  </a:cubicBezTo>
                  <a:cubicBezTo>
                    <a:pt x="9793" y="3905"/>
                    <a:pt x="9787" y="3909"/>
                    <a:pt x="9778" y="3909"/>
                  </a:cubicBezTo>
                  <a:cubicBezTo>
                    <a:pt x="9740" y="3895"/>
                    <a:pt x="9707" y="3876"/>
                    <a:pt x="9669" y="3862"/>
                  </a:cubicBezTo>
                  <a:cubicBezTo>
                    <a:pt x="9664" y="3852"/>
                    <a:pt x="9660" y="3838"/>
                    <a:pt x="9660" y="3824"/>
                  </a:cubicBezTo>
                  <a:cubicBezTo>
                    <a:pt x="9651" y="3734"/>
                    <a:pt x="9702" y="3577"/>
                    <a:pt x="9830" y="3431"/>
                  </a:cubicBezTo>
                  <a:cubicBezTo>
                    <a:pt x="9896" y="3359"/>
                    <a:pt x="9958" y="3331"/>
                    <a:pt x="10001" y="3331"/>
                  </a:cubicBezTo>
                  <a:close/>
                  <a:moveTo>
                    <a:pt x="5637" y="2730"/>
                  </a:moveTo>
                  <a:cubicBezTo>
                    <a:pt x="5690" y="2730"/>
                    <a:pt x="5741" y="2736"/>
                    <a:pt x="5790" y="2749"/>
                  </a:cubicBezTo>
                  <a:cubicBezTo>
                    <a:pt x="5974" y="2796"/>
                    <a:pt x="6116" y="2928"/>
                    <a:pt x="6192" y="3142"/>
                  </a:cubicBezTo>
                  <a:cubicBezTo>
                    <a:pt x="6268" y="3350"/>
                    <a:pt x="6098" y="3577"/>
                    <a:pt x="6022" y="3667"/>
                  </a:cubicBezTo>
                  <a:cubicBezTo>
                    <a:pt x="6022" y="3672"/>
                    <a:pt x="6017" y="3677"/>
                    <a:pt x="6013" y="3677"/>
                  </a:cubicBezTo>
                  <a:lnTo>
                    <a:pt x="5969" y="3677"/>
                  </a:lnTo>
                  <a:cubicBezTo>
                    <a:pt x="5510" y="3677"/>
                    <a:pt x="5079" y="3800"/>
                    <a:pt x="4710" y="4018"/>
                  </a:cubicBezTo>
                  <a:cubicBezTo>
                    <a:pt x="4629" y="3962"/>
                    <a:pt x="4581" y="3890"/>
                    <a:pt x="4577" y="3800"/>
                  </a:cubicBezTo>
                  <a:cubicBezTo>
                    <a:pt x="4553" y="3573"/>
                    <a:pt x="4728" y="3260"/>
                    <a:pt x="5018" y="2995"/>
                  </a:cubicBezTo>
                  <a:cubicBezTo>
                    <a:pt x="5203" y="2825"/>
                    <a:pt x="5430" y="2730"/>
                    <a:pt x="5637" y="2730"/>
                  </a:cubicBezTo>
                  <a:close/>
                  <a:moveTo>
                    <a:pt x="1152" y="3191"/>
                  </a:moveTo>
                  <a:cubicBezTo>
                    <a:pt x="1190" y="3191"/>
                    <a:pt x="1226" y="3195"/>
                    <a:pt x="1260" y="3203"/>
                  </a:cubicBezTo>
                  <a:cubicBezTo>
                    <a:pt x="1431" y="3241"/>
                    <a:pt x="1559" y="3378"/>
                    <a:pt x="1630" y="3592"/>
                  </a:cubicBezTo>
                  <a:cubicBezTo>
                    <a:pt x="1701" y="3814"/>
                    <a:pt x="1550" y="4126"/>
                    <a:pt x="1256" y="4354"/>
                  </a:cubicBezTo>
                  <a:cubicBezTo>
                    <a:pt x="1094" y="4478"/>
                    <a:pt x="867" y="4583"/>
                    <a:pt x="649" y="4583"/>
                  </a:cubicBezTo>
                  <a:cubicBezTo>
                    <a:pt x="574" y="4583"/>
                    <a:pt x="501" y="4571"/>
                    <a:pt x="432" y="4544"/>
                  </a:cubicBezTo>
                  <a:lnTo>
                    <a:pt x="432" y="3649"/>
                  </a:lnTo>
                  <a:cubicBezTo>
                    <a:pt x="484" y="3577"/>
                    <a:pt x="541" y="3511"/>
                    <a:pt x="607" y="3450"/>
                  </a:cubicBezTo>
                  <a:cubicBezTo>
                    <a:pt x="772" y="3285"/>
                    <a:pt x="973" y="3191"/>
                    <a:pt x="1152" y="3191"/>
                  </a:cubicBezTo>
                  <a:close/>
                  <a:moveTo>
                    <a:pt x="7130" y="4113"/>
                  </a:moveTo>
                  <a:lnTo>
                    <a:pt x="7130" y="4828"/>
                  </a:lnTo>
                  <a:lnTo>
                    <a:pt x="6183" y="4828"/>
                  </a:lnTo>
                  <a:lnTo>
                    <a:pt x="6183" y="4113"/>
                  </a:lnTo>
                  <a:close/>
                  <a:moveTo>
                    <a:pt x="8514" y="4113"/>
                  </a:moveTo>
                  <a:lnTo>
                    <a:pt x="8514" y="4828"/>
                  </a:lnTo>
                  <a:lnTo>
                    <a:pt x="7561" y="4828"/>
                  </a:lnTo>
                  <a:lnTo>
                    <a:pt x="7561" y="4113"/>
                  </a:lnTo>
                  <a:close/>
                  <a:moveTo>
                    <a:pt x="5751" y="4122"/>
                  </a:moveTo>
                  <a:lnTo>
                    <a:pt x="5751" y="4894"/>
                  </a:lnTo>
                  <a:cubicBezTo>
                    <a:pt x="5562" y="4946"/>
                    <a:pt x="5387" y="5036"/>
                    <a:pt x="5230" y="5155"/>
                  </a:cubicBezTo>
                  <a:lnTo>
                    <a:pt x="4653" y="4577"/>
                  </a:lnTo>
                  <a:cubicBezTo>
                    <a:pt x="4961" y="4325"/>
                    <a:pt x="5340" y="4165"/>
                    <a:pt x="5751" y="4122"/>
                  </a:cubicBezTo>
                  <a:close/>
                  <a:moveTo>
                    <a:pt x="8945" y="4122"/>
                  </a:moveTo>
                  <a:cubicBezTo>
                    <a:pt x="9115" y="4141"/>
                    <a:pt x="9275" y="4179"/>
                    <a:pt x="9432" y="4236"/>
                  </a:cubicBezTo>
                  <a:cubicBezTo>
                    <a:pt x="9461" y="4250"/>
                    <a:pt x="9489" y="4260"/>
                    <a:pt x="9518" y="4264"/>
                  </a:cubicBezTo>
                  <a:cubicBezTo>
                    <a:pt x="9707" y="4345"/>
                    <a:pt x="9883" y="4449"/>
                    <a:pt x="10038" y="4577"/>
                  </a:cubicBezTo>
                  <a:lnTo>
                    <a:pt x="9461" y="5155"/>
                  </a:lnTo>
                  <a:cubicBezTo>
                    <a:pt x="9310" y="5036"/>
                    <a:pt x="9133" y="4946"/>
                    <a:pt x="8945" y="4894"/>
                  </a:cubicBezTo>
                  <a:lnTo>
                    <a:pt x="8945" y="4122"/>
                  </a:lnTo>
                  <a:close/>
                  <a:moveTo>
                    <a:pt x="11353" y="4169"/>
                  </a:moveTo>
                  <a:cubicBezTo>
                    <a:pt x="11412" y="4169"/>
                    <a:pt x="11474" y="4172"/>
                    <a:pt x="11536" y="4179"/>
                  </a:cubicBezTo>
                  <a:cubicBezTo>
                    <a:pt x="11815" y="4212"/>
                    <a:pt x="12047" y="4349"/>
                    <a:pt x="12137" y="4539"/>
                  </a:cubicBezTo>
                  <a:cubicBezTo>
                    <a:pt x="12213" y="4695"/>
                    <a:pt x="12185" y="4880"/>
                    <a:pt x="12061" y="5070"/>
                  </a:cubicBezTo>
                  <a:cubicBezTo>
                    <a:pt x="11970" y="5215"/>
                    <a:pt x="11767" y="5292"/>
                    <a:pt x="11532" y="5292"/>
                  </a:cubicBezTo>
                  <a:cubicBezTo>
                    <a:pt x="11376" y="5292"/>
                    <a:pt x="11205" y="5258"/>
                    <a:pt x="11043" y="5188"/>
                  </a:cubicBezTo>
                  <a:cubicBezTo>
                    <a:pt x="11038" y="5184"/>
                    <a:pt x="11033" y="5184"/>
                    <a:pt x="11029" y="5184"/>
                  </a:cubicBezTo>
                  <a:cubicBezTo>
                    <a:pt x="10915" y="4928"/>
                    <a:pt x="10764" y="4690"/>
                    <a:pt x="10574" y="4487"/>
                  </a:cubicBezTo>
                  <a:cubicBezTo>
                    <a:pt x="10651" y="4294"/>
                    <a:pt x="10971" y="4169"/>
                    <a:pt x="11353" y="4169"/>
                  </a:cubicBezTo>
                  <a:close/>
                  <a:moveTo>
                    <a:pt x="2782" y="4454"/>
                  </a:moveTo>
                  <a:cubicBezTo>
                    <a:pt x="2810" y="4454"/>
                    <a:pt x="2843" y="4463"/>
                    <a:pt x="2886" y="4487"/>
                  </a:cubicBezTo>
                  <a:cubicBezTo>
                    <a:pt x="3028" y="4572"/>
                    <a:pt x="3160" y="4804"/>
                    <a:pt x="3208" y="5064"/>
                  </a:cubicBezTo>
                  <a:cubicBezTo>
                    <a:pt x="3241" y="5235"/>
                    <a:pt x="3208" y="5392"/>
                    <a:pt x="3123" y="5468"/>
                  </a:cubicBezTo>
                  <a:cubicBezTo>
                    <a:pt x="3076" y="5505"/>
                    <a:pt x="3019" y="5519"/>
                    <a:pt x="2962" y="5519"/>
                  </a:cubicBezTo>
                  <a:cubicBezTo>
                    <a:pt x="2898" y="5519"/>
                    <a:pt x="2832" y="5502"/>
                    <a:pt x="2777" y="5482"/>
                  </a:cubicBezTo>
                  <a:cubicBezTo>
                    <a:pt x="2606" y="5420"/>
                    <a:pt x="2478" y="5155"/>
                    <a:pt x="2488" y="4885"/>
                  </a:cubicBezTo>
                  <a:cubicBezTo>
                    <a:pt x="2493" y="4800"/>
                    <a:pt x="2517" y="4524"/>
                    <a:pt x="2729" y="4463"/>
                  </a:cubicBezTo>
                  <a:cubicBezTo>
                    <a:pt x="2744" y="4458"/>
                    <a:pt x="2758" y="4454"/>
                    <a:pt x="2782" y="4454"/>
                  </a:cubicBezTo>
                  <a:close/>
                  <a:moveTo>
                    <a:pt x="4349" y="4880"/>
                  </a:moveTo>
                  <a:lnTo>
                    <a:pt x="4927" y="5458"/>
                  </a:lnTo>
                  <a:cubicBezTo>
                    <a:pt x="4767" y="5676"/>
                    <a:pt x="4653" y="5932"/>
                    <a:pt x="4614" y="6212"/>
                  </a:cubicBezTo>
                  <a:lnTo>
                    <a:pt x="3885" y="6212"/>
                  </a:lnTo>
                  <a:lnTo>
                    <a:pt x="3885" y="6192"/>
                  </a:lnTo>
                  <a:cubicBezTo>
                    <a:pt x="3885" y="5700"/>
                    <a:pt x="4061" y="5241"/>
                    <a:pt x="4349" y="4880"/>
                  </a:cubicBezTo>
                  <a:close/>
                  <a:moveTo>
                    <a:pt x="10346" y="4880"/>
                  </a:moveTo>
                  <a:cubicBezTo>
                    <a:pt x="10635" y="5241"/>
                    <a:pt x="10810" y="5700"/>
                    <a:pt x="10810" y="6192"/>
                  </a:cubicBezTo>
                  <a:lnTo>
                    <a:pt x="10810" y="6212"/>
                  </a:lnTo>
                  <a:lnTo>
                    <a:pt x="10077" y="6212"/>
                  </a:lnTo>
                  <a:cubicBezTo>
                    <a:pt x="10038" y="5932"/>
                    <a:pt x="9929" y="5676"/>
                    <a:pt x="9769" y="5458"/>
                  </a:cubicBezTo>
                  <a:lnTo>
                    <a:pt x="10346" y="4880"/>
                  </a:lnTo>
                  <a:close/>
                  <a:moveTo>
                    <a:pt x="519" y="5489"/>
                  </a:moveTo>
                  <a:cubicBezTo>
                    <a:pt x="548" y="5489"/>
                    <a:pt x="576" y="5491"/>
                    <a:pt x="602" y="5496"/>
                  </a:cubicBezTo>
                  <a:cubicBezTo>
                    <a:pt x="1061" y="5571"/>
                    <a:pt x="1417" y="5781"/>
                    <a:pt x="1550" y="6059"/>
                  </a:cubicBezTo>
                  <a:cubicBezTo>
                    <a:pt x="1649" y="6254"/>
                    <a:pt x="1630" y="6476"/>
                    <a:pt x="1503" y="6708"/>
                  </a:cubicBezTo>
                  <a:cubicBezTo>
                    <a:pt x="1271" y="7127"/>
                    <a:pt x="980" y="7332"/>
                    <a:pt x="618" y="7332"/>
                  </a:cubicBezTo>
                  <a:cubicBezTo>
                    <a:pt x="558" y="7332"/>
                    <a:pt x="496" y="7327"/>
                    <a:pt x="432" y="7315"/>
                  </a:cubicBezTo>
                  <a:lnTo>
                    <a:pt x="432" y="5496"/>
                  </a:lnTo>
                  <a:cubicBezTo>
                    <a:pt x="460" y="5491"/>
                    <a:pt x="490" y="5489"/>
                    <a:pt x="519" y="5489"/>
                  </a:cubicBezTo>
                  <a:close/>
                  <a:moveTo>
                    <a:pt x="4601" y="6642"/>
                  </a:moveTo>
                  <a:lnTo>
                    <a:pt x="4601" y="7589"/>
                  </a:lnTo>
                  <a:lnTo>
                    <a:pt x="3885" y="7589"/>
                  </a:lnTo>
                  <a:lnTo>
                    <a:pt x="3885" y="6642"/>
                  </a:lnTo>
                  <a:close/>
                  <a:moveTo>
                    <a:pt x="10810" y="6642"/>
                  </a:moveTo>
                  <a:lnTo>
                    <a:pt x="10810" y="7589"/>
                  </a:lnTo>
                  <a:lnTo>
                    <a:pt x="10091" y="7589"/>
                  </a:lnTo>
                  <a:lnTo>
                    <a:pt x="10091" y="6642"/>
                  </a:lnTo>
                  <a:close/>
                  <a:moveTo>
                    <a:pt x="11312" y="6393"/>
                  </a:moveTo>
                  <a:cubicBezTo>
                    <a:pt x="11450" y="6393"/>
                    <a:pt x="11598" y="6427"/>
                    <a:pt x="11720" y="6496"/>
                  </a:cubicBezTo>
                  <a:cubicBezTo>
                    <a:pt x="12132" y="6713"/>
                    <a:pt x="12397" y="7031"/>
                    <a:pt x="12430" y="7334"/>
                  </a:cubicBezTo>
                  <a:cubicBezTo>
                    <a:pt x="12459" y="7552"/>
                    <a:pt x="12373" y="7751"/>
                    <a:pt x="12175" y="7930"/>
                  </a:cubicBezTo>
                  <a:cubicBezTo>
                    <a:pt x="11945" y="8137"/>
                    <a:pt x="11683" y="8245"/>
                    <a:pt x="11416" y="8245"/>
                  </a:cubicBezTo>
                  <a:cubicBezTo>
                    <a:pt x="11358" y="8245"/>
                    <a:pt x="11300" y="8240"/>
                    <a:pt x="11242" y="8229"/>
                  </a:cubicBezTo>
                  <a:lnTo>
                    <a:pt x="11242" y="6396"/>
                  </a:lnTo>
                  <a:cubicBezTo>
                    <a:pt x="11265" y="6394"/>
                    <a:pt x="11288" y="6393"/>
                    <a:pt x="11312" y="6393"/>
                  </a:cubicBezTo>
                  <a:close/>
                  <a:moveTo>
                    <a:pt x="3176" y="6871"/>
                  </a:moveTo>
                  <a:cubicBezTo>
                    <a:pt x="3251" y="6871"/>
                    <a:pt x="3327" y="6891"/>
                    <a:pt x="3402" y="6940"/>
                  </a:cubicBezTo>
                  <a:cubicBezTo>
                    <a:pt x="3420" y="6955"/>
                    <a:pt x="3435" y="6960"/>
                    <a:pt x="3455" y="6964"/>
                  </a:cubicBezTo>
                  <a:lnTo>
                    <a:pt x="3455" y="7907"/>
                  </a:lnTo>
                  <a:cubicBezTo>
                    <a:pt x="3411" y="7917"/>
                    <a:pt x="3374" y="7930"/>
                    <a:pt x="3341" y="7963"/>
                  </a:cubicBezTo>
                  <a:cubicBezTo>
                    <a:pt x="3248" y="8045"/>
                    <a:pt x="2983" y="8263"/>
                    <a:pt x="2698" y="8263"/>
                  </a:cubicBezTo>
                  <a:cubicBezTo>
                    <a:pt x="2603" y="8263"/>
                    <a:pt x="2506" y="8239"/>
                    <a:pt x="2412" y="8177"/>
                  </a:cubicBezTo>
                  <a:cubicBezTo>
                    <a:pt x="2331" y="8120"/>
                    <a:pt x="2284" y="8044"/>
                    <a:pt x="2274" y="7945"/>
                  </a:cubicBezTo>
                  <a:cubicBezTo>
                    <a:pt x="2251" y="7713"/>
                    <a:pt x="2412" y="7395"/>
                    <a:pt x="2677" y="7126"/>
                  </a:cubicBezTo>
                  <a:cubicBezTo>
                    <a:pt x="2788" y="7018"/>
                    <a:pt x="2975" y="6871"/>
                    <a:pt x="3176" y="6871"/>
                  </a:cubicBezTo>
                  <a:close/>
                  <a:moveTo>
                    <a:pt x="837" y="8525"/>
                  </a:moveTo>
                  <a:cubicBezTo>
                    <a:pt x="928" y="8525"/>
                    <a:pt x="1068" y="8567"/>
                    <a:pt x="1204" y="8674"/>
                  </a:cubicBezTo>
                  <a:cubicBezTo>
                    <a:pt x="1232" y="8693"/>
                    <a:pt x="1256" y="8717"/>
                    <a:pt x="1275" y="8741"/>
                  </a:cubicBezTo>
                  <a:lnTo>
                    <a:pt x="759" y="8741"/>
                  </a:lnTo>
                  <a:cubicBezTo>
                    <a:pt x="731" y="8689"/>
                    <a:pt x="702" y="8617"/>
                    <a:pt x="740" y="8560"/>
                  </a:cubicBezTo>
                  <a:cubicBezTo>
                    <a:pt x="744" y="8551"/>
                    <a:pt x="759" y="8538"/>
                    <a:pt x="801" y="8527"/>
                  </a:cubicBezTo>
                  <a:cubicBezTo>
                    <a:pt x="812" y="8526"/>
                    <a:pt x="824" y="8525"/>
                    <a:pt x="837" y="8525"/>
                  </a:cubicBezTo>
                  <a:close/>
                  <a:moveTo>
                    <a:pt x="4601" y="8020"/>
                  </a:moveTo>
                  <a:lnTo>
                    <a:pt x="4601" y="8741"/>
                  </a:lnTo>
                  <a:lnTo>
                    <a:pt x="3885" y="8741"/>
                  </a:lnTo>
                  <a:lnTo>
                    <a:pt x="3885" y="8020"/>
                  </a:lnTo>
                  <a:close/>
                  <a:moveTo>
                    <a:pt x="10810" y="8020"/>
                  </a:moveTo>
                  <a:lnTo>
                    <a:pt x="10810" y="8741"/>
                  </a:lnTo>
                  <a:lnTo>
                    <a:pt x="10091" y="8741"/>
                  </a:lnTo>
                  <a:lnTo>
                    <a:pt x="10091" y="8020"/>
                  </a:lnTo>
                  <a:close/>
                  <a:moveTo>
                    <a:pt x="13664" y="7904"/>
                  </a:moveTo>
                  <a:cubicBezTo>
                    <a:pt x="13693" y="7904"/>
                    <a:pt x="13728" y="7911"/>
                    <a:pt x="13772" y="7935"/>
                  </a:cubicBezTo>
                  <a:cubicBezTo>
                    <a:pt x="13914" y="8026"/>
                    <a:pt x="14041" y="8253"/>
                    <a:pt x="14094" y="8514"/>
                  </a:cubicBezTo>
                  <a:cubicBezTo>
                    <a:pt x="14107" y="8594"/>
                    <a:pt x="14107" y="8669"/>
                    <a:pt x="14094" y="8741"/>
                  </a:cubicBezTo>
                  <a:lnTo>
                    <a:pt x="13459" y="8741"/>
                  </a:lnTo>
                  <a:cubicBezTo>
                    <a:pt x="13359" y="8551"/>
                    <a:pt x="13340" y="8286"/>
                    <a:pt x="13416" y="8106"/>
                  </a:cubicBezTo>
                  <a:cubicBezTo>
                    <a:pt x="13459" y="8002"/>
                    <a:pt x="13525" y="7935"/>
                    <a:pt x="13610" y="7912"/>
                  </a:cubicBezTo>
                  <a:cubicBezTo>
                    <a:pt x="13625" y="7908"/>
                    <a:pt x="13642" y="7904"/>
                    <a:pt x="13664" y="7904"/>
                  </a:cubicBezTo>
                  <a:close/>
                  <a:moveTo>
                    <a:pt x="219" y="1"/>
                  </a:moveTo>
                  <a:cubicBezTo>
                    <a:pt x="101" y="1"/>
                    <a:pt x="1" y="96"/>
                    <a:pt x="1" y="214"/>
                  </a:cubicBezTo>
                  <a:lnTo>
                    <a:pt x="1" y="8954"/>
                  </a:lnTo>
                  <a:cubicBezTo>
                    <a:pt x="1" y="9072"/>
                    <a:pt x="101" y="9172"/>
                    <a:pt x="219" y="9172"/>
                  </a:cubicBezTo>
                  <a:lnTo>
                    <a:pt x="6083" y="9172"/>
                  </a:lnTo>
                  <a:cubicBezTo>
                    <a:pt x="6201" y="9172"/>
                    <a:pt x="6297" y="9072"/>
                    <a:pt x="6297" y="8954"/>
                  </a:cubicBezTo>
                  <a:cubicBezTo>
                    <a:pt x="6297" y="8835"/>
                    <a:pt x="6201" y="8741"/>
                    <a:pt x="6083" y="8741"/>
                  </a:cubicBezTo>
                  <a:lnTo>
                    <a:pt x="5031" y="8741"/>
                  </a:lnTo>
                  <a:lnTo>
                    <a:pt x="5031" y="6424"/>
                  </a:lnTo>
                  <a:cubicBezTo>
                    <a:pt x="5031" y="5785"/>
                    <a:pt x="5558" y="5259"/>
                    <a:pt x="6197" y="5259"/>
                  </a:cubicBezTo>
                  <a:lnTo>
                    <a:pt x="8499" y="5259"/>
                  </a:lnTo>
                  <a:cubicBezTo>
                    <a:pt x="9139" y="5259"/>
                    <a:pt x="9660" y="5785"/>
                    <a:pt x="9660" y="6424"/>
                  </a:cubicBezTo>
                  <a:lnTo>
                    <a:pt x="9660" y="8741"/>
                  </a:lnTo>
                  <a:lnTo>
                    <a:pt x="8499" y="8741"/>
                  </a:lnTo>
                  <a:cubicBezTo>
                    <a:pt x="8381" y="8741"/>
                    <a:pt x="8286" y="8835"/>
                    <a:pt x="8286" y="8954"/>
                  </a:cubicBezTo>
                  <a:cubicBezTo>
                    <a:pt x="8286" y="9072"/>
                    <a:pt x="8381" y="9172"/>
                    <a:pt x="8499" y="9172"/>
                  </a:cubicBezTo>
                  <a:lnTo>
                    <a:pt x="14477" y="9172"/>
                  </a:lnTo>
                  <a:cubicBezTo>
                    <a:pt x="14596" y="9172"/>
                    <a:pt x="14690" y="9072"/>
                    <a:pt x="14690" y="8954"/>
                  </a:cubicBezTo>
                  <a:lnTo>
                    <a:pt x="14690" y="6509"/>
                  </a:lnTo>
                  <a:cubicBezTo>
                    <a:pt x="14690" y="6391"/>
                    <a:pt x="14596" y="6297"/>
                    <a:pt x="14477" y="6297"/>
                  </a:cubicBezTo>
                  <a:cubicBezTo>
                    <a:pt x="14358" y="6297"/>
                    <a:pt x="14260" y="6391"/>
                    <a:pt x="14260" y="6509"/>
                  </a:cubicBezTo>
                  <a:lnTo>
                    <a:pt x="14260" y="7821"/>
                  </a:lnTo>
                  <a:cubicBezTo>
                    <a:pt x="14183" y="7718"/>
                    <a:pt x="14094" y="7628"/>
                    <a:pt x="13994" y="7571"/>
                  </a:cubicBezTo>
                  <a:cubicBezTo>
                    <a:pt x="13888" y="7506"/>
                    <a:pt x="13777" y="7473"/>
                    <a:pt x="13664" y="7473"/>
                  </a:cubicBezTo>
                  <a:cubicBezTo>
                    <a:pt x="13605" y="7473"/>
                    <a:pt x="13546" y="7482"/>
                    <a:pt x="13488" y="7500"/>
                  </a:cubicBezTo>
                  <a:cubicBezTo>
                    <a:pt x="13274" y="7561"/>
                    <a:pt x="13108" y="7718"/>
                    <a:pt x="13018" y="7945"/>
                  </a:cubicBezTo>
                  <a:cubicBezTo>
                    <a:pt x="12919" y="8182"/>
                    <a:pt x="12913" y="8475"/>
                    <a:pt x="12994" y="8741"/>
                  </a:cubicBezTo>
                  <a:lnTo>
                    <a:pt x="11242" y="8741"/>
                  </a:lnTo>
                  <a:lnTo>
                    <a:pt x="11242" y="8665"/>
                  </a:lnTo>
                  <a:cubicBezTo>
                    <a:pt x="11299" y="8669"/>
                    <a:pt x="11360" y="8674"/>
                    <a:pt x="11417" y="8674"/>
                  </a:cubicBezTo>
                  <a:cubicBezTo>
                    <a:pt x="11787" y="8674"/>
                    <a:pt x="12156" y="8527"/>
                    <a:pt x="12464" y="8253"/>
                  </a:cubicBezTo>
                  <a:cubicBezTo>
                    <a:pt x="12762" y="7983"/>
                    <a:pt x="12904" y="7637"/>
                    <a:pt x="12862" y="7281"/>
                  </a:cubicBezTo>
                  <a:cubicBezTo>
                    <a:pt x="12805" y="6832"/>
                    <a:pt x="12469" y="6406"/>
                    <a:pt x="11929" y="6116"/>
                  </a:cubicBezTo>
                  <a:cubicBezTo>
                    <a:pt x="11744" y="6014"/>
                    <a:pt x="11531" y="5961"/>
                    <a:pt x="11327" y="5961"/>
                  </a:cubicBezTo>
                  <a:cubicBezTo>
                    <a:pt x="11295" y="5961"/>
                    <a:pt x="11263" y="5962"/>
                    <a:pt x="11232" y="5965"/>
                  </a:cubicBezTo>
                  <a:cubicBezTo>
                    <a:pt x="11223" y="5870"/>
                    <a:pt x="11208" y="5775"/>
                    <a:pt x="11190" y="5685"/>
                  </a:cubicBezTo>
                  <a:lnTo>
                    <a:pt x="11190" y="5685"/>
                  </a:lnTo>
                  <a:cubicBezTo>
                    <a:pt x="11304" y="5709"/>
                    <a:pt x="11422" y="5718"/>
                    <a:pt x="11536" y="5718"/>
                  </a:cubicBezTo>
                  <a:cubicBezTo>
                    <a:pt x="11890" y="5718"/>
                    <a:pt x="12237" y="5595"/>
                    <a:pt x="12426" y="5307"/>
                  </a:cubicBezTo>
                  <a:cubicBezTo>
                    <a:pt x="12629" y="4985"/>
                    <a:pt x="12668" y="4648"/>
                    <a:pt x="12526" y="4354"/>
                  </a:cubicBezTo>
                  <a:cubicBezTo>
                    <a:pt x="12369" y="4028"/>
                    <a:pt x="12019" y="3800"/>
                    <a:pt x="11583" y="3752"/>
                  </a:cubicBezTo>
                  <a:cubicBezTo>
                    <a:pt x="11499" y="3743"/>
                    <a:pt x="11416" y="3739"/>
                    <a:pt x="11336" y="3739"/>
                  </a:cubicBezTo>
                  <a:cubicBezTo>
                    <a:pt x="10843" y="3739"/>
                    <a:pt x="10438" y="3908"/>
                    <a:pt x="10247" y="4194"/>
                  </a:cubicBezTo>
                  <a:cubicBezTo>
                    <a:pt x="10237" y="4183"/>
                    <a:pt x="10224" y="4174"/>
                    <a:pt x="10213" y="4165"/>
                  </a:cubicBezTo>
                  <a:cubicBezTo>
                    <a:pt x="10299" y="4094"/>
                    <a:pt x="10379" y="4008"/>
                    <a:pt x="10441" y="3909"/>
                  </a:cubicBezTo>
                  <a:cubicBezTo>
                    <a:pt x="10545" y="3729"/>
                    <a:pt x="10578" y="3540"/>
                    <a:pt x="10532" y="3369"/>
                  </a:cubicBezTo>
                  <a:cubicBezTo>
                    <a:pt x="10465" y="3123"/>
                    <a:pt x="10313" y="2957"/>
                    <a:pt x="10114" y="2915"/>
                  </a:cubicBezTo>
                  <a:cubicBezTo>
                    <a:pt x="10075" y="2905"/>
                    <a:pt x="10035" y="2900"/>
                    <a:pt x="9995" y="2900"/>
                  </a:cubicBezTo>
                  <a:cubicBezTo>
                    <a:pt x="9823" y="2900"/>
                    <a:pt x="9647" y="2989"/>
                    <a:pt x="9509" y="3146"/>
                  </a:cubicBezTo>
                  <a:cubicBezTo>
                    <a:pt x="9352" y="3326"/>
                    <a:pt x="9253" y="3535"/>
                    <a:pt x="9229" y="3729"/>
                  </a:cubicBezTo>
                  <a:cubicBezTo>
                    <a:pt x="9067" y="3696"/>
                    <a:pt x="8901" y="3677"/>
                    <a:pt x="8726" y="3677"/>
                  </a:cubicBezTo>
                  <a:lnTo>
                    <a:pt x="8650" y="3677"/>
                  </a:lnTo>
                  <a:cubicBezTo>
                    <a:pt x="8755" y="3440"/>
                    <a:pt x="8726" y="3146"/>
                    <a:pt x="8560" y="2867"/>
                  </a:cubicBezTo>
                  <a:cubicBezTo>
                    <a:pt x="8389" y="2575"/>
                    <a:pt x="8057" y="2297"/>
                    <a:pt x="7689" y="2297"/>
                  </a:cubicBezTo>
                  <a:cubicBezTo>
                    <a:pt x="7639" y="2297"/>
                    <a:pt x="7588" y="2302"/>
                    <a:pt x="7537" y="2313"/>
                  </a:cubicBezTo>
                  <a:cubicBezTo>
                    <a:pt x="7115" y="2408"/>
                    <a:pt x="6979" y="2663"/>
                    <a:pt x="6931" y="2805"/>
                  </a:cubicBezTo>
                  <a:cubicBezTo>
                    <a:pt x="6850" y="3070"/>
                    <a:pt x="6940" y="3374"/>
                    <a:pt x="7172" y="3615"/>
                  </a:cubicBezTo>
                  <a:cubicBezTo>
                    <a:pt x="7192" y="3639"/>
                    <a:pt x="7211" y="3658"/>
                    <a:pt x="7235" y="3677"/>
                  </a:cubicBezTo>
                  <a:lnTo>
                    <a:pt x="6533" y="3677"/>
                  </a:lnTo>
                  <a:cubicBezTo>
                    <a:pt x="6652" y="3444"/>
                    <a:pt x="6675" y="3208"/>
                    <a:pt x="6595" y="2990"/>
                  </a:cubicBezTo>
                  <a:cubicBezTo>
                    <a:pt x="6472" y="2644"/>
                    <a:pt x="6221" y="2408"/>
                    <a:pt x="5893" y="2327"/>
                  </a:cubicBezTo>
                  <a:cubicBezTo>
                    <a:pt x="5815" y="2308"/>
                    <a:pt x="5734" y="2299"/>
                    <a:pt x="5652" y="2299"/>
                  </a:cubicBezTo>
                  <a:cubicBezTo>
                    <a:pt x="5334" y="2299"/>
                    <a:pt x="4995" y="2433"/>
                    <a:pt x="4728" y="2677"/>
                  </a:cubicBezTo>
                  <a:cubicBezTo>
                    <a:pt x="4325" y="3037"/>
                    <a:pt x="4108" y="3473"/>
                    <a:pt x="4146" y="3838"/>
                  </a:cubicBezTo>
                  <a:cubicBezTo>
                    <a:pt x="4159" y="4008"/>
                    <a:pt x="4231" y="4155"/>
                    <a:pt x="4345" y="4274"/>
                  </a:cubicBezTo>
                  <a:cubicBezTo>
                    <a:pt x="4046" y="4524"/>
                    <a:pt x="3809" y="4847"/>
                    <a:pt x="3654" y="5212"/>
                  </a:cubicBezTo>
                  <a:cubicBezTo>
                    <a:pt x="3654" y="5136"/>
                    <a:pt x="3648" y="5060"/>
                    <a:pt x="3634" y="4985"/>
                  </a:cubicBezTo>
                  <a:cubicBezTo>
                    <a:pt x="3558" y="4596"/>
                    <a:pt x="3364" y="4269"/>
                    <a:pt x="3114" y="4117"/>
                  </a:cubicBezTo>
                  <a:cubicBezTo>
                    <a:pt x="3006" y="4055"/>
                    <a:pt x="2893" y="4023"/>
                    <a:pt x="2778" y="4023"/>
                  </a:cubicBezTo>
                  <a:cubicBezTo>
                    <a:pt x="2721" y="4023"/>
                    <a:pt x="2663" y="4031"/>
                    <a:pt x="2606" y="4047"/>
                  </a:cubicBezTo>
                  <a:cubicBezTo>
                    <a:pt x="2279" y="4146"/>
                    <a:pt x="2071" y="4458"/>
                    <a:pt x="2056" y="4871"/>
                  </a:cubicBezTo>
                  <a:cubicBezTo>
                    <a:pt x="2047" y="5254"/>
                    <a:pt x="2218" y="5737"/>
                    <a:pt x="2625" y="5884"/>
                  </a:cubicBezTo>
                  <a:cubicBezTo>
                    <a:pt x="2753" y="5932"/>
                    <a:pt x="2862" y="5951"/>
                    <a:pt x="2961" y="5951"/>
                  </a:cubicBezTo>
                  <a:cubicBezTo>
                    <a:pt x="3175" y="5951"/>
                    <a:pt x="3322" y="5860"/>
                    <a:pt x="3398" y="5794"/>
                  </a:cubicBezTo>
                  <a:cubicBezTo>
                    <a:pt x="3440" y="5761"/>
                    <a:pt x="3473" y="5724"/>
                    <a:pt x="3506" y="5681"/>
                  </a:cubicBezTo>
                  <a:lnTo>
                    <a:pt x="3506" y="5681"/>
                  </a:lnTo>
                  <a:cubicBezTo>
                    <a:pt x="3468" y="5847"/>
                    <a:pt x="3455" y="6017"/>
                    <a:pt x="3455" y="6192"/>
                  </a:cubicBezTo>
                  <a:lnTo>
                    <a:pt x="3455" y="6486"/>
                  </a:lnTo>
                  <a:cubicBezTo>
                    <a:pt x="3364" y="6454"/>
                    <a:pt x="3271" y="6438"/>
                    <a:pt x="3178" y="6438"/>
                  </a:cubicBezTo>
                  <a:cubicBezTo>
                    <a:pt x="2907" y="6438"/>
                    <a:pt x="2626" y="6569"/>
                    <a:pt x="2369" y="6822"/>
                  </a:cubicBezTo>
                  <a:cubicBezTo>
                    <a:pt x="2005" y="7187"/>
                    <a:pt x="1811" y="7622"/>
                    <a:pt x="1848" y="7987"/>
                  </a:cubicBezTo>
                  <a:cubicBezTo>
                    <a:pt x="1867" y="8215"/>
                    <a:pt x="1981" y="8405"/>
                    <a:pt x="2176" y="8532"/>
                  </a:cubicBezTo>
                  <a:cubicBezTo>
                    <a:pt x="2336" y="8641"/>
                    <a:pt x="2517" y="8693"/>
                    <a:pt x="2701" y="8693"/>
                  </a:cubicBezTo>
                  <a:cubicBezTo>
                    <a:pt x="2948" y="8693"/>
                    <a:pt x="3203" y="8604"/>
                    <a:pt x="3455" y="8428"/>
                  </a:cubicBezTo>
                  <a:lnTo>
                    <a:pt x="3455" y="8741"/>
                  </a:lnTo>
                  <a:lnTo>
                    <a:pt x="1739" y="8741"/>
                  </a:lnTo>
                  <a:cubicBezTo>
                    <a:pt x="1706" y="8584"/>
                    <a:pt x="1612" y="8442"/>
                    <a:pt x="1465" y="8328"/>
                  </a:cubicBezTo>
                  <a:cubicBezTo>
                    <a:pt x="1262" y="8175"/>
                    <a:pt x="1033" y="8094"/>
                    <a:pt x="831" y="8094"/>
                  </a:cubicBezTo>
                  <a:cubicBezTo>
                    <a:pt x="797" y="8094"/>
                    <a:pt x="763" y="8096"/>
                    <a:pt x="731" y="8101"/>
                  </a:cubicBezTo>
                  <a:cubicBezTo>
                    <a:pt x="612" y="8120"/>
                    <a:pt x="508" y="8177"/>
                    <a:pt x="432" y="8258"/>
                  </a:cubicBezTo>
                  <a:lnTo>
                    <a:pt x="432" y="7751"/>
                  </a:lnTo>
                  <a:cubicBezTo>
                    <a:pt x="493" y="7760"/>
                    <a:pt x="556" y="7760"/>
                    <a:pt x="617" y="7760"/>
                  </a:cubicBezTo>
                  <a:cubicBezTo>
                    <a:pt x="1133" y="7760"/>
                    <a:pt x="1573" y="7471"/>
                    <a:pt x="1881" y="6918"/>
                  </a:cubicBezTo>
                  <a:cubicBezTo>
                    <a:pt x="2076" y="6562"/>
                    <a:pt x="2095" y="6192"/>
                    <a:pt x="1938" y="5870"/>
                  </a:cubicBezTo>
                  <a:cubicBezTo>
                    <a:pt x="1739" y="5462"/>
                    <a:pt x="1280" y="5169"/>
                    <a:pt x="674" y="5075"/>
                  </a:cubicBezTo>
                  <a:cubicBezTo>
                    <a:pt x="613" y="5064"/>
                    <a:pt x="552" y="5058"/>
                    <a:pt x="491" y="5058"/>
                  </a:cubicBezTo>
                  <a:cubicBezTo>
                    <a:pt x="471" y="5058"/>
                    <a:pt x="451" y="5059"/>
                    <a:pt x="432" y="5060"/>
                  </a:cubicBezTo>
                  <a:lnTo>
                    <a:pt x="432" y="4994"/>
                  </a:lnTo>
                  <a:cubicBezTo>
                    <a:pt x="503" y="5008"/>
                    <a:pt x="574" y="5013"/>
                    <a:pt x="650" y="5013"/>
                  </a:cubicBezTo>
                  <a:cubicBezTo>
                    <a:pt x="934" y="5013"/>
                    <a:pt x="1242" y="4904"/>
                    <a:pt x="1516" y="4695"/>
                  </a:cubicBezTo>
                  <a:cubicBezTo>
                    <a:pt x="1966" y="4349"/>
                    <a:pt x="2176" y="3862"/>
                    <a:pt x="2038" y="3459"/>
                  </a:cubicBezTo>
                  <a:cubicBezTo>
                    <a:pt x="1920" y="3099"/>
                    <a:pt x="1678" y="2858"/>
                    <a:pt x="1360" y="2782"/>
                  </a:cubicBezTo>
                  <a:cubicBezTo>
                    <a:pt x="1293" y="2766"/>
                    <a:pt x="1223" y="2758"/>
                    <a:pt x="1152" y="2758"/>
                  </a:cubicBezTo>
                  <a:cubicBezTo>
                    <a:pt x="907" y="2758"/>
                    <a:pt x="652" y="2852"/>
                    <a:pt x="432" y="3028"/>
                  </a:cubicBezTo>
                  <a:lnTo>
                    <a:pt x="432" y="2384"/>
                  </a:lnTo>
                  <a:cubicBezTo>
                    <a:pt x="588" y="2554"/>
                    <a:pt x="820" y="2687"/>
                    <a:pt x="1061" y="2687"/>
                  </a:cubicBezTo>
                  <a:cubicBezTo>
                    <a:pt x="1129" y="2687"/>
                    <a:pt x="1194" y="2672"/>
                    <a:pt x="1260" y="2654"/>
                  </a:cubicBezTo>
                  <a:cubicBezTo>
                    <a:pt x="1498" y="2569"/>
                    <a:pt x="1654" y="2403"/>
                    <a:pt x="1682" y="2199"/>
                  </a:cubicBezTo>
                  <a:cubicBezTo>
                    <a:pt x="1706" y="2066"/>
                    <a:pt x="1673" y="1933"/>
                    <a:pt x="1592" y="1811"/>
                  </a:cubicBezTo>
                  <a:lnTo>
                    <a:pt x="3018" y="1811"/>
                  </a:lnTo>
                  <a:cubicBezTo>
                    <a:pt x="3388" y="2228"/>
                    <a:pt x="3785" y="2450"/>
                    <a:pt x="4203" y="2473"/>
                  </a:cubicBezTo>
                  <a:lnTo>
                    <a:pt x="4273" y="2473"/>
                  </a:lnTo>
                  <a:cubicBezTo>
                    <a:pt x="4634" y="2473"/>
                    <a:pt x="4994" y="2322"/>
                    <a:pt x="5316" y="2029"/>
                  </a:cubicBezTo>
                  <a:cubicBezTo>
                    <a:pt x="5382" y="1972"/>
                    <a:pt x="5420" y="1900"/>
                    <a:pt x="5444" y="1844"/>
                  </a:cubicBezTo>
                  <a:cubicBezTo>
                    <a:pt x="5453" y="1835"/>
                    <a:pt x="5458" y="1820"/>
                    <a:pt x="5462" y="1811"/>
                  </a:cubicBezTo>
                  <a:lnTo>
                    <a:pt x="5842" y="1811"/>
                  </a:lnTo>
                  <a:cubicBezTo>
                    <a:pt x="5978" y="2062"/>
                    <a:pt x="6282" y="2270"/>
                    <a:pt x="6581" y="2270"/>
                  </a:cubicBezTo>
                  <a:cubicBezTo>
                    <a:pt x="6647" y="2270"/>
                    <a:pt x="6713" y="2261"/>
                    <a:pt x="6780" y="2237"/>
                  </a:cubicBezTo>
                  <a:cubicBezTo>
                    <a:pt x="7040" y="2147"/>
                    <a:pt x="7163" y="1977"/>
                    <a:pt x="7201" y="1811"/>
                  </a:cubicBezTo>
                  <a:lnTo>
                    <a:pt x="8295" y="1811"/>
                  </a:lnTo>
                  <a:cubicBezTo>
                    <a:pt x="8295" y="1820"/>
                    <a:pt x="8300" y="1835"/>
                    <a:pt x="8300" y="1848"/>
                  </a:cubicBezTo>
                  <a:cubicBezTo>
                    <a:pt x="8400" y="2303"/>
                    <a:pt x="8840" y="2649"/>
                    <a:pt x="9423" y="2716"/>
                  </a:cubicBezTo>
                  <a:cubicBezTo>
                    <a:pt x="9498" y="2725"/>
                    <a:pt x="9570" y="2729"/>
                    <a:pt x="9636" y="2729"/>
                  </a:cubicBezTo>
                  <a:cubicBezTo>
                    <a:pt x="10110" y="2729"/>
                    <a:pt x="10498" y="2530"/>
                    <a:pt x="10664" y="2199"/>
                  </a:cubicBezTo>
                  <a:cubicBezTo>
                    <a:pt x="10725" y="2066"/>
                    <a:pt x="10764" y="1938"/>
                    <a:pt x="10777" y="1811"/>
                  </a:cubicBezTo>
                  <a:lnTo>
                    <a:pt x="11151" y="1811"/>
                  </a:lnTo>
                  <a:cubicBezTo>
                    <a:pt x="11005" y="1977"/>
                    <a:pt x="10924" y="2176"/>
                    <a:pt x="10919" y="2393"/>
                  </a:cubicBezTo>
                  <a:cubicBezTo>
                    <a:pt x="10915" y="2758"/>
                    <a:pt x="11133" y="3114"/>
                    <a:pt x="11503" y="3345"/>
                  </a:cubicBezTo>
                  <a:cubicBezTo>
                    <a:pt x="11820" y="3544"/>
                    <a:pt x="12152" y="3649"/>
                    <a:pt x="12441" y="3649"/>
                  </a:cubicBezTo>
                  <a:cubicBezTo>
                    <a:pt x="12554" y="3649"/>
                    <a:pt x="12658" y="3634"/>
                    <a:pt x="12753" y="3601"/>
                  </a:cubicBezTo>
                  <a:cubicBezTo>
                    <a:pt x="12976" y="3530"/>
                    <a:pt x="13136" y="3378"/>
                    <a:pt x="13217" y="3160"/>
                  </a:cubicBezTo>
                  <a:cubicBezTo>
                    <a:pt x="13383" y="2725"/>
                    <a:pt x="13203" y="2199"/>
                    <a:pt x="12753" y="1820"/>
                  </a:cubicBezTo>
                  <a:cubicBezTo>
                    <a:pt x="12749" y="1815"/>
                    <a:pt x="12743" y="1815"/>
                    <a:pt x="12738" y="1811"/>
                  </a:cubicBezTo>
                  <a:lnTo>
                    <a:pt x="13355" y="1811"/>
                  </a:lnTo>
                  <a:cubicBezTo>
                    <a:pt x="13302" y="2052"/>
                    <a:pt x="13326" y="2322"/>
                    <a:pt x="13425" y="2559"/>
                  </a:cubicBezTo>
                  <a:cubicBezTo>
                    <a:pt x="13525" y="2796"/>
                    <a:pt x="13696" y="2967"/>
                    <a:pt x="13895" y="3042"/>
                  </a:cubicBezTo>
                  <a:cubicBezTo>
                    <a:pt x="14013" y="3085"/>
                    <a:pt x="14122" y="3103"/>
                    <a:pt x="14231" y="3103"/>
                  </a:cubicBezTo>
                  <a:lnTo>
                    <a:pt x="14260" y="3103"/>
                  </a:lnTo>
                  <a:lnTo>
                    <a:pt x="14260" y="5506"/>
                  </a:lnTo>
                  <a:cubicBezTo>
                    <a:pt x="14260" y="5624"/>
                    <a:pt x="14358" y="5718"/>
                    <a:pt x="14477" y="5718"/>
                  </a:cubicBezTo>
                  <a:cubicBezTo>
                    <a:pt x="14596" y="5718"/>
                    <a:pt x="14695" y="5624"/>
                    <a:pt x="14695" y="5506"/>
                  </a:cubicBezTo>
                  <a:lnTo>
                    <a:pt x="14695" y="214"/>
                  </a:lnTo>
                  <a:cubicBezTo>
                    <a:pt x="14690" y="96"/>
                    <a:pt x="14596" y="1"/>
                    <a:pt x="144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08"/>
            <p:cNvSpPr/>
            <p:nvPr/>
          </p:nvSpPr>
          <p:spPr>
            <a:xfrm>
              <a:off x="7920175" y="3507200"/>
              <a:ext cx="86125" cy="85575"/>
            </a:xfrm>
            <a:custGeom>
              <a:rect b="b" l="l" r="r" t="t"/>
              <a:pathLst>
                <a:path extrusionOk="0" h="3423" w="3445">
                  <a:moveTo>
                    <a:pt x="1597" y="2139"/>
                  </a:moveTo>
                  <a:cubicBezTo>
                    <a:pt x="1734" y="2294"/>
                    <a:pt x="1838" y="2456"/>
                    <a:pt x="1838" y="2517"/>
                  </a:cubicBezTo>
                  <a:cubicBezTo>
                    <a:pt x="1838" y="2650"/>
                    <a:pt x="1729" y="2764"/>
                    <a:pt x="1597" y="2764"/>
                  </a:cubicBezTo>
                  <a:cubicBezTo>
                    <a:pt x="1460" y="2764"/>
                    <a:pt x="1351" y="2650"/>
                    <a:pt x="1351" y="2517"/>
                  </a:cubicBezTo>
                  <a:cubicBezTo>
                    <a:pt x="1351" y="2456"/>
                    <a:pt x="1460" y="2294"/>
                    <a:pt x="1597" y="2139"/>
                  </a:cubicBezTo>
                  <a:close/>
                  <a:moveTo>
                    <a:pt x="1786" y="746"/>
                  </a:moveTo>
                  <a:cubicBezTo>
                    <a:pt x="1948" y="949"/>
                    <a:pt x="2090" y="1181"/>
                    <a:pt x="2070" y="1347"/>
                  </a:cubicBezTo>
                  <a:cubicBezTo>
                    <a:pt x="2066" y="1409"/>
                    <a:pt x="2090" y="1475"/>
                    <a:pt x="2132" y="1518"/>
                  </a:cubicBezTo>
                  <a:cubicBezTo>
                    <a:pt x="2185" y="1570"/>
                    <a:pt x="2272" y="1619"/>
                    <a:pt x="2377" y="1619"/>
                  </a:cubicBezTo>
                  <a:cubicBezTo>
                    <a:pt x="2405" y="1619"/>
                    <a:pt x="2434" y="1615"/>
                    <a:pt x="2464" y="1608"/>
                  </a:cubicBezTo>
                  <a:cubicBezTo>
                    <a:pt x="2597" y="1579"/>
                    <a:pt x="2710" y="1479"/>
                    <a:pt x="2805" y="1314"/>
                  </a:cubicBezTo>
                  <a:cubicBezTo>
                    <a:pt x="2899" y="1522"/>
                    <a:pt x="2947" y="1840"/>
                    <a:pt x="2862" y="2161"/>
                  </a:cubicBezTo>
                  <a:cubicBezTo>
                    <a:pt x="2800" y="2399"/>
                    <a:pt x="2625" y="2754"/>
                    <a:pt x="2142" y="2910"/>
                  </a:cubicBezTo>
                  <a:cubicBezTo>
                    <a:pt x="2223" y="2801"/>
                    <a:pt x="2269" y="2664"/>
                    <a:pt x="2269" y="2517"/>
                  </a:cubicBezTo>
                  <a:cubicBezTo>
                    <a:pt x="2269" y="2195"/>
                    <a:pt x="1867" y="1787"/>
                    <a:pt x="1744" y="1669"/>
                  </a:cubicBezTo>
                  <a:cubicBezTo>
                    <a:pt x="1704" y="1631"/>
                    <a:pt x="1650" y="1612"/>
                    <a:pt x="1597" y="1612"/>
                  </a:cubicBezTo>
                  <a:cubicBezTo>
                    <a:pt x="1543" y="1612"/>
                    <a:pt x="1490" y="1631"/>
                    <a:pt x="1450" y="1669"/>
                  </a:cubicBezTo>
                  <a:cubicBezTo>
                    <a:pt x="1322" y="1787"/>
                    <a:pt x="920" y="2195"/>
                    <a:pt x="920" y="2517"/>
                  </a:cubicBezTo>
                  <a:cubicBezTo>
                    <a:pt x="920" y="2659"/>
                    <a:pt x="966" y="2792"/>
                    <a:pt x="1043" y="2906"/>
                  </a:cubicBezTo>
                  <a:cubicBezTo>
                    <a:pt x="721" y="2777"/>
                    <a:pt x="536" y="2513"/>
                    <a:pt x="465" y="2076"/>
                  </a:cubicBezTo>
                  <a:lnTo>
                    <a:pt x="465" y="2076"/>
                  </a:lnTo>
                  <a:cubicBezTo>
                    <a:pt x="528" y="2095"/>
                    <a:pt x="593" y="2105"/>
                    <a:pt x="659" y="2105"/>
                  </a:cubicBezTo>
                  <a:cubicBezTo>
                    <a:pt x="772" y="2105"/>
                    <a:pt x="888" y="2077"/>
                    <a:pt x="1005" y="2019"/>
                  </a:cubicBezTo>
                  <a:cubicBezTo>
                    <a:pt x="1066" y="1986"/>
                    <a:pt x="1109" y="1929"/>
                    <a:pt x="1119" y="1863"/>
                  </a:cubicBezTo>
                  <a:cubicBezTo>
                    <a:pt x="1128" y="1792"/>
                    <a:pt x="1109" y="1721"/>
                    <a:pt x="1057" y="1674"/>
                  </a:cubicBezTo>
                  <a:cubicBezTo>
                    <a:pt x="1010" y="1627"/>
                    <a:pt x="957" y="1485"/>
                    <a:pt x="948" y="1286"/>
                  </a:cubicBezTo>
                  <a:lnTo>
                    <a:pt x="948" y="1286"/>
                  </a:lnTo>
                  <a:cubicBezTo>
                    <a:pt x="1062" y="1451"/>
                    <a:pt x="1200" y="1584"/>
                    <a:pt x="1364" y="1584"/>
                  </a:cubicBezTo>
                  <a:cubicBezTo>
                    <a:pt x="1705" y="1584"/>
                    <a:pt x="1753" y="1081"/>
                    <a:pt x="1782" y="812"/>
                  </a:cubicBezTo>
                  <a:cubicBezTo>
                    <a:pt x="1786" y="788"/>
                    <a:pt x="1786" y="769"/>
                    <a:pt x="1786" y="746"/>
                  </a:cubicBezTo>
                  <a:close/>
                  <a:moveTo>
                    <a:pt x="1595" y="1"/>
                  </a:moveTo>
                  <a:cubicBezTo>
                    <a:pt x="1565" y="1"/>
                    <a:pt x="1535" y="7"/>
                    <a:pt x="1506" y="20"/>
                  </a:cubicBezTo>
                  <a:cubicBezTo>
                    <a:pt x="1431" y="53"/>
                    <a:pt x="1379" y="130"/>
                    <a:pt x="1379" y="215"/>
                  </a:cubicBezTo>
                  <a:cubicBezTo>
                    <a:pt x="1379" y="532"/>
                    <a:pt x="1351" y="864"/>
                    <a:pt x="1313" y="1053"/>
                  </a:cubicBezTo>
                  <a:cubicBezTo>
                    <a:pt x="1246" y="945"/>
                    <a:pt x="1165" y="774"/>
                    <a:pt x="1109" y="608"/>
                  </a:cubicBezTo>
                  <a:cubicBezTo>
                    <a:pt x="1086" y="537"/>
                    <a:pt x="1029" y="484"/>
                    <a:pt x="957" y="466"/>
                  </a:cubicBezTo>
                  <a:cubicBezTo>
                    <a:pt x="941" y="463"/>
                    <a:pt x="924" y="461"/>
                    <a:pt x="908" y="461"/>
                  </a:cubicBezTo>
                  <a:cubicBezTo>
                    <a:pt x="850" y="461"/>
                    <a:pt x="795" y="482"/>
                    <a:pt x="754" y="523"/>
                  </a:cubicBezTo>
                  <a:cubicBezTo>
                    <a:pt x="522" y="759"/>
                    <a:pt x="461" y="1280"/>
                    <a:pt x="579" y="1660"/>
                  </a:cubicBezTo>
                  <a:cubicBezTo>
                    <a:pt x="489" y="1627"/>
                    <a:pt x="432" y="1546"/>
                    <a:pt x="408" y="1498"/>
                  </a:cubicBezTo>
                  <a:cubicBezTo>
                    <a:pt x="372" y="1423"/>
                    <a:pt x="296" y="1380"/>
                    <a:pt x="213" y="1380"/>
                  </a:cubicBezTo>
                  <a:cubicBezTo>
                    <a:pt x="198" y="1380"/>
                    <a:pt x="182" y="1382"/>
                    <a:pt x="166" y="1385"/>
                  </a:cubicBezTo>
                  <a:cubicBezTo>
                    <a:pt x="72" y="1409"/>
                    <a:pt x="0" y="1498"/>
                    <a:pt x="0" y="1598"/>
                  </a:cubicBezTo>
                  <a:cubicBezTo>
                    <a:pt x="0" y="2825"/>
                    <a:pt x="522" y="3422"/>
                    <a:pt x="1597" y="3422"/>
                  </a:cubicBezTo>
                  <a:cubicBezTo>
                    <a:pt x="2833" y="3422"/>
                    <a:pt x="3183" y="2616"/>
                    <a:pt x="3279" y="2270"/>
                  </a:cubicBezTo>
                  <a:cubicBezTo>
                    <a:pt x="3445" y="1650"/>
                    <a:pt x="3255" y="954"/>
                    <a:pt x="2853" y="722"/>
                  </a:cubicBezTo>
                  <a:cubicBezTo>
                    <a:pt x="2820" y="702"/>
                    <a:pt x="2780" y="692"/>
                    <a:pt x="2741" y="692"/>
                  </a:cubicBezTo>
                  <a:cubicBezTo>
                    <a:pt x="2717" y="692"/>
                    <a:pt x="2693" y="695"/>
                    <a:pt x="2672" y="703"/>
                  </a:cubicBezTo>
                  <a:cubicBezTo>
                    <a:pt x="2610" y="726"/>
                    <a:pt x="2564" y="779"/>
                    <a:pt x="2540" y="840"/>
                  </a:cubicBezTo>
                  <a:cubicBezTo>
                    <a:pt x="2511" y="930"/>
                    <a:pt x="2483" y="1002"/>
                    <a:pt x="2455" y="1053"/>
                  </a:cubicBezTo>
                  <a:cubicBezTo>
                    <a:pt x="2298" y="575"/>
                    <a:pt x="1810" y="121"/>
                    <a:pt x="1740" y="58"/>
                  </a:cubicBezTo>
                  <a:cubicBezTo>
                    <a:pt x="1699" y="21"/>
                    <a:pt x="1648" y="1"/>
                    <a:pt x="1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 name="Google Shape;1976;p108"/>
          <p:cNvGrpSpPr/>
          <p:nvPr/>
        </p:nvGrpSpPr>
        <p:grpSpPr>
          <a:xfrm>
            <a:off x="7787900" y="2635625"/>
            <a:ext cx="344400" cy="367300"/>
            <a:chOff x="7787900" y="2635625"/>
            <a:chExt cx="344400" cy="367300"/>
          </a:xfrm>
        </p:grpSpPr>
        <p:sp>
          <p:nvSpPr>
            <p:cNvPr id="1977" name="Google Shape;1977;p108"/>
            <p:cNvSpPr/>
            <p:nvPr/>
          </p:nvSpPr>
          <p:spPr>
            <a:xfrm>
              <a:off x="7787900" y="2635625"/>
              <a:ext cx="301875" cy="367300"/>
            </a:xfrm>
            <a:custGeom>
              <a:rect b="b" l="l" r="r" t="t"/>
              <a:pathLst>
                <a:path extrusionOk="0" h="14692" w="12075">
                  <a:moveTo>
                    <a:pt x="8148" y="431"/>
                  </a:moveTo>
                  <a:lnTo>
                    <a:pt x="7906" y="919"/>
                  </a:lnTo>
                  <a:lnTo>
                    <a:pt x="5870" y="919"/>
                  </a:lnTo>
                  <a:lnTo>
                    <a:pt x="5628" y="431"/>
                  </a:lnTo>
                  <a:close/>
                  <a:moveTo>
                    <a:pt x="3207" y="2672"/>
                  </a:moveTo>
                  <a:cubicBezTo>
                    <a:pt x="3415" y="3003"/>
                    <a:pt x="3681" y="3515"/>
                    <a:pt x="3681" y="3899"/>
                  </a:cubicBezTo>
                  <a:cubicBezTo>
                    <a:pt x="3681" y="4349"/>
                    <a:pt x="3449" y="4695"/>
                    <a:pt x="3340" y="4832"/>
                  </a:cubicBezTo>
                  <a:lnTo>
                    <a:pt x="3074" y="4832"/>
                  </a:lnTo>
                  <a:cubicBezTo>
                    <a:pt x="2966" y="4695"/>
                    <a:pt x="2733" y="4349"/>
                    <a:pt x="2733" y="3899"/>
                  </a:cubicBezTo>
                  <a:cubicBezTo>
                    <a:pt x="2733" y="3515"/>
                    <a:pt x="2999" y="3003"/>
                    <a:pt x="3207" y="2672"/>
                  </a:cubicBezTo>
                  <a:close/>
                  <a:moveTo>
                    <a:pt x="10569" y="2672"/>
                  </a:moveTo>
                  <a:cubicBezTo>
                    <a:pt x="10777" y="3003"/>
                    <a:pt x="11043" y="3515"/>
                    <a:pt x="11043" y="3899"/>
                  </a:cubicBezTo>
                  <a:cubicBezTo>
                    <a:pt x="11043" y="4349"/>
                    <a:pt x="10811" y="4695"/>
                    <a:pt x="10702" y="4832"/>
                  </a:cubicBezTo>
                  <a:lnTo>
                    <a:pt x="10436" y="4832"/>
                  </a:lnTo>
                  <a:cubicBezTo>
                    <a:pt x="10328" y="4695"/>
                    <a:pt x="10094" y="4349"/>
                    <a:pt x="10094" y="3899"/>
                  </a:cubicBezTo>
                  <a:cubicBezTo>
                    <a:pt x="10094" y="3515"/>
                    <a:pt x="10360" y="3003"/>
                    <a:pt x="10569" y="2672"/>
                  </a:cubicBezTo>
                  <a:close/>
                  <a:moveTo>
                    <a:pt x="905" y="4050"/>
                  </a:moveTo>
                  <a:cubicBezTo>
                    <a:pt x="1113" y="4382"/>
                    <a:pt x="1384" y="4894"/>
                    <a:pt x="1384" y="5277"/>
                  </a:cubicBezTo>
                  <a:cubicBezTo>
                    <a:pt x="1384" y="5732"/>
                    <a:pt x="1147" y="6073"/>
                    <a:pt x="1038" y="6210"/>
                  </a:cubicBezTo>
                  <a:lnTo>
                    <a:pt x="778" y="6210"/>
                  </a:lnTo>
                  <a:cubicBezTo>
                    <a:pt x="669" y="6073"/>
                    <a:pt x="431" y="5727"/>
                    <a:pt x="431" y="5277"/>
                  </a:cubicBezTo>
                  <a:cubicBezTo>
                    <a:pt x="431" y="4894"/>
                    <a:pt x="701" y="4382"/>
                    <a:pt x="905" y="4050"/>
                  </a:cubicBezTo>
                  <a:close/>
                  <a:moveTo>
                    <a:pt x="5509" y="11933"/>
                  </a:moveTo>
                  <a:cubicBezTo>
                    <a:pt x="5642" y="11933"/>
                    <a:pt x="5752" y="12041"/>
                    <a:pt x="5752" y="12179"/>
                  </a:cubicBezTo>
                  <a:cubicBezTo>
                    <a:pt x="5752" y="12312"/>
                    <a:pt x="5642" y="12421"/>
                    <a:pt x="5509" y="12421"/>
                  </a:cubicBezTo>
                  <a:cubicBezTo>
                    <a:pt x="5372" y="12421"/>
                    <a:pt x="5263" y="12312"/>
                    <a:pt x="5263" y="12179"/>
                  </a:cubicBezTo>
                  <a:cubicBezTo>
                    <a:pt x="5263" y="12041"/>
                    <a:pt x="5372" y="11933"/>
                    <a:pt x="5509" y="11933"/>
                  </a:cubicBezTo>
                  <a:close/>
                  <a:moveTo>
                    <a:pt x="8266" y="11933"/>
                  </a:moveTo>
                  <a:cubicBezTo>
                    <a:pt x="8404" y="11933"/>
                    <a:pt x="8513" y="12041"/>
                    <a:pt x="8513" y="12179"/>
                  </a:cubicBezTo>
                  <a:cubicBezTo>
                    <a:pt x="8513" y="12312"/>
                    <a:pt x="8404" y="12421"/>
                    <a:pt x="8266" y="12421"/>
                  </a:cubicBezTo>
                  <a:cubicBezTo>
                    <a:pt x="8133" y="12421"/>
                    <a:pt x="8025" y="12312"/>
                    <a:pt x="8025" y="12179"/>
                  </a:cubicBezTo>
                  <a:cubicBezTo>
                    <a:pt x="8025" y="12041"/>
                    <a:pt x="8133" y="11933"/>
                    <a:pt x="8266" y="11933"/>
                  </a:cubicBezTo>
                  <a:close/>
                  <a:moveTo>
                    <a:pt x="6888" y="13174"/>
                  </a:moveTo>
                  <a:lnTo>
                    <a:pt x="7291" y="13576"/>
                  </a:lnTo>
                  <a:lnTo>
                    <a:pt x="6888" y="14116"/>
                  </a:lnTo>
                  <a:lnTo>
                    <a:pt x="6480" y="13576"/>
                  </a:lnTo>
                  <a:lnTo>
                    <a:pt x="6888" y="13174"/>
                  </a:lnTo>
                  <a:close/>
                  <a:moveTo>
                    <a:pt x="5277" y="1"/>
                  </a:moveTo>
                  <a:cubicBezTo>
                    <a:pt x="5121" y="1"/>
                    <a:pt x="5013" y="171"/>
                    <a:pt x="5083" y="313"/>
                  </a:cubicBezTo>
                  <a:lnTo>
                    <a:pt x="5542" y="1232"/>
                  </a:lnTo>
                  <a:cubicBezTo>
                    <a:pt x="5581" y="1308"/>
                    <a:pt x="5656" y="1350"/>
                    <a:pt x="5737" y="1350"/>
                  </a:cubicBezTo>
                  <a:lnTo>
                    <a:pt x="6670" y="1350"/>
                  </a:lnTo>
                  <a:lnTo>
                    <a:pt x="6670" y="1369"/>
                  </a:lnTo>
                  <a:lnTo>
                    <a:pt x="6670" y="5045"/>
                  </a:lnTo>
                  <a:cubicBezTo>
                    <a:pt x="6670" y="5945"/>
                    <a:pt x="5945" y="6670"/>
                    <a:pt x="5046" y="6670"/>
                  </a:cubicBezTo>
                  <a:cubicBezTo>
                    <a:pt x="4226" y="6670"/>
                    <a:pt x="3544" y="6059"/>
                    <a:pt x="3439" y="5263"/>
                  </a:cubicBezTo>
                  <a:lnTo>
                    <a:pt x="3898" y="5263"/>
                  </a:lnTo>
                  <a:cubicBezTo>
                    <a:pt x="4018" y="5263"/>
                    <a:pt x="4112" y="5169"/>
                    <a:pt x="4112" y="5045"/>
                  </a:cubicBezTo>
                  <a:cubicBezTo>
                    <a:pt x="4112" y="4927"/>
                    <a:pt x="4018" y="4832"/>
                    <a:pt x="3898" y="4832"/>
                  </a:cubicBezTo>
                  <a:lnTo>
                    <a:pt x="3856" y="4832"/>
                  </a:lnTo>
                  <a:cubicBezTo>
                    <a:pt x="3984" y="4605"/>
                    <a:pt x="4112" y="4282"/>
                    <a:pt x="4112" y="3899"/>
                  </a:cubicBezTo>
                  <a:cubicBezTo>
                    <a:pt x="4112" y="3145"/>
                    <a:pt x="3411" y="2198"/>
                    <a:pt x="3378" y="2156"/>
                  </a:cubicBezTo>
                  <a:cubicBezTo>
                    <a:pt x="3335" y="2102"/>
                    <a:pt x="3270" y="2074"/>
                    <a:pt x="3205" y="2074"/>
                  </a:cubicBezTo>
                  <a:cubicBezTo>
                    <a:pt x="3141" y="2074"/>
                    <a:pt x="3077" y="2102"/>
                    <a:pt x="3037" y="2156"/>
                  </a:cubicBezTo>
                  <a:cubicBezTo>
                    <a:pt x="3004" y="2198"/>
                    <a:pt x="2302" y="3145"/>
                    <a:pt x="2302" y="3899"/>
                  </a:cubicBezTo>
                  <a:cubicBezTo>
                    <a:pt x="2302" y="4282"/>
                    <a:pt x="2426" y="4605"/>
                    <a:pt x="2558" y="4832"/>
                  </a:cubicBezTo>
                  <a:lnTo>
                    <a:pt x="2516" y="4832"/>
                  </a:lnTo>
                  <a:cubicBezTo>
                    <a:pt x="2398" y="4832"/>
                    <a:pt x="2302" y="4927"/>
                    <a:pt x="2302" y="5045"/>
                  </a:cubicBezTo>
                  <a:cubicBezTo>
                    <a:pt x="2302" y="5169"/>
                    <a:pt x="2398" y="5263"/>
                    <a:pt x="2516" y="5263"/>
                  </a:cubicBezTo>
                  <a:lnTo>
                    <a:pt x="3004" y="5263"/>
                  </a:lnTo>
                  <a:cubicBezTo>
                    <a:pt x="3113" y="6295"/>
                    <a:pt x="3984" y="7102"/>
                    <a:pt x="5046" y="7102"/>
                  </a:cubicBezTo>
                  <a:cubicBezTo>
                    <a:pt x="5708" y="7102"/>
                    <a:pt x="6296" y="6789"/>
                    <a:pt x="6670" y="6306"/>
                  </a:cubicBezTo>
                  <a:lnTo>
                    <a:pt x="6670" y="6429"/>
                  </a:lnTo>
                  <a:cubicBezTo>
                    <a:pt x="6670" y="7959"/>
                    <a:pt x="5429" y="9199"/>
                    <a:pt x="3898" y="9199"/>
                  </a:cubicBezTo>
                  <a:cubicBezTo>
                    <a:pt x="2440" y="9199"/>
                    <a:pt x="1241" y="8072"/>
                    <a:pt x="1132" y="6641"/>
                  </a:cubicBezTo>
                  <a:lnTo>
                    <a:pt x="1596" y="6641"/>
                  </a:lnTo>
                  <a:cubicBezTo>
                    <a:pt x="1716" y="6641"/>
                    <a:pt x="1814" y="6547"/>
                    <a:pt x="1814" y="6429"/>
                  </a:cubicBezTo>
                  <a:cubicBezTo>
                    <a:pt x="1814" y="6310"/>
                    <a:pt x="1716" y="6210"/>
                    <a:pt x="1596" y="6210"/>
                  </a:cubicBezTo>
                  <a:lnTo>
                    <a:pt x="1559" y="6210"/>
                  </a:lnTo>
                  <a:cubicBezTo>
                    <a:pt x="1687" y="5983"/>
                    <a:pt x="1814" y="5666"/>
                    <a:pt x="1814" y="5277"/>
                  </a:cubicBezTo>
                  <a:cubicBezTo>
                    <a:pt x="1814" y="4524"/>
                    <a:pt x="1108" y="3577"/>
                    <a:pt x="1080" y="3539"/>
                  </a:cubicBezTo>
                  <a:cubicBezTo>
                    <a:pt x="1037" y="3482"/>
                    <a:pt x="972" y="3453"/>
                    <a:pt x="907" y="3453"/>
                  </a:cubicBezTo>
                  <a:cubicBezTo>
                    <a:pt x="842" y="3453"/>
                    <a:pt x="777" y="3482"/>
                    <a:pt x="734" y="3539"/>
                  </a:cubicBezTo>
                  <a:cubicBezTo>
                    <a:pt x="706" y="3577"/>
                    <a:pt x="0" y="4524"/>
                    <a:pt x="0" y="5277"/>
                  </a:cubicBezTo>
                  <a:cubicBezTo>
                    <a:pt x="0" y="5666"/>
                    <a:pt x="128" y="5983"/>
                    <a:pt x="256" y="6210"/>
                  </a:cubicBezTo>
                  <a:lnTo>
                    <a:pt x="218" y="6210"/>
                  </a:lnTo>
                  <a:cubicBezTo>
                    <a:pt x="100" y="6210"/>
                    <a:pt x="0" y="6310"/>
                    <a:pt x="0" y="6429"/>
                  </a:cubicBezTo>
                  <a:cubicBezTo>
                    <a:pt x="0" y="6547"/>
                    <a:pt x="100" y="6641"/>
                    <a:pt x="218" y="6641"/>
                  </a:cubicBezTo>
                  <a:lnTo>
                    <a:pt x="697" y="6641"/>
                  </a:lnTo>
                  <a:cubicBezTo>
                    <a:pt x="811" y="8309"/>
                    <a:pt x="2203" y="9636"/>
                    <a:pt x="3898" y="9636"/>
                  </a:cubicBezTo>
                  <a:cubicBezTo>
                    <a:pt x="5078" y="9636"/>
                    <a:pt x="6115" y="8986"/>
                    <a:pt x="6670" y="8029"/>
                  </a:cubicBezTo>
                  <a:lnTo>
                    <a:pt x="6670" y="10137"/>
                  </a:lnTo>
                  <a:cubicBezTo>
                    <a:pt x="5955" y="10233"/>
                    <a:pt x="5387" y="10810"/>
                    <a:pt x="5301" y="11535"/>
                  </a:cubicBezTo>
                  <a:cubicBezTo>
                    <a:pt x="5031" y="11621"/>
                    <a:pt x="4832" y="11876"/>
                    <a:pt x="4832" y="12179"/>
                  </a:cubicBezTo>
                  <a:cubicBezTo>
                    <a:pt x="4832" y="12548"/>
                    <a:pt x="5135" y="12852"/>
                    <a:pt x="5509" y="12852"/>
                  </a:cubicBezTo>
                  <a:cubicBezTo>
                    <a:pt x="5879" y="12852"/>
                    <a:pt x="6182" y="12548"/>
                    <a:pt x="6182" y="12179"/>
                  </a:cubicBezTo>
                  <a:cubicBezTo>
                    <a:pt x="6182" y="11886"/>
                    <a:pt x="5997" y="11634"/>
                    <a:pt x="5737" y="11540"/>
                  </a:cubicBezTo>
                  <a:cubicBezTo>
                    <a:pt x="5813" y="11052"/>
                    <a:pt x="6187" y="10663"/>
                    <a:pt x="6670" y="10574"/>
                  </a:cubicBezTo>
                  <a:lnTo>
                    <a:pt x="6670" y="12776"/>
                  </a:lnTo>
                  <a:lnTo>
                    <a:pt x="6045" y="13406"/>
                  </a:lnTo>
                  <a:cubicBezTo>
                    <a:pt x="5969" y="13482"/>
                    <a:pt x="5960" y="13600"/>
                    <a:pt x="6026" y="13685"/>
                  </a:cubicBezTo>
                  <a:lnTo>
                    <a:pt x="6712" y="14609"/>
                  </a:lnTo>
                  <a:cubicBezTo>
                    <a:pt x="6755" y="14664"/>
                    <a:pt x="6820" y="14691"/>
                    <a:pt x="6886" y="14691"/>
                  </a:cubicBezTo>
                  <a:cubicBezTo>
                    <a:pt x="6951" y="14691"/>
                    <a:pt x="7016" y="14664"/>
                    <a:pt x="7059" y="14609"/>
                  </a:cubicBezTo>
                  <a:lnTo>
                    <a:pt x="7750" y="13685"/>
                  </a:lnTo>
                  <a:cubicBezTo>
                    <a:pt x="7816" y="13600"/>
                    <a:pt x="7807" y="13482"/>
                    <a:pt x="7731" y="13406"/>
                  </a:cubicBezTo>
                  <a:lnTo>
                    <a:pt x="7101" y="12776"/>
                  </a:lnTo>
                  <a:lnTo>
                    <a:pt x="7101" y="10574"/>
                  </a:lnTo>
                  <a:cubicBezTo>
                    <a:pt x="7584" y="10663"/>
                    <a:pt x="7963" y="11052"/>
                    <a:pt x="8039" y="11540"/>
                  </a:cubicBezTo>
                  <a:cubicBezTo>
                    <a:pt x="7779" y="11634"/>
                    <a:pt x="7593" y="11886"/>
                    <a:pt x="7593" y="12179"/>
                  </a:cubicBezTo>
                  <a:cubicBezTo>
                    <a:pt x="7593" y="12548"/>
                    <a:pt x="7897" y="12852"/>
                    <a:pt x="8266" y="12852"/>
                  </a:cubicBezTo>
                  <a:cubicBezTo>
                    <a:pt x="8640" y="12852"/>
                    <a:pt x="8944" y="12548"/>
                    <a:pt x="8944" y="12179"/>
                  </a:cubicBezTo>
                  <a:cubicBezTo>
                    <a:pt x="8944" y="11876"/>
                    <a:pt x="8745" y="11621"/>
                    <a:pt x="8470" y="11535"/>
                  </a:cubicBezTo>
                  <a:cubicBezTo>
                    <a:pt x="8389" y="10810"/>
                    <a:pt x="7821" y="10233"/>
                    <a:pt x="7101" y="10137"/>
                  </a:cubicBezTo>
                  <a:lnTo>
                    <a:pt x="7101" y="8029"/>
                  </a:lnTo>
                  <a:cubicBezTo>
                    <a:pt x="7660" y="8986"/>
                    <a:pt x="8693" y="9636"/>
                    <a:pt x="9877" y="9636"/>
                  </a:cubicBezTo>
                  <a:cubicBezTo>
                    <a:pt x="10649" y="9636"/>
                    <a:pt x="11397" y="9356"/>
                    <a:pt x="11976" y="8849"/>
                  </a:cubicBezTo>
                  <a:cubicBezTo>
                    <a:pt x="12066" y="8773"/>
                    <a:pt x="12075" y="8636"/>
                    <a:pt x="11999" y="8545"/>
                  </a:cubicBezTo>
                  <a:cubicBezTo>
                    <a:pt x="11958" y="8496"/>
                    <a:pt x="11898" y="8471"/>
                    <a:pt x="11837" y="8471"/>
                  </a:cubicBezTo>
                  <a:cubicBezTo>
                    <a:pt x="11787" y="8471"/>
                    <a:pt x="11737" y="8488"/>
                    <a:pt x="11696" y="8523"/>
                  </a:cubicBezTo>
                  <a:cubicBezTo>
                    <a:pt x="11189" y="8963"/>
                    <a:pt x="10545" y="9199"/>
                    <a:pt x="9877" y="9199"/>
                  </a:cubicBezTo>
                  <a:cubicBezTo>
                    <a:pt x="8347" y="9199"/>
                    <a:pt x="7101" y="7959"/>
                    <a:pt x="7101" y="6429"/>
                  </a:cubicBezTo>
                  <a:lnTo>
                    <a:pt x="7101" y="6306"/>
                  </a:lnTo>
                  <a:cubicBezTo>
                    <a:pt x="7480" y="6789"/>
                    <a:pt x="8067" y="7102"/>
                    <a:pt x="8726" y="7102"/>
                  </a:cubicBezTo>
                  <a:cubicBezTo>
                    <a:pt x="9787" y="7102"/>
                    <a:pt x="10663" y="6295"/>
                    <a:pt x="10772" y="5263"/>
                  </a:cubicBezTo>
                  <a:lnTo>
                    <a:pt x="11255" y="5263"/>
                  </a:lnTo>
                  <a:cubicBezTo>
                    <a:pt x="11379" y="5263"/>
                    <a:pt x="11473" y="5169"/>
                    <a:pt x="11473" y="5045"/>
                  </a:cubicBezTo>
                  <a:cubicBezTo>
                    <a:pt x="11473" y="4927"/>
                    <a:pt x="11379" y="4832"/>
                    <a:pt x="11255" y="4832"/>
                  </a:cubicBezTo>
                  <a:lnTo>
                    <a:pt x="11218" y="4832"/>
                  </a:lnTo>
                  <a:cubicBezTo>
                    <a:pt x="11345" y="4605"/>
                    <a:pt x="11473" y="4282"/>
                    <a:pt x="11473" y="3899"/>
                  </a:cubicBezTo>
                  <a:cubicBezTo>
                    <a:pt x="11473" y="3145"/>
                    <a:pt x="10772" y="2198"/>
                    <a:pt x="10739" y="2156"/>
                  </a:cubicBezTo>
                  <a:cubicBezTo>
                    <a:pt x="10696" y="2102"/>
                    <a:pt x="10631" y="2074"/>
                    <a:pt x="10566" y="2074"/>
                  </a:cubicBezTo>
                  <a:cubicBezTo>
                    <a:pt x="10501" y="2074"/>
                    <a:pt x="10436" y="2102"/>
                    <a:pt x="10393" y="2156"/>
                  </a:cubicBezTo>
                  <a:cubicBezTo>
                    <a:pt x="10365" y="2198"/>
                    <a:pt x="9664" y="3145"/>
                    <a:pt x="9664" y="3899"/>
                  </a:cubicBezTo>
                  <a:cubicBezTo>
                    <a:pt x="9664" y="4282"/>
                    <a:pt x="9787" y="4605"/>
                    <a:pt x="9915" y="4832"/>
                  </a:cubicBezTo>
                  <a:lnTo>
                    <a:pt x="9877" y="4832"/>
                  </a:lnTo>
                  <a:cubicBezTo>
                    <a:pt x="9759" y="4832"/>
                    <a:pt x="9664" y="4927"/>
                    <a:pt x="9664" y="5045"/>
                  </a:cubicBezTo>
                  <a:cubicBezTo>
                    <a:pt x="9664" y="5169"/>
                    <a:pt x="9759" y="5263"/>
                    <a:pt x="9877" y="5263"/>
                  </a:cubicBezTo>
                  <a:lnTo>
                    <a:pt x="10337" y="5263"/>
                  </a:lnTo>
                  <a:cubicBezTo>
                    <a:pt x="10232" y="6059"/>
                    <a:pt x="9550" y="6670"/>
                    <a:pt x="8726" y="6670"/>
                  </a:cubicBezTo>
                  <a:cubicBezTo>
                    <a:pt x="7831" y="6670"/>
                    <a:pt x="7101" y="5945"/>
                    <a:pt x="7101" y="5045"/>
                  </a:cubicBezTo>
                  <a:lnTo>
                    <a:pt x="7101" y="1369"/>
                  </a:lnTo>
                  <a:lnTo>
                    <a:pt x="7101" y="1350"/>
                  </a:lnTo>
                  <a:lnTo>
                    <a:pt x="8039" y="1350"/>
                  </a:lnTo>
                  <a:cubicBezTo>
                    <a:pt x="8120" y="1350"/>
                    <a:pt x="8196" y="1308"/>
                    <a:pt x="8229" y="1232"/>
                  </a:cubicBezTo>
                  <a:lnTo>
                    <a:pt x="8688" y="313"/>
                  </a:lnTo>
                  <a:cubicBezTo>
                    <a:pt x="8759" y="171"/>
                    <a:pt x="8655" y="1"/>
                    <a:pt x="8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08"/>
            <p:cNvSpPr/>
            <p:nvPr/>
          </p:nvSpPr>
          <p:spPr>
            <a:xfrm>
              <a:off x="8086925" y="2721950"/>
              <a:ext cx="45375" cy="115250"/>
            </a:xfrm>
            <a:custGeom>
              <a:rect b="b" l="l" r="r" t="t"/>
              <a:pathLst>
                <a:path extrusionOk="0" h="4610" w="1815">
                  <a:moveTo>
                    <a:pt x="905" y="597"/>
                  </a:moveTo>
                  <a:cubicBezTo>
                    <a:pt x="1113" y="929"/>
                    <a:pt x="1384" y="1441"/>
                    <a:pt x="1384" y="1824"/>
                  </a:cubicBezTo>
                  <a:cubicBezTo>
                    <a:pt x="1384" y="2274"/>
                    <a:pt x="1146" y="2620"/>
                    <a:pt x="1038" y="2757"/>
                  </a:cubicBezTo>
                  <a:lnTo>
                    <a:pt x="777" y="2757"/>
                  </a:lnTo>
                  <a:cubicBezTo>
                    <a:pt x="669" y="2620"/>
                    <a:pt x="431" y="2274"/>
                    <a:pt x="431" y="1824"/>
                  </a:cubicBezTo>
                  <a:cubicBezTo>
                    <a:pt x="431" y="1441"/>
                    <a:pt x="697" y="929"/>
                    <a:pt x="905" y="597"/>
                  </a:cubicBezTo>
                  <a:close/>
                  <a:moveTo>
                    <a:pt x="907" y="0"/>
                  </a:moveTo>
                  <a:cubicBezTo>
                    <a:pt x="842" y="0"/>
                    <a:pt x="777" y="29"/>
                    <a:pt x="735" y="86"/>
                  </a:cubicBezTo>
                  <a:cubicBezTo>
                    <a:pt x="706" y="124"/>
                    <a:pt x="0" y="1071"/>
                    <a:pt x="0" y="1824"/>
                  </a:cubicBezTo>
                  <a:cubicBezTo>
                    <a:pt x="0" y="2213"/>
                    <a:pt x="129" y="2530"/>
                    <a:pt x="256" y="2757"/>
                  </a:cubicBezTo>
                  <a:lnTo>
                    <a:pt x="218" y="2757"/>
                  </a:lnTo>
                  <a:cubicBezTo>
                    <a:pt x="100" y="2757"/>
                    <a:pt x="0" y="2857"/>
                    <a:pt x="0" y="2976"/>
                  </a:cubicBezTo>
                  <a:cubicBezTo>
                    <a:pt x="0" y="3094"/>
                    <a:pt x="100" y="3188"/>
                    <a:pt x="218" y="3188"/>
                  </a:cubicBezTo>
                  <a:lnTo>
                    <a:pt x="682" y="3188"/>
                  </a:lnTo>
                  <a:cubicBezTo>
                    <a:pt x="654" y="3577"/>
                    <a:pt x="540" y="3951"/>
                    <a:pt x="361" y="4287"/>
                  </a:cubicBezTo>
                  <a:cubicBezTo>
                    <a:pt x="304" y="4397"/>
                    <a:pt x="341" y="4524"/>
                    <a:pt x="446" y="4581"/>
                  </a:cubicBezTo>
                  <a:cubicBezTo>
                    <a:pt x="479" y="4600"/>
                    <a:pt x="516" y="4609"/>
                    <a:pt x="549" y="4609"/>
                  </a:cubicBezTo>
                  <a:cubicBezTo>
                    <a:pt x="626" y="4609"/>
                    <a:pt x="702" y="4567"/>
                    <a:pt x="739" y="4496"/>
                  </a:cubicBezTo>
                  <a:cubicBezTo>
                    <a:pt x="957" y="4093"/>
                    <a:pt x="1085" y="3649"/>
                    <a:pt x="1113" y="3188"/>
                  </a:cubicBezTo>
                  <a:lnTo>
                    <a:pt x="1596" y="3188"/>
                  </a:lnTo>
                  <a:cubicBezTo>
                    <a:pt x="1715" y="3188"/>
                    <a:pt x="1815" y="3094"/>
                    <a:pt x="1815" y="2976"/>
                  </a:cubicBezTo>
                  <a:cubicBezTo>
                    <a:pt x="1815" y="2857"/>
                    <a:pt x="1715" y="2757"/>
                    <a:pt x="1596" y="2757"/>
                  </a:cubicBezTo>
                  <a:lnTo>
                    <a:pt x="1559" y="2757"/>
                  </a:lnTo>
                  <a:cubicBezTo>
                    <a:pt x="1686" y="2530"/>
                    <a:pt x="1815" y="2213"/>
                    <a:pt x="1815" y="1824"/>
                  </a:cubicBezTo>
                  <a:cubicBezTo>
                    <a:pt x="1815" y="1071"/>
                    <a:pt x="1109" y="124"/>
                    <a:pt x="1080" y="86"/>
                  </a:cubicBezTo>
                  <a:cubicBezTo>
                    <a:pt x="1038" y="29"/>
                    <a:pt x="973" y="0"/>
                    <a:pt x="9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 name="Google Shape;1979;p108"/>
          <p:cNvGrpSpPr/>
          <p:nvPr/>
        </p:nvGrpSpPr>
        <p:grpSpPr>
          <a:xfrm>
            <a:off x="1720575" y="3231175"/>
            <a:ext cx="194850" cy="367375"/>
            <a:chOff x="1720575" y="3231175"/>
            <a:chExt cx="194850" cy="367375"/>
          </a:xfrm>
        </p:grpSpPr>
        <p:sp>
          <p:nvSpPr>
            <p:cNvPr id="1980" name="Google Shape;1980;p108"/>
            <p:cNvSpPr/>
            <p:nvPr/>
          </p:nvSpPr>
          <p:spPr>
            <a:xfrm>
              <a:off x="1720575" y="3231175"/>
              <a:ext cx="194850" cy="367375"/>
            </a:xfrm>
            <a:custGeom>
              <a:rect b="b" l="l" r="r" t="t"/>
              <a:pathLst>
                <a:path extrusionOk="0" h="14695" w="7794">
                  <a:moveTo>
                    <a:pt x="7362" y="14004"/>
                  </a:moveTo>
                  <a:lnTo>
                    <a:pt x="7362" y="14264"/>
                  </a:lnTo>
                  <a:lnTo>
                    <a:pt x="432" y="14264"/>
                  </a:lnTo>
                  <a:lnTo>
                    <a:pt x="432" y="14004"/>
                  </a:lnTo>
                  <a:close/>
                  <a:moveTo>
                    <a:pt x="3894" y="1"/>
                  </a:moveTo>
                  <a:cubicBezTo>
                    <a:pt x="2127" y="1"/>
                    <a:pt x="693" y="1441"/>
                    <a:pt x="693" y="3208"/>
                  </a:cubicBezTo>
                  <a:lnTo>
                    <a:pt x="693" y="13572"/>
                  </a:lnTo>
                  <a:lnTo>
                    <a:pt x="219" y="13572"/>
                  </a:lnTo>
                  <a:cubicBezTo>
                    <a:pt x="96" y="13572"/>
                    <a:pt x="0" y="13667"/>
                    <a:pt x="0" y="13785"/>
                  </a:cubicBezTo>
                  <a:lnTo>
                    <a:pt x="0" y="14477"/>
                  </a:lnTo>
                  <a:cubicBezTo>
                    <a:pt x="0" y="14595"/>
                    <a:pt x="96" y="14695"/>
                    <a:pt x="219" y="14695"/>
                  </a:cubicBezTo>
                  <a:lnTo>
                    <a:pt x="7575" y="14695"/>
                  </a:lnTo>
                  <a:cubicBezTo>
                    <a:pt x="7694" y="14695"/>
                    <a:pt x="7794" y="14595"/>
                    <a:pt x="7794" y="14477"/>
                  </a:cubicBezTo>
                  <a:lnTo>
                    <a:pt x="7794" y="13785"/>
                  </a:lnTo>
                  <a:cubicBezTo>
                    <a:pt x="7794" y="13667"/>
                    <a:pt x="7694" y="13572"/>
                    <a:pt x="7575" y="13572"/>
                  </a:cubicBezTo>
                  <a:lnTo>
                    <a:pt x="7101" y="13572"/>
                  </a:lnTo>
                  <a:lnTo>
                    <a:pt x="7101" y="8399"/>
                  </a:lnTo>
                  <a:cubicBezTo>
                    <a:pt x="7101" y="8276"/>
                    <a:pt x="7007" y="8182"/>
                    <a:pt x="6889" y="8182"/>
                  </a:cubicBezTo>
                  <a:cubicBezTo>
                    <a:pt x="6765" y="8182"/>
                    <a:pt x="6670" y="8276"/>
                    <a:pt x="6670" y="8399"/>
                  </a:cubicBezTo>
                  <a:lnTo>
                    <a:pt x="6670" y="13572"/>
                  </a:lnTo>
                  <a:lnTo>
                    <a:pt x="1124" y="13572"/>
                  </a:lnTo>
                  <a:lnTo>
                    <a:pt x="1124" y="3208"/>
                  </a:lnTo>
                  <a:cubicBezTo>
                    <a:pt x="1124" y="1678"/>
                    <a:pt x="2365" y="432"/>
                    <a:pt x="3894" y="432"/>
                  </a:cubicBezTo>
                  <a:cubicBezTo>
                    <a:pt x="5424" y="432"/>
                    <a:pt x="6670" y="1678"/>
                    <a:pt x="6670" y="3208"/>
                  </a:cubicBezTo>
                  <a:lnTo>
                    <a:pt x="6670" y="7404"/>
                  </a:lnTo>
                  <a:cubicBezTo>
                    <a:pt x="6670" y="7524"/>
                    <a:pt x="6765" y="7622"/>
                    <a:pt x="6889" y="7622"/>
                  </a:cubicBezTo>
                  <a:cubicBezTo>
                    <a:pt x="7007" y="7622"/>
                    <a:pt x="7101" y="7524"/>
                    <a:pt x="7101" y="7404"/>
                  </a:cubicBezTo>
                  <a:lnTo>
                    <a:pt x="7101" y="3208"/>
                  </a:lnTo>
                  <a:cubicBezTo>
                    <a:pt x="7101" y="1441"/>
                    <a:pt x="5662" y="1"/>
                    <a:pt x="3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08"/>
            <p:cNvSpPr/>
            <p:nvPr/>
          </p:nvSpPr>
          <p:spPr>
            <a:xfrm>
              <a:off x="1760850" y="3254250"/>
              <a:ext cx="114300" cy="114325"/>
            </a:xfrm>
            <a:custGeom>
              <a:rect b="b" l="l" r="r" t="t"/>
              <a:pathLst>
                <a:path extrusionOk="0" h="4573" w="4572">
                  <a:moveTo>
                    <a:pt x="2501" y="442"/>
                  </a:moveTo>
                  <a:cubicBezTo>
                    <a:pt x="3350" y="541"/>
                    <a:pt x="4027" y="1219"/>
                    <a:pt x="4126" y="2071"/>
                  </a:cubicBezTo>
                  <a:lnTo>
                    <a:pt x="3667" y="2071"/>
                  </a:lnTo>
                  <a:cubicBezTo>
                    <a:pt x="3549" y="2071"/>
                    <a:pt x="3449" y="2167"/>
                    <a:pt x="3449" y="2285"/>
                  </a:cubicBezTo>
                  <a:cubicBezTo>
                    <a:pt x="3449" y="2403"/>
                    <a:pt x="3549" y="2502"/>
                    <a:pt x="3667" y="2502"/>
                  </a:cubicBezTo>
                  <a:lnTo>
                    <a:pt x="4126" y="2502"/>
                  </a:lnTo>
                  <a:cubicBezTo>
                    <a:pt x="4027" y="3350"/>
                    <a:pt x="3350" y="4028"/>
                    <a:pt x="2501" y="4128"/>
                  </a:cubicBezTo>
                  <a:lnTo>
                    <a:pt x="2501" y="3663"/>
                  </a:lnTo>
                  <a:cubicBezTo>
                    <a:pt x="2501" y="3545"/>
                    <a:pt x="2407" y="3450"/>
                    <a:pt x="2283" y="3450"/>
                  </a:cubicBezTo>
                  <a:cubicBezTo>
                    <a:pt x="2165" y="3450"/>
                    <a:pt x="2071" y="3545"/>
                    <a:pt x="2071" y="3663"/>
                  </a:cubicBezTo>
                  <a:lnTo>
                    <a:pt x="2071" y="4128"/>
                  </a:lnTo>
                  <a:cubicBezTo>
                    <a:pt x="1218" y="4028"/>
                    <a:pt x="545" y="3350"/>
                    <a:pt x="446" y="2502"/>
                  </a:cubicBezTo>
                  <a:lnTo>
                    <a:pt x="905" y="2502"/>
                  </a:lnTo>
                  <a:cubicBezTo>
                    <a:pt x="1024" y="2502"/>
                    <a:pt x="1124" y="2403"/>
                    <a:pt x="1124" y="2285"/>
                  </a:cubicBezTo>
                  <a:cubicBezTo>
                    <a:pt x="1124" y="2167"/>
                    <a:pt x="1024" y="2071"/>
                    <a:pt x="905" y="2071"/>
                  </a:cubicBezTo>
                  <a:lnTo>
                    <a:pt x="446" y="2071"/>
                  </a:lnTo>
                  <a:cubicBezTo>
                    <a:pt x="545" y="1219"/>
                    <a:pt x="1218" y="541"/>
                    <a:pt x="2071" y="442"/>
                  </a:cubicBezTo>
                  <a:lnTo>
                    <a:pt x="2071" y="906"/>
                  </a:lnTo>
                  <a:cubicBezTo>
                    <a:pt x="2071" y="1024"/>
                    <a:pt x="2165" y="1120"/>
                    <a:pt x="2283" y="1120"/>
                  </a:cubicBezTo>
                  <a:cubicBezTo>
                    <a:pt x="2407" y="1120"/>
                    <a:pt x="2501" y="1024"/>
                    <a:pt x="2501" y="906"/>
                  </a:cubicBezTo>
                  <a:lnTo>
                    <a:pt x="2501" y="442"/>
                  </a:lnTo>
                  <a:close/>
                  <a:moveTo>
                    <a:pt x="2283" y="1"/>
                  </a:moveTo>
                  <a:cubicBezTo>
                    <a:pt x="1024" y="1"/>
                    <a:pt x="0" y="1024"/>
                    <a:pt x="0" y="2285"/>
                  </a:cubicBezTo>
                  <a:cubicBezTo>
                    <a:pt x="0" y="3545"/>
                    <a:pt x="1024" y="4572"/>
                    <a:pt x="2283" y="4572"/>
                  </a:cubicBezTo>
                  <a:cubicBezTo>
                    <a:pt x="3544" y="4572"/>
                    <a:pt x="4572" y="3545"/>
                    <a:pt x="4572" y="2285"/>
                  </a:cubicBezTo>
                  <a:cubicBezTo>
                    <a:pt x="4572" y="1024"/>
                    <a:pt x="3544" y="1"/>
                    <a:pt x="2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08"/>
            <p:cNvSpPr/>
            <p:nvPr/>
          </p:nvSpPr>
          <p:spPr>
            <a:xfrm>
              <a:off x="1794725" y="3282925"/>
              <a:ext cx="46550" cy="33825"/>
            </a:xfrm>
            <a:custGeom>
              <a:rect b="b" l="l" r="r" t="t"/>
              <a:pathLst>
                <a:path extrusionOk="0" h="1353" w="1862">
                  <a:moveTo>
                    <a:pt x="1621" y="1"/>
                  </a:moveTo>
                  <a:cubicBezTo>
                    <a:pt x="1556" y="1"/>
                    <a:pt x="1492" y="31"/>
                    <a:pt x="1450" y="91"/>
                  </a:cubicBezTo>
                  <a:lnTo>
                    <a:pt x="853" y="887"/>
                  </a:lnTo>
                  <a:lnTo>
                    <a:pt x="309" y="701"/>
                  </a:lnTo>
                  <a:cubicBezTo>
                    <a:pt x="286" y="694"/>
                    <a:pt x="263" y="690"/>
                    <a:pt x="240" y="690"/>
                  </a:cubicBezTo>
                  <a:cubicBezTo>
                    <a:pt x="149" y="690"/>
                    <a:pt x="64" y="748"/>
                    <a:pt x="38" y="839"/>
                  </a:cubicBezTo>
                  <a:cubicBezTo>
                    <a:pt x="1" y="953"/>
                    <a:pt x="57" y="1077"/>
                    <a:pt x="171" y="1114"/>
                  </a:cubicBezTo>
                  <a:lnTo>
                    <a:pt x="862" y="1341"/>
                  </a:lnTo>
                  <a:cubicBezTo>
                    <a:pt x="884" y="1349"/>
                    <a:pt x="907" y="1352"/>
                    <a:pt x="929" y="1352"/>
                  </a:cubicBezTo>
                  <a:cubicBezTo>
                    <a:pt x="996" y="1352"/>
                    <a:pt x="1062" y="1322"/>
                    <a:pt x="1104" y="1265"/>
                  </a:cubicBezTo>
                  <a:lnTo>
                    <a:pt x="1791" y="347"/>
                  </a:lnTo>
                  <a:cubicBezTo>
                    <a:pt x="1862" y="252"/>
                    <a:pt x="1843" y="119"/>
                    <a:pt x="1748" y="43"/>
                  </a:cubicBezTo>
                  <a:cubicBezTo>
                    <a:pt x="1710" y="15"/>
                    <a:pt x="1665" y="1"/>
                    <a:pt x="16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08"/>
            <p:cNvSpPr/>
            <p:nvPr/>
          </p:nvSpPr>
          <p:spPr>
            <a:xfrm>
              <a:off x="1772325" y="3386425"/>
              <a:ext cx="91350" cy="160375"/>
            </a:xfrm>
            <a:custGeom>
              <a:rect b="b" l="l" r="r" t="t"/>
              <a:pathLst>
                <a:path extrusionOk="0" h="6415" w="3654">
                  <a:moveTo>
                    <a:pt x="1209" y="3601"/>
                  </a:moveTo>
                  <a:cubicBezTo>
                    <a:pt x="1218" y="3601"/>
                    <a:pt x="1233" y="3601"/>
                    <a:pt x="1247" y="3605"/>
                  </a:cubicBezTo>
                  <a:cubicBezTo>
                    <a:pt x="1313" y="3616"/>
                    <a:pt x="1369" y="3653"/>
                    <a:pt x="1408" y="3706"/>
                  </a:cubicBezTo>
                  <a:cubicBezTo>
                    <a:pt x="1446" y="3758"/>
                    <a:pt x="1460" y="3824"/>
                    <a:pt x="1446" y="3885"/>
                  </a:cubicBezTo>
                  <a:cubicBezTo>
                    <a:pt x="1437" y="3951"/>
                    <a:pt x="1404" y="4008"/>
                    <a:pt x="1347" y="4047"/>
                  </a:cubicBezTo>
                  <a:cubicBezTo>
                    <a:pt x="1308" y="4074"/>
                    <a:pt x="1264" y="4090"/>
                    <a:pt x="1217" y="4090"/>
                  </a:cubicBezTo>
                  <a:cubicBezTo>
                    <a:pt x="1200" y="4090"/>
                    <a:pt x="1183" y="4088"/>
                    <a:pt x="1166" y="4084"/>
                  </a:cubicBezTo>
                  <a:cubicBezTo>
                    <a:pt x="1100" y="4075"/>
                    <a:pt x="1048" y="4042"/>
                    <a:pt x="1010" y="3985"/>
                  </a:cubicBezTo>
                  <a:cubicBezTo>
                    <a:pt x="972" y="3933"/>
                    <a:pt x="953" y="3866"/>
                    <a:pt x="967" y="3804"/>
                  </a:cubicBezTo>
                  <a:cubicBezTo>
                    <a:pt x="977" y="3738"/>
                    <a:pt x="1015" y="3682"/>
                    <a:pt x="1067" y="3644"/>
                  </a:cubicBezTo>
                  <a:cubicBezTo>
                    <a:pt x="1109" y="3616"/>
                    <a:pt x="1157" y="3601"/>
                    <a:pt x="1209" y="3601"/>
                  </a:cubicBezTo>
                  <a:close/>
                  <a:moveTo>
                    <a:pt x="3223" y="432"/>
                  </a:moveTo>
                  <a:lnTo>
                    <a:pt x="3223" y="5984"/>
                  </a:lnTo>
                  <a:lnTo>
                    <a:pt x="432" y="5984"/>
                  </a:lnTo>
                  <a:lnTo>
                    <a:pt x="432" y="432"/>
                  </a:lnTo>
                  <a:lnTo>
                    <a:pt x="1568" y="432"/>
                  </a:lnTo>
                  <a:lnTo>
                    <a:pt x="1105" y="3179"/>
                  </a:lnTo>
                  <a:cubicBezTo>
                    <a:pt x="1000" y="3194"/>
                    <a:pt x="901" y="3231"/>
                    <a:pt x="816" y="3293"/>
                  </a:cubicBezTo>
                  <a:cubicBezTo>
                    <a:pt x="669" y="3397"/>
                    <a:pt x="569" y="3553"/>
                    <a:pt x="541" y="3734"/>
                  </a:cubicBezTo>
                  <a:cubicBezTo>
                    <a:pt x="512" y="3909"/>
                    <a:pt x="551" y="4089"/>
                    <a:pt x="654" y="4235"/>
                  </a:cubicBezTo>
                  <a:cubicBezTo>
                    <a:pt x="759" y="4383"/>
                    <a:pt x="915" y="4482"/>
                    <a:pt x="1095" y="4510"/>
                  </a:cubicBezTo>
                  <a:cubicBezTo>
                    <a:pt x="1133" y="4520"/>
                    <a:pt x="1170" y="4520"/>
                    <a:pt x="1209" y="4520"/>
                  </a:cubicBezTo>
                  <a:cubicBezTo>
                    <a:pt x="1347" y="4520"/>
                    <a:pt x="1483" y="4477"/>
                    <a:pt x="1597" y="4397"/>
                  </a:cubicBezTo>
                  <a:cubicBezTo>
                    <a:pt x="1745" y="4292"/>
                    <a:pt x="1844" y="4136"/>
                    <a:pt x="1872" y="3961"/>
                  </a:cubicBezTo>
                  <a:cubicBezTo>
                    <a:pt x="1905" y="3781"/>
                    <a:pt x="1863" y="3601"/>
                    <a:pt x="1758" y="3454"/>
                  </a:cubicBezTo>
                  <a:cubicBezTo>
                    <a:pt x="1697" y="3369"/>
                    <a:pt x="1616" y="3297"/>
                    <a:pt x="1526" y="3251"/>
                  </a:cubicBezTo>
                  <a:lnTo>
                    <a:pt x="2010" y="432"/>
                  </a:lnTo>
                  <a:close/>
                  <a:moveTo>
                    <a:pt x="214" y="0"/>
                  </a:moveTo>
                  <a:cubicBezTo>
                    <a:pt x="96" y="0"/>
                    <a:pt x="1" y="100"/>
                    <a:pt x="1" y="219"/>
                  </a:cubicBezTo>
                  <a:lnTo>
                    <a:pt x="1" y="6196"/>
                  </a:lnTo>
                  <a:cubicBezTo>
                    <a:pt x="1" y="6316"/>
                    <a:pt x="96" y="6415"/>
                    <a:pt x="214" y="6415"/>
                  </a:cubicBezTo>
                  <a:lnTo>
                    <a:pt x="3435" y="6415"/>
                  </a:lnTo>
                  <a:cubicBezTo>
                    <a:pt x="3553" y="6415"/>
                    <a:pt x="3653" y="6316"/>
                    <a:pt x="3653" y="6196"/>
                  </a:cubicBezTo>
                  <a:lnTo>
                    <a:pt x="3653" y="219"/>
                  </a:lnTo>
                  <a:cubicBezTo>
                    <a:pt x="3653" y="100"/>
                    <a:pt x="3553" y="0"/>
                    <a:pt x="3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108"/>
          <p:cNvGrpSpPr/>
          <p:nvPr/>
        </p:nvGrpSpPr>
        <p:grpSpPr>
          <a:xfrm>
            <a:off x="7166150" y="3265775"/>
            <a:ext cx="367375" cy="332775"/>
            <a:chOff x="7166150" y="3265775"/>
            <a:chExt cx="367375" cy="332775"/>
          </a:xfrm>
        </p:grpSpPr>
        <p:sp>
          <p:nvSpPr>
            <p:cNvPr id="1985" name="Google Shape;1985;p108"/>
            <p:cNvSpPr/>
            <p:nvPr/>
          </p:nvSpPr>
          <p:spPr>
            <a:xfrm>
              <a:off x="7166150" y="3265775"/>
              <a:ext cx="367375" cy="332775"/>
            </a:xfrm>
            <a:custGeom>
              <a:rect b="b" l="l" r="r" t="t"/>
              <a:pathLst>
                <a:path extrusionOk="0" h="13311" w="14695">
                  <a:moveTo>
                    <a:pt x="12867" y="431"/>
                  </a:moveTo>
                  <a:cubicBezTo>
                    <a:pt x="13004" y="431"/>
                    <a:pt x="13113" y="540"/>
                    <a:pt x="13113" y="672"/>
                  </a:cubicBezTo>
                  <a:cubicBezTo>
                    <a:pt x="13113" y="810"/>
                    <a:pt x="13004" y="919"/>
                    <a:pt x="12867" y="919"/>
                  </a:cubicBezTo>
                  <a:lnTo>
                    <a:pt x="11085" y="919"/>
                  </a:lnTo>
                  <a:cubicBezTo>
                    <a:pt x="10967" y="919"/>
                    <a:pt x="10868" y="1013"/>
                    <a:pt x="10868" y="1132"/>
                  </a:cubicBezTo>
                  <a:cubicBezTo>
                    <a:pt x="10868" y="1255"/>
                    <a:pt x="10967" y="1350"/>
                    <a:pt x="11085" y="1350"/>
                  </a:cubicBezTo>
                  <a:lnTo>
                    <a:pt x="12113" y="1350"/>
                  </a:lnTo>
                  <a:cubicBezTo>
                    <a:pt x="12085" y="1378"/>
                    <a:pt x="12056" y="1411"/>
                    <a:pt x="12023" y="1440"/>
                  </a:cubicBezTo>
                  <a:cubicBezTo>
                    <a:pt x="11778" y="1691"/>
                    <a:pt x="11730" y="1984"/>
                    <a:pt x="11891" y="2307"/>
                  </a:cubicBezTo>
                  <a:cubicBezTo>
                    <a:pt x="11957" y="2445"/>
                    <a:pt x="12056" y="2581"/>
                    <a:pt x="12176" y="2723"/>
                  </a:cubicBezTo>
                  <a:cubicBezTo>
                    <a:pt x="12028" y="2823"/>
                    <a:pt x="11905" y="2941"/>
                    <a:pt x="11796" y="3051"/>
                  </a:cubicBezTo>
                  <a:cubicBezTo>
                    <a:pt x="11573" y="3273"/>
                    <a:pt x="11398" y="3449"/>
                    <a:pt x="11028" y="3449"/>
                  </a:cubicBezTo>
                  <a:cubicBezTo>
                    <a:pt x="10659" y="3449"/>
                    <a:pt x="10484" y="3273"/>
                    <a:pt x="10261" y="3051"/>
                  </a:cubicBezTo>
                  <a:cubicBezTo>
                    <a:pt x="10015" y="2804"/>
                    <a:pt x="9736" y="2530"/>
                    <a:pt x="9186" y="2530"/>
                  </a:cubicBezTo>
                  <a:cubicBezTo>
                    <a:pt x="8641" y="2530"/>
                    <a:pt x="8361" y="2804"/>
                    <a:pt x="8116" y="3051"/>
                  </a:cubicBezTo>
                  <a:cubicBezTo>
                    <a:pt x="7893" y="3273"/>
                    <a:pt x="7718" y="3449"/>
                    <a:pt x="7348" y="3449"/>
                  </a:cubicBezTo>
                  <a:cubicBezTo>
                    <a:pt x="6979" y="3449"/>
                    <a:pt x="6804" y="3273"/>
                    <a:pt x="6581" y="3051"/>
                  </a:cubicBezTo>
                  <a:cubicBezTo>
                    <a:pt x="6334" y="2804"/>
                    <a:pt x="6059" y="2530"/>
                    <a:pt x="5510" y="2530"/>
                  </a:cubicBezTo>
                  <a:cubicBezTo>
                    <a:pt x="4961" y="2530"/>
                    <a:pt x="4681" y="2804"/>
                    <a:pt x="4434" y="3051"/>
                  </a:cubicBezTo>
                  <a:cubicBezTo>
                    <a:pt x="4217" y="3273"/>
                    <a:pt x="4041" y="3449"/>
                    <a:pt x="3667" y="3449"/>
                  </a:cubicBezTo>
                  <a:cubicBezTo>
                    <a:pt x="3298" y="3449"/>
                    <a:pt x="3122" y="3273"/>
                    <a:pt x="2900" y="3051"/>
                  </a:cubicBezTo>
                  <a:cubicBezTo>
                    <a:pt x="2791" y="2941"/>
                    <a:pt x="2672" y="2823"/>
                    <a:pt x="2521" y="2723"/>
                  </a:cubicBezTo>
                  <a:cubicBezTo>
                    <a:pt x="2639" y="2581"/>
                    <a:pt x="2739" y="2445"/>
                    <a:pt x="2805" y="2307"/>
                  </a:cubicBezTo>
                  <a:cubicBezTo>
                    <a:pt x="2967" y="1984"/>
                    <a:pt x="2919" y="1691"/>
                    <a:pt x="2672" y="1440"/>
                  </a:cubicBezTo>
                  <a:cubicBezTo>
                    <a:pt x="2639" y="1411"/>
                    <a:pt x="2611" y="1378"/>
                    <a:pt x="2582" y="1350"/>
                  </a:cubicBezTo>
                  <a:lnTo>
                    <a:pt x="10020" y="1350"/>
                  </a:lnTo>
                  <a:cubicBezTo>
                    <a:pt x="10143" y="1350"/>
                    <a:pt x="10237" y="1255"/>
                    <a:pt x="10237" y="1132"/>
                  </a:cubicBezTo>
                  <a:cubicBezTo>
                    <a:pt x="10237" y="1013"/>
                    <a:pt x="10143" y="919"/>
                    <a:pt x="10020" y="919"/>
                  </a:cubicBezTo>
                  <a:lnTo>
                    <a:pt x="1830" y="919"/>
                  </a:lnTo>
                  <a:cubicBezTo>
                    <a:pt x="1692" y="919"/>
                    <a:pt x="1583" y="810"/>
                    <a:pt x="1583" y="672"/>
                  </a:cubicBezTo>
                  <a:cubicBezTo>
                    <a:pt x="1583" y="540"/>
                    <a:pt x="1692" y="431"/>
                    <a:pt x="1830" y="431"/>
                  </a:cubicBezTo>
                  <a:close/>
                  <a:moveTo>
                    <a:pt x="9186" y="2961"/>
                  </a:moveTo>
                  <a:cubicBezTo>
                    <a:pt x="9561" y="2961"/>
                    <a:pt x="9736" y="3136"/>
                    <a:pt x="9959" y="3359"/>
                  </a:cubicBezTo>
                  <a:cubicBezTo>
                    <a:pt x="10200" y="3600"/>
                    <a:pt x="10479" y="3879"/>
                    <a:pt x="11028" y="3879"/>
                  </a:cubicBezTo>
                  <a:cubicBezTo>
                    <a:pt x="11579" y="3879"/>
                    <a:pt x="11857" y="3600"/>
                    <a:pt x="12099" y="3359"/>
                  </a:cubicBezTo>
                  <a:cubicBezTo>
                    <a:pt x="12218" y="3240"/>
                    <a:pt x="12331" y="3127"/>
                    <a:pt x="12469" y="3055"/>
                  </a:cubicBezTo>
                  <a:cubicBezTo>
                    <a:pt x="12493" y="3079"/>
                    <a:pt x="12517" y="3103"/>
                    <a:pt x="12539" y="3131"/>
                  </a:cubicBezTo>
                  <a:cubicBezTo>
                    <a:pt x="13265" y="3927"/>
                    <a:pt x="14264" y="5012"/>
                    <a:pt x="14264" y="6883"/>
                  </a:cubicBezTo>
                  <a:cubicBezTo>
                    <a:pt x="14264" y="9829"/>
                    <a:pt x="11933" y="12880"/>
                    <a:pt x="8040" y="12880"/>
                  </a:cubicBezTo>
                  <a:lnTo>
                    <a:pt x="6656" y="12880"/>
                  </a:lnTo>
                  <a:cubicBezTo>
                    <a:pt x="2762" y="12880"/>
                    <a:pt x="431" y="9829"/>
                    <a:pt x="431" y="6883"/>
                  </a:cubicBezTo>
                  <a:cubicBezTo>
                    <a:pt x="431" y="5012"/>
                    <a:pt x="1432" y="3927"/>
                    <a:pt x="2156" y="3131"/>
                  </a:cubicBezTo>
                  <a:cubicBezTo>
                    <a:pt x="2185" y="3103"/>
                    <a:pt x="2204" y="3079"/>
                    <a:pt x="2228" y="3055"/>
                  </a:cubicBezTo>
                  <a:cubicBezTo>
                    <a:pt x="2364" y="3127"/>
                    <a:pt x="2478" y="3240"/>
                    <a:pt x="2597" y="3359"/>
                  </a:cubicBezTo>
                  <a:cubicBezTo>
                    <a:pt x="2843" y="3600"/>
                    <a:pt x="3118" y="3879"/>
                    <a:pt x="3667" y="3879"/>
                  </a:cubicBezTo>
                  <a:cubicBezTo>
                    <a:pt x="4217" y="3879"/>
                    <a:pt x="4496" y="3600"/>
                    <a:pt x="4743" y="3359"/>
                  </a:cubicBezTo>
                  <a:cubicBezTo>
                    <a:pt x="4961" y="3136"/>
                    <a:pt x="5136" y="2961"/>
                    <a:pt x="5510" y="2961"/>
                  </a:cubicBezTo>
                  <a:cubicBezTo>
                    <a:pt x="5879" y="2961"/>
                    <a:pt x="6055" y="3136"/>
                    <a:pt x="6277" y="3359"/>
                  </a:cubicBezTo>
                  <a:cubicBezTo>
                    <a:pt x="6520" y="3600"/>
                    <a:pt x="6798" y="3879"/>
                    <a:pt x="7348" y="3879"/>
                  </a:cubicBezTo>
                  <a:cubicBezTo>
                    <a:pt x="7897" y="3879"/>
                    <a:pt x="8177" y="3600"/>
                    <a:pt x="8418" y="3359"/>
                  </a:cubicBezTo>
                  <a:cubicBezTo>
                    <a:pt x="8641" y="3136"/>
                    <a:pt x="8816" y="2961"/>
                    <a:pt x="9186" y="2961"/>
                  </a:cubicBezTo>
                  <a:close/>
                  <a:moveTo>
                    <a:pt x="1830" y="0"/>
                  </a:moveTo>
                  <a:cubicBezTo>
                    <a:pt x="1455" y="0"/>
                    <a:pt x="1152" y="303"/>
                    <a:pt x="1152" y="672"/>
                  </a:cubicBezTo>
                  <a:cubicBezTo>
                    <a:pt x="1152" y="1046"/>
                    <a:pt x="1455" y="1350"/>
                    <a:pt x="1830" y="1350"/>
                  </a:cubicBezTo>
                  <a:lnTo>
                    <a:pt x="2047" y="1350"/>
                  </a:lnTo>
                  <a:cubicBezTo>
                    <a:pt x="2057" y="1374"/>
                    <a:pt x="2066" y="1398"/>
                    <a:pt x="2080" y="1416"/>
                  </a:cubicBezTo>
                  <a:cubicBezTo>
                    <a:pt x="2161" y="1525"/>
                    <a:pt x="2256" y="1639"/>
                    <a:pt x="2364" y="1748"/>
                  </a:cubicBezTo>
                  <a:cubicBezTo>
                    <a:pt x="2587" y="1966"/>
                    <a:pt x="2460" y="2165"/>
                    <a:pt x="1839" y="2837"/>
                  </a:cubicBezTo>
                  <a:cubicBezTo>
                    <a:pt x="1109" y="3638"/>
                    <a:pt x="1" y="4846"/>
                    <a:pt x="1" y="6883"/>
                  </a:cubicBezTo>
                  <a:cubicBezTo>
                    <a:pt x="1" y="7707"/>
                    <a:pt x="162" y="8512"/>
                    <a:pt x="470" y="9280"/>
                  </a:cubicBezTo>
                  <a:cubicBezTo>
                    <a:pt x="783" y="10052"/>
                    <a:pt x="1233" y="10744"/>
                    <a:pt x="1806" y="11335"/>
                  </a:cubicBezTo>
                  <a:cubicBezTo>
                    <a:pt x="2403" y="11951"/>
                    <a:pt x="3109" y="12434"/>
                    <a:pt x="3909" y="12771"/>
                  </a:cubicBezTo>
                  <a:cubicBezTo>
                    <a:pt x="4752" y="13126"/>
                    <a:pt x="5680" y="13311"/>
                    <a:pt x="6656" y="13311"/>
                  </a:cubicBezTo>
                  <a:lnTo>
                    <a:pt x="8040" y="13311"/>
                  </a:lnTo>
                  <a:cubicBezTo>
                    <a:pt x="9021" y="13311"/>
                    <a:pt x="9944" y="13126"/>
                    <a:pt x="10792" y="12771"/>
                  </a:cubicBezTo>
                  <a:cubicBezTo>
                    <a:pt x="11588" y="12434"/>
                    <a:pt x="12294" y="11951"/>
                    <a:pt x="12891" y="11335"/>
                  </a:cubicBezTo>
                  <a:cubicBezTo>
                    <a:pt x="13464" y="10744"/>
                    <a:pt x="13914" y="10052"/>
                    <a:pt x="14226" y="9280"/>
                  </a:cubicBezTo>
                  <a:cubicBezTo>
                    <a:pt x="14535" y="8512"/>
                    <a:pt x="14695" y="7707"/>
                    <a:pt x="14695" y="6883"/>
                  </a:cubicBezTo>
                  <a:cubicBezTo>
                    <a:pt x="14695" y="4846"/>
                    <a:pt x="13586" y="3638"/>
                    <a:pt x="12858" y="2837"/>
                  </a:cubicBezTo>
                  <a:cubicBezTo>
                    <a:pt x="12237" y="2165"/>
                    <a:pt x="12113" y="1966"/>
                    <a:pt x="12331" y="1748"/>
                  </a:cubicBezTo>
                  <a:cubicBezTo>
                    <a:pt x="12454" y="1620"/>
                    <a:pt x="12563" y="1492"/>
                    <a:pt x="12648" y="1369"/>
                  </a:cubicBezTo>
                  <a:cubicBezTo>
                    <a:pt x="12653" y="1365"/>
                    <a:pt x="12659" y="1354"/>
                    <a:pt x="12663" y="1350"/>
                  </a:cubicBezTo>
                  <a:lnTo>
                    <a:pt x="12867" y="1350"/>
                  </a:lnTo>
                  <a:cubicBezTo>
                    <a:pt x="13241" y="1350"/>
                    <a:pt x="13544" y="1046"/>
                    <a:pt x="13544" y="672"/>
                  </a:cubicBezTo>
                  <a:cubicBezTo>
                    <a:pt x="13544" y="303"/>
                    <a:pt x="13241" y="0"/>
                    <a:pt x="12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08"/>
            <p:cNvSpPr/>
            <p:nvPr/>
          </p:nvSpPr>
          <p:spPr>
            <a:xfrm>
              <a:off x="7332900" y="3432500"/>
              <a:ext cx="144050" cy="114300"/>
            </a:xfrm>
            <a:custGeom>
              <a:rect b="b" l="l" r="r" t="t"/>
              <a:pathLst>
                <a:path extrusionOk="0" h="4572" w="5762">
                  <a:moveTo>
                    <a:pt x="2336" y="474"/>
                  </a:moveTo>
                  <a:lnTo>
                    <a:pt x="2336" y="474"/>
                  </a:lnTo>
                  <a:cubicBezTo>
                    <a:pt x="2317" y="536"/>
                    <a:pt x="2303" y="607"/>
                    <a:pt x="2303" y="673"/>
                  </a:cubicBezTo>
                  <a:lnTo>
                    <a:pt x="2303" y="715"/>
                  </a:lnTo>
                  <a:cubicBezTo>
                    <a:pt x="2222" y="697"/>
                    <a:pt x="2141" y="687"/>
                    <a:pt x="2056" y="687"/>
                  </a:cubicBezTo>
                  <a:lnTo>
                    <a:pt x="2038" y="687"/>
                  </a:lnTo>
                  <a:cubicBezTo>
                    <a:pt x="2047" y="664"/>
                    <a:pt x="2061" y="636"/>
                    <a:pt x="2085" y="607"/>
                  </a:cubicBezTo>
                  <a:cubicBezTo>
                    <a:pt x="2132" y="551"/>
                    <a:pt x="2222" y="503"/>
                    <a:pt x="2336" y="474"/>
                  </a:cubicBezTo>
                  <a:close/>
                  <a:moveTo>
                    <a:pt x="2056" y="1119"/>
                  </a:moveTo>
                  <a:cubicBezTo>
                    <a:pt x="2701" y="1119"/>
                    <a:pt x="3298" y="2033"/>
                    <a:pt x="3477" y="2383"/>
                  </a:cubicBezTo>
                  <a:cubicBezTo>
                    <a:pt x="3510" y="2449"/>
                    <a:pt x="3577" y="2497"/>
                    <a:pt x="3652" y="2501"/>
                  </a:cubicBezTo>
                  <a:cubicBezTo>
                    <a:pt x="3657" y="2502"/>
                    <a:pt x="3661" y="2502"/>
                    <a:pt x="3666" y="2502"/>
                  </a:cubicBezTo>
                  <a:cubicBezTo>
                    <a:pt x="3741" y="2502"/>
                    <a:pt x="3807" y="2465"/>
                    <a:pt x="3847" y="2403"/>
                  </a:cubicBezTo>
                  <a:cubicBezTo>
                    <a:pt x="4032" y="2127"/>
                    <a:pt x="4278" y="1848"/>
                    <a:pt x="4373" y="1810"/>
                  </a:cubicBezTo>
                  <a:cubicBezTo>
                    <a:pt x="4529" y="1810"/>
                    <a:pt x="4671" y="1815"/>
                    <a:pt x="4894" y="1891"/>
                  </a:cubicBezTo>
                  <a:cubicBezTo>
                    <a:pt x="4752" y="2057"/>
                    <a:pt x="4601" y="2279"/>
                    <a:pt x="4601" y="2516"/>
                  </a:cubicBezTo>
                  <a:cubicBezTo>
                    <a:pt x="4601" y="2800"/>
                    <a:pt x="4804" y="2904"/>
                    <a:pt x="5036" y="2999"/>
                  </a:cubicBezTo>
                  <a:cubicBezTo>
                    <a:pt x="4813" y="3113"/>
                    <a:pt x="4548" y="3217"/>
                    <a:pt x="4358" y="3217"/>
                  </a:cubicBezTo>
                  <a:cubicBezTo>
                    <a:pt x="4259" y="3217"/>
                    <a:pt x="4155" y="3061"/>
                    <a:pt x="4061" y="2910"/>
                  </a:cubicBezTo>
                  <a:cubicBezTo>
                    <a:pt x="3989" y="2800"/>
                    <a:pt x="3914" y="2687"/>
                    <a:pt x="3818" y="2591"/>
                  </a:cubicBezTo>
                  <a:cubicBezTo>
                    <a:pt x="3781" y="2554"/>
                    <a:pt x="3724" y="2530"/>
                    <a:pt x="3667" y="2530"/>
                  </a:cubicBezTo>
                  <a:cubicBezTo>
                    <a:pt x="3610" y="2530"/>
                    <a:pt x="3558" y="2554"/>
                    <a:pt x="3516" y="2591"/>
                  </a:cubicBezTo>
                  <a:cubicBezTo>
                    <a:pt x="3477" y="2630"/>
                    <a:pt x="3440" y="2672"/>
                    <a:pt x="3392" y="2724"/>
                  </a:cubicBezTo>
                  <a:cubicBezTo>
                    <a:pt x="3151" y="2995"/>
                    <a:pt x="2749" y="3450"/>
                    <a:pt x="2056" y="3450"/>
                  </a:cubicBezTo>
                  <a:cubicBezTo>
                    <a:pt x="1271" y="3450"/>
                    <a:pt x="432" y="2853"/>
                    <a:pt x="432" y="2284"/>
                  </a:cubicBezTo>
                  <a:cubicBezTo>
                    <a:pt x="432" y="1966"/>
                    <a:pt x="1223" y="1119"/>
                    <a:pt x="2056" y="1119"/>
                  </a:cubicBezTo>
                  <a:close/>
                  <a:moveTo>
                    <a:pt x="2322" y="3861"/>
                  </a:moveTo>
                  <a:lnTo>
                    <a:pt x="2322" y="3894"/>
                  </a:lnTo>
                  <a:cubicBezTo>
                    <a:pt x="2322" y="3966"/>
                    <a:pt x="2336" y="4032"/>
                    <a:pt x="2355" y="4093"/>
                  </a:cubicBezTo>
                  <a:cubicBezTo>
                    <a:pt x="2246" y="4065"/>
                    <a:pt x="2161" y="4023"/>
                    <a:pt x="2109" y="3970"/>
                  </a:cubicBezTo>
                  <a:cubicBezTo>
                    <a:pt x="2085" y="3942"/>
                    <a:pt x="2066" y="3913"/>
                    <a:pt x="2056" y="3880"/>
                  </a:cubicBezTo>
                  <a:cubicBezTo>
                    <a:pt x="2152" y="3880"/>
                    <a:pt x="2237" y="3876"/>
                    <a:pt x="2322" y="3861"/>
                  </a:cubicBezTo>
                  <a:close/>
                  <a:moveTo>
                    <a:pt x="2749" y="0"/>
                  </a:moveTo>
                  <a:cubicBezTo>
                    <a:pt x="2279" y="0"/>
                    <a:pt x="1947" y="109"/>
                    <a:pt x="1758" y="323"/>
                  </a:cubicBezTo>
                  <a:cubicBezTo>
                    <a:pt x="1654" y="441"/>
                    <a:pt x="1597" y="593"/>
                    <a:pt x="1592" y="754"/>
                  </a:cubicBezTo>
                  <a:cubicBezTo>
                    <a:pt x="1271" y="844"/>
                    <a:pt x="948" y="1014"/>
                    <a:pt x="654" y="1255"/>
                  </a:cubicBezTo>
                  <a:cubicBezTo>
                    <a:pt x="342" y="1521"/>
                    <a:pt x="1" y="1928"/>
                    <a:pt x="1" y="2284"/>
                  </a:cubicBezTo>
                  <a:cubicBezTo>
                    <a:pt x="1" y="2682"/>
                    <a:pt x="242" y="3089"/>
                    <a:pt x="664" y="3406"/>
                  </a:cubicBezTo>
                  <a:cubicBezTo>
                    <a:pt x="943" y="3614"/>
                    <a:pt x="1275" y="3762"/>
                    <a:pt x="1612" y="3833"/>
                  </a:cubicBezTo>
                  <a:cubicBezTo>
                    <a:pt x="1621" y="3999"/>
                    <a:pt x="1682" y="4150"/>
                    <a:pt x="1796" y="4264"/>
                  </a:cubicBezTo>
                  <a:cubicBezTo>
                    <a:pt x="1986" y="4467"/>
                    <a:pt x="2312" y="4572"/>
                    <a:pt x="2767" y="4572"/>
                  </a:cubicBezTo>
                  <a:cubicBezTo>
                    <a:pt x="2957" y="4572"/>
                    <a:pt x="3051" y="4335"/>
                    <a:pt x="2919" y="4202"/>
                  </a:cubicBezTo>
                  <a:cubicBezTo>
                    <a:pt x="2867" y="4145"/>
                    <a:pt x="2753" y="3999"/>
                    <a:pt x="2753" y="3894"/>
                  </a:cubicBezTo>
                  <a:lnTo>
                    <a:pt x="2753" y="3752"/>
                  </a:lnTo>
                  <a:cubicBezTo>
                    <a:pt x="3175" y="3586"/>
                    <a:pt x="3464" y="3293"/>
                    <a:pt x="3652" y="3080"/>
                  </a:cubicBezTo>
                  <a:cubicBezTo>
                    <a:pt x="3667" y="3098"/>
                    <a:pt x="3681" y="3122"/>
                    <a:pt x="3696" y="3142"/>
                  </a:cubicBezTo>
                  <a:cubicBezTo>
                    <a:pt x="3842" y="3369"/>
                    <a:pt x="4022" y="3649"/>
                    <a:pt x="4358" y="3649"/>
                  </a:cubicBezTo>
                  <a:cubicBezTo>
                    <a:pt x="4870" y="3649"/>
                    <a:pt x="5552" y="3203"/>
                    <a:pt x="5628" y="3155"/>
                  </a:cubicBezTo>
                  <a:cubicBezTo>
                    <a:pt x="5761" y="3065"/>
                    <a:pt x="5751" y="2853"/>
                    <a:pt x="5604" y="2781"/>
                  </a:cubicBezTo>
                  <a:cubicBezTo>
                    <a:pt x="5462" y="2711"/>
                    <a:pt x="5344" y="2663"/>
                    <a:pt x="5244" y="2620"/>
                  </a:cubicBezTo>
                  <a:cubicBezTo>
                    <a:pt x="5164" y="2587"/>
                    <a:pt x="5064" y="2545"/>
                    <a:pt x="5036" y="2521"/>
                  </a:cubicBezTo>
                  <a:lnTo>
                    <a:pt x="5036" y="2516"/>
                  </a:lnTo>
                  <a:cubicBezTo>
                    <a:pt x="5036" y="2364"/>
                    <a:pt x="5259" y="2114"/>
                    <a:pt x="5410" y="1994"/>
                  </a:cubicBezTo>
                  <a:cubicBezTo>
                    <a:pt x="5534" y="1895"/>
                    <a:pt x="5515" y="1701"/>
                    <a:pt x="5373" y="1631"/>
                  </a:cubicBezTo>
                  <a:cubicBezTo>
                    <a:pt x="4870" y="1379"/>
                    <a:pt x="4596" y="1379"/>
                    <a:pt x="4358" y="1379"/>
                  </a:cubicBezTo>
                  <a:cubicBezTo>
                    <a:pt x="4188" y="1379"/>
                    <a:pt x="4004" y="1511"/>
                    <a:pt x="3762" y="1801"/>
                  </a:cubicBezTo>
                  <a:cubicBezTo>
                    <a:pt x="3738" y="1834"/>
                    <a:pt x="3715" y="1863"/>
                    <a:pt x="3691" y="1891"/>
                  </a:cubicBezTo>
                  <a:cubicBezTo>
                    <a:pt x="3501" y="1592"/>
                    <a:pt x="3165" y="1147"/>
                    <a:pt x="2734" y="892"/>
                  </a:cubicBezTo>
                  <a:lnTo>
                    <a:pt x="2734" y="673"/>
                  </a:lnTo>
                  <a:cubicBezTo>
                    <a:pt x="2734" y="569"/>
                    <a:pt x="2847" y="422"/>
                    <a:pt x="2900" y="365"/>
                  </a:cubicBezTo>
                  <a:cubicBezTo>
                    <a:pt x="3033" y="232"/>
                    <a:pt x="2937" y="0"/>
                    <a:pt x="27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08"/>
            <p:cNvSpPr/>
            <p:nvPr/>
          </p:nvSpPr>
          <p:spPr>
            <a:xfrm>
              <a:off x="7355975" y="3484250"/>
              <a:ext cx="10825" cy="10800"/>
            </a:xfrm>
            <a:custGeom>
              <a:rect b="b" l="l" r="r" t="t"/>
              <a:pathLst>
                <a:path extrusionOk="0" h="432" w="433">
                  <a:moveTo>
                    <a:pt x="215" y="1"/>
                  </a:moveTo>
                  <a:cubicBezTo>
                    <a:pt x="96" y="1"/>
                    <a:pt x="1" y="95"/>
                    <a:pt x="1" y="214"/>
                  </a:cubicBezTo>
                  <a:cubicBezTo>
                    <a:pt x="1" y="333"/>
                    <a:pt x="96" y="431"/>
                    <a:pt x="215" y="431"/>
                  </a:cubicBezTo>
                  <a:cubicBezTo>
                    <a:pt x="333" y="431"/>
                    <a:pt x="433" y="333"/>
                    <a:pt x="433" y="214"/>
                  </a:cubicBezTo>
                  <a:cubicBezTo>
                    <a:pt x="433" y="95"/>
                    <a:pt x="333"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08"/>
            <p:cNvSpPr/>
            <p:nvPr/>
          </p:nvSpPr>
          <p:spPr>
            <a:xfrm>
              <a:off x="7350175" y="3380750"/>
              <a:ext cx="33800" cy="33775"/>
            </a:xfrm>
            <a:custGeom>
              <a:rect b="b" l="l" r="r" t="t"/>
              <a:pathLst>
                <a:path extrusionOk="0" h="1351" w="1352">
                  <a:moveTo>
                    <a:pt x="679" y="432"/>
                  </a:moveTo>
                  <a:cubicBezTo>
                    <a:pt x="812" y="432"/>
                    <a:pt x="921" y="540"/>
                    <a:pt x="921" y="673"/>
                  </a:cubicBezTo>
                  <a:cubicBezTo>
                    <a:pt x="921" y="811"/>
                    <a:pt x="812" y="920"/>
                    <a:pt x="679" y="920"/>
                  </a:cubicBezTo>
                  <a:cubicBezTo>
                    <a:pt x="541" y="920"/>
                    <a:pt x="432" y="811"/>
                    <a:pt x="432" y="673"/>
                  </a:cubicBezTo>
                  <a:cubicBezTo>
                    <a:pt x="432" y="540"/>
                    <a:pt x="541" y="432"/>
                    <a:pt x="679" y="432"/>
                  </a:cubicBezTo>
                  <a:close/>
                  <a:moveTo>
                    <a:pt x="679" y="0"/>
                  </a:moveTo>
                  <a:cubicBezTo>
                    <a:pt x="304" y="0"/>
                    <a:pt x="1" y="304"/>
                    <a:pt x="1" y="673"/>
                  </a:cubicBezTo>
                  <a:cubicBezTo>
                    <a:pt x="1" y="1047"/>
                    <a:pt x="304" y="1351"/>
                    <a:pt x="679" y="1351"/>
                  </a:cubicBezTo>
                  <a:cubicBezTo>
                    <a:pt x="1048" y="1351"/>
                    <a:pt x="1352" y="1047"/>
                    <a:pt x="1352" y="673"/>
                  </a:cubicBezTo>
                  <a:cubicBezTo>
                    <a:pt x="1352" y="304"/>
                    <a:pt x="1048" y="0"/>
                    <a:pt x="6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08"/>
            <p:cNvSpPr/>
            <p:nvPr/>
          </p:nvSpPr>
          <p:spPr>
            <a:xfrm>
              <a:off x="7286950" y="3512900"/>
              <a:ext cx="33775" cy="33900"/>
            </a:xfrm>
            <a:custGeom>
              <a:rect b="b" l="l" r="r" t="t"/>
              <a:pathLst>
                <a:path extrusionOk="0" h="1356" w="1351">
                  <a:moveTo>
                    <a:pt x="678" y="433"/>
                  </a:moveTo>
                  <a:cubicBezTo>
                    <a:pt x="811" y="433"/>
                    <a:pt x="920" y="546"/>
                    <a:pt x="920" y="678"/>
                  </a:cubicBezTo>
                  <a:cubicBezTo>
                    <a:pt x="920" y="811"/>
                    <a:pt x="811" y="925"/>
                    <a:pt x="678" y="925"/>
                  </a:cubicBezTo>
                  <a:cubicBezTo>
                    <a:pt x="540" y="925"/>
                    <a:pt x="431" y="811"/>
                    <a:pt x="431" y="678"/>
                  </a:cubicBezTo>
                  <a:cubicBezTo>
                    <a:pt x="431" y="546"/>
                    <a:pt x="540" y="433"/>
                    <a:pt x="678" y="433"/>
                  </a:cubicBezTo>
                  <a:close/>
                  <a:moveTo>
                    <a:pt x="678" y="1"/>
                  </a:moveTo>
                  <a:cubicBezTo>
                    <a:pt x="304" y="1"/>
                    <a:pt x="0" y="304"/>
                    <a:pt x="0" y="678"/>
                  </a:cubicBezTo>
                  <a:cubicBezTo>
                    <a:pt x="0" y="1052"/>
                    <a:pt x="304" y="1356"/>
                    <a:pt x="678" y="1356"/>
                  </a:cubicBezTo>
                  <a:cubicBezTo>
                    <a:pt x="1047" y="1356"/>
                    <a:pt x="1351" y="1052"/>
                    <a:pt x="1351" y="678"/>
                  </a:cubicBezTo>
                  <a:cubicBezTo>
                    <a:pt x="1351" y="304"/>
                    <a:pt x="1047" y="1"/>
                    <a:pt x="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08"/>
            <p:cNvSpPr/>
            <p:nvPr/>
          </p:nvSpPr>
          <p:spPr>
            <a:xfrm>
              <a:off x="7241025" y="3415225"/>
              <a:ext cx="33750" cy="33750"/>
            </a:xfrm>
            <a:custGeom>
              <a:rect b="b" l="l" r="r" t="t"/>
              <a:pathLst>
                <a:path extrusionOk="0" h="1350" w="1350">
                  <a:moveTo>
                    <a:pt x="672" y="431"/>
                  </a:moveTo>
                  <a:cubicBezTo>
                    <a:pt x="810" y="431"/>
                    <a:pt x="919" y="540"/>
                    <a:pt x="919" y="678"/>
                  </a:cubicBezTo>
                  <a:cubicBezTo>
                    <a:pt x="919" y="810"/>
                    <a:pt x="810" y="919"/>
                    <a:pt x="672" y="919"/>
                  </a:cubicBezTo>
                  <a:cubicBezTo>
                    <a:pt x="540" y="919"/>
                    <a:pt x="431" y="810"/>
                    <a:pt x="431" y="678"/>
                  </a:cubicBezTo>
                  <a:cubicBezTo>
                    <a:pt x="431" y="540"/>
                    <a:pt x="540" y="431"/>
                    <a:pt x="672" y="431"/>
                  </a:cubicBezTo>
                  <a:close/>
                  <a:moveTo>
                    <a:pt x="672" y="0"/>
                  </a:moveTo>
                  <a:cubicBezTo>
                    <a:pt x="303" y="0"/>
                    <a:pt x="0" y="304"/>
                    <a:pt x="0" y="678"/>
                  </a:cubicBezTo>
                  <a:cubicBezTo>
                    <a:pt x="0" y="1047"/>
                    <a:pt x="303" y="1350"/>
                    <a:pt x="672" y="1350"/>
                  </a:cubicBezTo>
                  <a:cubicBezTo>
                    <a:pt x="1046" y="1350"/>
                    <a:pt x="1350" y="1047"/>
                    <a:pt x="1350" y="678"/>
                  </a:cubicBezTo>
                  <a:cubicBezTo>
                    <a:pt x="1350" y="304"/>
                    <a:pt x="1046" y="0"/>
                    <a:pt x="6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108"/>
          <p:cNvGrpSpPr/>
          <p:nvPr/>
        </p:nvGrpSpPr>
        <p:grpSpPr>
          <a:xfrm>
            <a:off x="7776400" y="2080425"/>
            <a:ext cx="367375" cy="367275"/>
            <a:chOff x="7776400" y="2080425"/>
            <a:chExt cx="367375" cy="367275"/>
          </a:xfrm>
        </p:grpSpPr>
        <p:sp>
          <p:nvSpPr>
            <p:cNvPr id="1992" name="Google Shape;1992;p108"/>
            <p:cNvSpPr/>
            <p:nvPr/>
          </p:nvSpPr>
          <p:spPr>
            <a:xfrm>
              <a:off x="7776400" y="2080425"/>
              <a:ext cx="367375" cy="131475"/>
            </a:xfrm>
            <a:custGeom>
              <a:rect b="b" l="l" r="r" t="t"/>
              <a:pathLst>
                <a:path extrusionOk="0" h="5259" w="14695">
                  <a:moveTo>
                    <a:pt x="14260" y="1119"/>
                  </a:moveTo>
                  <a:lnTo>
                    <a:pt x="14260" y="1607"/>
                  </a:lnTo>
                  <a:lnTo>
                    <a:pt x="432" y="1607"/>
                  </a:lnTo>
                  <a:lnTo>
                    <a:pt x="432" y="1119"/>
                  </a:lnTo>
                  <a:close/>
                  <a:moveTo>
                    <a:pt x="2517" y="2729"/>
                  </a:moveTo>
                  <a:cubicBezTo>
                    <a:pt x="2904" y="2729"/>
                    <a:pt x="3222" y="3048"/>
                    <a:pt x="3222" y="3435"/>
                  </a:cubicBezTo>
                  <a:lnTo>
                    <a:pt x="3222" y="4828"/>
                  </a:lnTo>
                  <a:lnTo>
                    <a:pt x="1815" y="4828"/>
                  </a:lnTo>
                  <a:lnTo>
                    <a:pt x="1815" y="3435"/>
                  </a:lnTo>
                  <a:cubicBezTo>
                    <a:pt x="1815" y="3048"/>
                    <a:pt x="2128" y="2729"/>
                    <a:pt x="2517" y="2729"/>
                  </a:cubicBezTo>
                  <a:close/>
                  <a:moveTo>
                    <a:pt x="5737" y="2729"/>
                  </a:moveTo>
                  <a:cubicBezTo>
                    <a:pt x="6126" y="2729"/>
                    <a:pt x="6443" y="3048"/>
                    <a:pt x="6443" y="3435"/>
                  </a:cubicBezTo>
                  <a:lnTo>
                    <a:pt x="6443" y="4828"/>
                  </a:lnTo>
                  <a:lnTo>
                    <a:pt x="5031" y="4828"/>
                  </a:lnTo>
                  <a:lnTo>
                    <a:pt x="5031" y="3435"/>
                  </a:lnTo>
                  <a:cubicBezTo>
                    <a:pt x="5031" y="3048"/>
                    <a:pt x="5349" y="2729"/>
                    <a:pt x="5737" y="2729"/>
                  </a:cubicBezTo>
                  <a:close/>
                  <a:moveTo>
                    <a:pt x="8958" y="2729"/>
                  </a:moveTo>
                  <a:cubicBezTo>
                    <a:pt x="9347" y="2729"/>
                    <a:pt x="9660" y="3048"/>
                    <a:pt x="9660" y="3435"/>
                  </a:cubicBezTo>
                  <a:lnTo>
                    <a:pt x="9660" y="4828"/>
                  </a:lnTo>
                  <a:lnTo>
                    <a:pt x="8252" y="4828"/>
                  </a:lnTo>
                  <a:lnTo>
                    <a:pt x="8252" y="3435"/>
                  </a:lnTo>
                  <a:cubicBezTo>
                    <a:pt x="8252" y="3048"/>
                    <a:pt x="8571" y="2729"/>
                    <a:pt x="8958" y="2729"/>
                  </a:cubicBezTo>
                  <a:close/>
                  <a:moveTo>
                    <a:pt x="12175" y="2729"/>
                  </a:moveTo>
                  <a:cubicBezTo>
                    <a:pt x="12563" y="2729"/>
                    <a:pt x="12881" y="3048"/>
                    <a:pt x="12881" y="3435"/>
                  </a:cubicBezTo>
                  <a:lnTo>
                    <a:pt x="12881" y="4828"/>
                  </a:lnTo>
                  <a:lnTo>
                    <a:pt x="11474" y="4828"/>
                  </a:lnTo>
                  <a:lnTo>
                    <a:pt x="11474" y="3435"/>
                  </a:lnTo>
                  <a:cubicBezTo>
                    <a:pt x="11474" y="3048"/>
                    <a:pt x="11787" y="2729"/>
                    <a:pt x="12175" y="2729"/>
                  </a:cubicBezTo>
                  <a:close/>
                  <a:moveTo>
                    <a:pt x="1829" y="1"/>
                  </a:moveTo>
                  <a:cubicBezTo>
                    <a:pt x="1706" y="1"/>
                    <a:pt x="1612" y="96"/>
                    <a:pt x="1612" y="214"/>
                  </a:cubicBezTo>
                  <a:cubicBezTo>
                    <a:pt x="1612" y="333"/>
                    <a:pt x="1706" y="433"/>
                    <a:pt x="1829" y="433"/>
                  </a:cubicBezTo>
                  <a:lnTo>
                    <a:pt x="2303" y="433"/>
                  </a:lnTo>
                  <a:lnTo>
                    <a:pt x="2303" y="689"/>
                  </a:lnTo>
                  <a:lnTo>
                    <a:pt x="219" y="689"/>
                  </a:lnTo>
                  <a:cubicBezTo>
                    <a:pt x="101" y="689"/>
                    <a:pt x="1" y="787"/>
                    <a:pt x="1" y="906"/>
                  </a:cubicBezTo>
                  <a:lnTo>
                    <a:pt x="1" y="1825"/>
                  </a:lnTo>
                  <a:cubicBezTo>
                    <a:pt x="1" y="1944"/>
                    <a:pt x="101" y="2038"/>
                    <a:pt x="219" y="2038"/>
                  </a:cubicBezTo>
                  <a:lnTo>
                    <a:pt x="2303" y="2038"/>
                  </a:lnTo>
                  <a:lnTo>
                    <a:pt x="2303" y="2318"/>
                  </a:lnTo>
                  <a:cubicBezTo>
                    <a:pt x="1778" y="2422"/>
                    <a:pt x="1384" y="2882"/>
                    <a:pt x="1384" y="3435"/>
                  </a:cubicBezTo>
                  <a:lnTo>
                    <a:pt x="1384" y="5046"/>
                  </a:lnTo>
                  <a:cubicBezTo>
                    <a:pt x="1384" y="5164"/>
                    <a:pt x="1479" y="5259"/>
                    <a:pt x="1597" y="5259"/>
                  </a:cubicBezTo>
                  <a:lnTo>
                    <a:pt x="3435" y="5259"/>
                  </a:lnTo>
                  <a:cubicBezTo>
                    <a:pt x="3558" y="5259"/>
                    <a:pt x="3654" y="5164"/>
                    <a:pt x="3654" y="5046"/>
                  </a:cubicBezTo>
                  <a:lnTo>
                    <a:pt x="3654" y="3435"/>
                  </a:lnTo>
                  <a:cubicBezTo>
                    <a:pt x="3654" y="2882"/>
                    <a:pt x="3256" y="2422"/>
                    <a:pt x="2734" y="2318"/>
                  </a:cubicBezTo>
                  <a:lnTo>
                    <a:pt x="2734" y="2038"/>
                  </a:lnTo>
                  <a:lnTo>
                    <a:pt x="5519" y="2038"/>
                  </a:lnTo>
                  <a:lnTo>
                    <a:pt x="5519" y="2318"/>
                  </a:lnTo>
                  <a:cubicBezTo>
                    <a:pt x="4998" y="2422"/>
                    <a:pt x="4601" y="2882"/>
                    <a:pt x="4601" y="3435"/>
                  </a:cubicBezTo>
                  <a:lnTo>
                    <a:pt x="4601" y="5046"/>
                  </a:lnTo>
                  <a:cubicBezTo>
                    <a:pt x="4601" y="5164"/>
                    <a:pt x="4699" y="5259"/>
                    <a:pt x="4819" y="5259"/>
                  </a:cubicBezTo>
                  <a:lnTo>
                    <a:pt x="6656" y="5259"/>
                  </a:lnTo>
                  <a:cubicBezTo>
                    <a:pt x="6774" y="5259"/>
                    <a:pt x="6874" y="5164"/>
                    <a:pt x="6874" y="5046"/>
                  </a:cubicBezTo>
                  <a:lnTo>
                    <a:pt x="6874" y="3435"/>
                  </a:lnTo>
                  <a:cubicBezTo>
                    <a:pt x="6874" y="2882"/>
                    <a:pt x="6476" y="2422"/>
                    <a:pt x="5956" y="2318"/>
                  </a:cubicBezTo>
                  <a:lnTo>
                    <a:pt x="5956" y="2038"/>
                  </a:lnTo>
                  <a:lnTo>
                    <a:pt x="8741" y="2038"/>
                  </a:lnTo>
                  <a:lnTo>
                    <a:pt x="8741" y="2318"/>
                  </a:lnTo>
                  <a:cubicBezTo>
                    <a:pt x="8219" y="2422"/>
                    <a:pt x="7821" y="2882"/>
                    <a:pt x="7821" y="3435"/>
                  </a:cubicBezTo>
                  <a:lnTo>
                    <a:pt x="7821" y="5046"/>
                  </a:lnTo>
                  <a:cubicBezTo>
                    <a:pt x="7821" y="5164"/>
                    <a:pt x="7917" y="5259"/>
                    <a:pt x="8040" y="5259"/>
                  </a:cubicBezTo>
                  <a:lnTo>
                    <a:pt x="9878" y="5259"/>
                  </a:lnTo>
                  <a:cubicBezTo>
                    <a:pt x="9996" y="5259"/>
                    <a:pt x="10091" y="5164"/>
                    <a:pt x="10091" y="5046"/>
                  </a:cubicBezTo>
                  <a:lnTo>
                    <a:pt x="10091" y="3435"/>
                  </a:lnTo>
                  <a:cubicBezTo>
                    <a:pt x="10091" y="2882"/>
                    <a:pt x="9697" y="2422"/>
                    <a:pt x="9172" y="2318"/>
                  </a:cubicBezTo>
                  <a:lnTo>
                    <a:pt x="9172" y="2038"/>
                  </a:lnTo>
                  <a:lnTo>
                    <a:pt x="11962" y="2038"/>
                  </a:lnTo>
                  <a:lnTo>
                    <a:pt x="11962" y="2318"/>
                  </a:lnTo>
                  <a:cubicBezTo>
                    <a:pt x="11436" y="2422"/>
                    <a:pt x="11043" y="2882"/>
                    <a:pt x="11043" y="3435"/>
                  </a:cubicBezTo>
                  <a:lnTo>
                    <a:pt x="11043" y="5046"/>
                  </a:lnTo>
                  <a:cubicBezTo>
                    <a:pt x="11043" y="5164"/>
                    <a:pt x="11138" y="5259"/>
                    <a:pt x="11256" y="5259"/>
                  </a:cubicBezTo>
                  <a:lnTo>
                    <a:pt x="13099" y="5259"/>
                  </a:lnTo>
                  <a:cubicBezTo>
                    <a:pt x="13217" y="5259"/>
                    <a:pt x="13311" y="5164"/>
                    <a:pt x="13311" y="5046"/>
                  </a:cubicBezTo>
                  <a:lnTo>
                    <a:pt x="13311" y="3435"/>
                  </a:lnTo>
                  <a:cubicBezTo>
                    <a:pt x="13311" y="2882"/>
                    <a:pt x="12913" y="2422"/>
                    <a:pt x="12393" y="2318"/>
                  </a:cubicBezTo>
                  <a:lnTo>
                    <a:pt x="12393" y="2038"/>
                  </a:lnTo>
                  <a:lnTo>
                    <a:pt x="14477" y="2038"/>
                  </a:lnTo>
                  <a:cubicBezTo>
                    <a:pt x="14596" y="2038"/>
                    <a:pt x="14695" y="1944"/>
                    <a:pt x="14695" y="1825"/>
                  </a:cubicBezTo>
                  <a:lnTo>
                    <a:pt x="14695" y="906"/>
                  </a:lnTo>
                  <a:cubicBezTo>
                    <a:pt x="14695" y="787"/>
                    <a:pt x="14596" y="689"/>
                    <a:pt x="14477" y="689"/>
                  </a:cubicBezTo>
                  <a:lnTo>
                    <a:pt x="12393" y="689"/>
                  </a:lnTo>
                  <a:lnTo>
                    <a:pt x="12393" y="433"/>
                  </a:lnTo>
                  <a:lnTo>
                    <a:pt x="12867" y="433"/>
                  </a:lnTo>
                  <a:cubicBezTo>
                    <a:pt x="12985" y="433"/>
                    <a:pt x="13084" y="333"/>
                    <a:pt x="13084" y="214"/>
                  </a:cubicBezTo>
                  <a:cubicBezTo>
                    <a:pt x="13084" y="96"/>
                    <a:pt x="12985" y="1"/>
                    <a:pt x="12867" y="1"/>
                  </a:cubicBezTo>
                  <a:lnTo>
                    <a:pt x="11488" y="1"/>
                  </a:lnTo>
                  <a:cubicBezTo>
                    <a:pt x="11370" y="1"/>
                    <a:pt x="11271" y="96"/>
                    <a:pt x="11271" y="214"/>
                  </a:cubicBezTo>
                  <a:cubicBezTo>
                    <a:pt x="11271" y="333"/>
                    <a:pt x="11370" y="433"/>
                    <a:pt x="11488" y="433"/>
                  </a:cubicBezTo>
                  <a:lnTo>
                    <a:pt x="11962" y="433"/>
                  </a:lnTo>
                  <a:lnTo>
                    <a:pt x="11962" y="689"/>
                  </a:lnTo>
                  <a:lnTo>
                    <a:pt x="9172" y="689"/>
                  </a:lnTo>
                  <a:lnTo>
                    <a:pt x="9172" y="433"/>
                  </a:lnTo>
                  <a:lnTo>
                    <a:pt x="9645" y="433"/>
                  </a:lnTo>
                  <a:cubicBezTo>
                    <a:pt x="9769" y="433"/>
                    <a:pt x="9863" y="333"/>
                    <a:pt x="9863" y="214"/>
                  </a:cubicBezTo>
                  <a:cubicBezTo>
                    <a:pt x="9863" y="96"/>
                    <a:pt x="9769" y="1"/>
                    <a:pt x="9645" y="1"/>
                  </a:cubicBezTo>
                  <a:lnTo>
                    <a:pt x="8267" y="1"/>
                  </a:lnTo>
                  <a:cubicBezTo>
                    <a:pt x="8149" y="1"/>
                    <a:pt x="8053" y="96"/>
                    <a:pt x="8053" y="214"/>
                  </a:cubicBezTo>
                  <a:cubicBezTo>
                    <a:pt x="8053" y="333"/>
                    <a:pt x="8149" y="433"/>
                    <a:pt x="8267" y="433"/>
                  </a:cubicBezTo>
                  <a:lnTo>
                    <a:pt x="8741" y="433"/>
                  </a:lnTo>
                  <a:lnTo>
                    <a:pt x="8741" y="689"/>
                  </a:lnTo>
                  <a:lnTo>
                    <a:pt x="5956" y="689"/>
                  </a:lnTo>
                  <a:lnTo>
                    <a:pt x="5956" y="433"/>
                  </a:lnTo>
                  <a:lnTo>
                    <a:pt x="6429" y="433"/>
                  </a:lnTo>
                  <a:cubicBezTo>
                    <a:pt x="6547" y="433"/>
                    <a:pt x="6642" y="333"/>
                    <a:pt x="6642" y="214"/>
                  </a:cubicBezTo>
                  <a:cubicBezTo>
                    <a:pt x="6642" y="96"/>
                    <a:pt x="6547" y="1"/>
                    <a:pt x="6429" y="1"/>
                  </a:cubicBezTo>
                  <a:lnTo>
                    <a:pt x="5046" y="1"/>
                  </a:lnTo>
                  <a:cubicBezTo>
                    <a:pt x="4927" y="1"/>
                    <a:pt x="4832" y="96"/>
                    <a:pt x="4832" y="214"/>
                  </a:cubicBezTo>
                  <a:cubicBezTo>
                    <a:pt x="4832" y="333"/>
                    <a:pt x="4927" y="433"/>
                    <a:pt x="5046" y="433"/>
                  </a:cubicBezTo>
                  <a:lnTo>
                    <a:pt x="5519" y="433"/>
                  </a:lnTo>
                  <a:lnTo>
                    <a:pt x="5519" y="689"/>
                  </a:lnTo>
                  <a:lnTo>
                    <a:pt x="2734" y="689"/>
                  </a:lnTo>
                  <a:lnTo>
                    <a:pt x="2734" y="433"/>
                  </a:lnTo>
                  <a:lnTo>
                    <a:pt x="3208" y="433"/>
                  </a:lnTo>
                  <a:cubicBezTo>
                    <a:pt x="3326" y="433"/>
                    <a:pt x="3420" y="333"/>
                    <a:pt x="3420" y="214"/>
                  </a:cubicBezTo>
                  <a:cubicBezTo>
                    <a:pt x="3420" y="96"/>
                    <a:pt x="3326" y="1"/>
                    <a:pt x="32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08"/>
            <p:cNvSpPr/>
            <p:nvPr/>
          </p:nvSpPr>
          <p:spPr>
            <a:xfrm>
              <a:off x="7776400" y="2235575"/>
              <a:ext cx="367375" cy="212125"/>
            </a:xfrm>
            <a:custGeom>
              <a:rect b="b" l="l" r="r" t="t"/>
              <a:pathLst>
                <a:path extrusionOk="0" h="8485" w="14695">
                  <a:moveTo>
                    <a:pt x="4373" y="432"/>
                  </a:moveTo>
                  <a:lnTo>
                    <a:pt x="4373" y="692"/>
                  </a:lnTo>
                  <a:lnTo>
                    <a:pt x="3885" y="692"/>
                  </a:lnTo>
                  <a:lnTo>
                    <a:pt x="3885" y="432"/>
                  </a:lnTo>
                  <a:close/>
                  <a:moveTo>
                    <a:pt x="7589" y="432"/>
                  </a:moveTo>
                  <a:lnTo>
                    <a:pt x="7589" y="692"/>
                  </a:lnTo>
                  <a:lnTo>
                    <a:pt x="7102" y="692"/>
                  </a:lnTo>
                  <a:lnTo>
                    <a:pt x="7102" y="432"/>
                  </a:lnTo>
                  <a:close/>
                  <a:moveTo>
                    <a:pt x="10810" y="432"/>
                  </a:moveTo>
                  <a:lnTo>
                    <a:pt x="10810" y="692"/>
                  </a:lnTo>
                  <a:lnTo>
                    <a:pt x="10323" y="692"/>
                  </a:lnTo>
                  <a:lnTo>
                    <a:pt x="10323" y="432"/>
                  </a:lnTo>
                  <a:close/>
                  <a:moveTo>
                    <a:pt x="4373" y="1123"/>
                  </a:moveTo>
                  <a:lnTo>
                    <a:pt x="4373" y="2748"/>
                  </a:lnTo>
                  <a:cubicBezTo>
                    <a:pt x="4373" y="2805"/>
                    <a:pt x="4397" y="2861"/>
                    <a:pt x="4435" y="2900"/>
                  </a:cubicBezTo>
                  <a:lnTo>
                    <a:pt x="4922" y="3388"/>
                  </a:lnTo>
                  <a:cubicBezTo>
                    <a:pt x="5012" y="3478"/>
                    <a:pt x="5060" y="3596"/>
                    <a:pt x="5060" y="3724"/>
                  </a:cubicBezTo>
                  <a:lnTo>
                    <a:pt x="5060" y="3913"/>
                  </a:lnTo>
                  <a:lnTo>
                    <a:pt x="3193" y="3913"/>
                  </a:lnTo>
                  <a:lnTo>
                    <a:pt x="3193" y="3724"/>
                  </a:lnTo>
                  <a:cubicBezTo>
                    <a:pt x="3193" y="3596"/>
                    <a:pt x="3241" y="3478"/>
                    <a:pt x="3331" y="3388"/>
                  </a:cubicBezTo>
                  <a:lnTo>
                    <a:pt x="3818" y="2900"/>
                  </a:lnTo>
                  <a:cubicBezTo>
                    <a:pt x="3862" y="2861"/>
                    <a:pt x="3885" y="2805"/>
                    <a:pt x="3885" y="2748"/>
                  </a:cubicBezTo>
                  <a:lnTo>
                    <a:pt x="3885" y="1123"/>
                  </a:lnTo>
                  <a:close/>
                  <a:moveTo>
                    <a:pt x="7589" y="1123"/>
                  </a:moveTo>
                  <a:lnTo>
                    <a:pt x="7589" y="2748"/>
                  </a:lnTo>
                  <a:cubicBezTo>
                    <a:pt x="7589" y="2805"/>
                    <a:pt x="7613" y="2861"/>
                    <a:pt x="7655" y="2900"/>
                  </a:cubicBezTo>
                  <a:lnTo>
                    <a:pt x="8144" y="3388"/>
                  </a:lnTo>
                  <a:cubicBezTo>
                    <a:pt x="8234" y="3478"/>
                    <a:pt x="8281" y="3596"/>
                    <a:pt x="8281" y="3724"/>
                  </a:cubicBezTo>
                  <a:lnTo>
                    <a:pt x="8281" y="3913"/>
                  </a:lnTo>
                  <a:lnTo>
                    <a:pt x="6415" y="3913"/>
                  </a:lnTo>
                  <a:lnTo>
                    <a:pt x="6415" y="3724"/>
                  </a:lnTo>
                  <a:cubicBezTo>
                    <a:pt x="6415" y="3596"/>
                    <a:pt x="6462" y="3478"/>
                    <a:pt x="6553" y="3388"/>
                  </a:cubicBezTo>
                  <a:lnTo>
                    <a:pt x="7040" y="2900"/>
                  </a:lnTo>
                  <a:cubicBezTo>
                    <a:pt x="7078" y="2861"/>
                    <a:pt x="7102" y="2805"/>
                    <a:pt x="7102" y="2748"/>
                  </a:cubicBezTo>
                  <a:lnTo>
                    <a:pt x="7102" y="1123"/>
                  </a:lnTo>
                  <a:close/>
                  <a:moveTo>
                    <a:pt x="10810" y="1123"/>
                  </a:moveTo>
                  <a:lnTo>
                    <a:pt x="10810" y="2748"/>
                  </a:lnTo>
                  <a:cubicBezTo>
                    <a:pt x="10810" y="2805"/>
                    <a:pt x="10834" y="2861"/>
                    <a:pt x="10877" y="2900"/>
                  </a:cubicBezTo>
                  <a:lnTo>
                    <a:pt x="11365" y="3388"/>
                  </a:lnTo>
                  <a:cubicBezTo>
                    <a:pt x="11450" y="3478"/>
                    <a:pt x="11503" y="3596"/>
                    <a:pt x="11503" y="3724"/>
                  </a:cubicBezTo>
                  <a:lnTo>
                    <a:pt x="11503" y="3913"/>
                  </a:lnTo>
                  <a:lnTo>
                    <a:pt x="9631" y="3913"/>
                  </a:lnTo>
                  <a:lnTo>
                    <a:pt x="9631" y="3724"/>
                  </a:lnTo>
                  <a:cubicBezTo>
                    <a:pt x="9631" y="3596"/>
                    <a:pt x="9684" y="3478"/>
                    <a:pt x="9773" y="3388"/>
                  </a:cubicBezTo>
                  <a:lnTo>
                    <a:pt x="10261" y="2900"/>
                  </a:lnTo>
                  <a:cubicBezTo>
                    <a:pt x="10299" y="2861"/>
                    <a:pt x="10323" y="2805"/>
                    <a:pt x="10323" y="2748"/>
                  </a:cubicBezTo>
                  <a:lnTo>
                    <a:pt x="10323" y="1123"/>
                  </a:lnTo>
                  <a:close/>
                  <a:moveTo>
                    <a:pt x="5060" y="4345"/>
                  </a:moveTo>
                  <a:lnTo>
                    <a:pt x="5060" y="6211"/>
                  </a:lnTo>
                  <a:lnTo>
                    <a:pt x="3193" y="6211"/>
                  </a:lnTo>
                  <a:lnTo>
                    <a:pt x="3193" y="4345"/>
                  </a:lnTo>
                  <a:close/>
                  <a:moveTo>
                    <a:pt x="8281" y="4345"/>
                  </a:moveTo>
                  <a:lnTo>
                    <a:pt x="8281" y="6211"/>
                  </a:lnTo>
                  <a:lnTo>
                    <a:pt x="6415" y="6211"/>
                  </a:lnTo>
                  <a:lnTo>
                    <a:pt x="6415" y="4345"/>
                  </a:lnTo>
                  <a:close/>
                  <a:moveTo>
                    <a:pt x="11503" y="4345"/>
                  </a:moveTo>
                  <a:lnTo>
                    <a:pt x="11503" y="6211"/>
                  </a:lnTo>
                  <a:lnTo>
                    <a:pt x="9631" y="6211"/>
                  </a:lnTo>
                  <a:lnTo>
                    <a:pt x="9631" y="4345"/>
                  </a:lnTo>
                  <a:close/>
                  <a:moveTo>
                    <a:pt x="5060" y="6642"/>
                  </a:moveTo>
                  <a:lnTo>
                    <a:pt x="5060" y="7135"/>
                  </a:lnTo>
                  <a:lnTo>
                    <a:pt x="3193" y="7135"/>
                  </a:lnTo>
                  <a:lnTo>
                    <a:pt x="3193" y="6642"/>
                  </a:lnTo>
                  <a:close/>
                  <a:moveTo>
                    <a:pt x="8281" y="6642"/>
                  </a:moveTo>
                  <a:lnTo>
                    <a:pt x="8281" y="7135"/>
                  </a:lnTo>
                  <a:lnTo>
                    <a:pt x="6415" y="7135"/>
                  </a:lnTo>
                  <a:lnTo>
                    <a:pt x="6415" y="6642"/>
                  </a:lnTo>
                  <a:close/>
                  <a:moveTo>
                    <a:pt x="11503" y="6642"/>
                  </a:moveTo>
                  <a:lnTo>
                    <a:pt x="11503" y="7135"/>
                  </a:lnTo>
                  <a:lnTo>
                    <a:pt x="9631" y="7135"/>
                  </a:lnTo>
                  <a:lnTo>
                    <a:pt x="9631" y="6642"/>
                  </a:lnTo>
                  <a:close/>
                  <a:moveTo>
                    <a:pt x="3667" y="1"/>
                  </a:moveTo>
                  <a:cubicBezTo>
                    <a:pt x="3549" y="1"/>
                    <a:pt x="3455" y="100"/>
                    <a:pt x="3455" y="218"/>
                  </a:cubicBezTo>
                  <a:lnTo>
                    <a:pt x="3455" y="692"/>
                  </a:lnTo>
                  <a:lnTo>
                    <a:pt x="3435" y="692"/>
                  </a:lnTo>
                  <a:cubicBezTo>
                    <a:pt x="3317" y="692"/>
                    <a:pt x="3222" y="787"/>
                    <a:pt x="3222" y="910"/>
                  </a:cubicBezTo>
                  <a:cubicBezTo>
                    <a:pt x="3222" y="1029"/>
                    <a:pt x="3317" y="1123"/>
                    <a:pt x="3435" y="1123"/>
                  </a:cubicBezTo>
                  <a:lnTo>
                    <a:pt x="3455" y="1123"/>
                  </a:lnTo>
                  <a:lnTo>
                    <a:pt x="3455" y="2658"/>
                  </a:lnTo>
                  <a:lnTo>
                    <a:pt x="3028" y="3084"/>
                  </a:lnTo>
                  <a:cubicBezTo>
                    <a:pt x="2858" y="3255"/>
                    <a:pt x="2762" y="3482"/>
                    <a:pt x="2762" y="3724"/>
                  </a:cubicBezTo>
                  <a:lnTo>
                    <a:pt x="2762" y="7135"/>
                  </a:lnTo>
                  <a:lnTo>
                    <a:pt x="219" y="7135"/>
                  </a:lnTo>
                  <a:cubicBezTo>
                    <a:pt x="101" y="7135"/>
                    <a:pt x="1" y="7229"/>
                    <a:pt x="1" y="7348"/>
                  </a:cubicBezTo>
                  <a:lnTo>
                    <a:pt x="1" y="8267"/>
                  </a:lnTo>
                  <a:cubicBezTo>
                    <a:pt x="1" y="8385"/>
                    <a:pt x="101" y="8484"/>
                    <a:pt x="219" y="8484"/>
                  </a:cubicBezTo>
                  <a:lnTo>
                    <a:pt x="12336" y="8484"/>
                  </a:lnTo>
                  <a:cubicBezTo>
                    <a:pt x="12454" y="8484"/>
                    <a:pt x="12550" y="8385"/>
                    <a:pt x="12550" y="8267"/>
                  </a:cubicBezTo>
                  <a:cubicBezTo>
                    <a:pt x="12550" y="8148"/>
                    <a:pt x="12454" y="8054"/>
                    <a:pt x="12336" y="8054"/>
                  </a:cubicBezTo>
                  <a:lnTo>
                    <a:pt x="432" y="8054"/>
                  </a:lnTo>
                  <a:lnTo>
                    <a:pt x="432" y="7566"/>
                  </a:lnTo>
                  <a:lnTo>
                    <a:pt x="14260" y="7566"/>
                  </a:lnTo>
                  <a:lnTo>
                    <a:pt x="14260" y="8054"/>
                  </a:lnTo>
                  <a:lnTo>
                    <a:pt x="13340" y="8054"/>
                  </a:lnTo>
                  <a:cubicBezTo>
                    <a:pt x="13222" y="8054"/>
                    <a:pt x="13127" y="8148"/>
                    <a:pt x="13127" y="8267"/>
                  </a:cubicBezTo>
                  <a:cubicBezTo>
                    <a:pt x="13127" y="8385"/>
                    <a:pt x="13222" y="8484"/>
                    <a:pt x="13340" y="8484"/>
                  </a:cubicBezTo>
                  <a:lnTo>
                    <a:pt x="14477" y="8484"/>
                  </a:lnTo>
                  <a:cubicBezTo>
                    <a:pt x="14596" y="8484"/>
                    <a:pt x="14695" y="8385"/>
                    <a:pt x="14695" y="8267"/>
                  </a:cubicBezTo>
                  <a:lnTo>
                    <a:pt x="14695" y="7348"/>
                  </a:lnTo>
                  <a:cubicBezTo>
                    <a:pt x="14695" y="7229"/>
                    <a:pt x="14596" y="7135"/>
                    <a:pt x="14477" y="7135"/>
                  </a:cubicBezTo>
                  <a:lnTo>
                    <a:pt x="11933" y="7135"/>
                  </a:lnTo>
                  <a:lnTo>
                    <a:pt x="11933" y="3724"/>
                  </a:lnTo>
                  <a:cubicBezTo>
                    <a:pt x="11933" y="3482"/>
                    <a:pt x="11839" y="3255"/>
                    <a:pt x="11669" y="3084"/>
                  </a:cubicBezTo>
                  <a:lnTo>
                    <a:pt x="11242" y="2658"/>
                  </a:lnTo>
                  <a:lnTo>
                    <a:pt x="11242" y="1123"/>
                  </a:lnTo>
                  <a:lnTo>
                    <a:pt x="11256" y="1123"/>
                  </a:lnTo>
                  <a:cubicBezTo>
                    <a:pt x="11374" y="1123"/>
                    <a:pt x="11474" y="1029"/>
                    <a:pt x="11474" y="910"/>
                  </a:cubicBezTo>
                  <a:cubicBezTo>
                    <a:pt x="11474" y="787"/>
                    <a:pt x="11374" y="692"/>
                    <a:pt x="11256" y="692"/>
                  </a:cubicBezTo>
                  <a:lnTo>
                    <a:pt x="11242" y="692"/>
                  </a:lnTo>
                  <a:lnTo>
                    <a:pt x="11242" y="218"/>
                  </a:lnTo>
                  <a:cubicBezTo>
                    <a:pt x="11242" y="100"/>
                    <a:pt x="11147" y="1"/>
                    <a:pt x="11029" y="1"/>
                  </a:cubicBezTo>
                  <a:lnTo>
                    <a:pt x="10110" y="1"/>
                  </a:lnTo>
                  <a:cubicBezTo>
                    <a:pt x="9986" y="1"/>
                    <a:pt x="9892" y="100"/>
                    <a:pt x="9892" y="218"/>
                  </a:cubicBezTo>
                  <a:lnTo>
                    <a:pt x="9892" y="692"/>
                  </a:lnTo>
                  <a:lnTo>
                    <a:pt x="9878" y="692"/>
                  </a:lnTo>
                  <a:cubicBezTo>
                    <a:pt x="9759" y="692"/>
                    <a:pt x="9660" y="787"/>
                    <a:pt x="9660" y="910"/>
                  </a:cubicBezTo>
                  <a:cubicBezTo>
                    <a:pt x="9660" y="1029"/>
                    <a:pt x="9759" y="1123"/>
                    <a:pt x="9878" y="1123"/>
                  </a:cubicBezTo>
                  <a:lnTo>
                    <a:pt x="9892" y="1123"/>
                  </a:lnTo>
                  <a:lnTo>
                    <a:pt x="9892" y="2658"/>
                  </a:lnTo>
                  <a:lnTo>
                    <a:pt x="9465" y="3084"/>
                  </a:lnTo>
                  <a:cubicBezTo>
                    <a:pt x="9295" y="3255"/>
                    <a:pt x="9200" y="3482"/>
                    <a:pt x="9200" y="3724"/>
                  </a:cubicBezTo>
                  <a:lnTo>
                    <a:pt x="9200" y="7135"/>
                  </a:lnTo>
                  <a:lnTo>
                    <a:pt x="8713" y="7135"/>
                  </a:lnTo>
                  <a:lnTo>
                    <a:pt x="8713" y="3724"/>
                  </a:lnTo>
                  <a:cubicBezTo>
                    <a:pt x="8713" y="3482"/>
                    <a:pt x="8617" y="3255"/>
                    <a:pt x="8447" y="3084"/>
                  </a:cubicBezTo>
                  <a:lnTo>
                    <a:pt x="8025" y="2658"/>
                  </a:lnTo>
                  <a:lnTo>
                    <a:pt x="8025" y="1123"/>
                  </a:lnTo>
                  <a:lnTo>
                    <a:pt x="8040" y="1123"/>
                  </a:lnTo>
                  <a:cubicBezTo>
                    <a:pt x="8158" y="1123"/>
                    <a:pt x="8252" y="1029"/>
                    <a:pt x="8252" y="910"/>
                  </a:cubicBezTo>
                  <a:cubicBezTo>
                    <a:pt x="8252" y="787"/>
                    <a:pt x="8158" y="692"/>
                    <a:pt x="8040" y="692"/>
                  </a:cubicBezTo>
                  <a:lnTo>
                    <a:pt x="8025" y="692"/>
                  </a:lnTo>
                  <a:lnTo>
                    <a:pt x="8025" y="218"/>
                  </a:lnTo>
                  <a:cubicBezTo>
                    <a:pt x="8025" y="100"/>
                    <a:pt x="7926" y="1"/>
                    <a:pt x="7808" y="1"/>
                  </a:cubicBezTo>
                  <a:lnTo>
                    <a:pt x="6888" y="1"/>
                  </a:lnTo>
                  <a:cubicBezTo>
                    <a:pt x="6770" y="1"/>
                    <a:pt x="6671" y="100"/>
                    <a:pt x="6671" y="218"/>
                  </a:cubicBezTo>
                  <a:lnTo>
                    <a:pt x="6671" y="692"/>
                  </a:lnTo>
                  <a:lnTo>
                    <a:pt x="6656" y="692"/>
                  </a:lnTo>
                  <a:cubicBezTo>
                    <a:pt x="6538" y="692"/>
                    <a:pt x="6443" y="787"/>
                    <a:pt x="6443" y="910"/>
                  </a:cubicBezTo>
                  <a:cubicBezTo>
                    <a:pt x="6443" y="1029"/>
                    <a:pt x="6538" y="1123"/>
                    <a:pt x="6656" y="1123"/>
                  </a:cubicBezTo>
                  <a:lnTo>
                    <a:pt x="6671" y="1123"/>
                  </a:lnTo>
                  <a:lnTo>
                    <a:pt x="6671" y="2658"/>
                  </a:lnTo>
                  <a:lnTo>
                    <a:pt x="6249" y="3084"/>
                  </a:lnTo>
                  <a:cubicBezTo>
                    <a:pt x="6074" y="3255"/>
                    <a:pt x="5984" y="3482"/>
                    <a:pt x="5984" y="3724"/>
                  </a:cubicBezTo>
                  <a:lnTo>
                    <a:pt x="5984" y="7135"/>
                  </a:lnTo>
                  <a:lnTo>
                    <a:pt x="5491" y="7135"/>
                  </a:lnTo>
                  <a:lnTo>
                    <a:pt x="5491" y="3724"/>
                  </a:lnTo>
                  <a:cubicBezTo>
                    <a:pt x="5491" y="3482"/>
                    <a:pt x="5401" y="3255"/>
                    <a:pt x="5226" y="3084"/>
                  </a:cubicBezTo>
                  <a:lnTo>
                    <a:pt x="4804" y="2658"/>
                  </a:lnTo>
                  <a:lnTo>
                    <a:pt x="4804" y="1123"/>
                  </a:lnTo>
                  <a:lnTo>
                    <a:pt x="4819" y="1123"/>
                  </a:lnTo>
                  <a:cubicBezTo>
                    <a:pt x="4937" y="1123"/>
                    <a:pt x="5031" y="1029"/>
                    <a:pt x="5031" y="910"/>
                  </a:cubicBezTo>
                  <a:cubicBezTo>
                    <a:pt x="5031" y="787"/>
                    <a:pt x="4937" y="692"/>
                    <a:pt x="4819" y="692"/>
                  </a:cubicBezTo>
                  <a:lnTo>
                    <a:pt x="4804" y="692"/>
                  </a:lnTo>
                  <a:lnTo>
                    <a:pt x="4804" y="218"/>
                  </a:lnTo>
                  <a:cubicBezTo>
                    <a:pt x="4804" y="100"/>
                    <a:pt x="4705" y="1"/>
                    <a:pt x="45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108"/>
          <p:cNvGrpSpPr/>
          <p:nvPr/>
        </p:nvGrpSpPr>
        <p:grpSpPr>
          <a:xfrm>
            <a:off x="6528325" y="2635625"/>
            <a:ext cx="367250" cy="367275"/>
            <a:chOff x="6528325" y="2635625"/>
            <a:chExt cx="367250" cy="367275"/>
          </a:xfrm>
        </p:grpSpPr>
        <p:sp>
          <p:nvSpPr>
            <p:cNvPr id="1995" name="Google Shape;1995;p108"/>
            <p:cNvSpPr/>
            <p:nvPr/>
          </p:nvSpPr>
          <p:spPr>
            <a:xfrm>
              <a:off x="6792775" y="2911650"/>
              <a:ext cx="79825" cy="68250"/>
            </a:xfrm>
            <a:custGeom>
              <a:rect b="b" l="l" r="r" t="t"/>
              <a:pathLst>
                <a:path extrusionOk="0" h="2730" w="3193">
                  <a:moveTo>
                    <a:pt x="2762" y="432"/>
                  </a:moveTo>
                  <a:lnTo>
                    <a:pt x="2762" y="2299"/>
                  </a:lnTo>
                  <a:lnTo>
                    <a:pt x="431" y="2299"/>
                  </a:lnTo>
                  <a:lnTo>
                    <a:pt x="431" y="432"/>
                  </a:lnTo>
                  <a:close/>
                  <a:moveTo>
                    <a:pt x="217" y="1"/>
                  </a:moveTo>
                  <a:cubicBezTo>
                    <a:pt x="95" y="1"/>
                    <a:pt x="0" y="96"/>
                    <a:pt x="0" y="215"/>
                  </a:cubicBezTo>
                  <a:lnTo>
                    <a:pt x="0" y="2517"/>
                  </a:lnTo>
                  <a:cubicBezTo>
                    <a:pt x="0" y="2635"/>
                    <a:pt x="95" y="2729"/>
                    <a:pt x="217" y="2729"/>
                  </a:cubicBezTo>
                  <a:lnTo>
                    <a:pt x="2974" y="2729"/>
                  </a:lnTo>
                  <a:cubicBezTo>
                    <a:pt x="3094" y="2729"/>
                    <a:pt x="3193" y="2635"/>
                    <a:pt x="3193" y="2517"/>
                  </a:cubicBezTo>
                  <a:lnTo>
                    <a:pt x="3193" y="215"/>
                  </a:lnTo>
                  <a:cubicBezTo>
                    <a:pt x="3193" y="96"/>
                    <a:pt x="3094" y="1"/>
                    <a:pt x="29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08"/>
            <p:cNvSpPr/>
            <p:nvPr/>
          </p:nvSpPr>
          <p:spPr>
            <a:xfrm>
              <a:off x="6792775" y="2831150"/>
              <a:ext cx="79825" cy="68350"/>
            </a:xfrm>
            <a:custGeom>
              <a:rect b="b" l="l" r="r" t="t"/>
              <a:pathLst>
                <a:path extrusionOk="0" h="2734" w="3193">
                  <a:moveTo>
                    <a:pt x="2762" y="431"/>
                  </a:moveTo>
                  <a:lnTo>
                    <a:pt x="2762" y="2298"/>
                  </a:lnTo>
                  <a:lnTo>
                    <a:pt x="431" y="2298"/>
                  </a:lnTo>
                  <a:lnTo>
                    <a:pt x="431" y="431"/>
                  </a:lnTo>
                  <a:close/>
                  <a:moveTo>
                    <a:pt x="217" y="0"/>
                  </a:moveTo>
                  <a:cubicBezTo>
                    <a:pt x="95" y="0"/>
                    <a:pt x="0" y="95"/>
                    <a:pt x="0" y="213"/>
                  </a:cubicBezTo>
                  <a:lnTo>
                    <a:pt x="0" y="2515"/>
                  </a:lnTo>
                  <a:cubicBezTo>
                    <a:pt x="0" y="2634"/>
                    <a:pt x="95" y="2733"/>
                    <a:pt x="217" y="2733"/>
                  </a:cubicBezTo>
                  <a:lnTo>
                    <a:pt x="2974" y="2733"/>
                  </a:lnTo>
                  <a:cubicBezTo>
                    <a:pt x="3094" y="2733"/>
                    <a:pt x="3193" y="2634"/>
                    <a:pt x="3193" y="2515"/>
                  </a:cubicBezTo>
                  <a:lnTo>
                    <a:pt x="3193" y="213"/>
                  </a:lnTo>
                  <a:cubicBezTo>
                    <a:pt x="3193" y="95"/>
                    <a:pt x="3094" y="0"/>
                    <a:pt x="29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08"/>
            <p:cNvSpPr/>
            <p:nvPr/>
          </p:nvSpPr>
          <p:spPr>
            <a:xfrm>
              <a:off x="6607200" y="2823250"/>
              <a:ext cx="101275" cy="100250"/>
            </a:xfrm>
            <a:custGeom>
              <a:rect b="b" l="l" r="r" t="t"/>
              <a:pathLst>
                <a:path extrusionOk="0" h="4010" w="4051">
                  <a:moveTo>
                    <a:pt x="1862" y="520"/>
                  </a:moveTo>
                  <a:lnTo>
                    <a:pt x="3510" y="2168"/>
                  </a:lnTo>
                  <a:lnTo>
                    <a:pt x="2189" y="3490"/>
                  </a:lnTo>
                  <a:lnTo>
                    <a:pt x="541" y="1842"/>
                  </a:lnTo>
                  <a:lnTo>
                    <a:pt x="1862" y="520"/>
                  </a:lnTo>
                  <a:close/>
                  <a:moveTo>
                    <a:pt x="1864" y="1"/>
                  </a:moveTo>
                  <a:cubicBezTo>
                    <a:pt x="1809" y="1"/>
                    <a:pt x="1753" y="22"/>
                    <a:pt x="1710" y="65"/>
                  </a:cubicBezTo>
                  <a:lnTo>
                    <a:pt x="86" y="1690"/>
                  </a:lnTo>
                  <a:cubicBezTo>
                    <a:pt x="1" y="1770"/>
                    <a:pt x="1" y="1912"/>
                    <a:pt x="86" y="1993"/>
                  </a:cubicBezTo>
                  <a:lnTo>
                    <a:pt x="2037" y="3945"/>
                  </a:lnTo>
                  <a:cubicBezTo>
                    <a:pt x="2077" y="3988"/>
                    <a:pt x="2133" y="4009"/>
                    <a:pt x="2188" y="4009"/>
                  </a:cubicBezTo>
                  <a:cubicBezTo>
                    <a:pt x="2244" y="4009"/>
                    <a:pt x="2300" y="3988"/>
                    <a:pt x="2340" y="3945"/>
                  </a:cubicBezTo>
                  <a:lnTo>
                    <a:pt x="3965" y="2319"/>
                  </a:lnTo>
                  <a:cubicBezTo>
                    <a:pt x="4050" y="2234"/>
                    <a:pt x="4050" y="2098"/>
                    <a:pt x="3965" y="2017"/>
                  </a:cubicBezTo>
                  <a:lnTo>
                    <a:pt x="2019" y="65"/>
                  </a:lnTo>
                  <a:cubicBezTo>
                    <a:pt x="1976" y="22"/>
                    <a:pt x="1920" y="1"/>
                    <a:pt x="1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08"/>
            <p:cNvSpPr/>
            <p:nvPr/>
          </p:nvSpPr>
          <p:spPr>
            <a:xfrm>
              <a:off x="6664150" y="2766300"/>
              <a:ext cx="101275" cy="100250"/>
            </a:xfrm>
            <a:custGeom>
              <a:rect b="b" l="l" r="r" t="t"/>
              <a:pathLst>
                <a:path extrusionOk="0" h="4010" w="4051">
                  <a:moveTo>
                    <a:pt x="1862" y="524"/>
                  </a:moveTo>
                  <a:lnTo>
                    <a:pt x="3510" y="2168"/>
                  </a:lnTo>
                  <a:lnTo>
                    <a:pt x="2189" y="3489"/>
                  </a:lnTo>
                  <a:lnTo>
                    <a:pt x="541" y="1846"/>
                  </a:lnTo>
                  <a:lnTo>
                    <a:pt x="1862" y="524"/>
                  </a:lnTo>
                  <a:close/>
                  <a:moveTo>
                    <a:pt x="1863" y="1"/>
                  </a:moveTo>
                  <a:cubicBezTo>
                    <a:pt x="1808" y="1"/>
                    <a:pt x="1753" y="22"/>
                    <a:pt x="1711" y="65"/>
                  </a:cubicBezTo>
                  <a:lnTo>
                    <a:pt x="82" y="1689"/>
                  </a:lnTo>
                  <a:cubicBezTo>
                    <a:pt x="1" y="1774"/>
                    <a:pt x="1" y="1912"/>
                    <a:pt x="82" y="1997"/>
                  </a:cubicBezTo>
                  <a:lnTo>
                    <a:pt x="2032" y="3949"/>
                  </a:lnTo>
                  <a:cubicBezTo>
                    <a:pt x="2075" y="3989"/>
                    <a:pt x="2131" y="4009"/>
                    <a:pt x="2187" y="4009"/>
                  </a:cubicBezTo>
                  <a:cubicBezTo>
                    <a:pt x="2242" y="4009"/>
                    <a:pt x="2298" y="3989"/>
                    <a:pt x="2341" y="3949"/>
                  </a:cubicBezTo>
                  <a:lnTo>
                    <a:pt x="3965" y="2319"/>
                  </a:lnTo>
                  <a:cubicBezTo>
                    <a:pt x="4050" y="2238"/>
                    <a:pt x="4050" y="2102"/>
                    <a:pt x="3965" y="2017"/>
                  </a:cubicBezTo>
                  <a:lnTo>
                    <a:pt x="2014" y="65"/>
                  </a:lnTo>
                  <a:cubicBezTo>
                    <a:pt x="1972" y="22"/>
                    <a:pt x="1917" y="1"/>
                    <a:pt x="18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08"/>
            <p:cNvSpPr/>
            <p:nvPr/>
          </p:nvSpPr>
          <p:spPr>
            <a:xfrm>
              <a:off x="6528325" y="2635625"/>
              <a:ext cx="367250" cy="367275"/>
            </a:xfrm>
            <a:custGeom>
              <a:rect b="b" l="l" r="r" t="t"/>
              <a:pathLst>
                <a:path extrusionOk="0" h="14691" w="14690">
                  <a:moveTo>
                    <a:pt x="11142" y="5031"/>
                  </a:moveTo>
                  <a:cubicBezTo>
                    <a:pt x="11151" y="5049"/>
                    <a:pt x="11165" y="5064"/>
                    <a:pt x="11180" y="5078"/>
                  </a:cubicBezTo>
                  <a:lnTo>
                    <a:pt x="11217" y="5121"/>
                  </a:lnTo>
                  <a:lnTo>
                    <a:pt x="9896" y="6438"/>
                  </a:lnTo>
                  <a:lnTo>
                    <a:pt x="8489" y="5031"/>
                  </a:lnTo>
                  <a:close/>
                  <a:moveTo>
                    <a:pt x="13340" y="5031"/>
                  </a:moveTo>
                  <a:lnTo>
                    <a:pt x="13340" y="6903"/>
                  </a:lnTo>
                  <a:lnTo>
                    <a:pt x="11346" y="6903"/>
                  </a:lnTo>
                  <a:lnTo>
                    <a:pt x="13211" y="5036"/>
                  </a:lnTo>
                  <a:cubicBezTo>
                    <a:pt x="13211" y="5036"/>
                    <a:pt x="13217" y="5036"/>
                    <a:pt x="13217" y="5031"/>
                  </a:cubicBezTo>
                  <a:close/>
                  <a:moveTo>
                    <a:pt x="12653" y="4988"/>
                  </a:moveTo>
                  <a:lnTo>
                    <a:pt x="5344" y="12293"/>
                  </a:lnTo>
                  <a:lnTo>
                    <a:pt x="2397" y="9347"/>
                  </a:lnTo>
                  <a:lnTo>
                    <a:pt x="6713" y="5031"/>
                  </a:lnTo>
                  <a:lnTo>
                    <a:pt x="7892" y="5031"/>
                  </a:lnTo>
                  <a:cubicBezTo>
                    <a:pt x="7902" y="5049"/>
                    <a:pt x="9744" y="6897"/>
                    <a:pt x="9744" y="6897"/>
                  </a:cubicBezTo>
                  <a:cubicBezTo>
                    <a:pt x="9786" y="6940"/>
                    <a:pt x="9842" y="6961"/>
                    <a:pt x="9897" y="6961"/>
                  </a:cubicBezTo>
                  <a:cubicBezTo>
                    <a:pt x="9952" y="6961"/>
                    <a:pt x="10007" y="6940"/>
                    <a:pt x="10047" y="6897"/>
                  </a:cubicBezTo>
                  <a:lnTo>
                    <a:pt x="11677" y="5272"/>
                  </a:lnTo>
                  <a:cubicBezTo>
                    <a:pt x="11739" y="5206"/>
                    <a:pt x="11757" y="5112"/>
                    <a:pt x="11720" y="5031"/>
                  </a:cubicBezTo>
                  <a:lnTo>
                    <a:pt x="12174" y="5031"/>
                  </a:lnTo>
                  <a:cubicBezTo>
                    <a:pt x="12336" y="5031"/>
                    <a:pt x="12496" y="5016"/>
                    <a:pt x="12653" y="4988"/>
                  </a:cubicBezTo>
                  <a:close/>
                  <a:moveTo>
                    <a:pt x="14258" y="3923"/>
                  </a:moveTo>
                  <a:lnTo>
                    <a:pt x="14258" y="14258"/>
                  </a:lnTo>
                  <a:lnTo>
                    <a:pt x="10091" y="14258"/>
                  </a:lnTo>
                  <a:lnTo>
                    <a:pt x="10091" y="8182"/>
                  </a:lnTo>
                  <a:lnTo>
                    <a:pt x="10091" y="8158"/>
                  </a:lnTo>
                  <a:lnTo>
                    <a:pt x="10919" y="7329"/>
                  </a:lnTo>
                  <a:cubicBezTo>
                    <a:pt x="10928" y="7333"/>
                    <a:pt x="10943" y="7333"/>
                    <a:pt x="10952" y="7333"/>
                  </a:cubicBezTo>
                  <a:lnTo>
                    <a:pt x="13552" y="7333"/>
                  </a:lnTo>
                  <a:cubicBezTo>
                    <a:pt x="13672" y="7333"/>
                    <a:pt x="13771" y="7233"/>
                    <a:pt x="13771" y="7115"/>
                  </a:cubicBezTo>
                  <a:lnTo>
                    <a:pt x="13771" y="4818"/>
                  </a:lnTo>
                  <a:cubicBezTo>
                    <a:pt x="13771" y="4704"/>
                    <a:pt x="13685" y="4614"/>
                    <a:pt x="13576" y="4605"/>
                  </a:cubicBezTo>
                  <a:cubicBezTo>
                    <a:pt x="13847" y="4420"/>
                    <a:pt x="14079" y="4192"/>
                    <a:pt x="14258" y="3923"/>
                  </a:cubicBezTo>
                  <a:close/>
                  <a:moveTo>
                    <a:pt x="213" y="1"/>
                  </a:moveTo>
                  <a:cubicBezTo>
                    <a:pt x="95" y="1"/>
                    <a:pt x="1" y="99"/>
                    <a:pt x="1" y="218"/>
                  </a:cubicBezTo>
                  <a:lnTo>
                    <a:pt x="1" y="4818"/>
                  </a:lnTo>
                  <a:cubicBezTo>
                    <a:pt x="1" y="4936"/>
                    <a:pt x="95" y="5031"/>
                    <a:pt x="213" y="5031"/>
                  </a:cubicBezTo>
                  <a:lnTo>
                    <a:pt x="1824" y="5031"/>
                  </a:lnTo>
                  <a:cubicBezTo>
                    <a:pt x="1942" y="5031"/>
                    <a:pt x="2041" y="4936"/>
                    <a:pt x="2041" y="4818"/>
                  </a:cubicBezTo>
                  <a:cubicBezTo>
                    <a:pt x="2041" y="4699"/>
                    <a:pt x="1942" y="4600"/>
                    <a:pt x="1824" y="4600"/>
                  </a:cubicBezTo>
                  <a:lnTo>
                    <a:pt x="432" y="4600"/>
                  </a:lnTo>
                  <a:lnTo>
                    <a:pt x="432" y="431"/>
                  </a:lnTo>
                  <a:lnTo>
                    <a:pt x="12174" y="431"/>
                  </a:lnTo>
                  <a:cubicBezTo>
                    <a:pt x="13325" y="431"/>
                    <a:pt x="14258" y="1369"/>
                    <a:pt x="14258" y="2515"/>
                  </a:cubicBezTo>
                  <a:cubicBezTo>
                    <a:pt x="14258" y="3667"/>
                    <a:pt x="13325" y="4600"/>
                    <a:pt x="12174" y="4600"/>
                  </a:cubicBezTo>
                  <a:lnTo>
                    <a:pt x="2847" y="4600"/>
                  </a:lnTo>
                  <a:cubicBezTo>
                    <a:pt x="2724" y="4600"/>
                    <a:pt x="2629" y="4699"/>
                    <a:pt x="2629" y="4818"/>
                  </a:cubicBezTo>
                  <a:cubicBezTo>
                    <a:pt x="2629" y="4936"/>
                    <a:pt x="2724" y="5031"/>
                    <a:pt x="2847" y="5031"/>
                  </a:cubicBezTo>
                  <a:lnTo>
                    <a:pt x="6101" y="5031"/>
                  </a:lnTo>
                  <a:lnTo>
                    <a:pt x="1938" y="9195"/>
                  </a:lnTo>
                  <a:cubicBezTo>
                    <a:pt x="1857" y="9280"/>
                    <a:pt x="1857" y="9417"/>
                    <a:pt x="1938" y="9498"/>
                  </a:cubicBezTo>
                  <a:lnTo>
                    <a:pt x="5192" y="12752"/>
                  </a:lnTo>
                  <a:cubicBezTo>
                    <a:pt x="5232" y="12792"/>
                    <a:pt x="5288" y="12812"/>
                    <a:pt x="5343" y="12812"/>
                  </a:cubicBezTo>
                  <a:cubicBezTo>
                    <a:pt x="5399" y="12812"/>
                    <a:pt x="5455" y="12792"/>
                    <a:pt x="5495" y="12752"/>
                  </a:cubicBezTo>
                  <a:lnTo>
                    <a:pt x="9659" y="8589"/>
                  </a:lnTo>
                  <a:lnTo>
                    <a:pt x="9659" y="14476"/>
                  </a:lnTo>
                  <a:cubicBezTo>
                    <a:pt x="9659" y="14595"/>
                    <a:pt x="9754" y="14690"/>
                    <a:pt x="9872" y="14690"/>
                  </a:cubicBezTo>
                  <a:lnTo>
                    <a:pt x="14472" y="14690"/>
                  </a:lnTo>
                  <a:cubicBezTo>
                    <a:pt x="14595" y="14690"/>
                    <a:pt x="14689" y="14595"/>
                    <a:pt x="14689" y="14476"/>
                  </a:cubicBezTo>
                  <a:lnTo>
                    <a:pt x="14689" y="2515"/>
                  </a:lnTo>
                  <a:cubicBezTo>
                    <a:pt x="14689" y="1127"/>
                    <a:pt x="13563" y="1"/>
                    <a:pt x="121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08"/>
            <p:cNvSpPr/>
            <p:nvPr/>
          </p:nvSpPr>
          <p:spPr>
            <a:xfrm>
              <a:off x="6551300" y="2658600"/>
              <a:ext cx="68225" cy="79825"/>
            </a:xfrm>
            <a:custGeom>
              <a:rect b="b" l="l" r="r" t="t"/>
              <a:pathLst>
                <a:path extrusionOk="0" h="3193" w="2729">
                  <a:moveTo>
                    <a:pt x="2298" y="431"/>
                  </a:moveTo>
                  <a:lnTo>
                    <a:pt x="2298" y="2762"/>
                  </a:lnTo>
                  <a:lnTo>
                    <a:pt x="431" y="2762"/>
                  </a:lnTo>
                  <a:lnTo>
                    <a:pt x="431" y="431"/>
                  </a:lnTo>
                  <a:close/>
                  <a:moveTo>
                    <a:pt x="213" y="0"/>
                  </a:moveTo>
                  <a:cubicBezTo>
                    <a:pt x="95" y="0"/>
                    <a:pt x="0" y="100"/>
                    <a:pt x="0" y="218"/>
                  </a:cubicBezTo>
                  <a:lnTo>
                    <a:pt x="0" y="2980"/>
                  </a:lnTo>
                  <a:cubicBezTo>
                    <a:pt x="0" y="3098"/>
                    <a:pt x="95" y="3193"/>
                    <a:pt x="213" y="3193"/>
                  </a:cubicBezTo>
                  <a:lnTo>
                    <a:pt x="2515" y="3193"/>
                  </a:lnTo>
                  <a:cubicBezTo>
                    <a:pt x="2634" y="3193"/>
                    <a:pt x="2729" y="3098"/>
                    <a:pt x="2729" y="2980"/>
                  </a:cubicBezTo>
                  <a:lnTo>
                    <a:pt x="2729" y="218"/>
                  </a:lnTo>
                  <a:cubicBezTo>
                    <a:pt x="2729" y="100"/>
                    <a:pt x="2634" y="0"/>
                    <a:pt x="2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108"/>
            <p:cNvSpPr/>
            <p:nvPr/>
          </p:nvSpPr>
          <p:spPr>
            <a:xfrm>
              <a:off x="6631825" y="2658600"/>
              <a:ext cx="68225" cy="79825"/>
            </a:xfrm>
            <a:custGeom>
              <a:rect b="b" l="l" r="r" t="t"/>
              <a:pathLst>
                <a:path extrusionOk="0" h="3193" w="2729">
                  <a:moveTo>
                    <a:pt x="2298" y="431"/>
                  </a:moveTo>
                  <a:lnTo>
                    <a:pt x="2298" y="2762"/>
                  </a:lnTo>
                  <a:lnTo>
                    <a:pt x="431" y="2762"/>
                  </a:lnTo>
                  <a:lnTo>
                    <a:pt x="431" y="431"/>
                  </a:lnTo>
                  <a:close/>
                  <a:moveTo>
                    <a:pt x="214" y="0"/>
                  </a:moveTo>
                  <a:cubicBezTo>
                    <a:pt x="96" y="0"/>
                    <a:pt x="0" y="100"/>
                    <a:pt x="0" y="218"/>
                  </a:cubicBezTo>
                  <a:lnTo>
                    <a:pt x="0" y="2980"/>
                  </a:lnTo>
                  <a:cubicBezTo>
                    <a:pt x="0" y="3098"/>
                    <a:pt x="96" y="3193"/>
                    <a:pt x="214" y="3193"/>
                  </a:cubicBezTo>
                  <a:lnTo>
                    <a:pt x="2516" y="3193"/>
                  </a:lnTo>
                  <a:cubicBezTo>
                    <a:pt x="2634" y="3193"/>
                    <a:pt x="2729" y="3098"/>
                    <a:pt x="2729" y="2980"/>
                  </a:cubicBezTo>
                  <a:lnTo>
                    <a:pt x="2729" y="218"/>
                  </a:lnTo>
                  <a:cubicBezTo>
                    <a:pt x="2729" y="100"/>
                    <a:pt x="2634" y="0"/>
                    <a:pt x="25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08"/>
            <p:cNvSpPr/>
            <p:nvPr/>
          </p:nvSpPr>
          <p:spPr>
            <a:xfrm>
              <a:off x="6712225" y="2658600"/>
              <a:ext cx="68375" cy="79825"/>
            </a:xfrm>
            <a:custGeom>
              <a:rect b="b" l="l" r="r" t="t"/>
              <a:pathLst>
                <a:path extrusionOk="0" h="3193" w="2735">
                  <a:moveTo>
                    <a:pt x="2303" y="431"/>
                  </a:moveTo>
                  <a:lnTo>
                    <a:pt x="2303" y="2762"/>
                  </a:lnTo>
                  <a:lnTo>
                    <a:pt x="432" y="2762"/>
                  </a:lnTo>
                  <a:lnTo>
                    <a:pt x="432" y="431"/>
                  </a:lnTo>
                  <a:close/>
                  <a:moveTo>
                    <a:pt x="219" y="0"/>
                  </a:moveTo>
                  <a:cubicBezTo>
                    <a:pt x="100" y="0"/>
                    <a:pt x="0" y="100"/>
                    <a:pt x="0" y="218"/>
                  </a:cubicBezTo>
                  <a:lnTo>
                    <a:pt x="0" y="2980"/>
                  </a:lnTo>
                  <a:cubicBezTo>
                    <a:pt x="0" y="3098"/>
                    <a:pt x="100" y="3193"/>
                    <a:pt x="219" y="3193"/>
                  </a:cubicBezTo>
                  <a:lnTo>
                    <a:pt x="2516" y="3193"/>
                  </a:lnTo>
                  <a:cubicBezTo>
                    <a:pt x="2639" y="3193"/>
                    <a:pt x="2735" y="3098"/>
                    <a:pt x="2735" y="2980"/>
                  </a:cubicBezTo>
                  <a:lnTo>
                    <a:pt x="2735" y="218"/>
                  </a:lnTo>
                  <a:cubicBezTo>
                    <a:pt x="2735" y="100"/>
                    <a:pt x="2639" y="0"/>
                    <a:pt x="25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08"/>
            <p:cNvSpPr/>
            <p:nvPr/>
          </p:nvSpPr>
          <p:spPr>
            <a:xfrm>
              <a:off x="6804250" y="2670200"/>
              <a:ext cx="56875" cy="56750"/>
            </a:xfrm>
            <a:custGeom>
              <a:rect b="b" l="l" r="r" t="t"/>
              <a:pathLst>
                <a:path extrusionOk="0" h="2270" w="2275">
                  <a:moveTo>
                    <a:pt x="1137" y="432"/>
                  </a:moveTo>
                  <a:cubicBezTo>
                    <a:pt x="1526" y="432"/>
                    <a:pt x="1843" y="745"/>
                    <a:pt x="1843" y="1132"/>
                  </a:cubicBezTo>
                  <a:cubicBezTo>
                    <a:pt x="1843" y="1521"/>
                    <a:pt x="1526" y="1838"/>
                    <a:pt x="1137" y="1838"/>
                  </a:cubicBezTo>
                  <a:cubicBezTo>
                    <a:pt x="749" y="1838"/>
                    <a:pt x="431" y="1521"/>
                    <a:pt x="431" y="1132"/>
                  </a:cubicBezTo>
                  <a:cubicBezTo>
                    <a:pt x="431" y="745"/>
                    <a:pt x="749" y="432"/>
                    <a:pt x="1137" y="432"/>
                  </a:cubicBezTo>
                  <a:close/>
                  <a:moveTo>
                    <a:pt x="1137" y="0"/>
                  </a:moveTo>
                  <a:cubicBezTo>
                    <a:pt x="512" y="0"/>
                    <a:pt x="1" y="507"/>
                    <a:pt x="1" y="1132"/>
                  </a:cubicBezTo>
                  <a:cubicBezTo>
                    <a:pt x="1" y="1758"/>
                    <a:pt x="512" y="2269"/>
                    <a:pt x="1137" y="2269"/>
                  </a:cubicBezTo>
                  <a:cubicBezTo>
                    <a:pt x="1763" y="2269"/>
                    <a:pt x="2274" y="1758"/>
                    <a:pt x="2274" y="1132"/>
                  </a:cubicBezTo>
                  <a:cubicBezTo>
                    <a:pt x="2274" y="507"/>
                    <a:pt x="1763" y="0"/>
                    <a:pt x="11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108"/>
          <p:cNvGrpSpPr/>
          <p:nvPr/>
        </p:nvGrpSpPr>
        <p:grpSpPr>
          <a:xfrm>
            <a:off x="7166150" y="2635625"/>
            <a:ext cx="367375" cy="367275"/>
            <a:chOff x="7166150" y="2635625"/>
            <a:chExt cx="367375" cy="367275"/>
          </a:xfrm>
        </p:grpSpPr>
        <p:sp>
          <p:nvSpPr>
            <p:cNvPr id="2005" name="Google Shape;2005;p108"/>
            <p:cNvSpPr/>
            <p:nvPr/>
          </p:nvSpPr>
          <p:spPr>
            <a:xfrm>
              <a:off x="7187725" y="2652475"/>
              <a:ext cx="61575" cy="57200"/>
            </a:xfrm>
            <a:custGeom>
              <a:rect b="b" l="l" r="r" t="t"/>
              <a:pathLst>
                <a:path extrusionOk="0" h="2288" w="2463">
                  <a:moveTo>
                    <a:pt x="1256" y="700"/>
                  </a:moveTo>
                  <a:lnTo>
                    <a:pt x="1365" y="918"/>
                  </a:lnTo>
                  <a:cubicBezTo>
                    <a:pt x="1393" y="984"/>
                    <a:pt x="1455" y="1027"/>
                    <a:pt x="1525" y="1036"/>
                  </a:cubicBezTo>
                  <a:lnTo>
                    <a:pt x="1767" y="1074"/>
                  </a:lnTo>
                  <a:lnTo>
                    <a:pt x="1592" y="1244"/>
                  </a:lnTo>
                  <a:cubicBezTo>
                    <a:pt x="1540" y="1297"/>
                    <a:pt x="1520" y="1368"/>
                    <a:pt x="1530" y="1434"/>
                  </a:cubicBezTo>
                  <a:lnTo>
                    <a:pt x="1573" y="1681"/>
                  </a:lnTo>
                  <a:lnTo>
                    <a:pt x="1355" y="1562"/>
                  </a:lnTo>
                  <a:cubicBezTo>
                    <a:pt x="1322" y="1548"/>
                    <a:pt x="1289" y="1539"/>
                    <a:pt x="1256" y="1539"/>
                  </a:cubicBezTo>
                  <a:cubicBezTo>
                    <a:pt x="1217" y="1539"/>
                    <a:pt x="1184" y="1548"/>
                    <a:pt x="1151" y="1562"/>
                  </a:cubicBezTo>
                  <a:lnTo>
                    <a:pt x="933" y="1681"/>
                  </a:lnTo>
                  <a:lnTo>
                    <a:pt x="976" y="1434"/>
                  </a:lnTo>
                  <a:cubicBezTo>
                    <a:pt x="990" y="1368"/>
                    <a:pt x="967" y="1297"/>
                    <a:pt x="915" y="1244"/>
                  </a:cubicBezTo>
                  <a:lnTo>
                    <a:pt x="739" y="1074"/>
                  </a:lnTo>
                  <a:lnTo>
                    <a:pt x="980" y="1036"/>
                  </a:lnTo>
                  <a:cubicBezTo>
                    <a:pt x="1052" y="1027"/>
                    <a:pt x="1113" y="984"/>
                    <a:pt x="1146" y="918"/>
                  </a:cubicBezTo>
                  <a:lnTo>
                    <a:pt x="1256" y="700"/>
                  </a:lnTo>
                  <a:close/>
                  <a:moveTo>
                    <a:pt x="1253" y="0"/>
                  </a:moveTo>
                  <a:cubicBezTo>
                    <a:pt x="1176" y="0"/>
                    <a:pt x="1099" y="39"/>
                    <a:pt x="1061" y="118"/>
                  </a:cubicBezTo>
                  <a:lnTo>
                    <a:pt x="810" y="629"/>
                  </a:lnTo>
                  <a:lnTo>
                    <a:pt x="246" y="709"/>
                  </a:lnTo>
                  <a:cubicBezTo>
                    <a:pt x="71" y="733"/>
                    <a:pt x="0" y="956"/>
                    <a:pt x="123" y="1079"/>
                  </a:cubicBezTo>
                  <a:lnTo>
                    <a:pt x="530" y="1476"/>
                  </a:lnTo>
                  <a:lnTo>
                    <a:pt x="436" y="2036"/>
                  </a:lnTo>
                  <a:cubicBezTo>
                    <a:pt x="413" y="2172"/>
                    <a:pt x="526" y="2287"/>
                    <a:pt x="652" y="2287"/>
                  </a:cubicBezTo>
                  <a:cubicBezTo>
                    <a:pt x="684" y="2287"/>
                    <a:pt x="717" y="2279"/>
                    <a:pt x="749" y="2263"/>
                  </a:cubicBezTo>
                  <a:lnTo>
                    <a:pt x="1256" y="1998"/>
                  </a:lnTo>
                  <a:lnTo>
                    <a:pt x="1757" y="2263"/>
                  </a:lnTo>
                  <a:cubicBezTo>
                    <a:pt x="1789" y="2280"/>
                    <a:pt x="1823" y="2287"/>
                    <a:pt x="1855" y="2287"/>
                  </a:cubicBezTo>
                  <a:cubicBezTo>
                    <a:pt x="1981" y="2287"/>
                    <a:pt x="2092" y="2175"/>
                    <a:pt x="2070" y="2036"/>
                  </a:cubicBezTo>
                  <a:lnTo>
                    <a:pt x="1975" y="1476"/>
                  </a:lnTo>
                  <a:lnTo>
                    <a:pt x="2382" y="1079"/>
                  </a:lnTo>
                  <a:cubicBezTo>
                    <a:pt x="2439" y="1022"/>
                    <a:pt x="2463" y="932"/>
                    <a:pt x="2435" y="857"/>
                  </a:cubicBezTo>
                  <a:cubicBezTo>
                    <a:pt x="2411" y="776"/>
                    <a:pt x="2345" y="719"/>
                    <a:pt x="2264" y="709"/>
                  </a:cubicBezTo>
                  <a:lnTo>
                    <a:pt x="1700" y="629"/>
                  </a:lnTo>
                  <a:lnTo>
                    <a:pt x="1444" y="118"/>
                  </a:lnTo>
                  <a:cubicBezTo>
                    <a:pt x="1407" y="39"/>
                    <a:pt x="1330" y="0"/>
                    <a:pt x="12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08"/>
            <p:cNvSpPr/>
            <p:nvPr/>
          </p:nvSpPr>
          <p:spPr>
            <a:xfrm>
              <a:off x="7239450" y="2727675"/>
              <a:ext cx="62700" cy="57300"/>
            </a:xfrm>
            <a:custGeom>
              <a:rect b="b" l="l" r="r" t="t"/>
              <a:pathLst>
                <a:path extrusionOk="0" h="2292" w="2508">
                  <a:moveTo>
                    <a:pt x="1257" y="700"/>
                  </a:moveTo>
                  <a:lnTo>
                    <a:pt x="1365" y="923"/>
                  </a:lnTo>
                  <a:cubicBezTo>
                    <a:pt x="1393" y="984"/>
                    <a:pt x="1456" y="1032"/>
                    <a:pt x="1526" y="1041"/>
                  </a:cubicBezTo>
                  <a:lnTo>
                    <a:pt x="1768" y="1074"/>
                  </a:lnTo>
                  <a:lnTo>
                    <a:pt x="1592" y="1249"/>
                  </a:lnTo>
                  <a:cubicBezTo>
                    <a:pt x="1541" y="1297"/>
                    <a:pt x="1517" y="1367"/>
                    <a:pt x="1531" y="1439"/>
                  </a:cubicBezTo>
                  <a:lnTo>
                    <a:pt x="1574" y="1680"/>
                  </a:lnTo>
                  <a:lnTo>
                    <a:pt x="1574" y="1680"/>
                  </a:lnTo>
                  <a:lnTo>
                    <a:pt x="1356" y="1566"/>
                  </a:lnTo>
                  <a:cubicBezTo>
                    <a:pt x="1323" y="1548"/>
                    <a:pt x="1290" y="1544"/>
                    <a:pt x="1257" y="1544"/>
                  </a:cubicBezTo>
                  <a:cubicBezTo>
                    <a:pt x="1218" y="1544"/>
                    <a:pt x="1185" y="1548"/>
                    <a:pt x="1152" y="1566"/>
                  </a:cubicBezTo>
                  <a:lnTo>
                    <a:pt x="934" y="1680"/>
                  </a:lnTo>
                  <a:lnTo>
                    <a:pt x="977" y="1439"/>
                  </a:lnTo>
                  <a:cubicBezTo>
                    <a:pt x="991" y="1367"/>
                    <a:pt x="967" y="1297"/>
                    <a:pt x="916" y="1249"/>
                  </a:cubicBezTo>
                  <a:lnTo>
                    <a:pt x="740" y="1074"/>
                  </a:lnTo>
                  <a:lnTo>
                    <a:pt x="982" y="1041"/>
                  </a:lnTo>
                  <a:cubicBezTo>
                    <a:pt x="1052" y="1032"/>
                    <a:pt x="1115" y="984"/>
                    <a:pt x="1148" y="923"/>
                  </a:cubicBezTo>
                  <a:lnTo>
                    <a:pt x="1257" y="700"/>
                  </a:lnTo>
                  <a:close/>
                  <a:moveTo>
                    <a:pt x="1254" y="0"/>
                  </a:moveTo>
                  <a:cubicBezTo>
                    <a:pt x="1177" y="0"/>
                    <a:pt x="1100" y="39"/>
                    <a:pt x="1062" y="117"/>
                  </a:cubicBezTo>
                  <a:lnTo>
                    <a:pt x="811" y="628"/>
                  </a:lnTo>
                  <a:lnTo>
                    <a:pt x="247" y="714"/>
                  </a:lnTo>
                  <a:cubicBezTo>
                    <a:pt x="72" y="738"/>
                    <a:pt x="1" y="956"/>
                    <a:pt x="125" y="1079"/>
                  </a:cubicBezTo>
                  <a:lnTo>
                    <a:pt x="532" y="1477"/>
                  </a:lnTo>
                  <a:lnTo>
                    <a:pt x="437" y="2041"/>
                  </a:lnTo>
                  <a:cubicBezTo>
                    <a:pt x="415" y="2177"/>
                    <a:pt x="527" y="2292"/>
                    <a:pt x="653" y="2292"/>
                  </a:cubicBezTo>
                  <a:cubicBezTo>
                    <a:pt x="685" y="2292"/>
                    <a:pt x="718" y="2284"/>
                    <a:pt x="750" y="2268"/>
                  </a:cubicBezTo>
                  <a:lnTo>
                    <a:pt x="1257" y="2003"/>
                  </a:lnTo>
                  <a:lnTo>
                    <a:pt x="1758" y="2268"/>
                  </a:lnTo>
                  <a:cubicBezTo>
                    <a:pt x="1790" y="2284"/>
                    <a:pt x="1823" y="2292"/>
                    <a:pt x="1855" y="2292"/>
                  </a:cubicBezTo>
                  <a:cubicBezTo>
                    <a:pt x="1981" y="2292"/>
                    <a:pt x="2094" y="2177"/>
                    <a:pt x="2071" y="2041"/>
                  </a:cubicBezTo>
                  <a:lnTo>
                    <a:pt x="1977" y="1477"/>
                  </a:lnTo>
                  <a:lnTo>
                    <a:pt x="2384" y="1079"/>
                  </a:lnTo>
                  <a:cubicBezTo>
                    <a:pt x="2507" y="956"/>
                    <a:pt x="2436" y="738"/>
                    <a:pt x="2265" y="714"/>
                  </a:cubicBezTo>
                  <a:lnTo>
                    <a:pt x="1701" y="628"/>
                  </a:lnTo>
                  <a:lnTo>
                    <a:pt x="1446" y="117"/>
                  </a:lnTo>
                  <a:cubicBezTo>
                    <a:pt x="1408" y="39"/>
                    <a:pt x="1331" y="0"/>
                    <a:pt x="1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08"/>
            <p:cNvSpPr/>
            <p:nvPr/>
          </p:nvSpPr>
          <p:spPr>
            <a:xfrm>
              <a:off x="7184750" y="2802425"/>
              <a:ext cx="62800" cy="57275"/>
            </a:xfrm>
            <a:custGeom>
              <a:rect b="b" l="l" r="r" t="t"/>
              <a:pathLst>
                <a:path extrusionOk="0" h="2291" w="2512">
                  <a:moveTo>
                    <a:pt x="1256" y="704"/>
                  </a:moveTo>
                  <a:lnTo>
                    <a:pt x="1364" y="922"/>
                  </a:lnTo>
                  <a:cubicBezTo>
                    <a:pt x="1398" y="988"/>
                    <a:pt x="1460" y="1031"/>
                    <a:pt x="1526" y="1040"/>
                  </a:cubicBezTo>
                  <a:lnTo>
                    <a:pt x="1773" y="1078"/>
                  </a:lnTo>
                  <a:lnTo>
                    <a:pt x="1597" y="1248"/>
                  </a:lnTo>
                  <a:cubicBezTo>
                    <a:pt x="1545" y="1296"/>
                    <a:pt x="1521" y="1367"/>
                    <a:pt x="1530" y="1438"/>
                  </a:cubicBezTo>
                  <a:lnTo>
                    <a:pt x="1574" y="1680"/>
                  </a:lnTo>
                  <a:lnTo>
                    <a:pt x="1355" y="1566"/>
                  </a:lnTo>
                  <a:cubicBezTo>
                    <a:pt x="1325" y="1549"/>
                    <a:pt x="1290" y="1541"/>
                    <a:pt x="1256" y="1541"/>
                  </a:cubicBezTo>
                  <a:cubicBezTo>
                    <a:pt x="1221" y="1541"/>
                    <a:pt x="1187" y="1549"/>
                    <a:pt x="1156" y="1566"/>
                  </a:cubicBezTo>
                  <a:lnTo>
                    <a:pt x="938" y="1680"/>
                  </a:lnTo>
                  <a:lnTo>
                    <a:pt x="981" y="1438"/>
                  </a:lnTo>
                  <a:cubicBezTo>
                    <a:pt x="990" y="1367"/>
                    <a:pt x="966" y="1296"/>
                    <a:pt x="920" y="1248"/>
                  </a:cubicBezTo>
                  <a:lnTo>
                    <a:pt x="739" y="1078"/>
                  </a:lnTo>
                  <a:lnTo>
                    <a:pt x="986" y="1040"/>
                  </a:lnTo>
                  <a:cubicBezTo>
                    <a:pt x="1057" y="1031"/>
                    <a:pt x="1114" y="988"/>
                    <a:pt x="1147" y="922"/>
                  </a:cubicBezTo>
                  <a:lnTo>
                    <a:pt x="1256" y="704"/>
                  </a:lnTo>
                  <a:close/>
                  <a:moveTo>
                    <a:pt x="1258" y="0"/>
                  </a:moveTo>
                  <a:cubicBezTo>
                    <a:pt x="1180" y="0"/>
                    <a:pt x="1102" y="41"/>
                    <a:pt x="1062" y="121"/>
                  </a:cubicBezTo>
                  <a:lnTo>
                    <a:pt x="811" y="628"/>
                  </a:lnTo>
                  <a:lnTo>
                    <a:pt x="247" y="714"/>
                  </a:lnTo>
                  <a:cubicBezTo>
                    <a:pt x="72" y="736"/>
                    <a:pt x="0" y="959"/>
                    <a:pt x="129" y="1078"/>
                  </a:cubicBezTo>
                  <a:lnTo>
                    <a:pt x="536" y="1475"/>
                  </a:lnTo>
                  <a:lnTo>
                    <a:pt x="441" y="2039"/>
                  </a:lnTo>
                  <a:cubicBezTo>
                    <a:pt x="426" y="2120"/>
                    <a:pt x="461" y="2201"/>
                    <a:pt x="526" y="2249"/>
                  </a:cubicBezTo>
                  <a:cubicBezTo>
                    <a:pt x="565" y="2276"/>
                    <a:pt x="610" y="2290"/>
                    <a:pt x="656" y="2290"/>
                  </a:cubicBezTo>
                  <a:cubicBezTo>
                    <a:pt x="689" y="2290"/>
                    <a:pt x="722" y="2283"/>
                    <a:pt x="754" y="2267"/>
                  </a:cubicBezTo>
                  <a:lnTo>
                    <a:pt x="1256" y="2002"/>
                  </a:lnTo>
                  <a:lnTo>
                    <a:pt x="1762" y="2267"/>
                  </a:lnTo>
                  <a:cubicBezTo>
                    <a:pt x="1793" y="2283"/>
                    <a:pt x="1825" y="2290"/>
                    <a:pt x="1857" y="2290"/>
                  </a:cubicBezTo>
                  <a:cubicBezTo>
                    <a:pt x="1982" y="2290"/>
                    <a:pt x="2098" y="2175"/>
                    <a:pt x="2075" y="2039"/>
                  </a:cubicBezTo>
                  <a:lnTo>
                    <a:pt x="1976" y="1475"/>
                  </a:lnTo>
                  <a:lnTo>
                    <a:pt x="2383" y="1078"/>
                  </a:lnTo>
                  <a:cubicBezTo>
                    <a:pt x="2511" y="959"/>
                    <a:pt x="2440" y="736"/>
                    <a:pt x="2265" y="714"/>
                  </a:cubicBezTo>
                  <a:lnTo>
                    <a:pt x="1701" y="628"/>
                  </a:lnTo>
                  <a:lnTo>
                    <a:pt x="1450" y="121"/>
                  </a:lnTo>
                  <a:cubicBezTo>
                    <a:pt x="1412" y="41"/>
                    <a:pt x="1335" y="0"/>
                    <a:pt x="12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08"/>
            <p:cNvSpPr/>
            <p:nvPr/>
          </p:nvSpPr>
          <p:spPr>
            <a:xfrm>
              <a:off x="7288250" y="2836975"/>
              <a:ext cx="62775" cy="57200"/>
            </a:xfrm>
            <a:custGeom>
              <a:rect b="b" l="l" r="r" t="t"/>
              <a:pathLst>
                <a:path extrusionOk="0" h="2288" w="2511">
                  <a:moveTo>
                    <a:pt x="1256" y="701"/>
                  </a:moveTo>
                  <a:lnTo>
                    <a:pt x="1365" y="918"/>
                  </a:lnTo>
                  <a:cubicBezTo>
                    <a:pt x="1398" y="985"/>
                    <a:pt x="1455" y="1027"/>
                    <a:pt x="1526" y="1037"/>
                  </a:cubicBezTo>
                  <a:lnTo>
                    <a:pt x="1772" y="1075"/>
                  </a:lnTo>
                  <a:lnTo>
                    <a:pt x="1592" y="1245"/>
                  </a:lnTo>
                  <a:cubicBezTo>
                    <a:pt x="1545" y="1297"/>
                    <a:pt x="1522" y="1368"/>
                    <a:pt x="1531" y="1435"/>
                  </a:cubicBezTo>
                  <a:lnTo>
                    <a:pt x="1573" y="1681"/>
                  </a:lnTo>
                  <a:lnTo>
                    <a:pt x="1356" y="1562"/>
                  </a:lnTo>
                  <a:cubicBezTo>
                    <a:pt x="1325" y="1546"/>
                    <a:pt x="1291" y="1538"/>
                    <a:pt x="1256" y="1538"/>
                  </a:cubicBezTo>
                  <a:cubicBezTo>
                    <a:pt x="1222" y="1538"/>
                    <a:pt x="1188" y="1546"/>
                    <a:pt x="1157" y="1562"/>
                  </a:cubicBezTo>
                  <a:lnTo>
                    <a:pt x="939" y="1681"/>
                  </a:lnTo>
                  <a:lnTo>
                    <a:pt x="982" y="1435"/>
                  </a:lnTo>
                  <a:cubicBezTo>
                    <a:pt x="991" y="1368"/>
                    <a:pt x="967" y="1297"/>
                    <a:pt x="919" y="1245"/>
                  </a:cubicBezTo>
                  <a:lnTo>
                    <a:pt x="740" y="1075"/>
                  </a:lnTo>
                  <a:lnTo>
                    <a:pt x="986" y="1037"/>
                  </a:lnTo>
                  <a:cubicBezTo>
                    <a:pt x="1057" y="1027"/>
                    <a:pt x="1114" y="985"/>
                    <a:pt x="1147" y="918"/>
                  </a:cubicBezTo>
                  <a:lnTo>
                    <a:pt x="1256" y="701"/>
                  </a:lnTo>
                  <a:close/>
                  <a:moveTo>
                    <a:pt x="1256" y="1"/>
                  </a:moveTo>
                  <a:cubicBezTo>
                    <a:pt x="1179" y="1"/>
                    <a:pt x="1102" y="39"/>
                    <a:pt x="1061" y="117"/>
                  </a:cubicBezTo>
                  <a:lnTo>
                    <a:pt x="811" y="629"/>
                  </a:lnTo>
                  <a:lnTo>
                    <a:pt x="247" y="710"/>
                  </a:lnTo>
                  <a:cubicBezTo>
                    <a:pt x="72" y="734"/>
                    <a:pt x="1" y="956"/>
                    <a:pt x="129" y="1079"/>
                  </a:cubicBezTo>
                  <a:lnTo>
                    <a:pt x="536" y="1477"/>
                  </a:lnTo>
                  <a:lnTo>
                    <a:pt x="442" y="2036"/>
                  </a:lnTo>
                  <a:cubicBezTo>
                    <a:pt x="415" y="2175"/>
                    <a:pt x="529" y="2288"/>
                    <a:pt x="656" y="2288"/>
                  </a:cubicBezTo>
                  <a:cubicBezTo>
                    <a:pt x="688" y="2288"/>
                    <a:pt x="722" y="2280"/>
                    <a:pt x="754" y="2264"/>
                  </a:cubicBezTo>
                  <a:lnTo>
                    <a:pt x="1256" y="1998"/>
                  </a:lnTo>
                  <a:lnTo>
                    <a:pt x="1758" y="2264"/>
                  </a:lnTo>
                  <a:cubicBezTo>
                    <a:pt x="1790" y="2280"/>
                    <a:pt x="1824" y="2288"/>
                    <a:pt x="1857" y="2288"/>
                  </a:cubicBezTo>
                  <a:cubicBezTo>
                    <a:pt x="1983" y="2288"/>
                    <a:pt x="2097" y="2175"/>
                    <a:pt x="2071" y="2036"/>
                  </a:cubicBezTo>
                  <a:lnTo>
                    <a:pt x="1977" y="1477"/>
                  </a:lnTo>
                  <a:lnTo>
                    <a:pt x="2384" y="1079"/>
                  </a:lnTo>
                  <a:cubicBezTo>
                    <a:pt x="2511" y="956"/>
                    <a:pt x="2440" y="734"/>
                    <a:pt x="2265" y="710"/>
                  </a:cubicBezTo>
                  <a:lnTo>
                    <a:pt x="1701" y="629"/>
                  </a:lnTo>
                  <a:lnTo>
                    <a:pt x="1450" y="117"/>
                  </a:lnTo>
                  <a:cubicBezTo>
                    <a:pt x="1410" y="39"/>
                    <a:pt x="1333" y="1"/>
                    <a:pt x="1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08"/>
            <p:cNvSpPr/>
            <p:nvPr/>
          </p:nvSpPr>
          <p:spPr>
            <a:xfrm>
              <a:off x="7207725" y="2911700"/>
              <a:ext cx="61600" cy="57250"/>
            </a:xfrm>
            <a:custGeom>
              <a:rect b="b" l="l" r="r" t="t"/>
              <a:pathLst>
                <a:path extrusionOk="0" h="2290" w="2464">
                  <a:moveTo>
                    <a:pt x="1256" y="700"/>
                  </a:moveTo>
                  <a:lnTo>
                    <a:pt x="1365" y="923"/>
                  </a:lnTo>
                  <a:cubicBezTo>
                    <a:pt x="1398" y="985"/>
                    <a:pt x="1459" y="1027"/>
                    <a:pt x="1531" y="1041"/>
                  </a:cubicBezTo>
                  <a:lnTo>
                    <a:pt x="1772" y="1074"/>
                  </a:lnTo>
                  <a:lnTo>
                    <a:pt x="1597" y="1245"/>
                  </a:lnTo>
                  <a:cubicBezTo>
                    <a:pt x="1545" y="1297"/>
                    <a:pt x="1521" y="1368"/>
                    <a:pt x="1536" y="1439"/>
                  </a:cubicBezTo>
                  <a:lnTo>
                    <a:pt x="1573" y="1680"/>
                  </a:lnTo>
                  <a:lnTo>
                    <a:pt x="1355" y="1567"/>
                  </a:lnTo>
                  <a:cubicBezTo>
                    <a:pt x="1324" y="1550"/>
                    <a:pt x="1290" y="1542"/>
                    <a:pt x="1256" y="1542"/>
                  </a:cubicBezTo>
                  <a:cubicBezTo>
                    <a:pt x="1222" y="1542"/>
                    <a:pt x="1187" y="1550"/>
                    <a:pt x="1156" y="1567"/>
                  </a:cubicBezTo>
                  <a:lnTo>
                    <a:pt x="939" y="1680"/>
                  </a:lnTo>
                  <a:lnTo>
                    <a:pt x="981" y="1439"/>
                  </a:lnTo>
                  <a:cubicBezTo>
                    <a:pt x="991" y="1368"/>
                    <a:pt x="972" y="1297"/>
                    <a:pt x="919" y="1245"/>
                  </a:cubicBezTo>
                  <a:lnTo>
                    <a:pt x="744" y="1074"/>
                  </a:lnTo>
                  <a:lnTo>
                    <a:pt x="985" y="1041"/>
                  </a:lnTo>
                  <a:cubicBezTo>
                    <a:pt x="1057" y="1027"/>
                    <a:pt x="1118" y="985"/>
                    <a:pt x="1147" y="923"/>
                  </a:cubicBezTo>
                  <a:lnTo>
                    <a:pt x="1256" y="700"/>
                  </a:lnTo>
                  <a:close/>
                  <a:moveTo>
                    <a:pt x="1258" y="0"/>
                  </a:moveTo>
                  <a:cubicBezTo>
                    <a:pt x="1180" y="0"/>
                    <a:pt x="1102" y="39"/>
                    <a:pt x="1062" y="117"/>
                  </a:cubicBezTo>
                  <a:lnTo>
                    <a:pt x="810" y="629"/>
                  </a:lnTo>
                  <a:lnTo>
                    <a:pt x="246" y="710"/>
                  </a:lnTo>
                  <a:cubicBezTo>
                    <a:pt x="76" y="738"/>
                    <a:pt x="1" y="956"/>
                    <a:pt x="128" y="1079"/>
                  </a:cubicBezTo>
                  <a:lnTo>
                    <a:pt x="536" y="1477"/>
                  </a:lnTo>
                  <a:lnTo>
                    <a:pt x="441" y="2036"/>
                  </a:lnTo>
                  <a:cubicBezTo>
                    <a:pt x="418" y="2175"/>
                    <a:pt x="529" y="2290"/>
                    <a:pt x="654" y="2290"/>
                  </a:cubicBezTo>
                  <a:cubicBezTo>
                    <a:pt x="687" y="2290"/>
                    <a:pt x="721" y="2282"/>
                    <a:pt x="753" y="2264"/>
                  </a:cubicBezTo>
                  <a:lnTo>
                    <a:pt x="1256" y="1999"/>
                  </a:lnTo>
                  <a:lnTo>
                    <a:pt x="1763" y="2264"/>
                  </a:lnTo>
                  <a:cubicBezTo>
                    <a:pt x="1794" y="2280"/>
                    <a:pt x="1827" y="2288"/>
                    <a:pt x="1859" y="2288"/>
                  </a:cubicBezTo>
                  <a:cubicBezTo>
                    <a:pt x="1983" y="2288"/>
                    <a:pt x="2098" y="2175"/>
                    <a:pt x="2076" y="2036"/>
                  </a:cubicBezTo>
                  <a:lnTo>
                    <a:pt x="1976" y="1477"/>
                  </a:lnTo>
                  <a:lnTo>
                    <a:pt x="2388" y="1079"/>
                  </a:lnTo>
                  <a:cubicBezTo>
                    <a:pt x="2445" y="1022"/>
                    <a:pt x="2463" y="937"/>
                    <a:pt x="2441" y="856"/>
                  </a:cubicBezTo>
                  <a:cubicBezTo>
                    <a:pt x="2417" y="781"/>
                    <a:pt x="2345" y="724"/>
                    <a:pt x="2264" y="710"/>
                  </a:cubicBezTo>
                  <a:lnTo>
                    <a:pt x="1702" y="629"/>
                  </a:lnTo>
                  <a:lnTo>
                    <a:pt x="1450" y="117"/>
                  </a:lnTo>
                  <a:cubicBezTo>
                    <a:pt x="1412" y="39"/>
                    <a:pt x="1335" y="0"/>
                    <a:pt x="12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08"/>
            <p:cNvSpPr/>
            <p:nvPr/>
          </p:nvSpPr>
          <p:spPr>
            <a:xfrm>
              <a:off x="7166150" y="2635625"/>
              <a:ext cx="367375" cy="367275"/>
            </a:xfrm>
            <a:custGeom>
              <a:rect b="b" l="l" r="r" t="t"/>
              <a:pathLst>
                <a:path extrusionOk="0" h="14691" w="14695">
                  <a:moveTo>
                    <a:pt x="11948" y="6874"/>
                  </a:moveTo>
                  <a:cubicBezTo>
                    <a:pt x="13221" y="6874"/>
                    <a:pt x="14264" y="7911"/>
                    <a:pt x="14264" y="9185"/>
                  </a:cubicBezTo>
                  <a:cubicBezTo>
                    <a:pt x="14264" y="10464"/>
                    <a:pt x="13221" y="11501"/>
                    <a:pt x="11948" y="11501"/>
                  </a:cubicBezTo>
                  <a:lnTo>
                    <a:pt x="7675" y="11501"/>
                  </a:lnTo>
                  <a:cubicBezTo>
                    <a:pt x="8437" y="11014"/>
                    <a:pt x="8944" y="10156"/>
                    <a:pt x="8944" y="9185"/>
                  </a:cubicBezTo>
                  <a:cubicBezTo>
                    <a:pt x="8944" y="8215"/>
                    <a:pt x="8437" y="7362"/>
                    <a:pt x="7675" y="6874"/>
                  </a:cubicBezTo>
                  <a:close/>
                  <a:moveTo>
                    <a:pt x="10280" y="11951"/>
                  </a:moveTo>
                  <a:lnTo>
                    <a:pt x="10389" y="12174"/>
                  </a:lnTo>
                  <a:cubicBezTo>
                    <a:pt x="10422" y="12236"/>
                    <a:pt x="10479" y="12283"/>
                    <a:pt x="10550" y="12293"/>
                  </a:cubicBezTo>
                  <a:lnTo>
                    <a:pt x="10796" y="12326"/>
                  </a:lnTo>
                  <a:lnTo>
                    <a:pt x="10617" y="12496"/>
                  </a:lnTo>
                  <a:cubicBezTo>
                    <a:pt x="10569" y="12548"/>
                    <a:pt x="10545" y="12620"/>
                    <a:pt x="10555" y="12690"/>
                  </a:cubicBezTo>
                  <a:lnTo>
                    <a:pt x="10598" y="12933"/>
                  </a:lnTo>
                  <a:lnTo>
                    <a:pt x="10379" y="12819"/>
                  </a:lnTo>
                  <a:cubicBezTo>
                    <a:pt x="10346" y="12800"/>
                    <a:pt x="10313" y="12795"/>
                    <a:pt x="10280" y="12795"/>
                  </a:cubicBezTo>
                  <a:cubicBezTo>
                    <a:pt x="10247" y="12795"/>
                    <a:pt x="10209" y="12800"/>
                    <a:pt x="10180" y="12819"/>
                  </a:cubicBezTo>
                  <a:lnTo>
                    <a:pt x="9963" y="12933"/>
                  </a:lnTo>
                  <a:lnTo>
                    <a:pt x="10005" y="12690"/>
                  </a:lnTo>
                  <a:cubicBezTo>
                    <a:pt x="10015" y="12620"/>
                    <a:pt x="9992" y="12548"/>
                    <a:pt x="9939" y="12496"/>
                  </a:cubicBezTo>
                  <a:lnTo>
                    <a:pt x="9764" y="12326"/>
                  </a:lnTo>
                  <a:lnTo>
                    <a:pt x="10010" y="12293"/>
                  </a:lnTo>
                  <a:cubicBezTo>
                    <a:pt x="10081" y="12283"/>
                    <a:pt x="10138" y="12236"/>
                    <a:pt x="10171" y="12174"/>
                  </a:cubicBezTo>
                  <a:lnTo>
                    <a:pt x="10280" y="11951"/>
                  </a:lnTo>
                  <a:close/>
                  <a:moveTo>
                    <a:pt x="219" y="1"/>
                  </a:moveTo>
                  <a:cubicBezTo>
                    <a:pt x="101" y="1"/>
                    <a:pt x="1" y="99"/>
                    <a:pt x="1" y="218"/>
                  </a:cubicBezTo>
                  <a:lnTo>
                    <a:pt x="1" y="14476"/>
                  </a:lnTo>
                  <a:cubicBezTo>
                    <a:pt x="1" y="14595"/>
                    <a:pt x="101" y="14690"/>
                    <a:pt x="219" y="14690"/>
                  </a:cubicBezTo>
                  <a:lnTo>
                    <a:pt x="4596" y="14690"/>
                  </a:lnTo>
                  <a:cubicBezTo>
                    <a:pt x="4719" y="14690"/>
                    <a:pt x="4814" y="14595"/>
                    <a:pt x="4814" y="14476"/>
                  </a:cubicBezTo>
                  <a:cubicBezTo>
                    <a:pt x="4814" y="14358"/>
                    <a:pt x="4719" y="14258"/>
                    <a:pt x="4596" y="14258"/>
                  </a:cubicBezTo>
                  <a:lnTo>
                    <a:pt x="431" y="14258"/>
                  </a:lnTo>
                  <a:lnTo>
                    <a:pt x="431" y="431"/>
                  </a:lnTo>
                  <a:lnTo>
                    <a:pt x="5984" y="431"/>
                  </a:lnTo>
                  <a:lnTo>
                    <a:pt x="5984" y="6656"/>
                  </a:lnTo>
                  <a:cubicBezTo>
                    <a:pt x="5984" y="6774"/>
                    <a:pt x="6078" y="6874"/>
                    <a:pt x="6197" y="6874"/>
                  </a:cubicBezTo>
                  <a:cubicBezTo>
                    <a:pt x="7476" y="6874"/>
                    <a:pt x="8514" y="7911"/>
                    <a:pt x="8514" y="9185"/>
                  </a:cubicBezTo>
                  <a:cubicBezTo>
                    <a:pt x="8514" y="10464"/>
                    <a:pt x="7476" y="11501"/>
                    <a:pt x="6197" y="11501"/>
                  </a:cubicBezTo>
                  <a:cubicBezTo>
                    <a:pt x="6078" y="11501"/>
                    <a:pt x="5984" y="11597"/>
                    <a:pt x="5984" y="11715"/>
                  </a:cubicBezTo>
                  <a:cubicBezTo>
                    <a:pt x="5984" y="11833"/>
                    <a:pt x="6078" y="11933"/>
                    <a:pt x="6197" y="11933"/>
                  </a:cubicBezTo>
                  <a:lnTo>
                    <a:pt x="9485" y="11933"/>
                  </a:lnTo>
                  <a:lnTo>
                    <a:pt x="9271" y="11962"/>
                  </a:lnTo>
                  <a:cubicBezTo>
                    <a:pt x="9096" y="11990"/>
                    <a:pt x="9025" y="12207"/>
                    <a:pt x="9153" y="12331"/>
                  </a:cubicBezTo>
                  <a:lnTo>
                    <a:pt x="9561" y="12729"/>
                  </a:lnTo>
                  <a:lnTo>
                    <a:pt x="9461" y="13287"/>
                  </a:lnTo>
                  <a:cubicBezTo>
                    <a:pt x="9438" y="13426"/>
                    <a:pt x="9552" y="13541"/>
                    <a:pt x="9675" y="13541"/>
                  </a:cubicBezTo>
                  <a:cubicBezTo>
                    <a:pt x="9708" y="13541"/>
                    <a:pt x="9742" y="13533"/>
                    <a:pt x="9773" y="13515"/>
                  </a:cubicBezTo>
                  <a:lnTo>
                    <a:pt x="10280" y="13254"/>
                  </a:lnTo>
                  <a:lnTo>
                    <a:pt x="10783" y="13515"/>
                  </a:lnTo>
                  <a:cubicBezTo>
                    <a:pt x="10815" y="13533"/>
                    <a:pt x="10850" y="13541"/>
                    <a:pt x="10883" y="13541"/>
                  </a:cubicBezTo>
                  <a:cubicBezTo>
                    <a:pt x="11008" y="13541"/>
                    <a:pt x="11122" y="13426"/>
                    <a:pt x="11095" y="13287"/>
                  </a:cubicBezTo>
                  <a:lnTo>
                    <a:pt x="11000" y="12729"/>
                  </a:lnTo>
                  <a:lnTo>
                    <a:pt x="11408" y="12331"/>
                  </a:lnTo>
                  <a:cubicBezTo>
                    <a:pt x="11535" y="12207"/>
                    <a:pt x="11465" y="11990"/>
                    <a:pt x="11289" y="11962"/>
                  </a:cubicBezTo>
                  <a:lnTo>
                    <a:pt x="11076" y="11933"/>
                  </a:lnTo>
                  <a:lnTo>
                    <a:pt x="11734" y="11933"/>
                  </a:lnTo>
                  <a:lnTo>
                    <a:pt x="11734" y="14258"/>
                  </a:lnTo>
                  <a:lnTo>
                    <a:pt x="5633" y="14258"/>
                  </a:lnTo>
                  <a:cubicBezTo>
                    <a:pt x="5514" y="14258"/>
                    <a:pt x="5416" y="14358"/>
                    <a:pt x="5416" y="14476"/>
                  </a:cubicBezTo>
                  <a:cubicBezTo>
                    <a:pt x="5416" y="14595"/>
                    <a:pt x="5514" y="14690"/>
                    <a:pt x="5633" y="14690"/>
                  </a:cubicBezTo>
                  <a:lnTo>
                    <a:pt x="11948" y="14690"/>
                  </a:lnTo>
                  <a:cubicBezTo>
                    <a:pt x="12066" y="14690"/>
                    <a:pt x="12165" y="14595"/>
                    <a:pt x="12165" y="14476"/>
                  </a:cubicBezTo>
                  <a:lnTo>
                    <a:pt x="12165" y="11923"/>
                  </a:lnTo>
                  <a:cubicBezTo>
                    <a:pt x="13577" y="11814"/>
                    <a:pt x="14695" y="10630"/>
                    <a:pt x="14695" y="9185"/>
                  </a:cubicBezTo>
                  <a:cubicBezTo>
                    <a:pt x="14695" y="7675"/>
                    <a:pt x="13464" y="6442"/>
                    <a:pt x="11948" y="6442"/>
                  </a:cubicBezTo>
                  <a:lnTo>
                    <a:pt x="6415" y="6442"/>
                  </a:lnTo>
                  <a:lnTo>
                    <a:pt x="6415" y="218"/>
                  </a:lnTo>
                  <a:cubicBezTo>
                    <a:pt x="6415" y="99"/>
                    <a:pt x="6315" y="1"/>
                    <a:pt x="6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108"/>
          <p:cNvGrpSpPr/>
          <p:nvPr/>
        </p:nvGrpSpPr>
        <p:grpSpPr>
          <a:xfrm>
            <a:off x="4710575" y="2635625"/>
            <a:ext cx="367275" cy="367275"/>
            <a:chOff x="4710575" y="2635625"/>
            <a:chExt cx="367275" cy="367275"/>
          </a:xfrm>
        </p:grpSpPr>
        <p:sp>
          <p:nvSpPr>
            <p:cNvPr id="2012" name="Google Shape;2012;p108"/>
            <p:cNvSpPr/>
            <p:nvPr/>
          </p:nvSpPr>
          <p:spPr>
            <a:xfrm>
              <a:off x="4710575" y="2635625"/>
              <a:ext cx="367275" cy="367275"/>
            </a:xfrm>
            <a:custGeom>
              <a:rect b="b" l="l" r="r" t="t"/>
              <a:pathLst>
                <a:path extrusionOk="0" h="14691" w="14691">
                  <a:moveTo>
                    <a:pt x="14260" y="431"/>
                  </a:moveTo>
                  <a:lnTo>
                    <a:pt x="14260" y="1383"/>
                  </a:lnTo>
                  <a:lnTo>
                    <a:pt x="433" y="1383"/>
                  </a:lnTo>
                  <a:lnTo>
                    <a:pt x="433" y="431"/>
                  </a:lnTo>
                  <a:close/>
                  <a:moveTo>
                    <a:pt x="6671" y="2734"/>
                  </a:moveTo>
                  <a:lnTo>
                    <a:pt x="6671" y="6903"/>
                  </a:lnTo>
                  <a:lnTo>
                    <a:pt x="5515" y="6903"/>
                  </a:lnTo>
                  <a:cubicBezTo>
                    <a:pt x="5866" y="5709"/>
                    <a:pt x="6089" y="4288"/>
                    <a:pt x="6160" y="2734"/>
                  </a:cubicBezTo>
                  <a:close/>
                  <a:moveTo>
                    <a:pt x="5753" y="1815"/>
                  </a:moveTo>
                  <a:cubicBezTo>
                    <a:pt x="5733" y="3700"/>
                    <a:pt x="5506" y="5429"/>
                    <a:pt x="5089" y="6817"/>
                  </a:cubicBezTo>
                  <a:cubicBezTo>
                    <a:pt x="4616" y="8399"/>
                    <a:pt x="3905" y="9461"/>
                    <a:pt x="3042" y="9891"/>
                  </a:cubicBezTo>
                  <a:lnTo>
                    <a:pt x="2512" y="9891"/>
                  </a:lnTo>
                  <a:cubicBezTo>
                    <a:pt x="3730" y="8693"/>
                    <a:pt x="4094" y="5898"/>
                    <a:pt x="4113" y="5766"/>
                  </a:cubicBezTo>
                  <a:cubicBezTo>
                    <a:pt x="4128" y="5646"/>
                    <a:pt x="4043" y="5538"/>
                    <a:pt x="3923" y="5524"/>
                  </a:cubicBezTo>
                  <a:cubicBezTo>
                    <a:pt x="3914" y="5523"/>
                    <a:pt x="3906" y="5522"/>
                    <a:pt x="3897" y="5522"/>
                  </a:cubicBezTo>
                  <a:cubicBezTo>
                    <a:pt x="3790" y="5522"/>
                    <a:pt x="3700" y="5598"/>
                    <a:pt x="3682" y="5709"/>
                  </a:cubicBezTo>
                  <a:cubicBezTo>
                    <a:pt x="3682" y="5718"/>
                    <a:pt x="3569" y="6623"/>
                    <a:pt x="3260" y="7598"/>
                  </a:cubicBezTo>
                  <a:cubicBezTo>
                    <a:pt x="2877" y="8825"/>
                    <a:pt x="2366" y="9616"/>
                    <a:pt x="1783" y="9891"/>
                  </a:cubicBezTo>
                  <a:lnTo>
                    <a:pt x="1280" y="9891"/>
                  </a:lnTo>
                  <a:cubicBezTo>
                    <a:pt x="1669" y="9441"/>
                    <a:pt x="1981" y="8711"/>
                    <a:pt x="2209" y="7712"/>
                  </a:cubicBezTo>
                  <a:cubicBezTo>
                    <a:pt x="2441" y="6698"/>
                    <a:pt x="2502" y="5788"/>
                    <a:pt x="2502" y="5751"/>
                  </a:cubicBezTo>
                  <a:cubicBezTo>
                    <a:pt x="2512" y="5633"/>
                    <a:pt x="2423" y="5528"/>
                    <a:pt x="2303" y="5524"/>
                  </a:cubicBezTo>
                  <a:cubicBezTo>
                    <a:pt x="2297" y="5523"/>
                    <a:pt x="2292" y="5523"/>
                    <a:pt x="2286" y="5523"/>
                  </a:cubicBezTo>
                  <a:cubicBezTo>
                    <a:pt x="2171" y="5523"/>
                    <a:pt x="2081" y="5610"/>
                    <a:pt x="2071" y="5723"/>
                  </a:cubicBezTo>
                  <a:cubicBezTo>
                    <a:pt x="2010" y="6698"/>
                    <a:pt x="1631" y="9318"/>
                    <a:pt x="622" y="9891"/>
                  </a:cubicBezTo>
                  <a:lnTo>
                    <a:pt x="433" y="9891"/>
                  </a:lnTo>
                  <a:lnTo>
                    <a:pt x="433" y="1815"/>
                  </a:lnTo>
                  <a:close/>
                  <a:moveTo>
                    <a:pt x="2991" y="10322"/>
                  </a:moveTo>
                  <a:lnTo>
                    <a:pt x="2991" y="10810"/>
                  </a:lnTo>
                  <a:lnTo>
                    <a:pt x="433" y="10810"/>
                  </a:lnTo>
                  <a:lnTo>
                    <a:pt x="433" y="10322"/>
                  </a:lnTo>
                  <a:close/>
                  <a:moveTo>
                    <a:pt x="6671" y="8252"/>
                  </a:moveTo>
                  <a:lnTo>
                    <a:pt x="6671" y="12421"/>
                  </a:lnTo>
                  <a:lnTo>
                    <a:pt x="3455" y="12421"/>
                  </a:lnTo>
                  <a:cubicBezTo>
                    <a:pt x="3361" y="11980"/>
                    <a:pt x="3227" y="11587"/>
                    <a:pt x="3062" y="11241"/>
                  </a:cubicBezTo>
                  <a:lnTo>
                    <a:pt x="3208" y="11241"/>
                  </a:lnTo>
                  <a:cubicBezTo>
                    <a:pt x="3326" y="11241"/>
                    <a:pt x="3422" y="11147"/>
                    <a:pt x="3422" y="11028"/>
                  </a:cubicBezTo>
                  <a:lnTo>
                    <a:pt x="3422" y="10176"/>
                  </a:lnTo>
                  <a:cubicBezTo>
                    <a:pt x="4052" y="9796"/>
                    <a:pt x="4577" y="9157"/>
                    <a:pt x="5009" y="8252"/>
                  </a:cubicBezTo>
                  <a:close/>
                  <a:moveTo>
                    <a:pt x="2574" y="11241"/>
                  </a:moveTo>
                  <a:cubicBezTo>
                    <a:pt x="2858" y="11753"/>
                    <a:pt x="3195" y="12681"/>
                    <a:pt x="3223" y="14258"/>
                  </a:cubicBezTo>
                  <a:lnTo>
                    <a:pt x="433" y="14258"/>
                  </a:lnTo>
                  <a:lnTo>
                    <a:pt x="433" y="11241"/>
                  </a:lnTo>
                  <a:lnTo>
                    <a:pt x="803" y="11241"/>
                  </a:lnTo>
                  <a:cubicBezTo>
                    <a:pt x="906" y="11402"/>
                    <a:pt x="1153" y="11886"/>
                    <a:pt x="1153" y="12866"/>
                  </a:cubicBezTo>
                  <a:cubicBezTo>
                    <a:pt x="1153" y="12985"/>
                    <a:pt x="1247" y="13084"/>
                    <a:pt x="1365" y="13084"/>
                  </a:cubicBezTo>
                  <a:cubicBezTo>
                    <a:pt x="1489" y="13084"/>
                    <a:pt x="1584" y="12985"/>
                    <a:pt x="1584" y="12866"/>
                  </a:cubicBezTo>
                  <a:cubicBezTo>
                    <a:pt x="1584" y="12061"/>
                    <a:pt x="1432" y="11544"/>
                    <a:pt x="1295" y="11241"/>
                  </a:cubicBezTo>
                  <a:lnTo>
                    <a:pt x="1721" y="11241"/>
                  </a:lnTo>
                  <a:cubicBezTo>
                    <a:pt x="1830" y="11402"/>
                    <a:pt x="2071" y="11886"/>
                    <a:pt x="2071" y="12866"/>
                  </a:cubicBezTo>
                  <a:cubicBezTo>
                    <a:pt x="2071" y="12985"/>
                    <a:pt x="2171" y="13084"/>
                    <a:pt x="2290" y="13084"/>
                  </a:cubicBezTo>
                  <a:cubicBezTo>
                    <a:pt x="2408" y="13084"/>
                    <a:pt x="2502" y="12985"/>
                    <a:pt x="2502" y="12866"/>
                  </a:cubicBezTo>
                  <a:cubicBezTo>
                    <a:pt x="2502" y="12061"/>
                    <a:pt x="2355" y="11544"/>
                    <a:pt x="2213" y="11241"/>
                  </a:cubicBezTo>
                  <a:close/>
                  <a:moveTo>
                    <a:pt x="219" y="1"/>
                  </a:moveTo>
                  <a:cubicBezTo>
                    <a:pt x="101" y="1"/>
                    <a:pt x="1" y="99"/>
                    <a:pt x="1" y="218"/>
                  </a:cubicBezTo>
                  <a:lnTo>
                    <a:pt x="1" y="14476"/>
                  </a:lnTo>
                  <a:cubicBezTo>
                    <a:pt x="1" y="14595"/>
                    <a:pt x="101" y="14690"/>
                    <a:pt x="219" y="14690"/>
                  </a:cubicBezTo>
                  <a:lnTo>
                    <a:pt x="3436" y="14690"/>
                  </a:lnTo>
                  <a:cubicBezTo>
                    <a:pt x="3559" y="14690"/>
                    <a:pt x="3654" y="14595"/>
                    <a:pt x="3654" y="14476"/>
                  </a:cubicBezTo>
                  <a:cubicBezTo>
                    <a:pt x="3654" y="14235"/>
                    <a:pt x="3649" y="13998"/>
                    <a:pt x="3634" y="13770"/>
                  </a:cubicBezTo>
                  <a:lnTo>
                    <a:pt x="13558" y="13770"/>
                  </a:lnTo>
                  <a:cubicBezTo>
                    <a:pt x="13678" y="13770"/>
                    <a:pt x="13772" y="13676"/>
                    <a:pt x="13772" y="13558"/>
                  </a:cubicBezTo>
                  <a:lnTo>
                    <a:pt x="13772" y="4699"/>
                  </a:lnTo>
                  <a:cubicBezTo>
                    <a:pt x="13772" y="4581"/>
                    <a:pt x="13678" y="4487"/>
                    <a:pt x="13558" y="4487"/>
                  </a:cubicBezTo>
                  <a:cubicBezTo>
                    <a:pt x="13440" y="4487"/>
                    <a:pt x="13341" y="4581"/>
                    <a:pt x="13341" y="4699"/>
                  </a:cubicBezTo>
                  <a:lnTo>
                    <a:pt x="13341" y="13340"/>
                  </a:lnTo>
                  <a:lnTo>
                    <a:pt x="3602" y="13340"/>
                  </a:lnTo>
                  <a:cubicBezTo>
                    <a:pt x="3582" y="13174"/>
                    <a:pt x="3564" y="13008"/>
                    <a:pt x="3536" y="12852"/>
                  </a:cubicBezTo>
                  <a:lnTo>
                    <a:pt x="6889" y="12852"/>
                  </a:lnTo>
                  <a:cubicBezTo>
                    <a:pt x="7008" y="12852"/>
                    <a:pt x="7102" y="12758"/>
                    <a:pt x="7102" y="12638"/>
                  </a:cubicBezTo>
                  <a:lnTo>
                    <a:pt x="7102" y="8034"/>
                  </a:lnTo>
                  <a:cubicBezTo>
                    <a:pt x="7102" y="7916"/>
                    <a:pt x="7008" y="7821"/>
                    <a:pt x="6889" y="7821"/>
                  </a:cubicBezTo>
                  <a:lnTo>
                    <a:pt x="5193" y="7821"/>
                  </a:lnTo>
                  <a:cubicBezTo>
                    <a:pt x="5259" y="7664"/>
                    <a:pt x="5316" y="7504"/>
                    <a:pt x="5378" y="7333"/>
                  </a:cubicBezTo>
                  <a:lnTo>
                    <a:pt x="6889" y="7333"/>
                  </a:lnTo>
                  <a:cubicBezTo>
                    <a:pt x="7008" y="7333"/>
                    <a:pt x="7102" y="7233"/>
                    <a:pt x="7102" y="7115"/>
                  </a:cubicBezTo>
                  <a:lnTo>
                    <a:pt x="7102" y="2515"/>
                  </a:lnTo>
                  <a:cubicBezTo>
                    <a:pt x="7102" y="2397"/>
                    <a:pt x="7008" y="2303"/>
                    <a:pt x="6889" y="2303"/>
                  </a:cubicBezTo>
                  <a:lnTo>
                    <a:pt x="6174" y="2303"/>
                  </a:lnTo>
                  <a:cubicBezTo>
                    <a:pt x="6179" y="2141"/>
                    <a:pt x="6183" y="1975"/>
                    <a:pt x="6183" y="1815"/>
                  </a:cubicBezTo>
                  <a:lnTo>
                    <a:pt x="13341" y="1815"/>
                  </a:lnTo>
                  <a:lnTo>
                    <a:pt x="13341" y="3681"/>
                  </a:lnTo>
                  <a:cubicBezTo>
                    <a:pt x="13341" y="3799"/>
                    <a:pt x="13440" y="3899"/>
                    <a:pt x="13558" y="3899"/>
                  </a:cubicBezTo>
                  <a:cubicBezTo>
                    <a:pt x="13678" y="3899"/>
                    <a:pt x="13772" y="3799"/>
                    <a:pt x="13772" y="3681"/>
                  </a:cubicBezTo>
                  <a:lnTo>
                    <a:pt x="13772" y="1815"/>
                  </a:lnTo>
                  <a:lnTo>
                    <a:pt x="14478" y="1815"/>
                  </a:lnTo>
                  <a:cubicBezTo>
                    <a:pt x="14596" y="1815"/>
                    <a:pt x="14691" y="1715"/>
                    <a:pt x="14691" y="1597"/>
                  </a:cubicBezTo>
                  <a:lnTo>
                    <a:pt x="14691" y="218"/>
                  </a:lnTo>
                  <a:cubicBezTo>
                    <a:pt x="14691" y="99"/>
                    <a:pt x="14596" y="1"/>
                    <a:pt x="14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08"/>
            <p:cNvSpPr/>
            <p:nvPr/>
          </p:nvSpPr>
          <p:spPr>
            <a:xfrm>
              <a:off x="4900300" y="2693175"/>
              <a:ext cx="131625" cy="125800"/>
            </a:xfrm>
            <a:custGeom>
              <a:rect b="b" l="l" r="r" t="t"/>
              <a:pathLst>
                <a:path extrusionOk="0" h="5032" w="5265">
                  <a:moveTo>
                    <a:pt x="4833" y="432"/>
                  </a:moveTo>
                  <a:lnTo>
                    <a:pt x="4833" y="4601"/>
                  </a:lnTo>
                  <a:lnTo>
                    <a:pt x="433" y="4601"/>
                  </a:lnTo>
                  <a:lnTo>
                    <a:pt x="433" y="432"/>
                  </a:lnTo>
                  <a:close/>
                  <a:moveTo>
                    <a:pt x="219" y="1"/>
                  </a:moveTo>
                  <a:cubicBezTo>
                    <a:pt x="101" y="1"/>
                    <a:pt x="1" y="95"/>
                    <a:pt x="1" y="213"/>
                  </a:cubicBezTo>
                  <a:lnTo>
                    <a:pt x="1" y="4813"/>
                  </a:lnTo>
                  <a:cubicBezTo>
                    <a:pt x="1" y="4931"/>
                    <a:pt x="101" y="5031"/>
                    <a:pt x="219" y="5031"/>
                  </a:cubicBezTo>
                  <a:lnTo>
                    <a:pt x="5051" y="5031"/>
                  </a:lnTo>
                  <a:cubicBezTo>
                    <a:pt x="5169" y="5031"/>
                    <a:pt x="5265" y="4931"/>
                    <a:pt x="5265" y="4813"/>
                  </a:cubicBezTo>
                  <a:lnTo>
                    <a:pt x="5265" y="213"/>
                  </a:lnTo>
                  <a:cubicBezTo>
                    <a:pt x="5265" y="95"/>
                    <a:pt x="5169" y="1"/>
                    <a:pt x="5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08"/>
            <p:cNvSpPr/>
            <p:nvPr/>
          </p:nvSpPr>
          <p:spPr>
            <a:xfrm>
              <a:off x="4900300" y="2831150"/>
              <a:ext cx="131625" cy="125775"/>
            </a:xfrm>
            <a:custGeom>
              <a:rect b="b" l="l" r="r" t="t"/>
              <a:pathLst>
                <a:path extrusionOk="0" h="5031" w="5265">
                  <a:moveTo>
                    <a:pt x="4833" y="431"/>
                  </a:moveTo>
                  <a:lnTo>
                    <a:pt x="4833" y="4600"/>
                  </a:lnTo>
                  <a:lnTo>
                    <a:pt x="433" y="4600"/>
                  </a:lnTo>
                  <a:lnTo>
                    <a:pt x="433" y="431"/>
                  </a:lnTo>
                  <a:close/>
                  <a:moveTo>
                    <a:pt x="219" y="0"/>
                  </a:moveTo>
                  <a:cubicBezTo>
                    <a:pt x="101" y="0"/>
                    <a:pt x="1" y="95"/>
                    <a:pt x="1" y="213"/>
                  </a:cubicBezTo>
                  <a:lnTo>
                    <a:pt x="1" y="4817"/>
                  </a:lnTo>
                  <a:cubicBezTo>
                    <a:pt x="1" y="4937"/>
                    <a:pt x="101" y="5031"/>
                    <a:pt x="219" y="5031"/>
                  </a:cubicBezTo>
                  <a:lnTo>
                    <a:pt x="5051" y="5031"/>
                  </a:lnTo>
                  <a:cubicBezTo>
                    <a:pt x="5169" y="5031"/>
                    <a:pt x="5265" y="4937"/>
                    <a:pt x="5265" y="4817"/>
                  </a:cubicBezTo>
                  <a:lnTo>
                    <a:pt x="5265" y="213"/>
                  </a:lnTo>
                  <a:cubicBezTo>
                    <a:pt x="5265" y="95"/>
                    <a:pt x="5169" y="0"/>
                    <a:pt x="50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108"/>
          <p:cNvGrpSpPr/>
          <p:nvPr/>
        </p:nvGrpSpPr>
        <p:grpSpPr>
          <a:xfrm>
            <a:off x="5316475" y="2808175"/>
            <a:ext cx="367250" cy="194725"/>
            <a:chOff x="5316475" y="2808175"/>
            <a:chExt cx="367250" cy="194725"/>
          </a:xfrm>
        </p:grpSpPr>
        <p:sp>
          <p:nvSpPr>
            <p:cNvPr id="2016" name="Google Shape;2016;p108"/>
            <p:cNvSpPr/>
            <p:nvPr/>
          </p:nvSpPr>
          <p:spPr>
            <a:xfrm>
              <a:off x="5391175" y="2836950"/>
              <a:ext cx="45400" cy="45275"/>
            </a:xfrm>
            <a:custGeom>
              <a:rect b="b" l="l" r="r" t="t"/>
              <a:pathLst>
                <a:path extrusionOk="0" h="1811" w="1816">
                  <a:moveTo>
                    <a:pt x="906" y="431"/>
                  </a:moveTo>
                  <a:cubicBezTo>
                    <a:pt x="1171" y="431"/>
                    <a:pt x="1385" y="640"/>
                    <a:pt x="1385" y="905"/>
                  </a:cubicBezTo>
                  <a:cubicBezTo>
                    <a:pt x="1385" y="1165"/>
                    <a:pt x="1171" y="1379"/>
                    <a:pt x="906" y="1379"/>
                  </a:cubicBezTo>
                  <a:cubicBezTo>
                    <a:pt x="646" y="1379"/>
                    <a:pt x="432" y="1165"/>
                    <a:pt x="432" y="905"/>
                  </a:cubicBezTo>
                  <a:cubicBezTo>
                    <a:pt x="432" y="640"/>
                    <a:pt x="646" y="431"/>
                    <a:pt x="906" y="431"/>
                  </a:cubicBezTo>
                  <a:close/>
                  <a:moveTo>
                    <a:pt x="906" y="0"/>
                  </a:moveTo>
                  <a:cubicBezTo>
                    <a:pt x="409" y="0"/>
                    <a:pt x="1" y="403"/>
                    <a:pt x="1" y="905"/>
                  </a:cubicBezTo>
                  <a:cubicBezTo>
                    <a:pt x="1" y="1402"/>
                    <a:pt x="409" y="1810"/>
                    <a:pt x="906" y="1810"/>
                  </a:cubicBezTo>
                  <a:cubicBezTo>
                    <a:pt x="1408" y="1810"/>
                    <a:pt x="1815" y="1402"/>
                    <a:pt x="1815" y="905"/>
                  </a:cubicBezTo>
                  <a:cubicBezTo>
                    <a:pt x="1815" y="403"/>
                    <a:pt x="1408" y="0"/>
                    <a:pt x="9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08"/>
            <p:cNvSpPr/>
            <p:nvPr/>
          </p:nvSpPr>
          <p:spPr>
            <a:xfrm>
              <a:off x="5316475" y="2808175"/>
              <a:ext cx="367250" cy="194725"/>
            </a:xfrm>
            <a:custGeom>
              <a:rect b="b" l="l" r="r" t="t"/>
              <a:pathLst>
                <a:path extrusionOk="0" h="7789" w="14690">
                  <a:moveTo>
                    <a:pt x="3894" y="431"/>
                  </a:moveTo>
                  <a:cubicBezTo>
                    <a:pt x="4794" y="431"/>
                    <a:pt x="5518" y="1160"/>
                    <a:pt x="5518" y="2056"/>
                  </a:cubicBezTo>
                  <a:cubicBezTo>
                    <a:pt x="5518" y="2951"/>
                    <a:pt x="4794" y="3681"/>
                    <a:pt x="3894" y="3681"/>
                  </a:cubicBezTo>
                  <a:cubicBezTo>
                    <a:pt x="2999" y="3681"/>
                    <a:pt x="2274" y="2951"/>
                    <a:pt x="2274" y="2056"/>
                  </a:cubicBezTo>
                  <a:cubicBezTo>
                    <a:pt x="2274" y="1160"/>
                    <a:pt x="2999" y="431"/>
                    <a:pt x="3894" y="431"/>
                  </a:cubicBezTo>
                  <a:close/>
                  <a:moveTo>
                    <a:pt x="14244" y="2269"/>
                  </a:moveTo>
                  <a:cubicBezTo>
                    <a:pt x="14141" y="3064"/>
                    <a:pt x="13459" y="3681"/>
                    <a:pt x="12634" y="3681"/>
                  </a:cubicBezTo>
                  <a:lnTo>
                    <a:pt x="6992" y="3681"/>
                  </a:lnTo>
                  <a:cubicBezTo>
                    <a:pt x="7427" y="3344"/>
                    <a:pt x="7722" y="2843"/>
                    <a:pt x="7779" y="2269"/>
                  </a:cubicBezTo>
                  <a:close/>
                  <a:moveTo>
                    <a:pt x="2056" y="4112"/>
                  </a:moveTo>
                  <a:cubicBezTo>
                    <a:pt x="2951" y="4112"/>
                    <a:pt x="3681" y="4837"/>
                    <a:pt x="3681" y="5736"/>
                  </a:cubicBezTo>
                  <a:cubicBezTo>
                    <a:pt x="3681" y="6632"/>
                    <a:pt x="2951" y="7356"/>
                    <a:pt x="2056" y="7356"/>
                  </a:cubicBezTo>
                  <a:cubicBezTo>
                    <a:pt x="1161" y="7356"/>
                    <a:pt x="431" y="6632"/>
                    <a:pt x="431" y="5736"/>
                  </a:cubicBezTo>
                  <a:cubicBezTo>
                    <a:pt x="431" y="4837"/>
                    <a:pt x="1161" y="4112"/>
                    <a:pt x="2056" y="4112"/>
                  </a:cubicBezTo>
                  <a:close/>
                  <a:moveTo>
                    <a:pt x="5628" y="4112"/>
                  </a:moveTo>
                  <a:cubicBezTo>
                    <a:pt x="5144" y="4486"/>
                    <a:pt x="4832" y="5073"/>
                    <a:pt x="4832" y="5736"/>
                  </a:cubicBezTo>
                  <a:cubicBezTo>
                    <a:pt x="4832" y="6396"/>
                    <a:pt x="5144" y="6982"/>
                    <a:pt x="5628" y="7356"/>
                  </a:cubicBezTo>
                  <a:lnTo>
                    <a:pt x="3312" y="7356"/>
                  </a:lnTo>
                  <a:cubicBezTo>
                    <a:pt x="3800" y="6982"/>
                    <a:pt x="4112" y="6396"/>
                    <a:pt x="4112" y="5736"/>
                  </a:cubicBezTo>
                  <a:cubicBezTo>
                    <a:pt x="4112" y="5073"/>
                    <a:pt x="3800" y="4486"/>
                    <a:pt x="3312" y="4112"/>
                  </a:cubicBezTo>
                  <a:close/>
                  <a:moveTo>
                    <a:pt x="6887" y="4112"/>
                  </a:moveTo>
                  <a:cubicBezTo>
                    <a:pt x="7783" y="4112"/>
                    <a:pt x="8507" y="4837"/>
                    <a:pt x="8507" y="5736"/>
                  </a:cubicBezTo>
                  <a:cubicBezTo>
                    <a:pt x="8507" y="6632"/>
                    <a:pt x="7783" y="7356"/>
                    <a:pt x="6887" y="7356"/>
                  </a:cubicBezTo>
                  <a:cubicBezTo>
                    <a:pt x="5993" y="7356"/>
                    <a:pt x="5263" y="6632"/>
                    <a:pt x="5263" y="5736"/>
                  </a:cubicBezTo>
                  <a:cubicBezTo>
                    <a:pt x="5263" y="4837"/>
                    <a:pt x="5993" y="4112"/>
                    <a:pt x="6887" y="4112"/>
                  </a:cubicBezTo>
                  <a:close/>
                  <a:moveTo>
                    <a:pt x="11487" y="4112"/>
                  </a:moveTo>
                  <a:cubicBezTo>
                    <a:pt x="12383" y="4112"/>
                    <a:pt x="13112" y="4837"/>
                    <a:pt x="13112" y="5736"/>
                  </a:cubicBezTo>
                  <a:cubicBezTo>
                    <a:pt x="13112" y="6632"/>
                    <a:pt x="12383" y="7356"/>
                    <a:pt x="11487" y="7356"/>
                  </a:cubicBezTo>
                  <a:lnTo>
                    <a:pt x="8144" y="7356"/>
                  </a:lnTo>
                  <a:cubicBezTo>
                    <a:pt x="8627" y="6982"/>
                    <a:pt x="8944" y="6396"/>
                    <a:pt x="8944" y="5736"/>
                  </a:cubicBezTo>
                  <a:cubicBezTo>
                    <a:pt x="8944" y="5073"/>
                    <a:pt x="8627" y="4486"/>
                    <a:pt x="8144" y="4112"/>
                  </a:cubicBezTo>
                  <a:close/>
                  <a:moveTo>
                    <a:pt x="3894" y="1"/>
                  </a:moveTo>
                  <a:cubicBezTo>
                    <a:pt x="2762" y="1"/>
                    <a:pt x="1838" y="919"/>
                    <a:pt x="1838" y="2056"/>
                  </a:cubicBezTo>
                  <a:cubicBezTo>
                    <a:pt x="1838" y="2714"/>
                    <a:pt x="2156" y="3302"/>
                    <a:pt x="2639" y="3681"/>
                  </a:cubicBezTo>
                  <a:lnTo>
                    <a:pt x="2056" y="3681"/>
                  </a:lnTo>
                  <a:cubicBezTo>
                    <a:pt x="924" y="3681"/>
                    <a:pt x="0" y="4599"/>
                    <a:pt x="0" y="5736"/>
                  </a:cubicBezTo>
                  <a:cubicBezTo>
                    <a:pt x="0" y="6868"/>
                    <a:pt x="924" y="7788"/>
                    <a:pt x="2056" y="7788"/>
                  </a:cubicBezTo>
                  <a:lnTo>
                    <a:pt x="11487" y="7788"/>
                  </a:lnTo>
                  <a:cubicBezTo>
                    <a:pt x="12619" y="7788"/>
                    <a:pt x="13544" y="6868"/>
                    <a:pt x="13544" y="5736"/>
                  </a:cubicBezTo>
                  <a:cubicBezTo>
                    <a:pt x="13544" y="5073"/>
                    <a:pt x="13225" y="4481"/>
                    <a:pt x="12738" y="4107"/>
                  </a:cubicBezTo>
                  <a:cubicBezTo>
                    <a:pt x="13822" y="4055"/>
                    <a:pt x="14690" y="3155"/>
                    <a:pt x="14690" y="2056"/>
                  </a:cubicBezTo>
                  <a:lnTo>
                    <a:pt x="14690" y="2052"/>
                  </a:lnTo>
                  <a:lnTo>
                    <a:pt x="14690" y="2047"/>
                  </a:lnTo>
                  <a:lnTo>
                    <a:pt x="14690" y="1132"/>
                  </a:lnTo>
                  <a:cubicBezTo>
                    <a:pt x="14690" y="1014"/>
                    <a:pt x="14595" y="919"/>
                    <a:pt x="14476" y="919"/>
                  </a:cubicBezTo>
                  <a:cubicBezTo>
                    <a:pt x="14358" y="919"/>
                    <a:pt x="14259" y="1014"/>
                    <a:pt x="14259" y="1132"/>
                  </a:cubicBezTo>
                  <a:lnTo>
                    <a:pt x="14259" y="1838"/>
                  </a:lnTo>
                  <a:lnTo>
                    <a:pt x="13079" y="1838"/>
                  </a:lnTo>
                  <a:lnTo>
                    <a:pt x="13079" y="1132"/>
                  </a:lnTo>
                  <a:cubicBezTo>
                    <a:pt x="13079" y="1014"/>
                    <a:pt x="12984" y="919"/>
                    <a:pt x="12866" y="919"/>
                  </a:cubicBezTo>
                  <a:cubicBezTo>
                    <a:pt x="12748" y="919"/>
                    <a:pt x="12648" y="1014"/>
                    <a:pt x="12648" y="1132"/>
                  </a:cubicBezTo>
                  <a:lnTo>
                    <a:pt x="12648" y="1838"/>
                  </a:lnTo>
                  <a:lnTo>
                    <a:pt x="11242" y="1838"/>
                  </a:lnTo>
                  <a:lnTo>
                    <a:pt x="11242" y="1132"/>
                  </a:lnTo>
                  <a:cubicBezTo>
                    <a:pt x="11242" y="1014"/>
                    <a:pt x="11146" y="919"/>
                    <a:pt x="11028" y="919"/>
                  </a:cubicBezTo>
                  <a:cubicBezTo>
                    <a:pt x="10905" y="919"/>
                    <a:pt x="10810" y="1014"/>
                    <a:pt x="10810" y="1132"/>
                  </a:cubicBezTo>
                  <a:lnTo>
                    <a:pt x="10810" y="1838"/>
                  </a:lnTo>
                  <a:lnTo>
                    <a:pt x="10540" y="1838"/>
                  </a:lnTo>
                  <a:cubicBezTo>
                    <a:pt x="10431" y="805"/>
                    <a:pt x="9554" y="1"/>
                    <a:pt x="8494" y="1"/>
                  </a:cubicBezTo>
                  <a:lnTo>
                    <a:pt x="7807" y="1"/>
                  </a:lnTo>
                  <a:cubicBezTo>
                    <a:pt x="7689" y="1"/>
                    <a:pt x="7589" y="95"/>
                    <a:pt x="7589" y="213"/>
                  </a:cubicBezTo>
                  <a:cubicBezTo>
                    <a:pt x="7589" y="331"/>
                    <a:pt x="7689" y="431"/>
                    <a:pt x="7807" y="431"/>
                  </a:cubicBezTo>
                  <a:lnTo>
                    <a:pt x="8494" y="431"/>
                  </a:lnTo>
                  <a:cubicBezTo>
                    <a:pt x="9318" y="431"/>
                    <a:pt x="10000" y="1047"/>
                    <a:pt x="10105" y="1838"/>
                  </a:cubicBezTo>
                  <a:lnTo>
                    <a:pt x="9403" y="1838"/>
                  </a:lnTo>
                  <a:lnTo>
                    <a:pt x="9403" y="1132"/>
                  </a:lnTo>
                  <a:cubicBezTo>
                    <a:pt x="9403" y="1014"/>
                    <a:pt x="9303" y="919"/>
                    <a:pt x="9185" y="919"/>
                  </a:cubicBezTo>
                  <a:cubicBezTo>
                    <a:pt x="9067" y="919"/>
                    <a:pt x="8972" y="1014"/>
                    <a:pt x="8972" y="1132"/>
                  </a:cubicBezTo>
                  <a:lnTo>
                    <a:pt x="8972" y="1838"/>
                  </a:lnTo>
                  <a:lnTo>
                    <a:pt x="7792" y="1838"/>
                  </a:lnTo>
                  <a:lnTo>
                    <a:pt x="7792" y="1132"/>
                  </a:lnTo>
                  <a:cubicBezTo>
                    <a:pt x="7792" y="1014"/>
                    <a:pt x="7693" y="919"/>
                    <a:pt x="7575" y="919"/>
                  </a:cubicBezTo>
                  <a:cubicBezTo>
                    <a:pt x="7456" y="919"/>
                    <a:pt x="7361" y="1014"/>
                    <a:pt x="7361" y="1132"/>
                  </a:cubicBezTo>
                  <a:lnTo>
                    <a:pt x="7361" y="2047"/>
                  </a:lnTo>
                  <a:lnTo>
                    <a:pt x="7361" y="2052"/>
                  </a:lnTo>
                  <a:lnTo>
                    <a:pt x="7361" y="2056"/>
                  </a:lnTo>
                  <a:cubicBezTo>
                    <a:pt x="7361" y="2951"/>
                    <a:pt x="6632" y="3681"/>
                    <a:pt x="5737" y="3681"/>
                  </a:cubicBezTo>
                  <a:lnTo>
                    <a:pt x="5154" y="3681"/>
                  </a:lnTo>
                  <a:cubicBezTo>
                    <a:pt x="5637" y="3302"/>
                    <a:pt x="5949" y="2714"/>
                    <a:pt x="5949" y="2056"/>
                  </a:cubicBezTo>
                  <a:cubicBezTo>
                    <a:pt x="5949" y="1393"/>
                    <a:pt x="5637" y="805"/>
                    <a:pt x="5154" y="431"/>
                  </a:cubicBezTo>
                  <a:lnTo>
                    <a:pt x="6797" y="431"/>
                  </a:lnTo>
                  <a:cubicBezTo>
                    <a:pt x="6921" y="431"/>
                    <a:pt x="7016" y="331"/>
                    <a:pt x="7016" y="213"/>
                  </a:cubicBezTo>
                  <a:cubicBezTo>
                    <a:pt x="7016" y="95"/>
                    <a:pt x="6921" y="1"/>
                    <a:pt x="6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08"/>
            <p:cNvSpPr/>
            <p:nvPr/>
          </p:nvSpPr>
          <p:spPr>
            <a:xfrm>
              <a:off x="5345250" y="2928825"/>
              <a:ext cx="45250" cy="45400"/>
            </a:xfrm>
            <a:custGeom>
              <a:rect b="b" l="l" r="r" t="t"/>
              <a:pathLst>
                <a:path extrusionOk="0" h="1816" w="1810">
                  <a:moveTo>
                    <a:pt x="905" y="433"/>
                  </a:moveTo>
                  <a:cubicBezTo>
                    <a:pt x="1166" y="433"/>
                    <a:pt x="1379" y="645"/>
                    <a:pt x="1379" y="910"/>
                  </a:cubicBezTo>
                  <a:cubicBezTo>
                    <a:pt x="1379" y="1172"/>
                    <a:pt x="1166" y="1384"/>
                    <a:pt x="905" y="1384"/>
                  </a:cubicBezTo>
                  <a:cubicBezTo>
                    <a:pt x="644" y="1384"/>
                    <a:pt x="432" y="1172"/>
                    <a:pt x="432" y="910"/>
                  </a:cubicBezTo>
                  <a:cubicBezTo>
                    <a:pt x="432" y="645"/>
                    <a:pt x="644" y="433"/>
                    <a:pt x="905" y="433"/>
                  </a:cubicBezTo>
                  <a:close/>
                  <a:moveTo>
                    <a:pt x="905" y="1"/>
                  </a:moveTo>
                  <a:cubicBezTo>
                    <a:pt x="408" y="1"/>
                    <a:pt x="1" y="409"/>
                    <a:pt x="1" y="910"/>
                  </a:cubicBezTo>
                  <a:cubicBezTo>
                    <a:pt x="1" y="1408"/>
                    <a:pt x="408" y="1815"/>
                    <a:pt x="905" y="1815"/>
                  </a:cubicBezTo>
                  <a:cubicBezTo>
                    <a:pt x="1402" y="1815"/>
                    <a:pt x="1809" y="1408"/>
                    <a:pt x="1809" y="910"/>
                  </a:cubicBezTo>
                  <a:cubicBezTo>
                    <a:pt x="1809" y="409"/>
                    <a:pt x="1402" y="1"/>
                    <a:pt x="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08"/>
            <p:cNvSpPr/>
            <p:nvPr/>
          </p:nvSpPr>
          <p:spPr>
            <a:xfrm>
              <a:off x="5465900" y="2928825"/>
              <a:ext cx="45400" cy="45400"/>
            </a:xfrm>
            <a:custGeom>
              <a:rect b="b" l="l" r="r" t="t"/>
              <a:pathLst>
                <a:path extrusionOk="0" h="1816" w="1816">
                  <a:moveTo>
                    <a:pt x="910" y="433"/>
                  </a:moveTo>
                  <a:cubicBezTo>
                    <a:pt x="1172" y="433"/>
                    <a:pt x="1384" y="645"/>
                    <a:pt x="1384" y="910"/>
                  </a:cubicBezTo>
                  <a:cubicBezTo>
                    <a:pt x="1384" y="1172"/>
                    <a:pt x="1172" y="1384"/>
                    <a:pt x="910" y="1384"/>
                  </a:cubicBezTo>
                  <a:cubicBezTo>
                    <a:pt x="645" y="1384"/>
                    <a:pt x="433" y="1172"/>
                    <a:pt x="433" y="910"/>
                  </a:cubicBezTo>
                  <a:cubicBezTo>
                    <a:pt x="433" y="645"/>
                    <a:pt x="645" y="433"/>
                    <a:pt x="910" y="433"/>
                  </a:cubicBezTo>
                  <a:close/>
                  <a:moveTo>
                    <a:pt x="910" y="1"/>
                  </a:moveTo>
                  <a:cubicBezTo>
                    <a:pt x="409" y="1"/>
                    <a:pt x="1" y="409"/>
                    <a:pt x="1" y="910"/>
                  </a:cubicBezTo>
                  <a:cubicBezTo>
                    <a:pt x="1" y="1408"/>
                    <a:pt x="409" y="1815"/>
                    <a:pt x="910" y="1815"/>
                  </a:cubicBezTo>
                  <a:cubicBezTo>
                    <a:pt x="1408" y="1815"/>
                    <a:pt x="1815" y="1408"/>
                    <a:pt x="1815" y="910"/>
                  </a:cubicBezTo>
                  <a:cubicBezTo>
                    <a:pt x="1815" y="409"/>
                    <a:pt x="1408" y="1"/>
                    <a:pt x="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0" name="Google Shape;2020;p108"/>
          <p:cNvSpPr/>
          <p:nvPr/>
        </p:nvSpPr>
        <p:spPr>
          <a:xfrm>
            <a:off x="5937250" y="2635625"/>
            <a:ext cx="367275" cy="367275"/>
          </a:xfrm>
          <a:custGeom>
            <a:rect b="b" l="l" r="r" t="t"/>
            <a:pathLst>
              <a:path extrusionOk="0" h="14691" w="14691">
                <a:moveTo>
                  <a:pt x="9645" y="1582"/>
                </a:moveTo>
                <a:cubicBezTo>
                  <a:pt x="9863" y="1582"/>
                  <a:pt x="10062" y="1682"/>
                  <a:pt x="10194" y="1843"/>
                </a:cubicBezTo>
                <a:lnTo>
                  <a:pt x="9877" y="1843"/>
                </a:lnTo>
                <a:cubicBezTo>
                  <a:pt x="9569" y="1843"/>
                  <a:pt x="9319" y="2094"/>
                  <a:pt x="9319" y="2402"/>
                </a:cubicBezTo>
                <a:cubicBezTo>
                  <a:pt x="9319" y="2701"/>
                  <a:pt x="9555" y="2946"/>
                  <a:pt x="9849" y="2961"/>
                </a:cubicBezTo>
                <a:cubicBezTo>
                  <a:pt x="9783" y="2980"/>
                  <a:pt x="9717" y="2989"/>
                  <a:pt x="9645" y="2989"/>
                </a:cubicBezTo>
                <a:cubicBezTo>
                  <a:pt x="9256" y="2989"/>
                  <a:pt x="8944" y="2677"/>
                  <a:pt x="8944" y="2288"/>
                </a:cubicBezTo>
                <a:cubicBezTo>
                  <a:pt x="8944" y="1900"/>
                  <a:pt x="9256" y="1582"/>
                  <a:pt x="9645" y="1582"/>
                </a:cubicBezTo>
                <a:close/>
                <a:moveTo>
                  <a:pt x="6670" y="431"/>
                </a:moveTo>
                <a:lnTo>
                  <a:pt x="6670" y="2975"/>
                </a:lnTo>
                <a:cubicBezTo>
                  <a:pt x="6670" y="3112"/>
                  <a:pt x="6562" y="3221"/>
                  <a:pt x="6429" y="3221"/>
                </a:cubicBezTo>
                <a:cubicBezTo>
                  <a:pt x="6291" y="3221"/>
                  <a:pt x="6182" y="3112"/>
                  <a:pt x="6182" y="2975"/>
                </a:cubicBezTo>
                <a:lnTo>
                  <a:pt x="6182" y="1829"/>
                </a:lnTo>
                <a:cubicBezTo>
                  <a:pt x="6182" y="1455"/>
                  <a:pt x="5880" y="1151"/>
                  <a:pt x="5505" y="1151"/>
                </a:cubicBezTo>
                <a:cubicBezTo>
                  <a:pt x="5135" y="1151"/>
                  <a:pt x="4833" y="1455"/>
                  <a:pt x="4833" y="1829"/>
                </a:cubicBezTo>
                <a:lnTo>
                  <a:pt x="4833" y="2056"/>
                </a:lnTo>
                <a:cubicBezTo>
                  <a:pt x="4833" y="2194"/>
                  <a:pt x="4724" y="2303"/>
                  <a:pt x="4586" y="2303"/>
                </a:cubicBezTo>
                <a:cubicBezTo>
                  <a:pt x="4453" y="2303"/>
                  <a:pt x="4345" y="2194"/>
                  <a:pt x="4345" y="2056"/>
                </a:cubicBezTo>
                <a:lnTo>
                  <a:pt x="4345" y="1829"/>
                </a:lnTo>
                <a:cubicBezTo>
                  <a:pt x="4345" y="1455"/>
                  <a:pt x="4041" y="1151"/>
                  <a:pt x="3667" y="1151"/>
                </a:cubicBezTo>
                <a:cubicBezTo>
                  <a:pt x="3293" y="1151"/>
                  <a:pt x="2990" y="1455"/>
                  <a:pt x="2990" y="1829"/>
                </a:cubicBezTo>
                <a:lnTo>
                  <a:pt x="2990" y="2515"/>
                </a:lnTo>
                <a:cubicBezTo>
                  <a:pt x="2990" y="2653"/>
                  <a:pt x="2881" y="2762"/>
                  <a:pt x="2748" y="2762"/>
                </a:cubicBezTo>
                <a:cubicBezTo>
                  <a:pt x="2611" y="2762"/>
                  <a:pt x="2502" y="2653"/>
                  <a:pt x="2502" y="2515"/>
                </a:cubicBezTo>
                <a:lnTo>
                  <a:pt x="2502" y="431"/>
                </a:lnTo>
                <a:close/>
                <a:moveTo>
                  <a:pt x="9645" y="431"/>
                </a:moveTo>
                <a:cubicBezTo>
                  <a:pt x="10502" y="431"/>
                  <a:pt x="11204" y="1004"/>
                  <a:pt x="11403" y="1843"/>
                </a:cubicBezTo>
                <a:lnTo>
                  <a:pt x="10692" y="1843"/>
                </a:lnTo>
                <a:cubicBezTo>
                  <a:pt x="10517" y="1426"/>
                  <a:pt x="10109" y="1151"/>
                  <a:pt x="9645" y="1151"/>
                </a:cubicBezTo>
                <a:cubicBezTo>
                  <a:pt x="9020" y="1151"/>
                  <a:pt x="8513" y="1658"/>
                  <a:pt x="8513" y="2288"/>
                </a:cubicBezTo>
                <a:cubicBezTo>
                  <a:pt x="8513" y="2913"/>
                  <a:pt x="9020" y="3420"/>
                  <a:pt x="9645" y="3420"/>
                </a:cubicBezTo>
                <a:cubicBezTo>
                  <a:pt x="9973" y="3420"/>
                  <a:pt x="10285" y="3283"/>
                  <a:pt x="10498" y="3037"/>
                </a:cubicBezTo>
                <a:cubicBezTo>
                  <a:pt x="10517" y="3013"/>
                  <a:pt x="10531" y="2989"/>
                  <a:pt x="10541" y="2961"/>
                </a:cubicBezTo>
                <a:lnTo>
                  <a:pt x="11331" y="2961"/>
                </a:lnTo>
                <a:cubicBezTo>
                  <a:pt x="11057" y="3676"/>
                  <a:pt x="10403" y="4140"/>
                  <a:pt x="9645" y="4140"/>
                </a:cubicBezTo>
                <a:cubicBezTo>
                  <a:pt x="8627" y="4140"/>
                  <a:pt x="7793" y="3311"/>
                  <a:pt x="7793" y="2288"/>
                </a:cubicBezTo>
                <a:cubicBezTo>
                  <a:pt x="7793" y="1265"/>
                  <a:pt x="8627" y="431"/>
                  <a:pt x="9645" y="431"/>
                </a:cubicBezTo>
                <a:close/>
                <a:moveTo>
                  <a:pt x="13213" y="2274"/>
                </a:moveTo>
                <a:cubicBezTo>
                  <a:pt x="13790" y="2274"/>
                  <a:pt x="14259" y="2743"/>
                  <a:pt x="14259" y="3321"/>
                </a:cubicBezTo>
                <a:lnTo>
                  <a:pt x="14259" y="5163"/>
                </a:lnTo>
                <a:cubicBezTo>
                  <a:pt x="14259" y="5742"/>
                  <a:pt x="13790" y="6210"/>
                  <a:pt x="13213" y="6210"/>
                </a:cubicBezTo>
                <a:lnTo>
                  <a:pt x="5738" y="6210"/>
                </a:lnTo>
                <a:cubicBezTo>
                  <a:pt x="5618" y="6210"/>
                  <a:pt x="5519" y="6306"/>
                  <a:pt x="5519" y="6429"/>
                </a:cubicBezTo>
                <a:lnTo>
                  <a:pt x="5519" y="8972"/>
                </a:lnTo>
                <a:lnTo>
                  <a:pt x="5264" y="8972"/>
                </a:lnTo>
                <a:lnTo>
                  <a:pt x="5264" y="6083"/>
                </a:lnTo>
                <a:cubicBezTo>
                  <a:pt x="5264" y="6011"/>
                  <a:pt x="5320" y="5950"/>
                  <a:pt x="5391" y="5950"/>
                </a:cubicBezTo>
                <a:lnTo>
                  <a:pt x="13213" y="5950"/>
                </a:lnTo>
                <a:cubicBezTo>
                  <a:pt x="13648" y="5950"/>
                  <a:pt x="14003" y="5600"/>
                  <a:pt x="14003" y="5163"/>
                </a:cubicBezTo>
                <a:lnTo>
                  <a:pt x="14003" y="3321"/>
                </a:lnTo>
                <a:cubicBezTo>
                  <a:pt x="14003" y="2885"/>
                  <a:pt x="13648" y="2530"/>
                  <a:pt x="13213" y="2530"/>
                </a:cubicBezTo>
                <a:lnTo>
                  <a:pt x="9877" y="2530"/>
                </a:lnTo>
                <a:cubicBezTo>
                  <a:pt x="9807" y="2530"/>
                  <a:pt x="9750" y="2473"/>
                  <a:pt x="9750" y="2402"/>
                </a:cubicBezTo>
                <a:cubicBezTo>
                  <a:pt x="9750" y="2331"/>
                  <a:pt x="9807" y="2274"/>
                  <a:pt x="9877" y="2274"/>
                </a:cubicBezTo>
                <a:close/>
                <a:moveTo>
                  <a:pt x="2288" y="1"/>
                </a:moveTo>
                <a:cubicBezTo>
                  <a:pt x="1029" y="1"/>
                  <a:pt x="1" y="1028"/>
                  <a:pt x="1" y="2288"/>
                </a:cubicBezTo>
                <a:cubicBezTo>
                  <a:pt x="1" y="3549"/>
                  <a:pt x="1029" y="4572"/>
                  <a:pt x="2288" y="4572"/>
                </a:cubicBezTo>
                <a:lnTo>
                  <a:pt x="4487" y="4572"/>
                </a:lnTo>
                <a:cubicBezTo>
                  <a:pt x="4605" y="4572"/>
                  <a:pt x="4700" y="4476"/>
                  <a:pt x="4700" y="4358"/>
                </a:cubicBezTo>
                <a:cubicBezTo>
                  <a:pt x="4700" y="4240"/>
                  <a:pt x="4605" y="4140"/>
                  <a:pt x="4487" y="4140"/>
                </a:cubicBezTo>
                <a:lnTo>
                  <a:pt x="2288" y="4140"/>
                </a:lnTo>
                <a:cubicBezTo>
                  <a:pt x="1265" y="4140"/>
                  <a:pt x="432" y="3311"/>
                  <a:pt x="432" y="2288"/>
                </a:cubicBezTo>
                <a:cubicBezTo>
                  <a:pt x="432" y="1336"/>
                  <a:pt x="1151" y="554"/>
                  <a:pt x="2071" y="445"/>
                </a:cubicBezTo>
                <a:lnTo>
                  <a:pt x="2071" y="2515"/>
                </a:lnTo>
                <a:cubicBezTo>
                  <a:pt x="2071" y="2889"/>
                  <a:pt x="2374" y="3193"/>
                  <a:pt x="2748" y="3193"/>
                </a:cubicBezTo>
                <a:cubicBezTo>
                  <a:pt x="3117" y="3193"/>
                  <a:pt x="3421" y="2889"/>
                  <a:pt x="3421" y="2515"/>
                </a:cubicBezTo>
                <a:lnTo>
                  <a:pt x="3421" y="1829"/>
                </a:lnTo>
                <a:cubicBezTo>
                  <a:pt x="3421" y="1691"/>
                  <a:pt x="3534" y="1582"/>
                  <a:pt x="3667" y="1582"/>
                </a:cubicBezTo>
                <a:cubicBezTo>
                  <a:pt x="3799" y="1582"/>
                  <a:pt x="3913" y="1691"/>
                  <a:pt x="3913" y="1829"/>
                </a:cubicBezTo>
                <a:lnTo>
                  <a:pt x="3913" y="2056"/>
                </a:lnTo>
                <a:cubicBezTo>
                  <a:pt x="3913" y="2430"/>
                  <a:pt x="4217" y="2734"/>
                  <a:pt x="4586" y="2734"/>
                </a:cubicBezTo>
                <a:cubicBezTo>
                  <a:pt x="4960" y="2734"/>
                  <a:pt x="5264" y="2430"/>
                  <a:pt x="5264" y="2056"/>
                </a:cubicBezTo>
                <a:lnTo>
                  <a:pt x="5264" y="1829"/>
                </a:lnTo>
                <a:cubicBezTo>
                  <a:pt x="5264" y="1691"/>
                  <a:pt x="5373" y="1582"/>
                  <a:pt x="5505" y="1582"/>
                </a:cubicBezTo>
                <a:cubicBezTo>
                  <a:pt x="5642" y="1582"/>
                  <a:pt x="5751" y="1691"/>
                  <a:pt x="5751" y="1829"/>
                </a:cubicBezTo>
                <a:lnTo>
                  <a:pt x="5751" y="2975"/>
                </a:lnTo>
                <a:cubicBezTo>
                  <a:pt x="5751" y="3350"/>
                  <a:pt x="6055" y="3652"/>
                  <a:pt x="6429" y="3652"/>
                </a:cubicBezTo>
                <a:cubicBezTo>
                  <a:pt x="6798" y="3652"/>
                  <a:pt x="7102" y="3350"/>
                  <a:pt x="7102" y="2975"/>
                </a:cubicBezTo>
                <a:lnTo>
                  <a:pt x="7102" y="431"/>
                </a:lnTo>
                <a:lnTo>
                  <a:pt x="8314" y="431"/>
                </a:lnTo>
                <a:cubicBezTo>
                  <a:pt x="7736" y="849"/>
                  <a:pt x="7362" y="1525"/>
                  <a:pt x="7362" y="2288"/>
                </a:cubicBezTo>
                <a:cubicBezTo>
                  <a:pt x="7362" y="3051"/>
                  <a:pt x="7736" y="3724"/>
                  <a:pt x="8314" y="4140"/>
                </a:cubicBezTo>
                <a:lnTo>
                  <a:pt x="5519" y="4140"/>
                </a:lnTo>
                <a:cubicBezTo>
                  <a:pt x="5401" y="4140"/>
                  <a:pt x="5306" y="4240"/>
                  <a:pt x="5306" y="4358"/>
                </a:cubicBezTo>
                <a:cubicBezTo>
                  <a:pt x="5306" y="4476"/>
                  <a:pt x="5401" y="4572"/>
                  <a:pt x="5519" y="4572"/>
                </a:cubicBezTo>
                <a:lnTo>
                  <a:pt x="9645" y="4572"/>
                </a:lnTo>
                <a:cubicBezTo>
                  <a:pt x="10635" y="4572"/>
                  <a:pt x="11488" y="3927"/>
                  <a:pt x="11786" y="2961"/>
                </a:cubicBezTo>
                <a:lnTo>
                  <a:pt x="13213" y="2961"/>
                </a:lnTo>
                <a:cubicBezTo>
                  <a:pt x="13412" y="2961"/>
                  <a:pt x="13572" y="3122"/>
                  <a:pt x="13572" y="3321"/>
                </a:cubicBezTo>
                <a:lnTo>
                  <a:pt x="13572" y="5163"/>
                </a:lnTo>
                <a:cubicBezTo>
                  <a:pt x="13572" y="5358"/>
                  <a:pt x="13412" y="5519"/>
                  <a:pt x="13213" y="5519"/>
                </a:cubicBezTo>
                <a:lnTo>
                  <a:pt x="5391" y="5519"/>
                </a:lnTo>
                <a:cubicBezTo>
                  <a:pt x="5084" y="5519"/>
                  <a:pt x="4833" y="5775"/>
                  <a:pt x="4833" y="6083"/>
                </a:cubicBezTo>
                <a:lnTo>
                  <a:pt x="4833" y="8972"/>
                </a:lnTo>
                <a:lnTo>
                  <a:pt x="4359" y="8972"/>
                </a:lnTo>
                <a:cubicBezTo>
                  <a:pt x="4240" y="8972"/>
                  <a:pt x="4140" y="9067"/>
                  <a:pt x="4140" y="9185"/>
                </a:cubicBezTo>
                <a:lnTo>
                  <a:pt x="4140" y="14476"/>
                </a:lnTo>
                <a:cubicBezTo>
                  <a:pt x="4140" y="14595"/>
                  <a:pt x="4240" y="14690"/>
                  <a:pt x="4359" y="14690"/>
                </a:cubicBezTo>
                <a:cubicBezTo>
                  <a:pt x="4477" y="14690"/>
                  <a:pt x="4572" y="14595"/>
                  <a:pt x="4572" y="14476"/>
                </a:cubicBezTo>
                <a:lnTo>
                  <a:pt x="4572" y="9404"/>
                </a:lnTo>
                <a:lnTo>
                  <a:pt x="6211" y="9404"/>
                </a:lnTo>
                <a:lnTo>
                  <a:pt x="6211" y="14476"/>
                </a:lnTo>
                <a:cubicBezTo>
                  <a:pt x="6211" y="14595"/>
                  <a:pt x="6311" y="14690"/>
                  <a:pt x="6429" y="14690"/>
                </a:cubicBezTo>
                <a:cubicBezTo>
                  <a:pt x="6547" y="14690"/>
                  <a:pt x="6642" y="14595"/>
                  <a:pt x="6642" y="14476"/>
                </a:cubicBezTo>
                <a:lnTo>
                  <a:pt x="6642" y="9185"/>
                </a:lnTo>
                <a:cubicBezTo>
                  <a:pt x="6642" y="9067"/>
                  <a:pt x="6547" y="8972"/>
                  <a:pt x="6429" y="8972"/>
                </a:cubicBezTo>
                <a:lnTo>
                  <a:pt x="5955" y="8972"/>
                </a:lnTo>
                <a:lnTo>
                  <a:pt x="5955" y="6641"/>
                </a:lnTo>
                <a:lnTo>
                  <a:pt x="13213" y="6641"/>
                </a:lnTo>
                <a:cubicBezTo>
                  <a:pt x="14027" y="6641"/>
                  <a:pt x="14691" y="5978"/>
                  <a:pt x="14691" y="5163"/>
                </a:cubicBezTo>
                <a:lnTo>
                  <a:pt x="14691" y="3321"/>
                </a:lnTo>
                <a:cubicBezTo>
                  <a:pt x="14691" y="2506"/>
                  <a:pt x="14027" y="1843"/>
                  <a:pt x="13213" y="1843"/>
                </a:cubicBezTo>
                <a:lnTo>
                  <a:pt x="11843" y="1843"/>
                </a:lnTo>
                <a:cubicBezTo>
                  <a:pt x="11744" y="1341"/>
                  <a:pt x="11488" y="886"/>
                  <a:pt x="11114" y="554"/>
                </a:cubicBezTo>
                <a:cubicBezTo>
                  <a:pt x="10712" y="200"/>
                  <a:pt x="10190" y="1"/>
                  <a:pt x="96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08"/>
          <p:cNvSpPr/>
          <p:nvPr/>
        </p:nvSpPr>
        <p:spPr>
          <a:xfrm>
            <a:off x="4095850" y="2698875"/>
            <a:ext cx="367250" cy="304025"/>
          </a:xfrm>
          <a:custGeom>
            <a:rect b="b" l="l" r="r" t="t"/>
            <a:pathLst>
              <a:path extrusionOk="0" h="12161" w="14690">
                <a:moveTo>
                  <a:pt x="10584" y="4572"/>
                </a:moveTo>
                <a:lnTo>
                  <a:pt x="10584" y="5982"/>
                </a:lnTo>
                <a:lnTo>
                  <a:pt x="9172" y="5982"/>
                </a:lnTo>
                <a:lnTo>
                  <a:pt x="9172" y="4572"/>
                </a:lnTo>
                <a:close/>
                <a:moveTo>
                  <a:pt x="5291" y="4572"/>
                </a:moveTo>
                <a:lnTo>
                  <a:pt x="5291" y="5770"/>
                </a:lnTo>
                <a:cubicBezTo>
                  <a:pt x="4766" y="5873"/>
                  <a:pt x="4373" y="6334"/>
                  <a:pt x="4373" y="6887"/>
                </a:cubicBezTo>
                <a:cubicBezTo>
                  <a:pt x="4373" y="7006"/>
                  <a:pt x="4467" y="7101"/>
                  <a:pt x="4586" y="7101"/>
                </a:cubicBezTo>
                <a:lnTo>
                  <a:pt x="5291" y="7101"/>
                </a:lnTo>
                <a:lnTo>
                  <a:pt x="5291" y="7589"/>
                </a:lnTo>
                <a:lnTo>
                  <a:pt x="2042" y="7589"/>
                </a:lnTo>
                <a:lnTo>
                  <a:pt x="2042" y="4572"/>
                </a:lnTo>
                <a:close/>
                <a:moveTo>
                  <a:pt x="12639" y="431"/>
                </a:moveTo>
                <a:cubicBezTo>
                  <a:pt x="13534" y="431"/>
                  <a:pt x="14259" y="1161"/>
                  <a:pt x="14259" y="2056"/>
                </a:cubicBezTo>
                <a:lnTo>
                  <a:pt x="14259" y="8848"/>
                </a:lnTo>
                <a:cubicBezTo>
                  <a:pt x="13885" y="8365"/>
                  <a:pt x="13297" y="8053"/>
                  <a:pt x="12639" y="8053"/>
                </a:cubicBezTo>
                <a:cubicBezTo>
                  <a:pt x="11976" y="8053"/>
                  <a:pt x="11388" y="8365"/>
                  <a:pt x="11014" y="8848"/>
                </a:cubicBezTo>
                <a:lnTo>
                  <a:pt x="11014" y="2056"/>
                </a:lnTo>
                <a:cubicBezTo>
                  <a:pt x="11014" y="1161"/>
                  <a:pt x="11739" y="431"/>
                  <a:pt x="12639" y="431"/>
                </a:cubicBezTo>
                <a:close/>
                <a:moveTo>
                  <a:pt x="5291" y="8024"/>
                </a:moveTo>
                <a:lnTo>
                  <a:pt x="5291" y="8763"/>
                </a:lnTo>
                <a:cubicBezTo>
                  <a:pt x="4766" y="8863"/>
                  <a:pt x="4373" y="9323"/>
                  <a:pt x="4373" y="9876"/>
                </a:cubicBezTo>
                <a:cubicBezTo>
                  <a:pt x="4373" y="9994"/>
                  <a:pt x="4467" y="10090"/>
                  <a:pt x="4586" y="10090"/>
                </a:cubicBezTo>
                <a:lnTo>
                  <a:pt x="5291" y="10090"/>
                </a:lnTo>
                <a:lnTo>
                  <a:pt x="5291" y="10350"/>
                </a:lnTo>
                <a:lnTo>
                  <a:pt x="2042" y="10350"/>
                </a:lnTo>
                <a:lnTo>
                  <a:pt x="2042" y="8024"/>
                </a:lnTo>
                <a:close/>
                <a:moveTo>
                  <a:pt x="8741" y="4572"/>
                </a:moveTo>
                <a:lnTo>
                  <a:pt x="8741" y="8958"/>
                </a:lnTo>
                <a:cubicBezTo>
                  <a:pt x="8741" y="9076"/>
                  <a:pt x="8840" y="9170"/>
                  <a:pt x="8958" y="9170"/>
                </a:cubicBezTo>
                <a:lnTo>
                  <a:pt x="9626" y="9170"/>
                </a:lnTo>
                <a:cubicBezTo>
                  <a:pt x="9536" y="9454"/>
                  <a:pt x="9270" y="9659"/>
                  <a:pt x="8958" y="9659"/>
                </a:cubicBezTo>
                <a:cubicBezTo>
                  <a:pt x="8840" y="9659"/>
                  <a:pt x="8741" y="9758"/>
                  <a:pt x="8741" y="9876"/>
                </a:cubicBezTo>
                <a:lnTo>
                  <a:pt x="8741" y="10350"/>
                </a:lnTo>
                <a:lnTo>
                  <a:pt x="5723" y="10350"/>
                </a:lnTo>
                <a:lnTo>
                  <a:pt x="5723" y="9876"/>
                </a:lnTo>
                <a:cubicBezTo>
                  <a:pt x="5723" y="9758"/>
                  <a:pt x="5628" y="9659"/>
                  <a:pt x="5505" y="9659"/>
                </a:cubicBezTo>
                <a:lnTo>
                  <a:pt x="4837" y="9659"/>
                </a:lnTo>
                <a:cubicBezTo>
                  <a:pt x="4928" y="9379"/>
                  <a:pt x="5192" y="9170"/>
                  <a:pt x="5505" y="9170"/>
                </a:cubicBezTo>
                <a:cubicBezTo>
                  <a:pt x="5628" y="9170"/>
                  <a:pt x="5723" y="9076"/>
                  <a:pt x="5723" y="8958"/>
                </a:cubicBezTo>
                <a:lnTo>
                  <a:pt x="5723" y="6887"/>
                </a:lnTo>
                <a:cubicBezTo>
                  <a:pt x="5723" y="6769"/>
                  <a:pt x="5628" y="6669"/>
                  <a:pt x="5505" y="6669"/>
                </a:cubicBezTo>
                <a:lnTo>
                  <a:pt x="4837" y="6669"/>
                </a:lnTo>
                <a:cubicBezTo>
                  <a:pt x="4928" y="6385"/>
                  <a:pt x="5192" y="6181"/>
                  <a:pt x="5505" y="6181"/>
                </a:cubicBezTo>
                <a:cubicBezTo>
                  <a:pt x="5628" y="6181"/>
                  <a:pt x="5723" y="6087"/>
                  <a:pt x="5723" y="5969"/>
                </a:cubicBezTo>
                <a:lnTo>
                  <a:pt x="5723" y="4572"/>
                </a:lnTo>
                <a:close/>
                <a:moveTo>
                  <a:pt x="10584" y="6413"/>
                </a:moveTo>
                <a:lnTo>
                  <a:pt x="10584" y="10108"/>
                </a:lnTo>
                <a:cubicBezTo>
                  <a:pt x="10584" y="10228"/>
                  <a:pt x="10678" y="10322"/>
                  <a:pt x="10796" y="10322"/>
                </a:cubicBezTo>
                <a:cubicBezTo>
                  <a:pt x="10914" y="10322"/>
                  <a:pt x="11014" y="10228"/>
                  <a:pt x="11014" y="10108"/>
                </a:cubicBezTo>
                <a:cubicBezTo>
                  <a:pt x="11014" y="9545"/>
                  <a:pt x="11299" y="9052"/>
                  <a:pt x="11730" y="8759"/>
                </a:cubicBezTo>
                <a:lnTo>
                  <a:pt x="11730" y="10350"/>
                </a:lnTo>
                <a:lnTo>
                  <a:pt x="9172" y="10350"/>
                </a:lnTo>
                <a:lnTo>
                  <a:pt x="9172" y="10071"/>
                </a:lnTo>
                <a:cubicBezTo>
                  <a:pt x="9697" y="9972"/>
                  <a:pt x="10090" y="9507"/>
                  <a:pt x="10090" y="8958"/>
                </a:cubicBezTo>
                <a:cubicBezTo>
                  <a:pt x="10090" y="8839"/>
                  <a:pt x="9996" y="8739"/>
                  <a:pt x="9878" y="8739"/>
                </a:cubicBezTo>
                <a:lnTo>
                  <a:pt x="9172" y="8739"/>
                </a:lnTo>
                <a:lnTo>
                  <a:pt x="9172" y="6413"/>
                </a:lnTo>
                <a:close/>
                <a:moveTo>
                  <a:pt x="12639" y="0"/>
                </a:moveTo>
                <a:cubicBezTo>
                  <a:pt x="11502" y="0"/>
                  <a:pt x="10584" y="923"/>
                  <a:pt x="10584" y="2056"/>
                </a:cubicBezTo>
                <a:lnTo>
                  <a:pt x="10584" y="2530"/>
                </a:lnTo>
                <a:lnTo>
                  <a:pt x="2890" y="2530"/>
                </a:lnTo>
                <a:cubicBezTo>
                  <a:pt x="2772" y="2530"/>
                  <a:pt x="2676" y="2629"/>
                  <a:pt x="2676" y="2747"/>
                </a:cubicBezTo>
                <a:cubicBezTo>
                  <a:pt x="2676" y="2866"/>
                  <a:pt x="2772" y="2961"/>
                  <a:pt x="2890" y="2961"/>
                </a:cubicBezTo>
                <a:lnTo>
                  <a:pt x="10584" y="2961"/>
                </a:lnTo>
                <a:lnTo>
                  <a:pt x="10584" y="4140"/>
                </a:lnTo>
                <a:lnTo>
                  <a:pt x="1829" y="4140"/>
                </a:lnTo>
                <a:cubicBezTo>
                  <a:pt x="1706" y="4140"/>
                  <a:pt x="1611" y="4240"/>
                  <a:pt x="1611" y="4358"/>
                </a:cubicBezTo>
                <a:lnTo>
                  <a:pt x="1611" y="10569"/>
                </a:lnTo>
                <a:cubicBezTo>
                  <a:pt x="1611" y="10687"/>
                  <a:pt x="1706" y="10781"/>
                  <a:pt x="1829" y="10781"/>
                </a:cubicBezTo>
                <a:lnTo>
                  <a:pt x="11948" y="10781"/>
                </a:lnTo>
                <a:cubicBezTo>
                  <a:pt x="12066" y="10781"/>
                  <a:pt x="12160" y="10687"/>
                  <a:pt x="12160" y="10569"/>
                </a:cubicBezTo>
                <a:lnTo>
                  <a:pt x="12160" y="8555"/>
                </a:lnTo>
                <a:cubicBezTo>
                  <a:pt x="12312" y="8507"/>
                  <a:pt x="12473" y="8484"/>
                  <a:pt x="12639" y="8484"/>
                </a:cubicBezTo>
                <a:cubicBezTo>
                  <a:pt x="13534" y="8484"/>
                  <a:pt x="14259" y="9209"/>
                  <a:pt x="14259" y="10108"/>
                </a:cubicBezTo>
                <a:cubicBezTo>
                  <a:pt x="14259" y="11004"/>
                  <a:pt x="13534" y="11728"/>
                  <a:pt x="12639" y="11728"/>
                </a:cubicBezTo>
                <a:lnTo>
                  <a:pt x="431" y="11728"/>
                </a:lnTo>
                <a:lnTo>
                  <a:pt x="431" y="2961"/>
                </a:lnTo>
                <a:lnTo>
                  <a:pt x="1829" y="2961"/>
                </a:lnTo>
                <a:cubicBezTo>
                  <a:pt x="1948" y="2961"/>
                  <a:pt x="2042" y="2866"/>
                  <a:pt x="2042" y="2747"/>
                </a:cubicBezTo>
                <a:cubicBezTo>
                  <a:pt x="2042" y="2629"/>
                  <a:pt x="1948" y="2530"/>
                  <a:pt x="1829" y="2530"/>
                </a:cubicBezTo>
                <a:lnTo>
                  <a:pt x="219" y="2530"/>
                </a:lnTo>
                <a:cubicBezTo>
                  <a:pt x="100" y="2530"/>
                  <a:pt x="0" y="2629"/>
                  <a:pt x="0" y="2747"/>
                </a:cubicBezTo>
                <a:lnTo>
                  <a:pt x="0" y="11946"/>
                </a:lnTo>
                <a:cubicBezTo>
                  <a:pt x="0" y="12065"/>
                  <a:pt x="100" y="12160"/>
                  <a:pt x="219" y="12160"/>
                </a:cubicBezTo>
                <a:lnTo>
                  <a:pt x="12639" y="12160"/>
                </a:lnTo>
                <a:cubicBezTo>
                  <a:pt x="13771" y="12160"/>
                  <a:pt x="14690" y="11240"/>
                  <a:pt x="14690" y="10108"/>
                </a:cubicBezTo>
                <a:lnTo>
                  <a:pt x="14690" y="2056"/>
                </a:lnTo>
                <a:cubicBezTo>
                  <a:pt x="14690" y="923"/>
                  <a:pt x="13771" y="0"/>
                  <a:pt x="126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2" name="Google Shape;2022;p108"/>
          <p:cNvGrpSpPr/>
          <p:nvPr/>
        </p:nvGrpSpPr>
        <p:grpSpPr>
          <a:xfrm>
            <a:off x="3459075" y="2635625"/>
            <a:ext cx="368450" cy="367275"/>
            <a:chOff x="3459075" y="2635625"/>
            <a:chExt cx="368450" cy="367275"/>
          </a:xfrm>
        </p:grpSpPr>
        <p:sp>
          <p:nvSpPr>
            <p:cNvPr id="2023" name="Google Shape;2023;p108"/>
            <p:cNvSpPr/>
            <p:nvPr/>
          </p:nvSpPr>
          <p:spPr>
            <a:xfrm>
              <a:off x="3459075" y="2658600"/>
              <a:ext cx="316100" cy="309825"/>
            </a:xfrm>
            <a:custGeom>
              <a:rect b="b" l="l" r="r" t="t"/>
              <a:pathLst>
                <a:path extrusionOk="0" h="12393" w="12644">
                  <a:moveTo>
                    <a:pt x="9537" y="2965"/>
                  </a:moveTo>
                  <a:lnTo>
                    <a:pt x="7058" y="5064"/>
                  </a:lnTo>
                  <a:lnTo>
                    <a:pt x="2204" y="5064"/>
                  </a:lnTo>
                  <a:lnTo>
                    <a:pt x="4686" y="2965"/>
                  </a:lnTo>
                  <a:close/>
                  <a:moveTo>
                    <a:pt x="6922" y="5495"/>
                  </a:moveTo>
                  <a:lnTo>
                    <a:pt x="6922" y="10582"/>
                  </a:lnTo>
                  <a:lnTo>
                    <a:pt x="1834" y="10582"/>
                  </a:lnTo>
                  <a:lnTo>
                    <a:pt x="1834" y="5495"/>
                  </a:lnTo>
                  <a:close/>
                  <a:moveTo>
                    <a:pt x="4605" y="0"/>
                  </a:moveTo>
                  <a:cubicBezTo>
                    <a:pt x="4487" y="0"/>
                    <a:pt x="4392" y="100"/>
                    <a:pt x="4392" y="218"/>
                  </a:cubicBezTo>
                  <a:lnTo>
                    <a:pt x="4392" y="2648"/>
                  </a:lnTo>
                  <a:lnTo>
                    <a:pt x="1478" y="5112"/>
                  </a:lnTo>
                  <a:cubicBezTo>
                    <a:pt x="1431" y="5154"/>
                    <a:pt x="1402" y="5216"/>
                    <a:pt x="1402" y="5278"/>
                  </a:cubicBezTo>
                  <a:lnTo>
                    <a:pt x="1402" y="10706"/>
                  </a:lnTo>
                  <a:lnTo>
                    <a:pt x="86" y="12023"/>
                  </a:lnTo>
                  <a:cubicBezTo>
                    <a:pt x="0" y="12108"/>
                    <a:pt x="0" y="12246"/>
                    <a:pt x="86" y="12331"/>
                  </a:cubicBezTo>
                  <a:cubicBezTo>
                    <a:pt x="129" y="12373"/>
                    <a:pt x="180" y="12392"/>
                    <a:pt x="237" y="12392"/>
                  </a:cubicBezTo>
                  <a:cubicBezTo>
                    <a:pt x="294" y="12392"/>
                    <a:pt x="346" y="12373"/>
                    <a:pt x="389" y="12331"/>
                  </a:cubicBezTo>
                  <a:lnTo>
                    <a:pt x="1706" y="11014"/>
                  </a:lnTo>
                  <a:lnTo>
                    <a:pt x="7134" y="11014"/>
                  </a:lnTo>
                  <a:cubicBezTo>
                    <a:pt x="7187" y="11014"/>
                    <a:pt x="7239" y="10995"/>
                    <a:pt x="7276" y="10962"/>
                  </a:cubicBezTo>
                  <a:lnTo>
                    <a:pt x="10204" y="8485"/>
                  </a:lnTo>
                  <a:lnTo>
                    <a:pt x="12425" y="8485"/>
                  </a:lnTo>
                  <a:cubicBezTo>
                    <a:pt x="12544" y="8485"/>
                    <a:pt x="12644" y="8385"/>
                    <a:pt x="12644" y="8266"/>
                  </a:cubicBezTo>
                  <a:cubicBezTo>
                    <a:pt x="12644" y="8148"/>
                    <a:pt x="12544" y="8053"/>
                    <a:pt x="12425" y="8053"/>
                  </a:cubicBezTo>
                  <a:lnTo>
                    <a:pt x="10342" y="8053"/>
                  </a:lnTo>
                  <a:lnTo>
                    <a:pt x="10342" y="5149"/>
                  </a:lnTo>
                  <a:cubicBezTo>
                    <a:pt x="10342" y="5031"/>
                    <a:pt x="10247" y="4932"/>
                    <a:pt x="10128" y="4932"/>
                  </a:cubicBezTo>
                  <a:cubicBezTo>
                    <a:pt x="10005" y="4932"/>
                    <a:pt x="9911" y="5031"/>
                    <a:pt x="9911" y="5149"/>
                  </a:cubicBezTo>
                  <a:lnTo>
                    <a:pt x="9911" y="8166"/>
                  </a:lnTo>
                  <a:lnTo>
                    <a:pt x="7353" y="10332"/>
                  </a:lnTo>
                  <a:lnTo>
                    <a:pt x="7353" y="5376"/>
                  </a:lnTo>
                  <a:lnTo>
                    <a:pt x="9911" y="3212"/>
                  </a:lnTo>
                  <a:lnTo>
                    <a:pt x="9911" y="4154"/>
                  </a:lnTo>
                  <a:cubicBezTo>
                    <a:pt x="9911" y="4278"/>
                    <a:pt x="10005" y="4373"/>
                    <a:pt x="10128" y="4373"/>
                  </a:cubicBezTo>
                  <a:cubicBezTo>
                    <a:pt x="10247" y="4373"/>
                    <a:pt x="10342" y="4278"/>
                    <a:pt x="10342" y="4154"/>
                  </a:cubicBezTo>
                  <a:lnTo>
                    <a:pt x="10342" y="2748"/>
                  </a:lnTo>
                  <a:cubicBezTo>
                    <a:pt x="10342" y="2630"/>
                    <a:pt x="10241" y="2530"/>
                    <a:pt x="10128" y="2530"/>
                  </a:cubicBezTo>
                  <a:lnTo>
                    <a:pt x="4823" y="2530"/>
                  </a:lnTo>
                  <a:lnTo>
                    <a:pt x="4823" y="218"/>
                  </a:lnTo>
                  <a:cubicBezTo>
                    <a:pt x="4823" y="100"/>
                    <a:pt x="4723" y="0"/>
                    <a:pt x="46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08"/>
            <p:cNvSpPr/>
            <p:nvPr/>
          </p:nvSpPr>
          <p:spPr>
            <a:xfrm>
              <a:off x="3577500" y="2635625"/>
              <a:ext cx="42900" cy="45400"/>
            </a:xfrm>
            <a:custGeom>
              <a:rect b="b" l="l" r="r" t="t"/>
              <a:pathLst>
                <a:path extrusionOk="0" h="1816" w="1716">
                  <a:moveTo>
                    <a:pt x="1480" y="0"/>
                  </a:moveTo>
                  <a:cubicBezTo>
                    <a:pt x="1423" y="0"/>
                    <a:pt x="1366" y="23"/>
                    <a:pt x="1322" y="67"/>
                  </a:cubicBezTo>
                  <a:lnTo>
                    <a:pt x="830" y="583"/>
                  </a:lnTo>
                  <a:lnTo>
                    <a:pt x="408" y="81"/>
                  </a:lnTo>
                  <a:cubicBezTo>
                    <a:pt x="366" y="28"/>
                    <a:pt x="305" y="2"/>
                    <a:pt x="244" y="2"/>
                  </a:cubicBezTo>
                  <a:cubicBezTo>
                    <a:pt x="194" y="2"/>
                    <a:pt x="145" y="19"/>
                    <a:pt x="104" y="53"/>
                  </a:cubicBezTo>
                  <a:cubicBezTo>
                    <a:pt x="14" y="128"/>
                    <a:pt x="1" y="265"/>
                    <a:pt x="76" y="355"/>
                  </a:cubicBezTo>
                  <a:lnTo>
                    <a:pt x="602" y="985"/>
                  </a:lnTo>
                  <a:lnTo>
                    <a:pt x="602" y="1597"/>
                  </a:lnTo>
                  <a:cubicBezTo>
                    <a:pt x="602" y="1715"/>
                    <a:pt x="697" y="1815"/>
                    <a:pt x="821" y="1815"/>
                  </a:cubicBezTo>
                  <a:cubicBezTo>
                    <a:pt x="939" y="1815"/>
                    <a:pt x="1033" y="1715"/>
                    <a:pt x="1033" y="1597"/>
                  </a:cubicBezTo>
                  <a:lnTo>
                    <a:pt x="1033" y="995"/>
                  </a:lnTo>
                  <a:lnTo>
                    <a:pt x="1635" y="366"/>
                  </a:lnTo>
                  <a:cubicBezTo>
                    <a:pt x="1715" y="280"/>
                    <a:pt x="1715" y="143"/>
                    <a:pt x="1630" y="62"/>
                  </a:cubicBezTo>
                  <a:cubicBezTo>
                    <a:pt x="1588" y="20"/>
                    <a:pt x="1535" y="0"/>
                    <a:pt x="14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08"/>
            <p:cNvSpPr/>
            <p:nvPr/>
          </p:nvSpPr>
          <p:spPr>
            <a:xfrm>
              <a:off x="3486175" y="2957625"/>
              <a:ext cx="37475" cy="45275"/>
            </a:xfrm>
            <a:custGeom>
              <a:rect b="b" l="l" r="r" t="t"/>
              <a:pathLst>
                <a:path extrusionOk="0" h="1811" w="1499">
                  <a:moveTo>
                    <a:pt x="305" y="0"/>
                  </a:moveTo>
                  <a:cubicBezTo>
                    <a:pt x="182" y="0"/>
                    <a:pt x="86" y="95"/>
                    <a:pt x="86" y="219"/>
                  </a:cubicBezTo>
                  <a:cubicBezTo>
                    <a:pt x="86" y="337"/>
                    <a:pt x="182" y="431"/>
                    <a:pt x="305" y="431"/>
                  </a:cubicBezTo>
                  <a:lnTo>
                    <a:pt x="812" y="431"/>
                  </a:lnTo>
                  <a:lnTo>
                    <a:pt x="96" y="1474"/>
                  </a:lnTo>
                  <a:cubicBezTo>
                    <a:pt x="1" y="1616"/>
                    <a:pt x="106" y="1810"/>
                    <a:pt x="276" y="1810"/>
                  </a:cubicBezTo>
                  <a:lnTo>
                    <a:pt x="1138" y="1810"/>
                  </a:lnTo>
                  <a:cubicBezTo>
                    <a:pt x="1256" y="1810"/>
                    <a:pt x="1352" y="1715"/>
                    <a:pt x="1352" y="1596"/>
                  </a:cubicBezTo>
                  <a:cubicBezTo>
                    <a:pt x="1352" y="1478"/>
                    <a:pt x="1256" y="1378"/>
                    <a:pt x="1138" y="1378"/>
                  </a:cubicBezTo>
                  <a:lnTo>
                    <a:pt x="683" y="1378"/>
                  </a:lnTo>
                  <a:lnTo>
                    <a:pt x="1398" y="337"/>
                  </a:lnTo>
                  <a:cubicBezTo>
                    <a:pt x="1498" y="199"/>
                    <a:pt x="1394" y="0"/>
                    <a:pt x="1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08"/>
            <p:cNvSpPr/>
            <p:nvPr/>
          </p:nvSpPr>
          <p:spPr>
            <a:xfrm>
              <a:off x="3786650" y="2842650"/>
              <a:ext cx="40875" cy="45300"/>
            </a:xfrm>
            <a:custGeom>
              <a:rect b="b" l="l" r="r" t="t"/>
              <a:pathLst>
                <a:path extrusionOk="0" h="1812" w="1635">
                  <a:moveTo>
                    <a:pt x="246" y="1"/>
                  </a:moveTo>
                  <a:cubicBezTo>
                    <a:pt x="197" y="1"/>
                    <a:pt x="147" y="18"/>
                    <a:pt x="105" y="52"/>
                  </a:cubicBezTo>
                  <a:cubicBezTo>
                    <a:pt x="15" y="128"/>
                    <a:pt x="0" y="260"/>
                    <a:pt x="76" y="355"/>
                  </a:cubicBezTo>
                  <a:lnTo>
                    <a:pt x="536" y="904"/>
                  </a:lnTo>
                  <a:lnTo>
                    <a:pt x="76" y="1458"/>
                  </a:lnTo>
                  <a:cubicBezTo>
                    <a:pt x="9" y="1539"/>
                    <a:pt x="15" y="1667"/>
                    <a:pt x="85" y="1742"/>
                  </a:cubicBezTo>
                  <a:cubicBezTo>
                    <a:pt x="129" y="1788"/>
                    <a:pt x="187" y="1811"/>
                    <a:pt x="244" y="1811"/>
                  </a:cubicBezTo>
                  <a:cubicBezTo>
                    <a:pt x="305" y="1811"/>
                    <a:pt x="366" y="1785"/>
                    <a:pt x="407" y="1733"/>
                  </a:cubicBezTo>
                  <a:lnTo>
                    <a:pt x="820" y="1241"/>
                  </a:lnTo>
                  <a:lnTo>
                    <a:pt x="1227" y="1733"/>
                  </a:lnTo>
                  <a:cubicBezTo>
                    <a:pt x="1269" y="1785"/>
                    <a:pt x="1329" y="1811"/>
                    <a:pt x="1391" y="1811"/>
                  </a:cubicBezTo>
                  <a:cubicBezTo>
                    <a:pt x="1448" y="1811"/>
                    <a:pt x="1506" y="1788"/>
                    <a:pt x="1550" y="1742"/>
                  </a:cubicBezTo>
                  <a:cubicBezTo>
                    <a:pt x="1625" y="1667"/>
                    <a:pt x="1629" y="1539"/>
                    <a:pt x="1559" y="1458"/>
                  </a:cubicBezTo>
                  <a:lnTo>
                    <a:pt x="1099" y="904"/>
                  </a:lnTo>
                  <a:lnTo>
                    <a:pt x="1559" y="355"/>
                  </a:lnTo>
                  <a:cubicBezTo>
                    <a:pt x="1635" y="260"/>
                    <a:pt x="1625" y="128"/>
                    <a:pt x="1530" y="52"/>
                  </a:cubicBezTo>
                  <a:cubicBezTo>
                    <a:pt x="1490" y="18"/>
                    <a:pt x="1440" y="1"/>
                    <a:pt x="1390" y="1"/>
                  </a:cubicBezTo>
                  <a:cubicBezTo>
                    <a:pt x="1329" y="1"/>
                    <a:pt x="1269" y="26"/>
                    <a:pt x="1227" y="76"/>
                  </a:cubicBezTo>
                  <a:lnTo>
                    <a:pt x="820" y="568"/>
                  </a:lnTo>
                  <a:lnTo>
                    <a:pt x="407" y="76"/>
                  </a:lnTo>
                  <a:cubicBezTo>
                    <a:pt x="366" y="26"/>
                    <a:pt x="307" y="1"/>
                    <a:pt x="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 name="Google Shape;2027;p108"/>
          <p:cNvGrpSpPr/>
          <p:nvPr/>
        </p:nvGrpSpPr>
        <p:grpSpPr>
          <a:xfrm>
            <a:off x="1001375" y="3231175"/>
            <a:ext cx="367275" cy="367375"/>
            <a:chOff x="1001375" y="3231175"/>
            <a:chExt cx="367275" cy="367375"/>
          </a:xfrm>
        </p:grpSpPr>
        <p:sp>
          <p:nvSpPr>
            <p:cNvPr id="2028" name="Google Shape;2028;p108"/>
            <p:cNvSpPr/>
            <p:nvPr/>
          </p:nvSpPr>
          <p:spPr>
            <a:xfrm>
              <a:off x="1001375" y="3231175"/>
              <a:ext cx="367275" cy="367375"/>
            </a:xfrm>
            <a:custGeom>
              <a:rect b="b" l="l" r="r" t="t"/>
              <a:pathLst>
                <a:path extrusionOk="0" h="14695" w="14691">
                  <a:moveTo>
                    <a:pt x="3682" y="432"/>
                  </a:moveTo>
                  <a:lnTo>
                    <a:pt x="3682" y="3681"/>
                  </a:lnTo>
                  <a:lnTo>
                    <a:pt x="431" y="3681"/>
                  </a:lnTo>
                  <a:lnTo>
                    <a:pt x="431" y="432"/>
                  </a:lnTo>
                  <a:close/>
                  <a:moveTo>
                    <a:pt x="7357" y="432"/>
                  </a:moveTo>
                  <a:lnTo>
                    <a:pt x="7357" y="3681"/>
                  </a:lnTo>
                  <a:lnTo>
                    <a:pt x="4113" y="3681"/>
                  </a:lnTo>
                  <a:lnTo>
                    <a:pt x="4113" y="432"/>
                  </a:lnTo>
                  <a:close/>
                  <a:moveTo>
                    <a:pt x="11039" y="432"/>
                  </a:moveTo>
                  <a:lnTo>
                    <a:pt x="11039" y="3681"/>
                  </a:lnTo>
                  <a:lnTo>
                    <a:pt x="7788" y="3681"/>
                  </a:lnTo>
                  <a:lnTo>
                    <a:pt x="7788" y="432"/>
                  </a:lnTo>
                  <a:close/>
                  <a:moveTo>
                    <a:pt x="3682" y="4113"/>
                  </a:moveTo>
                  <a:lnTo>
                    <a:pt x="3682" y="7362"/>
                  </a:lnTo>
                  <a:lnTo>
                    <a:pt x="431" y="7362"/>
                  </a:lnTo>
                  <a:lnTo>
                    <a:pt x="431" y="4113"/>
                  </a:lnTo>
                  <a:close/>
                  <a:moveTo>
                    <a:pt x="7357" y="4113"/>
                  </a:moveTo>
                  <a:lnTo>
                    <a:pt x="7357" y="7362"/>
                  </a:lnTo>
                  <a:lnTo>
                    <a:pt x="4113" y="7362"/>
                  </a:lnTo>
                  <a:lnTo>
                    <a:pt x="4113" y="4113"/>
                  </a:lnTo>
                  <a:close/>
                  <a:moveTo>
                    <a:pt x="3682" y="7793"/>
                  </a:moveTo>
                  <a:lnTo>
                    <a:pt x="3682" y="11042"/>
                  </a:lnTo>
                  <a:lnTo>
                    <a:pt x="431" y="11042"/>
                  </a:lnTo>
                  <a:lnTo>
                    <a:pt x="431" y="7793"/>
                  </a:lnTo>
                  <a:close/>
                  <a:moveTo>
                    <a:pt x="214" y="1"/>
                  </a:moveTo>
                  <a:cubicBezTo>
                    <a:pt x="96" y="1"/>
                    <a:pt x="1" y="100"/>
                    <a:pt x="1" y="219"/>
                  </a:cubicBezTo>
                  <a:lnTo>
                    <a:pt x="1" y="14477"/>
                  </a:lnTo>
                  <a:cubicBezTo>
                    <a:pt x="1" y="14595"/>
                    <a:pt x="96" y="14695"/>
                    <a:pt x="214" y="14695"/>
                  </a:cubicBezTo>
                  <a:lnTo>
                    <a:pt x="14472" y="14695"/>
                  </a:lnTo>
                  <a:cubicBezTo>
                    <a:pt x="14596" y="14695"/>
                    <a:pt x="14690" y="14595"/>
                    <a:pt x="14690" y="14477"/>
                  </a:cubicBezTo>
                  <a:lnTo>
                    <a:pt x="14690" y="6249"/>
                  </a:lnTo>
                  <a:cubicBezTo>
                    <a:pt x="14690" y="6131"/>
                    <a:pt x="14596" y="6035"/>
                    <a:pt x="14472" y="6035"/>
                  </a:cubicBezTo>
                  <a:cubicBezTo>
                    <a:pt x="14354" y="6035"/>
                    <a:pt x="14259" y="6131"/>
                    <a:pt x="14259" y="6249"/>
                  </a:cubicBezTo>
                  <a:lnTo>
                    <a:pt x="14259" y="14264"/>
                  </a:lnTo>
                  <a:lnTo>
                    <a:pt x="431" y="14264"/>
                  </a:lnTo>
                  <a:lnTo>
                    <a:pt x="431" y="11474"/>
                  </a:lnTo>
                  <a:lnTo>
                    <a:pt x="3894" y="11474"/>
                  </a:lnTo>
                  <a:cubicBezTo>
                    <a:pt x="4013" y="11474"/>
                    <a:pt x="4113" y="11379"/>
                    <a:pt x="4113" y="11256"/>
                  </a:cubicBezTo>
                  <a:lnTo>
                    <a:pt x="4113" y="7793"/>
                  </a:lnTo>
                  <a:lnTo>
                    <a:pt x="7576" y="7793"/>
                  </a:lnTo>
                  <a:cubicBezTo>
                    <a:pt x="7694" y="7793"/>
                    <a:pt x="7788" y="7699"/>
                    <a:pt x="7788" y="7580"/>
                  </a:cubicBezTo>
                  <a:lnTo>
                    <a:pt x="7788" y="4113"/>
                  </a:lnTo>
                  <a:lnTo>
                    <a:pt x="11256" y="4113"/>
                  </a:lnTo>
                  <a:cubicBezTo>
                    <a:pt x="11374" y="4113"/>
                    <a:pt x="11469" y="4017"/>
                    <a:pt x="11469" y="3899"/>
                  </a:cubicBezTo>
                  <a:lnTo>
                    <a:pt x="11469" y="432"/>
                  </a:lnTo>
                  <a:lnTo>
                    <a:pt x="14259" y="432"/>
                  </a:lnTo>
                  <a:lnTo>
                    <a:pt x="14259" y="5226"/>
                  </a:lnTo>
                  <a:cubicBezTo>
                    <a:pt x="14259" y="5344"/>
                    <a:pt x="14354" y="5438"/>
                    <a:pt x="14472" y="5438"/>
                  </a:cubicBezTo>
                  <a:cubicBezTo>
                    <a:pt x="14596" y="5438"/>
                    <a:pt x="14690" y="5344"/>
                    <a:pt x="14690" y="5226"/>
                  </a:cubicBezTo>
                  <a:lnTo>
                    <a:pt x="14690" y="219"/>
                  </a:lnTo>
                  <a:cubicBezTo>
                    <a:pt x="14690" y="100"/>
                    <a:pt x="14596" y="1"/>
                    <a:pt x="144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08"/>
            <p:cNvSpPr/>
            <p:nvPr/>
          </p:nvSpPr>
          <p:spPr>
            <a:xfrm>
              <a:off x="1023775" y="3254225"/>
              <a:ext cx="57925" cy="56800"/>
            </a:xfrm>
            <a:custGeom>
              <a:rect b="b" l="l" r="r" t="t"/>
              <a:pathLst>
                <a:path extrusionOk="0" h="2272" w="2317">
                  <a:moveTo>
                    <a:pt x="1161" y="519"/>
                  </a:moveTo>
                  <a:lnTo>
                    <a:pt x="1776" y="1134"/>
                  </a:lnTo>
                  <a:lnTo>
                    <a:pt x="1161" y="1750"/>
                  </a:lnTo>
                  <a:lnTo>
                    <a:pt x="545" y="1134"/>
                  </a:lnTo>
                  <a:lnTo>
                    <a:pt x="1161" y="519"/>
                  </a:lnTo>
                  <a:close/>
                  <a:moveTo>
                    <a:pt x="1158" y="1"/>
                  </a:moveTo>
                  <a:cubicBezTo>
                    <a:pt x="1103" y="1"/>
                    <a:pt x="1047" y="22"/>
                    <a:pt x="1004" y="64"/>
                  </a:cubicBezTo>
                  <a:lnTo>
                    <a:pt x="86" y="983"/>
                  </a:lnTo>
                  <a:cubicBezTo>
                    <a:pt x="0" y="1068"/>
                    <a:pt x="0" y="1206"/>
                    <a:pt x="86" y="1287"/>
                  </a:cubicBezTo>
                  <a:lnTo>
                    <a:pt x="1004" y="2210"/>
                  </a:lnTo>
                  <a:cubicBezTo>
                    <a:pt x="1047" y="2253"/>
                    <a:pt x="1104" y="2271"/>
                    <a:pt x="1161" y="2271"/>
                  </a:cubicBezTo>
                  <a:cubicBezTo>
                    <a:pt x="1212" y="2271"/>
                    <a:pt x="1269" y="2253"/>
                    <a:pt x="1312" y="2210"/>
                  </a:cubicBezTo>
                  <a:lnTo>
                    <a:pt x="2231" y="1287"/>
                  </a:lnTo>
                  <a:cubicBezTo>
                    <a:pt x="2316" y="1206"/>
                    <a:pt x="2316" y="1068"/>
                    <a:pt x="2231" y="983"/>
                  </a:cubicBezTo>
                  <a:lnTo>
                    <a:pt x="1312" y="64"/>
                  </a:lnTo>
                  <a:cubicBezTo>
                    <a:pt x="1270" y="22"/>
                    <a:pt x="1214" y="1"/>
                    <a:pt x="1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08"/>
            <p:cNvSpPr/>
            <p:nvPr/>
          </p:nvSpPr>
          <p:spPr>
            <a:xfrm>
              <a:off x="1115775" y="3254225"/>
              <a:ext cx="57950" cy="56800"/>
            </a:xfrm>
            <a:custGeom>
              <a:rect b="b" l="l" r="r" t="t"/>
              <a:pathLst>
                <a:path extrusionOk="0" h="2272" w="2318">
                  <a:moveTo>
                    <a:pt x="1161" y="519"/>
                  </a:moveTo>
                  <a:lnTo>
                    <a:pt x="1773" y="1134"/>
                  </a:lnTo>
                  <a:lnTo>
                    <a:pt x="1161" y="1750"/>
                  </a:lnTo>
                  <a:lnTo>
                    <a:pt x="545" y="1134"/>
                  </a:lnTo>
                  <a:lnTo>
                    <a:pt x="1161" y="519"/>
                  </a:lnTo>
                  <a:close/>
                  <a:moveTo>
                    <a:pt x="1159" y="1"/>
                  </a:moveTo>
                  <a:cubicBezTo>
                    <a:pt x="1104" y="1"/>
                    <a:pt x="1048" y="22"/>
                    <a:pt x="1006" y="64"/>
                  </a:cubicBezTo>
                  <a:lnTo>
                    <a:pt x="86" y="983"/>
                  </a:lnTo>
                  <a:cubicBezTo>
                    <a:pt x="1" y="1068"/>
                    <a:pt x="1" y="1206"/>
                    <a:pt x="86" y="1287"/>
                  </a:cubicBezTo>
                  <a:lnTo>
                    <a:pt x="1006" y="2210"/>
                  </a:lnTo>
                  <a:cubicBezTo>
                    <a:pt x="1048" y="2253"/>
                    <a:pt x="1104" y="2271"/>
                    <a:pt x="1161" y="2271"/>
                  </a:cubicBezTo>
                  <a:cubicBezTo>
                    <a:pt x="1214" y="2271"/>
                    <a:pt x="1270" y="2253"/>
                    <a:pt x="1312" y="2210"/>
                  </a:cubicBezTo>
                  <a:lnTo>
                    <a:pt x="2232" y="1287"/>
                  </a:lnTo>
                  <a:cubicBezTo>
                    <a:pt x="2318" y="1206"/>
                    <a:pt x="2318" y="1068"/>
                    <a:pt x="2232" y="983"/>
                  </a:cubicBezTo>
                  <a:lnTo>
                    <a:pt x="1312" y="64"/>
                  </a:lnTo>
                  <a:cubicBezTo>
                    <a:pt x="1270" y="22"/>
                    <a:pt x="1214" y="1"/>
                    <a:pt x="11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08"/>
            <p:cNvSpPr/>
            <p:nvPr/>
          </p:nvSpPr>
          <p:spPr>
            <a:xfrm>
              <a:off x="1207800" y="3254225"/>
              <a:ext cx="57925" cy="56800"/>
            </a:xfrm>
            <a:custGeom>
              <a:rect b="b" l="l" r="r" t="t"/>
              <a:pathLst>
                <a:path extrusionOk="0" h="2272" w="2317">
                  <a:moveTo>
                    <a:pt x="1156" y="519"/>
                  </a:moveTo>
                  <a:lnTo>
                    <a:pt x="1772" y="1134"/>
                  </a:lnTo>
                  <a:lnTo>
                    <a:pt x="1156" y="1750"/>
                  </a:lnTo>
                  <a:lnTo>
                    <a:pt x="541" y="1134"/>
                  </a:lnTo>
                  <a:lnTo>
                    <a:pt x="1156" y="519"/>
                  </a:lnTo>
                  <a:close/>
                  <a:moveTo>
                    <a:pt x="1159" y="1"/>
                  </a:moveTo>
                  <a:cubicBezTo>
                    <a:pt x="1103" y="1"/>
                    <a:pt x="1047" y="22"/>
                    <a:pt x="1005" y="64"/>
                  </a:cubicBezTo>
                  <a:lnTo>
                    <a:pt x="86" y="983"/>
                  </a:lnTo>
                  <a:cubicBezTo>
                    <a:pt x="1" y="1068"/>
                    <a:pt x="1" y="1206"/>
                    <a:pt x="86" y="1287"/>
                  </a:cubicBezTo>
                  <a:lnTo>
                    <a:pt x="1005" y="2210"/>
                  </a:lnTo>
                  <a:cubicBezTo>
                    <a:pt x="1048" y="2253"/>
                    <a:pt x="1105" y="2271"/>
                    <a:pt x="1156" y="2271"/>
                  </a:cubicBezTo>
                  <a:cubicBezTo>
                    <a:pt x="1213" y="2271"/>
                    <a:pt x="1270" y="2253"/>
                    <a:pt x="1313" y="2210"/>
                  </a:cubicBezTo>
                  <a:lnTo>
                    <a:pt x="2231" y="1287"/>
                  </a:lnTo>
                  <a:cubicBezTo>
                    <a:pt x="2317" y="1206"/>
                    <a:pt x="2317" y="1068"/>
                    <a:pt x="2231" y="983"/>
                  </a:cubicBezTo>
                  <a:lnTo>
                    <a:pt x="1313" y="64"/>
                  </a:lnTo>
                  <a:cubicBezTo>
                    <a:pt x="1270" y="22"/>
                    <a:pt x="1214" y="1"/>
                    <a:pt x="11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08"/>
            <p:cNvSpPr/>
            <p:nvPr/>
          </p:nvSpPr>
          <p:spPr>
            <a:xfrm>
              <a:off x="1115775" y="3346225"/>
              <a:ext cx="57950" cy="56825"/>
            </a:xfrm>
            <a:custGeom>
              <a:rect b="b" l="l" r="r" t="t"/>
              <a:pathLst>
                <a:path extrusionOk="0" h="2273" w="2318">
                  <a:moveTo>
                    <a:pt x="1161" y="519"/>
                  </a:moveTo>
                  <a:lnTo>
                    <a:pt x="1773" y="1135"/>
                  </a:lnTo>
                  <a:lnTo>
                    <a:pt x="1161" y="1751"/>
                  </a:lnTo>
                  <a:lnTo>
                    <a:pt x="545" y="1135"/>
                  </a:lnTo>
                  <a:lnTo>
                    <a:pt x="1161" y="519"/>
                  </a:lnTo>
                  <a:close/>
                  <a:moveTo>
                    <a:pt x="1159" y="1"/>
                  </a:moveTo>
                  <a:cubicBezTo>
                    <a:pt x="1104" y="1"/>
                    <a:pt x="1048" y="22"/>
                    <a:pt x="1006" y="65"/>
                  </a:cubicBezTo>
                  <a:lnTo>
                    <a:pt x="86" y="983"/>
                  </a:lnTo>
                  <a:cubicBezTo>
                    <a:pt x="1" y="1068"/>
                    <a:pt x="1" y="1206"/>
                    <a:pt x="86" y="1287"/>
                  </a:cubicBezTo>
                  <a:lnTo>
                    <a:pt x="1006" y="2211"/>
                  </a:lnTo>
                  <a:cubicBezTo>
                    <a:pt x="1048" y="2248"/>
                    <a:pt x="1104" y="2272"/>
                    <a:pt x="1161" y="2272"/>
                  </a:cubicBezTo>
                  <a:cubicBezTo>
                    <a:pt x="1214" y="2272"/>
                    <a:pt x="1270" y="2248"/>
                    <a:pt x="1312" y="2211"/>
                  </a:cubicBezTo>
                  <a:lnTo>
                    <a:pt x="2232" y="1287"/>
                  </a:lnTo>
                  <a:cubicBezTo>
                    <a:pt x="2318" y="1206"/>
                    <a:pt x="2318" y="1068"/>
                    <a:pt x="2232" y="983"/>
                  </a:cubicBezTo>
                  <a:lnTo>
                    <a:pt x="1312" y="65"/>
                  </a:lnTo>
                  <a:cubicBezTo>
                    <a:pt x="1270" y="22"/>
                    <a:pt x="1214" y="1"/>
                    <a:pt x="11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08"/>
            <p:cNvSpPr/>
            <p:nvPr/>
          </p:nvSpPr>
          <p:spPr>
            <a:xfrm>
              <a:off x="1023775" y="3346225"/>
              <a:ext cx="57925" cy="56825"/>
            </a:xfrm>
            <a:custGeom>
              <a:rect b="b" l="l" r="r" t="t"/>
              <a:pathLst>
                <a:path extrusionOk="0" h="2273" w="2317">
                  <a:moveTo>
                    <a:pt x="1161" y="519"/>
                  </a:moveTo>
                  <a:lnTo>
                    <a:pt x="1776" y="1135"/>
                  </a:lnTo>
                  <a:lnTo>
                    <a:pt x="1161" y="1751"/>
                  </a:lnTo>
                  <a:lnTo>
                    <a:pt x="545" y="1135"/>
                  </a:lnTo>
                  <a:lnTo>
                    <a:pt x="1161" y="519"/>
                  </a:lnTo>
                  <a:close/>
                  <a:moveTo>
                    <a:pt x="1158" y="1"/>
                  </a:moveTo>
                  <a:cubicBezTo>
                    <a:pt x="1103" y="1"/>
                    <a:pt x="1047" y="22"/>
                    <a:pt x="1004" y="65"/>
                  </a:cubicBezTo>
                  <a:lnTo>
                    <a:pt x="86" y="983"/>
                  </a:lnTo>
                  <a:cubicBezTo>
                    <a:pt x="0" y="1068"/>
                    <a:pt x="0" y="1206"/>
                    <a:pt x="86" y="1287"/>
                  </a:cubicBezTo>
                  <a:lnTo>
                    <a:pt x="1004" y="2211"/>
                  </a:lnTo>
                  <a:cubicBezTo>
                    <a:pt x="1047" y="2248"/>
                    <a:pt x="1104" y="2272"/>
                    <a:pt x="1161" y="2272"/>
                  </a:cubicBezTo>
                  <a:cubicBezTo>
                    <a:pt x="1212" y="2272"/>
                    <a:pt x="1269" y="2248"/>
                    <a:pt x="1312" y="2211"/>
                  </a:cubicBezTo>
                  <a:lnTo>
                    <a:pt x="2231" y="1287"/>
                  </a:lnTo>
                  <a:cubicBezTo>
                    <a:pt x="2316" y="1206"/>
                    <a:pt x="2316" y="1068"/>
                    <a:pt x="2231" y="983"/>
                  </a:cubicBezTo>
                  <a:lnTo>
                    <a:pt x="1312" y="65"/>
                  </a:lnTo>
                  <a:cubicBezTo>
                    <a:pt x="1270" y="22"/>
                    <a:pt x="1214" y="1"/>
                    <a:pt x="1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08"/>
            <p:cNvSpPr/>
            <p:nvPr/>
          </p:nvSpPr>
          <p:spPr>
            <a:xfrm>
              <a:off x="1023775" y="3438250"/>
              <a:ext cx="57925" cy="56800"/>
            </a:xfrm>
            <a:custGeom>
              <a:rect b="b" l="l" r="r" t="t"/>
              <a:pathLst>
                <a:path extrusionOk="0" h="2272" w="2317">
                  <a:moveTo>
                    <a:pt x="1161" y="520"/>
                  </a:moveTo>
                  <a:lnTo>
                    <a:pt x="1776" y="1135"/>
                  </a:lnTo>
                  <a:lnTo>
                    <a:pt x="1161" y="1751"/>
                  </a:lnTo>
                  <a:lnTo>
                    <a:pt x="545" y="1135"/>
                  </a:lnTo>
                  <a:lnTo>
                    <a:pt x="1161" y="520"/>
                  </a:lnTo>
                  <a:close/>
                  <a:moveTo>
                    <a:pt x="1158" y="1"/>
                  </a:moveTo>
                  <a:cubicBezTo>
                    <a:pt x="1103" y="1"/>
                    <a:pt x="1047" y="22"/>
                    <a:pt x="1004" y="65"/>
                  </a:cubicBezTo>
                  <a:lnTo>
                    <a:pt x="86" y="983"/>
                  </a:lnTo>
                  <a:cubicBezTo>
                    <a:pt x="0" y="1069"/>
                    <a:pt x="0" y="1202"/>
                    <a:pt x="86" y="1287"/>
                  </a:cubicBezTo>
                  <a:lnTo>
                    <a:pt x="1004" y="2206"/>
                  </a:lnTo>
                  <a:cubicBezTo>
                    <a:pt x="1047" y="2248"/>
                    <a:pt x="1104" y="2271"/>
                    <a:pt x="1161" y="2271"/>
                  </a:cubicBezTo>
                  <a:cubicBezTo>
                    <a:pt x="1212" y="2271"/>
                    <a:pt x="1269" y="2248"/>
                    <a:pt x="1312" y="2206"/>
                  </a:cubicBezTo>
                  <a:lnTo>
                    <a:pt x="2231" y="1287"/>
                  </a:lnTo>
                  <a:cubicBezTo>
                    <a:pt x="2316" y="1202"/>
                    <a:pt x="2316" y="1069"/>
                    <a:pt x="2231" y="983"/>
                  </a:cubicBezTo>
                  <a:lnTo>
                    <a:pt x="1312" y="65"/>
                  </a:lnTo>
                  <a:cubicBezTo>
                    <a:pt x="1270" y="22"/>
                    <a:pt x="1214" y="1"/>
                    <a:pt x="1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5" name="Google Shape;2035;p108"/>
          <p:cNvSpPr/>
          <p:nvPr/>
        </p:nvSpPr>
        <p:spPr>
          <a:xfrm>
            <a:off x="2908050" y="2635625"/>
            <a:ext cx="286825" cy="367275"/>
          </a:xfrm>
          <a:custGeom>
            <a:rect b="b" l="l" r="r" t="t"/>
            <a:pathLst>
              <a:path extrusionOk="0" h="14691" w="11473">
                <a:moveTo>
                  <a:pt x="2762" y="431"/>
                </a:moveTo>
                <a:lnTo>
                  <a:pt x="2762" y="4373"/>
                </a:lnTo>
                <a:lnTo>
                  <a:pt x="1809" y="4373"/>
                </a:lnTo>
                <a:lnTo>
                  <a:pt x="1809" y="431"/>
                </a:lnTo>
                <a:close/>
                <a:moveTo>
                  <a:pt x="8281" y="431"/>
                </a:moveTo>
                <a:lnTo>
                  <a:pt x="8281" y="4373"/>
                </a:lnTo>
                <a:lnTo>
                  <a:pt x="7333" y="4373"/>
                </a:lnTo>
                <a:lnTo>
                  <a:pt x="7333" y="431"/>
                </a:lnTo>
                <a:close/>
                <a:moveTo>
                  <a:pt x="9658" y="431"/>
                </a:moveTo>
                <a:lnTo>
                  <a:pt x="9658" y="5519"/>
                </a:lnTo>
                <a:lnTo>
                  <a:pt x="8711" y="5519"/>
                </a:lnTo>
                <a:lnTo>
                  <a:pt x="8711" y="431"/>
                </a:lnTo>
                <a:close/>
                <a:moveTo>
                  <a:pt x="1378" y="431"/>
                </a:moveTo>
                <a:lnTo>
                  <a:pt x="1378" y="5983"/>
                </a:lnTo>
                <a:lnTo>
                  <a:pt x="431" y="5983"/>
                </a:lnTo>
                <a:lnTo>
                  <a:pt x="431" y="431"/>
                </a:lnTo>
                <a:close/>
                <a:moveTo>
                  <a:pt x="5519" y="431"/>
                </a:moveTo>
                <a:lnTo>
                  <a:pt x="5519" y="5983"/>
                </a:lnTo>
                <a:lnTo>
                  <a:pt x="4571" y="5983"/>
                </a:lnTo>
                <a:lnTo>
                  <a:pt x="4571" y="431"/>
                </a:lnTo>
                <a:close/>
                <a:moveTo>
                  <a:pt x="6901" y="431"/>
                </a:moveTo>
                <a:lnTo>
                  <a:pt x="6901" y="7362"/>
                </a:lnTo>
                <a:lnTo>
                  <a:pt x="5950" y="7362"/>
                </a:lnTo>
                <a:lnTo>
                  <a:pt x="5950" y="431"/>
                </a:lnTo>
                <a:close/>
                <a:moveTo>
                  <a:pt x="4140" y="431"/>
                </a:moveTo>
                <a:lnTo>
                  <a:pt x="4140" y="6197"/>
                </a:lnTo>
                <a:lnTo>
                  <a:pt x="4140" y="8512"/>
                </a:lnTo>
                <a:lnTo>
                  <a:pt x="3193" y="8512"/>
                </a:lnTo>
                <a:lnTo>
                  <a:pt x="3193" y="431"/>
                </a:lnTo>
                <a:close/>
                <a:moveTo>
                  <a:pt x="2762" y="4804"/>
                </a:moveTo>
                <a:lnTo>
                  <a:pt x="2762" y="10351"/>
                </a:lnTo>
                <a:lnTo>
                  <a:pt x="1809" y="10351"/>
                </a:lnTo>
                <a:lnTo>
                  <a:pt x="1809" y="4804"/>
                </a:lnTo>
                <a:close/>
                <a:moveTo>
                  <a:pt x="8281" y="4804"/>
                </a:moveTo>
                <a:lnTo>
                  <a:pt x="8281" y="10351"/>
                </a:lnTo>
                <a:lnTo>
                  <a:pt x="7333" y="10351"/>
                </a:lnTo>
                <a:lnTo>
                  <a:pt x="7333" y="4804"/>
                </a:lnTo>
                <a:close/>
                <a:moveTo>
                  <a:pt x="9658" y="5950"/>
                </a:moveTo>
                <a:lnTo>
                  <a:pt x="9658" y="12189"/>
                </a:lnTo>
                <a:lnTo>
                  <a:pt x="8711" y="12189"/>
                </a:lnTo>
                <a:lnTo>
                  <a:pt x="8711" y="5950"/>
                </a:lnTo>
                <a:close/>
                <a:moveTo>
                  <a:pt x="4140" y="8943"/>
                </a:moveTo>
                <a:lnTo>
                  <a:pt x="4140" y="12880"/>
                </a:lnTo>
                <a:lnTo>
                  <a:pt x="3193" y="12880"/>
                </a:lnTo>
                <a:lnTo>
                  <a:pt x="3193" y="8943"/>
                </a:lnTo>
                <a:close/>
                <a:moveTo>
                  <a:pt x="1378" y="6414"/>
                </a:moveTo>
                <a:lnTo>
                  <a:pt x="1378" y="14258"/>
                </a:lnTo>
                <a:lnTo>
                  <a:pt x="431" y="14258"/>
                </a:lnTo>
                <a:lnTo>
                  <a:pt x="431" y="6414"/>
                </a:lnTo>
                <a:close/>
                <a:moveTo>
                  <a:pt x="213" y="1"/>
                </a:moveTo>
                <a:cubicBezTo>
                  <a:pt x="95" y="1"/>
                  <a:pt x="1" y="99"/>
                  <a:pt x="1" y="218"/>
                </a:cubicBezTo>
                <a:lnTo>
                  <a:pt x="1" y="14476"/>
                </a:lnTo>
                <a:cubicBezTo>
                  <a:pt x="1" y="14595"/>
                  <a:pt x="95" y="14690"/>
                  <a:pt x="213" y="14690"/>
                </a:cubicBezTo>
                <a:lnTo>
                  <a:pt x="1597" y="14690"/>
                </a:lnTo>
                <a:cubicBezTo>
                  <a:pt x="1715" y="14690"/>
                  <a:pt x="1809" y="14595"/>
                  <a:pt x="1809" y="14476"/>
                </a:cubicBezTo>
                <a:lnTo>
                  <a:pt x="1809" y="10782"/>
                </a:lnTo>
                <a:lnTo>
                  <a:pt x="2762" y="10782"/>
                </a:lnTo>
                <a:lnTo>
                  <a:pt x="2762" y="13099"/>
                </a:lnTo>
                <a:cubicBezTo>
                  <a:pt x="2762" y="13217"/>
                  <a:pt x="2856" y="13311"/>
                  <a:pt x="2975" y="13311"/>
                </a:cubicBezTo>
                <a:lnTo>
                  <a:pt x="4354" y="13311"/>
                </a:lnTo>
                <a:cubicBezTo>
                  <a:pt x="4476" y="13311"/>
                  <a:pt x="4571" y="13217"/>
                  <a:pt x="4571" y="13099"/>
                </a:cubicBezTo>
                <a:lnTo>
                  <a:pt x="4571" y="6414"/>
                </a:lnTo>
                <a:lnTo>
                  <a:pt x="5519" y="6414"/>
                </a:lnTo>
                <a:lnTo>
                  <a:pt x="5519" y="7574"/>
                </a:lnTo>
                <a:cubicBezTo>
                  <a:pt x="5519" y="7698"/>
                  <a:pt x="5618" y="7793"/>
                  <a:pt x="5736" y="7793"/>
                </a:cubicBezTo>
                <a:lnTo>
                  <a:pt x="6901" y="7793"/>
                </a:lnTo>
                <a:lnTo>
                  <a:pt x="6901" y="10569"/>
                </a:lnTo>
                <a:cubicBezTo>
                  <a:pt x="6901" y="10687"/>
                  <a:pt x="6997" y="10782"/>
                  <a:pt x="7115" y="10782"/>
                </a:cubicBezTo>
                <a:lnTo>
                  <a:pt x="8281" y="10782"/>
                </a:lnTo>
                <a:lnTo>
                  <a:pt x="8281" y="12406"/>
                </a:lnTo>
                <a:cubicBezTo>
                  <a:pt x="8281" y="12524"/>
                  <a:pt x="8375" y="12620"/>
                  <a:pt x="8493" y="12620"/>
                </a:cubicBezTo>
                <a:lnTo>
                  <a:pt x="9877" y="12620"/>
                </a:lnTo>
                <a:cubicBezTo>
                  <a:pt x="9995" y="12620"/>
                  <a:pt x="10090" y="12524"/>
                  <a:pt x="10090" y="12406"/>
                </a:cubicBezTo>
                <a:lnTo>
                  <a:pt x="10090" y="8020"/>
                </a:lnTo>
                <a:lnTo>
                  <a:pt x="11256" y="8020"/>
                </a:lnTo>
                <a:cubicBezTo>
                  <a:pt x="11374" y="8020"/>
                  <a:pt x="11473" y="7926"/>
                  <a:pt x="11473" y="7806"/>
                </a:cubicBezTo>
                <a:lnTo>
                  <a:pt x="11473" y="5969"/>
                </a:lnTo>
                <a:cubicBezTo>
                  <a:pt x="11473" y="5845"/>
                  <a:pt x="11374" y="5751"/>
                  <a:pt x="11256" y="5751"/>
                </a:cubicBezTo>
                <a:cubicBezTo>
                  <a:pt x="11136" y="5751"/>
                  <a:pt x="11037" y="5845"/>
                  <a:pt x="11037" y="5969"/>
                </a:cubicBezTo>
                <a:lnTo>
                  <a:pt x="11037" y="7589"/>
                </a:lnTo>
                <a:lnTo>
                  <a:pt x="10090" y="7589"/>
                </a:lnTo>
                <a:lnTo>
                  <a:pt x="10090" y="431"/>
                </a:lnTo>
                <a:lnTo>
                  <a:pt x="11037" y="431"/>
                </a:lnTo>
                <a:lnTo>
                  <a:pt x="11037" y="5045"/>
                </a:lnTo>
                <a:cubicBezTo>
                  <a:pt x="11037" y="5163"/>
                  <a:pt x="11136" y="5263"/>
                  <a:pt x="11256" y="5263"/>
                </a:cubicBezTo>
                <a:cubicBezTo>
                  <a:pt x="11374" y="5263"/>
                  <a:pt x="11473" y="5163"/>
                  <a:pt x="11473" y="5045"/>
                </a:cubicBezTo>
                <a:lnTo>
                  <a:pt x="11473" y="218"/>
                </a:lnTo>
                <a:cubicBezTo>
                  <a:pt x="11473" y="99"/>
                  <a:pt x="11374" y="1"/>
                  <a:pt x="11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6" name="Google Shape;2036;p108"/>
          <p:cNvGrpSpPr/>
          <p:nvPr/>
        </p:nvGrpSpPr>
        <p:grpSpPr>
          <a:xfrm>
            <a:off x="2243675" y="2721825"/>
            <a:ext cx="375325" cy="281075"/>
            <a:chOff x="2243675" y="2721825"/>
            <a:chExt cx="375325" cy="281075"/>
          </a:xfrm>
        </p:grpSpPr>
        <p:sp>
          <p:nvSpPr>
            <p:cNvPr id="2037" name="Google Shape;2037;p108"/>
            <p:cNvSpPr/>
            <p:nvPr/>
          </p:nvSpPr>
          <p:spPr>
            <a:xfrm>
              <a:off x="2243675" y="2721825"/>
              <a:ext cx="375325" cy="281075"/>
            </a:xfrm>
            <a:custGeom>
              <a:rect b="b" l="l" r="r" t="t"/>
              <a:pathLst>
                <a:path extrusionOk="0" h="11243" w="15013">
                  <a:moveTo>
                    <a:pt x="2857" y="436"/>
                  </a:moveTo>
                  <a:cubicBezTo>
                    <a:pt x="4590" y="436"/>
                    <a:pt x="5974" y="1061"/>
                    <a:pt x="6959" y="2294"/>
                  </a:cubicBezTo>
                  <a:cubicBezTo>
                    <a:pt x="7703" y="3222"/>
                    <a:pt x="7935" y="4170"/>
                    <a:pt x="7935" y="4179"/>
                  </a:cubicBezTo>
                  <a:cubicBezTo>
                    <a:pt x="7959" y="4279"/>
                    <a:pt x="8052" y="4344"/>
                    <a:pt x="8148" y="4344"/>
                  </a:cubicBezTo>
                  <a:cubicBezTo>
                    <a:pt x="8183" y="4344"/>
                    <a:pt x="8219" y="4335"/>
                    <a:pt x="8252" y="4316"/>
                  </a:cubicBezTo>
                  <a:cubicBezTo>
                    <a:pt x="8264" y="4308"/>
                    <a:pt x="9501" y="3618"/>
                    <a:pt x="11160" y="3618"/>
                  </a:cubicBezTo>
                  <a:cubicBezTo>
                    <a:pt x="11367" y="3618"/>
                    <a:pt x="11581" y="3629"/>
                    <a:pt x="11801" y="3654"/>
                  </a:cubicBezTo>
                  <a:cubicBezTo>
                    <a:pt x="12980" y="3785"/>
                    <a:pt x="13747" y="4183"/>
                    <a:pt x="14079" y="4842"/>
                  </a:cubicBezTo>
                  <a:cubicBezTo>
                    <a:pt x="14586" y="5847"/>
                    <a:pt x="13965" y="7206"/>
                    <a:pt x="13766" y="7594"/>
                  </a:cubicBezTo>
                  <a:lnTo>
                    <a:pt x="1180" y="7594"/>
                  </a:lnTo>
                  <a:cubicBezTo>
                    <a:pt x="957" y="6765"/>
                    <a:pt x="1" y="2838"/>
                    <a:pt x="1246" y="1171"/>
                  </a:cubicBezTo>
                  <a:cubicBezTo>
                    <a:pt x="1615" y="674"/>
                    <a:pt x="2142" y="436"/>
                    <a:pt x="2857" y="436"/>
                  </a:cubicBezTo>
                  <a:close/>
                  <a:moveTo>
                    <a:pt x="3036" y="9404"/>
                  </a:moveTo>
                  <a:lnTo>
                    <a:pt x="2686" y="10810"/>
                  </a:lnTo>
                  <a:lnTo>
                    <a:pt x="2383" y="10810"/>
                  </a:lnTo>
                  <a:lnTo>
                    <a:pt x="2383" y="9404"/>
                  </a:lnTo>
                  <a:close/>
                  <a:moveTo>
                    <a:pt x="12529" y="9404"/>
                  </a:moveTo>
                  <a:lnTo>
                    <a:pt x="12529" y="10810"/>
                  </a:lnTo>
                  <a:lnTo>
                    <a:pt x="12222" y="10810"/>
                  </a:lnTo>
                  <a:lnTo>
                    <a:pt x="11871" y="9404"/>
                  </a:lnTo>
                  <a:close/>
                  <a:moveTo>
                    <a:pt x="2857" y="1"/>
                  </a:moveTo>
                  <a:cubicBezTo>
                    <a:pt x="2009" y="1"/>
                    <a:pt x="1350" y="309"/>
                    <a:pt x="900" y="915"/>
                  </a:cubicBezTo>
                  <a:cubicBezTo>
                    <a:pt x="257" y="1778"/>
                    <a:pt x="47" y="3212"/>
                    <a:pt x="279" y="5188"/>
                  </a:cubicBezTo>
                  <a:cubicBezTo>
                    <a:pt x="408" y="6273"/>
                    <a:pt x="631" y="7215"/>
                    <a:pt x="744" y="7633"/>
                  </a:cubicBezTo>
                  <a:cubicBezTo>
                    <a:pt x="375" y="7751"/>
                    <a:pt x="109" y="8092"/>
                    <a:pt x="109" y="8499"/>
                  </a:cubicBezTo>
                  <a:cubicBezTo>
                    <a:pt x="109" y="8997"/>
                    <a:pt x="517" y="9404"/>
                    <a:pt x="1014" y="9404"/>
                  </a:cubicBezTo>
                  <a:lnTo>
                    <a:pt x="1947" y="9404"/>
                  </a:lnTo>
                  <a:lnTo>
                    <a:pt x="1947" y="11028"/>
                  </a:lnTo>
                  <a:cubicBezTo>
                    <a:pt x="1947" y="11147"/>
                    <a:pt x="2047" y="11242"/>
                    <a:pt x="2165" y="11242"/>
                  </a:cubicBezTo>
                  <a:lnTo>
                    <a:pt x="2857" y="11242"/>
                  </a:lnTo>
                  <a:cubicBezTo>
                    <a:pt x="2957" y="11242"/>
                    <a:pt x="3042" y="11175"/>
                    <a:pt x="3065" y="11081"/>
                  </a:cubicBezTo>
                  <a:lnTo>
                    <a:pt x="3482" y="9404"/>
                  </a:lnTo>
                  <a:lnTo>
                    <a:pt x="9171" y="9404"/>
                  </a:lnTo>
                  <a:cubicBezTo>
                    <a:pt x="9289" y="9404"/>
                    <a:pt x="9385" y="9310"/>
                    <a:pt x="9385" y="9190"/>
                  </a:cubicBezTo>
                  <a:cubicBezTo>
                    <a:pt x="9385" y="9067"/>
                    <a:pt x="9289" y="8973"/>
                    <a:pt x="9171" y="8973"/>
                  </a:cubicBezTo>
                  <a:lnTo>
                    <a:pt x="1014" y="8973"/>
                  </a:lnTo>
                  <a:cubicBezTo>
                    <a:pt x="753" y="8973"/>
                    <a:pt x="541" y="8759"/>
                    <a:pt x="541" y="8499"/>
                  </a:cubicBezTo>
                  <a:cubicBezTo>
                    <a:pt x="541" y="8239"/>
                    <a:pt x="753" y="8025"/>
                    <a:pt x="1014" y="8025"/>
                  </a:cubicBezTo>
                  <a:lnTo>
                    <a:pt x="13894" y="8025"/>
                  </a:lnTo>
                  <a:cubicBezTo>
                    <a:pt x="14155" y="8025"/>
                    <a:pt x="14368" y="8239"/>
                    <a:pt x="14368" y="8499"/>
                  </a:cubicBezTo>
                  <a:cubicBezTo>
                    <a:pt x="14368" y="8759"/>
                    <a:pt x="14155" y="8973"/>
                    <a:pt x="13894" y="8973"/>
                  </a:cubicBezTo>
                  <a:lnTo>
                    <a:pt x="10213" y="8973"/>
                  </a:lnTo>
                  <a:cubicBezTo>
                    <a:pt x="10095" y="8973"/>
                    <a:pt x="10000" y="9067"/>
                    <a:pt x="10000" y="9190"/>
                  </a:cubicBezTo>
                  <a:cubicBezTo>
                    <a:pt x="10000" y="9310"/>
                    <a:pt x="10095" y="9404"/>
                    <a:pt x="10213" y="9404"/>
                  </a:cubicBezTo>
                  <a:lnTo>
                    <a:pt x="11427" y="9404"/>
                  </a:lnTo>
                  <a:lnTo>
                    <a:pt x="11847" y="11081"/>
                  </a:lnTo>
                  <a:cubicBezTo>
                    <a:pt x="11871" y="11175"/>
                    <a:pt x="11956" y="11242"/>
                    <a:pt x="12056" y="11242"/>
                  </a:cubicBezTo>
                  <a:lnTo>
                    <a:pt x="12743" y="11242"/>
                  </a:lnTo>
                  <a:cubicBezTo>
                    <a:pt x="12866" y="11242"/>
                    <a:pt x="12961" y="11147"/>
                    <a:pt x="12961" y="11028"/>
                  </a:cubicBezTo>
                  <a:lnTo>
                    <a:pt x="12961" y="9404"/>
                  </a:lnTo>
                  <a:lnTo>
                    <a:pt x="13894" y="9404"/>
                  </a:lnTo>
                  <a:cubicBezTo>
                    <a:pt x="14396" y="9404"/>
                    <a:pt x="14799" y="8997"/>
                    <a:pt x="14799" y="8499"/>
                  </a:cubicBezTo>
                  <a:cubicBezTo>
                    <a:pt x="14799" y="8116"/>
                    <a:pt x="14558" y="7784"/>
                    <a:pt x="14221" y="7651"/>
                  </a:cubicBezTo>
                  <a:cubicBezTo>
                    <a:pt x="14490" y="7093"/>
                    <a:pt x="15012" y="5742"/>
                    <a:pt x="14468" y="4653"/>
                  </a:cubicBezTo>
                  <a:cubicBezTo>
                    <a:pt x="14064" y="3852"/>
                    <a:pt x="13183" y="3374"/>
                    <a:pt x="11847" y="3222"/>
                  </a:cubicBezTo>
                  <a:cubicBezTo>
                    <a:pt x="11609" y="3195"/>
                    <a:pt x="11377" y="3183"/>
                    <a:pt x="11152" y="3183"/>
                  </a:cubicBezTo>
                  <a:cubicBezTo>
                    <a:pt x="9806" y="3183"/>
                    <a:pt x="8735" y="3604"/>
                    <a:pt x="8276" y="3818"/>
                  </a:cubicBezTo>
                  <a:cubicBezTo>
                    <a:pt x="8158" y="3455"/>
                    <a:pt x="7868" y="2749"/>
                    <a:pt x="7310" y="2038"/>
                  </a:cubicBezTo>
                  <a:cubicBezTo>
                    <a:pt x="6836" y="1450"/>
                    <a:pt x="6272" y="976"/>
                    <a:pt x="5623" y="641"/>
                  </a:cubicBezTo>
                  <a:cubicBezTo>
                    <a:pt x="4818" y="219"/>
                    <a:pt x="3884" y="1"/>
                    <a:pt x="28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08"/>
            <p:cNvSpPr/>
            <p:nvPr/>
          </p:nvSpPr>
          <p:spPr>
            <a:xfrm>
              <a:off x="2355700" y="2785175"/>
              <a:ext cx="33775" cy="33800"/>
            </a:xfrm>
            <a:custGeom>
              <a:rect b="b" l="l" r="r" t="t"/>
              <a:pathLst>
                <a:path extrusionOk="0" h="1352" w="1351">
                  <a:moveTo>
                    <a:pt x="673" y="1"/>
                  </a:moveTo>
                  <a:cubicBezTo>
                    <a:pt x="555" y="1"/>
                    <a:pt x="460" y="96"/>
                    <a:pt x="460" y="215"/>
                  </a:cubicBezTo>
                  <a:lnTo>
                    <a:pt x="460" y="460"/>
                  </a:lnTo>
                  <a:lnTo>
                    <a:pt x="214" y="460"/>
                  </a:lnTo>
                  <a:cubicBezTo>
                    <a:pt x="96" y="460"/>
                    <a:pt x="0" y="556"/>
                    <a:pt x="0" y="674"/>
                  </a:cubicBezTo>
                  <a:cubicBezTo>
                    <a:pt x="0" y="792"/>
                    <a:pt x="96" y="892"/>
                    <a:pt x="214" y="892"/>
                  </a:cubicBezTo>
                  <a:lnTo>
                    <a:pt x="460" y="892"/>
                  </a:lnTo>
                  <a:lnTo>
                    <a:pt x="460" y="1133"/>
                  </a:lnTo>
                  <a:cubicBezTo>
                    <a:pt x="460" y="1251"/>
                    <a:pt x="555" y="1351"/>
                    <a:pt x="673" y="1351"/>
                  </a:cubicBezTo>
                  <a:cubicBezTo>
                    <a:pt x="792" y="1351"/>
                    <a:pt x="892" y="1251"/>
                    <a:pt x="892" y="1133"/>
                  </a:cubicBezTo>
                  <a:lnTo>
                    <a:pt x="892" y="892"/>
                  </a:lnTo>
                  <a:lnTo>
                    <a:pt x="1133" y="892"/>
                  </a:lnTo>
                  <a:cubicBezTo>
                    <a:pt x="1251" y="892"/>
                    <a:pt x="1351" y="792"/>
                    <a:pt x="1351" y="674"/>
                  </a:cubicBezTo>
                  <a:cubicBezTo>
                    <a:pt x="1351" y="556"/>
                    <a:pt x="1251" y="460"/>
                    <a:pt x="1133" y="460"/>
                  </a:cubicBezTo>
                  <a:lnTo>
                    <a:pt x="892" y="460"/>
                  </a:lnTo>
                  <a:lnTo>
                    <a:pt x="892" y="215"/>
                  </a:lnTo>
                  <a:cubicBezTo>
                    <a:pt x="892" y="96"/>
                    <a:pt x="792" y="1"/>
                    <a:pt x="6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08"/>
            <p:cNvSpPr/>
            <p:nvPr/>
          </p:nvSpPr>
          <p:spPr>
            <a:xfrm>
              <a:off x="2292350" y="2785175"/>
              <a:ext cx="33900" cy="33800"/>
            </a:xfrm>
            <a:custGeom>
              <a:rect b="b" l="l" r="r" t="t"/>
              <a:pathLst>
                <a:path extrusionOk="0" h="1352" w="1356">
                  <a:moveTo>
                    <a:pt x="678" y="1"/>
                  </a:moveTo>
                  <a:cubicBezTo>
                    <a:pt x="559" y="1"/>
                    <a:pt x="464" y="96"/>
                    <a:pt x="464" y="215"/>
                  </a:cubicBezTo>
                  <a:lnTo>
                    <a:pt x="464" y="460"/>
                  </a:lnTo>
                  <a:lnTo>
                    <a:pt x="218" y="460"/>
                  </a:lnTo>
                  <a:cubicBezTo>
                    <a:pt x="100" y="460"/>
                    <a:pt x="0" y="556"/>
                    <a:pt x="0" y="674"/>
                  </a:cubicBezTo>
                  <a:cubicBezTo>
                    <a:pt x="0" y="792"/>
                    <a:pt x="100" y="892"/>
                    <a:pt x="218" y="892"/>
                  </a:cubicBezTo>
                  <a:lnTo>
                    <a:pt x="464" y="892"/>
                  </a:lnTo>
                  <a:lnTo>
                    <a:pt x="464" y="1133"/>
                  </a:lnTo>
                  <a:cubicBezTo>
                    <a:pt x="464" y="1251"/>
                    <a:pt x="559" y="1351"/>
                    <a:pt x="678" y="1351"/>
                  </a:cubicBezTo>
                  <a:cubicBezTo>
                    <a:pt x="796" y="1351"/>
                    <a:pt x="896" y="1251"/>
                    <a:pt x="896" y="1133"/>
                  </a:cubicBezTo>
                  <a:lnTo>
                    <a:pt x="896" y="892"/>
                  </a:lnTo>
                  <a:lnTo>
                    <a:pt x="1137" y="892"/>
                  </a:lnTo>
                  <a:cubicBezTo>
                    <a:pt x="1255" y="892"/>
                    <a:pt x="1355" y="792"/>
                    <a:pt x="1355" y="674"/>
                  </a:cubicBezTo>
                  <a:cubicBezTo>
                    <a:pt x="1355" y="556"/>
                    <a:pt x="1255" y="460"/>
                    <a:pt x="1137" y="460"/>
                  </a:cubicBezTo>
                  <a:lnTo>
                    <a:pt x="896" y="460"/>
                  </a:lnTo>
                  <a:lnTo>
                    <a:pt x="896" y="215"/>
                  </a:lnTo>
                  <a:cubicBezTo>
                    <a:pt x="896" y="96"/>
                    <a:pt x="796" y="1"/>
                    <a:pt x="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08"/>
            <p:cNvSpPr/>
            <p:nvPr/>
          </p:nvSpPr>
          <p:spPr>
            <a:xfrm>
              <a:off x="2355700" y="2848425"/>
              <a:ext cx="33775" cy="33800"/>
            </a:xfrm>
            <a:custGeom>
              <a:rect b="b" l="l" r="r" t="t"/>
              <a:pathLst>
                <a:path extrusionOk="0" h="1352" w="1351">
                  <a:moveTo>
                    <a:pt x="673" y="0"/>
                  </a:moveTo>
                  <a:cubicBezTo>
                    <a:pt x="555" y="0"/>
                    <a:pt x="460" y="96"/>
                    <a:pt x="460" y="214"/>
                  </a:cubicBezTo>
                  <a:lnTo>
                    <a:pt x="460" y="460"/>
                  </a:lnTo>
                  <a:lnTo>
                    <a:pt x="214" y="460"/>
                  </a:lnTo>
                  <a:cubicBezTo>
                    <a:pt x="96" y="460"/>
                    <a:pt x="0" y="555"/>
                    <a:pt x="0" y="673"/>
                  </a:cubicBezTo>
                  <a:cubicBezTo>
                    <a:pt x="0" y="792"/>
                    <a:pt x="96" y="892"/>
                    <a:pt x="214" y="892"/>
                  </a:cubicBezTo>
                  <a:lnTo>
                    <a:pt x="460" y="892"/>
                  </a:lnTo>
                  <a:lnTo>
                    <a:pt x="460" y="1133"/>
                  </a:lnTo>
                  <a:cubicBezTo>
                    <a:pt x="460" y="1256"/>
                    <a:pt x="555" y="1351"/>
                    <a:pt x="673" y="1351"/>
                  </a:cubicBezTo>
                  <a:cubicBezTo>
                    <a:pt x="792" y="1351"/>
                    <a:pt x="892" y="1256"/>
                    <a:pt x="892" y="1133"/>
                  </a:cubicBezTo>
                  <a:lnTo>
                    <a:pt x="892" y="892"/>
                  </a:lnTo>
                  <a:lnTo>
                    <a:pt x="1133" y="892"/>
                  </a:lnTo>
                  <a:cubicBezTo>
                    <a:pt x="1251" y="892"/>
                    <a:pt x="1351" y="792"/>
                    <a:pt x="1351" y="673"/>
                  </a:cubicBezTo>
                  <a:cubicBezTo>
                    <a:pt x="1351" y="555"/>
                    <a:pt x="1251" y="460"/>
                    <a:pt x="1133" y="460"/>
                  </a:cubicBezTo>
                  <a:lnTo>
                    <a:pt x="892" y="460"/>
                  </a:lnTo>
                  <a:lnTo>
                    <a:pt x="892" y="214"/>
                  </a:lnTo>
                  <a:cubicBezTo>
                    <a:pt x="892" y="96"/>
                    <a:pt x="792" y="0"/>
                    <a:pt x="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08"/>
            <p:cNvSpPr/>
            <p:nvPr/>
          </p:nvSpPr>
          <p:spPr>
            <a:xfrm>
              <a:off x="2292350" y="2848425"/>
              <a:ext cx="33900" cy="33800"/>
            </a:xfrm>
            <a:custGeom>
              <a:rect b="b" l="l" r="r" t="t"/>
              <a:pathLst>
                <a:path extrusionOk="0" h="1352" w="1356">
                  <a:moveTo>
                    <a:pt x="678" y="0"/>
                  </a:moveTo>
                  <a:cubicBezTo>
                    <a:pt x="559" y="0"/>
                    <a:pt x="464" y="96"/>
                    <a:pt x="464" y="214"/>
                  </a:cubicBezTo>
                  <a:lnTo>
                    <a:pt x="464" y="460"/>
                  </a:lnTo>
                  <a:lnTo>
                    <a:pt x="218" y="460"/>
                  </a:lnTo>
                  <a:cubicBezTo>
                    <a:pt x="100" y="460"/>
                    <a:pt x="0" y="555"/>
                    <a:pt x="0" y="673"/>
                  </a:cubicBezTo>
                  <a:cubicBezTo>
                    <a:pt x="0" y="792"/>
                    <a:pt x="100" y="892"/>
                    <a:pt x="218" y="892"/>
                  </a:cubicBezTo>
                  <a:lnTo>
                    <a:pt x="464" y="892"/>
                  </a:lnTo>
                  <a:lnTo>
                    <a:pt x="464" y="1133"/>
                  </a:lnTo>
                  <a:cubicBezTo>
                    <a:pt x="464" y="1256"/>
                    <a:pt x="559" y="1351"/>
                    <a:pt x="678" y="1351"/>
                  </a:cubicBezTo>
                  <a:cubicBezTo>
                    <a:pt x="796" y="1351"/>
                    <a:pt x="896" y="1256"/>
                    <a:pt x="896" y="1133"/>
                  </a:cubicBezTo>
                  <a:lnTo>
                    <a:pt x="896" y="892"/>
                  </a:lnTo>
                  <a:lnTo>
                    <a:pt x="1137" y="892"/>
                  </a:lnTo>
                  <a:cubicBezTo>
                    <a:pt x="1255" y="892"/>
                    <a:pt x="1355" y="792"/>
                    <a:pt x="1355" y="673"/>
                  </a:cubicBezTo>
                  <a:cubicBezTo>
                    <a:pt x="1355" y="555"/>
                    <a:pt x="1255" y="460"/>
                    <a:pt x="1137" y="460"/>
                  </a:cubicBezTo>
                  <a:lnTo>
                    <a:pt x="896" y="460"/>
                  </a:lnTo>
                  <a:lnTo>
                    <a:pt x="896" y="214"/>
                  </a:lnTo>
                  <a:cubicBezTo>
                    <a:pt x="896" y="96"/>
                    <a:pt x="796" y="0"/>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08"/>
            <p:cNvSpPr/>
            <p:nvPr/>
          </p:nvSpPr>
          <p:spPr>
            <a:xfrm>
              <a:off x="2533925" y="2848425"/>
              <a:ext cx="33800" cy="33800"/>
            </a:xfrm>
            <a:custGeom>
              <a:rect b="b" l="l" r="r" t="t"/>
              <a:pathLst>
                <a:path extrusionOk="0" h="1352" w="1352">
                  <a:moveTo>
                    <a:pt x="674" y="0"/>
                  </a:moveTo>
                  <a:cubicBezTo>
                    <a:pt x="555" y="0"/>
                    <a:pt x="460" y="96"/>
                    <a:pt x="460" y="214"/>
                  </a:cubicBezTo>
                  <a:lnTo>
                    <a:pt x="460" y="460"/>
                  </a:lnTo>
                  <a:lnTo>
                    <a:pt x="214" y="460"/>
                  </a:lnTo>
                  <a:cubicBezTo>
                    <a:pt x="95" y="460"/>
                    <a:pt x="1" y="555"/>
                    <a:pt x="1" y="673"/>
                  </a:cubicBezTo>
                  <a:cubicBezTo>
                    <a:pt x="1" y="792"/>
                    <a:pt x="95" y="892"/>
                    <a:pt x="214" y="892"/>
                  </a:cubicBezTo>
                  <a:lnTo>
                    <a:pt x="460" y="892"/>
                  </a:lnTo>
                  <a:lnTo>
                    <a:pt x="460" y="1133"/>
                  </a:lnTo>
                  <a:cubicBezTo>
                    <a:pt x="460" y="1256"/>
                    <a:pt x="555" y="1351"/>
                    <a:pt x="674" y="1351"/>
                  </a:cubicBezTo>
                  <a:cubicBezTo>
                    <a:pt x="792" y="1351"/>
                    <a:pt x="891" y="1256"/>
                    <a:pt x="891" y="1133"/>
                  </a:cubicBezTo>
                  <a:lnTo>
                    <a:pt x="891" y="892"/>
                  </a:lnTo>
                  <a:lnTo>
                    <a:pt x="1133" y="892"/>
                  </a:lnTo>
                  <a:cubicBezTo>
                    <a:pt x="1256" y="892"/>
                    <a:pt x="1351" y="792"/>
                    <a:pt x="1351" y="673"/>
                  </a:cubicBezTo>
                  <a:cubicBezTo>
                    <a:pt x="1351" y="555"/>
                    <a:pt x="1256" y="460"/>
                    <a:pt x="1133" y="460"/>
                  </a:cubicBezTo>
                  <a:lnTo>
                    <a:pt x="891" y="460"/>
                  </a:lnTo>
                  <a:lnTo>
                    <a:pt x="891" y="214"/>
                  </a:lnTo>
                  <a:cubicBezTo>
                    <a:pt x="891" y="96"/>
                    <a:pt x="792" y="0"/>
                    <a:pt x="6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108"/>
            <p:cNvSpPr/>
            <p:nvPr/>
          </p:nvSpPr>
          <p:spPr>
            <a:xfrm>
              <a:off x="2470700" y="2848425"/>
              <a:ext cx="33775" cy="33800"/>
            </a:xfrm>
            <a:custGeom>
              <a:rect b="b" l="l" r="r" t="t"/>
              <a:pathLst>
                <a:path extrusionOk="0" h="1352" w="1351">
                  <a:moveTo>
                    <a:pt x="673" y="0"/>
                  </a:moveTo>
                  <a:cubicBezTo>
                    <a:pt x="555" y="0"/>
                    <a:pt x="459" y="96"/>
                    <a:pt x="459" y="214"/>
                  </a:cubicBezTo>
                  <a:lnTo>
                    <a:pt x="459" y="460"/>
                  </a:lnTo>
                  <a:lnTo>
                    <a:pt x="214" y="460"/>
                  </a:lnTo>
                  <a:cubicBezTo>
                    <a:pt x="94" y="460"/>
                    <a:pt x="0" y="555"/>
                    <a:pt x="0" y="673"/>
                  </a:cubicBezTo>
                  <a:cubicBezTo>
                    <a:pt x="0" y="792"/>
                    <a:pt x="94" y="892"/>
                    <a:pt x="214" y="892"/>
                  </a:cubicBezTo>
                  <a:lnTo>
                    <a:pt x="459" y="892"/>
                  </a:lnTo>
                  <a:lnTo>
                    <a:pt x="459" y="1133"/>
                  </a:lnTo>
                  <a:cubicBezTo>
                    <a:pt x="459" y="1256"/>
                    <a:pt x="555" y="1351"/>
                    <a:pt x="673" y="1351"/>
                  </a:cubicBezTo>
                  <a:cubicBezTo>
                    <a:pt x="791" y="1351"/>
                    <a:pt x="890" y="1256"/>
                    <a:pt x="890" y="1133"/>
                  </a:cubicBezTo>
                  <a:lnTo>
                    <a:pt x="890" y="892"/>
                  </a:lnTo>
                  <a:lnTo>
                    <a:pt x="1132" y="892"/>
                  </a:lnTo>
                  <a:cubicBezTo>
                    <a:pt x="1251" y="892"/>
                    <a:pt x="1351" y="792"/>
                    <a:pt x="1351" y="673"/>
                  </a:cubicBezTo>
                  <a:cubicBezTo>
                    <a:pt x="1351" y="555"/>
                    <a:pt x="1251" y="460"/>
                    <a:pt x="1132" y="460"/>
                  </a:cubicBezTo>
                  <a:lnTo>
                    <a:pt x="890" y="460"/>
                  </a:lnTo>
                  <a:lnTo>
                    <a:pt x="890" y="214"/>
                  </a:lnTo>
                  <a:cubicBezTo>
                    <a:pt x="890" y="96"/>
                    <a:pt x="791" y="0"/>
                    <a:pt x="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108"/>
          <p:cNvGrpSpPr/>
          <p:nvPr/>
        </p:nvGrpSpPr>
        <p:grpSpPr>
          <a:xfrm>
            <a:off x="1000225" y="2658675"/>
            <a:ext cx="369475" cy="344250"/>
            <a:chOff x="1000225" y="2658675"/>
            <a:chExt cx="369475" cy="344250"/>
          </a:xfrm>
        </p:grpSpPr>
        <p:sp>
          <p:nvSpPr>
            <p:cNvPr id="2045" name="Google Shape;2045;p108"/>
            <p:cNvSpPr/>
            <p:nvPr/>
          </p:nvSpPr>
          <p:spPr>
            <a:xfrm>
              <a:off x="1000225" y="2658675"/>
              <a:ext cx="369475" cy="344250"/>
            </a:xfrm>
            <a:custGeom>
              <a:rect b="b" l="l" r="r" t="t"/>
              <a:pathLst>
                <a:path extrusionOk="0" h="13770" w="14779">
                  <a:moveTo>
                    <a:pt x="14135" y="603"/>
                  </a:moveTo>
                  <a:lnTo>
                    <a:pt x="13860" y="1285"/>
                  </a:lnTo>
                  <a:cubicBezTo>
                    <a:pt x="13846" y="1324"/>
                    <a:pt x="13842" y="1371"/>
                    <a:pt x="13851" y="1414"/>
                  </a:cubicBezTo>
                  <a:cubicBezTo>
                    <a:pt x="13964" y="1888"/>
                    <a:pt x="14054" y="3427"/>
                    <a:pt x="14073" y="5085"/>
                  </a:cubicBezTo>
                  <a:cubicBezTo>
                    <a:pt x="14092" y="6965"/>
                    <a:pt x="14006" y="8482"/>
                    <a:pt x="13851" y="9135"/>
                  </a:cubicBezTo>
                  <a:cubicBezTo>
                    <a:pt x="13842" y="9177"/>
                    <a:pt x="13846" y="9225"/>
                    <a:pt x="13860" y="9263"/>
                  </a:cubicBezTo>
                  <a:lnTo>
                    <a:pt x="14135" y="9949"/>
                  </a:lnTo>
                  <a:lnTo>
                    <a:pt x="13453" y="9675"/>
                  </a:lnTo>
                  <a:cubicBezTo>
                    <a:pt x="13425" y="9666"/>
                    <a:pt x="13397" y="9661"/>
                    <a:pt x="13369" y="9661"/>
                  </a:cubicBezTo>
                  <a:cubicBezTo>
                    <a:pt x="13354" y="9661"/>
                    <a:pt x="13339" y="9662"/>
                    <a:pt x="13324" y="9665"/>
                  </a:cubicBezTo>
                  <a:cubicBezTo>
                    <a:pt x="13254" y="9680"/>
                    <a:pt x="13159" y="9694"/>
                    <a:pt x="13046" y="9708"/>
                  </a:cubicBezTo>
                  <a:cubicBezTo>
                    <a:pt x="13140" y="8528"/>
                    <a:pt x="13140" y="6919"/>
                    <a:pt x="13103" y="5644"/>
                  </a:cubicBezTo>
                  <a:cubicBezTo>
                    <a:pt x="13103" y="5529"/>
                    <a:pt x="13003" y="5435"/>
                    <a:pt x="12888" y="5435"/>
                  </a:cubicBezTo>
                  <a:cubicBezTo>
                    <a:pt x="12885" y="5435"/>
                    <a:pt x="12882" y="5435"/>
                    <a:pt x="12880" y="5435"/>
                  </a:cubicBezTo>
                  <a:cubicBezTo>
                    <a:pt x="12762" y="5435"/>
                    <a:pt x="12671" y="5535"/>
                    <a:pt x="12671" y="5653"/>
                  </a:cubicBezTo>
                  <a:cubicBezTo>
                    <a:pt x="12727" y="7538"/>
                    <a:pt x="12685" y="9840"/>
                    <a:pt x="12472" y="10745"/>
                  </a:cubicBezTo>
                  <a:cubicBezTo>
                    <a:pt x="12463" y="10788"/>
                    <a:pt x="12463" y="10835"/>
                    <a:pt x="12482" y="10874"/>
                  </a:cubicBezTo>
                  <a:lnTo>
                    <a:pt x="12751" y="11556"/>
                  </a:lnTo>
                  <a:lnTo>
                    <a:pt x="12069" y="11285"/>
                  </a:lnTo>
                  <a:cubicBezTo>
                    <a:pt x="12044" y="11273"/>
                    <a:pt x="12017" y="11269"/>
                    <a:pt x="11989" y="11269"/>
                  </a:cubicBezTo>
                  <a:cubicBezTo>
                    <a:pt x="11975" y="11269"/>
                    <a:pt x="11960" y="11270"/>
                    <a:pt x="11946" y="11272"/>
                  </a:cubicBezTo>
                  <a:cubicBezTo>
                    <a:pt x="11795" y="11305"/>
                    <a:pt x="11539" y="11338"/>
                    <a:pt x="11203" y="11366"/>
                  </a:cubicBezTo>
                  <a:cubicBezTo>
                    <a:pt x="11288" y="10295"/>
                    <a:pt x="11288" y="8959"/>
                    <a:pt x="11284" y="8296"/>
                  </a:cubicBezTo>
                  <a:cubicBezTo>
                    <a:pt x="11269" y="6663"/>
                    <a:pt x="11179" y="5170"/>
                    <a:pt x="11065" y="4602"/>
                  </a:cubicBezTo>
                  <a:lnTo>
                    <a:pt x="11501" y="3517"/>
                  </a:lnTo>
                  <a:cubicBezTo>
                    <a:pt x="11562" y="3368"/>
                    <a:pt x="11439" y="3219"/>
                    <a:pt x="11296" y="3219"/>
                  </a:cubicBezTo>
                  <a:cubicBezTo>
                    <a:pt x="11272" y="3219"/>
                    <a:pt x="11246" y="3223"/>
                    <a:pt x="11221" y="3233"/>
                  </a:cubicBezTo>
                  <a:lnTo>
                    <a:pt x="10132" y="3668"/>
                  </a:lnTo>
                  <a:cubicBezTo>
                    <a:pt x="9402" y="3529"/>
                    <a:pt x="7913" y="3449"/>
                    <a:pt x="6063" y="3449"/>
                  </a:cubicBezTo>
                  <a:cubicBezTo>
                    <a:pt x="5906" y="3449"/>
                    <a:pt x="5746" y="3450"/>
                    <a:pt x="5584" y="3451"/>
                  </a:cubicBezTo>
                  <a:cubicBezTo>
                    <a:pt x="4500" y="3460"/>
                    <a:pt x="3472" y="3493"/>
                    <a:pt x="2681" y="3545"/>
                  </a:cubicBezTo>
                  <a:cubicBezTo>
                    <a:pt x="2709" y="3337"/>
                    <a:pt x="2738" y="3161"/>
                    <a:pt x="2771" y="3025"/>
                  </a:cubicBezTo>
                  <a:cubicBezTo>
                    <a:pt x="2780" y="2981"/>
                    <a:pt x="2780" y="2934"/>
                    <a:pt x="2761" y="2896"/>
                  </a:cubicBezTo>
                  <a:lnTo>
                    <a:pt x="2486" y="2210"/>
                  </a:lnTo>
                  <a:lnTo>
                    <a:pt x="3173" y="2485"/>
                  </a:lnTo>
                  <a:cubicBezTo>
                    <a:pt x="3198" y="2493"/>
                    <a:pt x="3224" y="2499"/>
                    <a:pt x="3252" y="2499"/>
                  </a:cubicBezTo>
                  <a:cubicBezTo>
                    <a:pt x="3266" y="2499"/>
                    <a:pt x="3282" y="2497"/>
                    <a:pt x="3297" y="2494"/>
                  </a:cubicBezTo>
                  <a:cubicBezTo>
                    <a:pt x="3927" y="2360"/>
                    <a:pt x="5925" y="2270"/>
                    <a:pt x="7887" y="2270"/>
                  </a:cubicBezTo>
                  <a:cubicBezTo>
                    <a:pt x="9552" y="2270"/>
                    <a:pt x="11192" y="2335"/>
                    <a:pt x="11946" y="2494"/>
                  </a:cubicBezTo>
                  <a:cubicBezTo>
                    <a:pt x="11961" y="2497"/>
                    <a:pt x="11976" y="2499"/>
                    <a:pt x="11991" y="2499"/>
                  </a:cubicBezTo>
                  <a:cubicBezTo>
                    <a:pt x="12018" y="2499"/>
                    <a:pt x="12045" y="2493"/>
                    <a:pt x="12069" y="2485"/>
                  </a:cubicBezTo>
                  <a:lnTo>
                    <a:pt x="12751" y="2210"/>
                  </a:lnTo>
                  <a:lnTo>
                    <a:pt x="12751" y="2210"/>
                  </a:lnTo>
                  <a:lnTo>
                    <a:pt x="12482" y="2896"/>
                  </a:lnTo>
                  <a:cubicBezTo>
                    <a:pt x="12463" y="2934"/>
                    <a:pt x="12463" y="2981"/>
                    <a:pt x="12472" y="3025"/>
                  </a:cubicBezTo>
                  <a:cubicBezTo>
                    <a:pt x="12528" y="3275"/>
                    <a:pt x="12585" y="3839"/>
                    <a:pt x="12628" y="4606"/>
                  </a:cubicBezTo>
                  <a:cubicBezTo>
                    <a:pt x="12633" y="4720"/>
                    <a:pt x="12733" y="4810"/>
                    <a:pt x="12847" y="4810"/>
                  </a:cubicBezTo>
                  <a:lnTo>
                    <a:pt x="12856" y="4810"/>
                  </a:lnTo>
                  <a:cubicBezTo>
                    <a:pt x="12974" y="4801"/>
                    <a:pt x="13064" y="4702"/>
                    <a:pt x="13059" y="4582"/>
                  </a:cubicBezTo>
                  <a:cubicBezTo>
                    <a:pt x="13031" y="4057"/>
                    <a:pt x="12983" y="3370"/>
                    <a:pt x="12908" y="2991"/>
                  </a:cubicBezTo>
                  <a:lnTo>
                    <a:pt x="13339" y="1906"/>
                  </a:lnTo>
                  <a:cubicBezTo>
                    <a:pt x="13399" y="1757"/>
                    <a:pt x="13281" y="1608"/>
                    <a:pt x="13136" y="1608"/>
                  </a:cubicBezTo>
                  <a:cubicBezTo>
                    <a:pt x="13111" y="1608"/>
                    <a:pt x="13085" y="1612"/>
                    <a:pt x="13059" y="1622"/>
                  </a:cubicBezTo>
                  <a:lnTo>
                    <a:pt x="11970" y="2063"/>
                  </a:lnTo>
                  <a:cubicBezTo>
                    <a:pt x="11245" y="1918"/>
                    <a:pt x="9751" y="1838"/>
                    <a:pt x="7900" y="1838"/>
                  </a:cubicBezTo>
                  <a:cubicBezTo>
                    <a:pt x="7743" y="1838"/>
                    <a:pt x="7584" y="1839"/>
                    <a:pt x="7423" y="1840"/>
                  </a:cubicBezTo>
                  <a:cubicBezTo>
                    <a:pt x="6115" y="1849"/>
                    <a:pt x="4883" y="1901"/>
                    <a:pt x="4059" y="1967"/>
                  </a:cubicBezTo>
                  <a:cubicBezTo>
                    <a:pt x="4087" y="1746"/>
                    <a:pt x="4115" y="1560"/>
                    <a:pt x="4150" y="1414"/>
                  </a:cubicBezTo>
                  <a:cubicBezTo>
                    <a:pt x="4163" y="1371"/>
                    <a:pt x="4159" y="1324"/>
                    <a:pt x="4139" y="1285"/>
                  </a:cubicBezTo>
                  <a:lnTo>
                    <a:pt x="3870" y="603"/>
                  </a:lnTo>
                  <a:lnTo>
                    <a:pt x="3870" y="603"/>
                  </a:lnTo>
                  <a:lnTo>
                    <a:pt x="4552" y="874"/>
                  </a:lnTo>
                  <a:cubicBezTo>
                    <a:pt x="4576" y="886"/>
                    <a:pt x="4603" y="891"/>
                    <a:pt x="4630" y="891"/>
                  </a:cubicBezTo>
                  <a:cubicBezTo>
                    <a:pt x="4645" y="891"/>
                    <a:pt x="4660" y="889"/>
                    <a:pt x="4675" y="887"/>
                  </a:cubicBezTo>
                  <a:cubicBezTo>
                    <a:pt x="5305" y="752"/>
                    <a:pt x="7303" y="661"/>
                    <a:pt x="9265" y="661"/>
                  </a:cubicBezTo>
                  <a:cubicBezTo>
                    <a:pt x="10930" y="661"/>
                    <a:pt x="12570" y="727"/>
                    <a:pt x="13324" y="887"/>
                  </a:cubicBezTo>
                  <a:cubicBezTo>
                    <a:pt x="13339" y="889"/>
                    <a:pt x="13355" y="891"/>
                    <a:pt x="13370" y="891"/>
                  </a:cubicBezTo>
                  <a:cubicBezTo>
                    <a:pt x="13397" y="891"/>
                    <a:pt x="13425" y="886"/>
                    <a:pt x="13453" y="874"/>
                  </a:cubicBezTo>
                  <a:lnTo>
                    <a:pt x="14135" y="603"/>
                  </a:lnTo>
                  <a:close/>
                  <a:moveTo>
                    <a:pt x="10914" y="3821"/>
                  </a:moveTo>
                  <a:lnTo>
                    <a:pt x="10639" y="4507"/>
                  </a:lnTo>
                  <a:cubicBezTo>
                    <a:pt x="10624" y="4545"/>
                    <a:pt x="10620" y="4592"/>
                    <a:pt x="10630" y="4635"/>
                  </a:cubicBezTo>
                  <a:cubicBezTo>
                    <a:pt x="10744" y="5104"/>
                    <a:pt x="10838" y="6648"/>
                    <a:pt x="10852" y="8301"/>
                  </a:cubicBezTo>
                  <a:cubicBezTo>
                    <a:pt x="10871" y="10187"/>
                    <a:pt x="10786" y="11703"/>
                    <a:pt x="10630" y="12356"/>
                  </a:cubicBezTo>
                  <a:cubicBezTo>
                    <a:pt x="10620" y="12398"/>
                    <a:pt x="10624" y="12441"/>
                    <a:pt x="10639" y="12484"/>
                  </a:cubicBezTo>
                  <a:lnTo>
                    <a:pt x="10914" y="13166"/>
                  </a:lnTo>
                  <a:lnTo>
                    <a:pt x="10914" y="13166"/>
                  </a:lnTo>
                  <a:lnTo>
                    <a:pt x="10232" y="12896"/>
                  </a:lnTo>
                  <a:cubicBezTo>
                    <a:pt x="10206" y="12883"/>
                    <a:pt x="10176" y="12877"/>
                    <a:pt x="10148" y="12877"/>
                  </a:cubicBezTo>
                  <a:cubicBezTo>
                    <a:pt x="10134" y="12877"/>
                    <a:pt x="10121" y="12878"/>
                    <a:pt x="10108" y="12881"/>
                  </a:cubicBezTo>
                  <a:cubicBezTo>
                    <a:pt x="9475" y="13017"/>
                    <a:pt x="7479" y="13109"/>
                    <a:pt x="5518" y="13109"/>
                  </a:cubicBezTo>
                  <a:cubicBezTo>
                    <a:pt x="3852" y="13109"/>
                    <a:pt x="2211" y="13043"/>
                    <a:pt x="1454" y="12881"/>
                  </a:cubicBezTo>
                  <a:cubicBezTo>
                    <a:pt x="1441" y="12878"/>
                    <a:pt x="1428" y="12877"/>
                    <a:pt x="1414" y="12877"/>
                  </a:cubicBezTo>
                  <a:cubicBezTo>
                    <a:pt x="1386" y="12877"/>
                    <a:pt x="1356" y="12883"/>
                    <a:pt x="1330" y="12896"/>
                  </a:cubicBezTo>
                  <a:lnTo>
                    <a:pt x="648" y="13166"/>
                  </a:lnTo>
                  <a:lnTo>
                    <a:pt x="923" y="12484"/>
                  </a:lnTo>
                  <a:cubicBezTo>
                    <a:pt x="938" y="12441"/>
                    <a:pt x="942" y="12398"/>
                    <a:pt x="932" y="12356"/>
                  </a:cubicBezTo>
                  <a:cubicBezTo>
                    <a:pt x="818" y="11882"/>
                    <a:pt x="724" y="10338"/>
                    <a:pt x="710" y="8685"/>
                  </a:cubicBezTo>
                  <a:cubicBezTo>
                    <a:pt x="691" y="6805"/>
                    <a:pt x="776" y="5288"/>
                    <a:pt x="932" y="4635"/>
                  </a:cubicBezTo>
                  <a:cubicBezTo>
                    <a:pt x="942" y="4592"/>
                    <a:pt x="938" y="4545"/>
                    <a:pt x="923" y="4507"/>
                  </a:cubicBezTo>
                  <a:lnTo>
                    <a:pt x="648" y="3821"/>
                  </a:lnTo>
                  <a:lnTo>
                    <a:pt x="648" y="3821"/>
                  </a:lnTo>
                  <a:lnTo>
                    <a:pt x="1330" y="4094"/>
                  </a:lnTo>
                  <a:cubicBezTo>
                    <a:pt x="1355" y="4104"/>
                    <a:pt x="1384" y="4109"/>
                    <a:pt x="1411" y="4109"/>
                  </a:cubicBezTo>
                  <a:cubicBezTo>
                    <a:pt x="1426" y="4109"/>
                    <a:pt x="1441" y="4108"/>
                    <a:pt x="1454" y="4105"/>
                  </a:cubicBezTo>
                  <a:cubicBezTo>
                    <a:pt x="2089" y="3971"/>
                    <a:pt x="4098" y="3879"/>
                    <a:pt x="6067" y="3879"/>
                  </a:cubicBezTo>
                  <a:cubicBezTo>
                    <a:pt x="7725" y="3879"/>
                    <a:pt x="9354" y="3944"/>
                    <a:pt x="10108" y="4105"/>
                  </a:cubicBezTo>
                  <a:cubicBezTo>
                    <a:pt x="10121" y="4108"/>
                    <a:pt x="10136" y="4109"/>
                    <a:pt x="10151" y="4109"/>
                  </a:cubicBezTo>
                  <a:cubicBezTo>
                    <a:pt x="10178" y="4109"/>
                    <a:pt x="10207" y="4104"/>
                    <a:pt x="10232" y="4094"/>
                  </a:cubicBezTo>
                  <a:lnTo>
                    <a:pt x="10914" y="3821"/>
                  </a:lnTo>
                  <a:close/>
                  <a:moveTo>
                    <a:pt x="3480" y="0"/>
                  </a:moveTo>
                  <a:cubicBezTo>
                    <a:pt x="3338" y="0"/>
                    <a:pt x="3223" y="148"/>
                    <a:pt x="3282" y="296"/>
                  </a:cubicBezTo>
                  <a:lnTo>
                    <a:pt x="3718" y="1381"/>
                  </a:lnTo>
                  <a:cubicBezTo>
                    <a:pt x="3680" y="1551"/>
                    <a:pt x="3647" y="1764"/>
                    <a:pt x="3619" y="2011"/>
                  </a:cubicBezTo>
                  <a:cubicBezTo>
                    <a:pt x="3481" y="2030"/>
                    <a:pt x="3367" y="2044"/>
                    <a:pt x="3273" y="2063"/>
                  </a:cubicBezTo>
                  <a:lnTo>
                    <a:pt x="2183" y="1626"/>
                  </a:lnTo>
                  <a:cubicBezTo>
                    <a:pt x="2156" y="1615"/>
                    <a:pt x="2128" y="1610"/>
                    <a:pt x="2102" y="1610"/>
                  </a:cubicBezTo>
                  <a:cubicBezTo>
                    <a:pt x="1959" y="1610"/>
                    <a:pt x="1843" y="1758"/>
                    <a:pt x="1899" y="1906"/>
                  </a:cubicBezTo>
                  <a:lnTo>
                    <a:pt x="2335" y="2991"/>
                  </a:lnTo>
                  <a:cubicBezTo>
                    <a:pt x="2302" y="3152"/>
                    <a:pt x="2268" y="3346"/>
                    <a:pt x="2245" y="3578"/>
                  </a:cubicBezTo>
                  <a:cubicBezTo>
                    <a:pt x="1899" y="3607"/>
                    <a:pt x="1620" y="3635"/>
                    <a:pt x="1430" y="3668"/>
                  </a:cubicBezTo>
                  <a:lnTo>
                    <a:pt x="341" y="3233"/>
                  </a:lnTo>
                  <a:cubicBezTo>
                    <a:pt x="316" y="3223"/>
                    <a:pt x="290" y="3219"/>
                    <a:pt x="266" y="3219"/>
                  </a:cubicBezTo>
                  <a:cubicBezTo>
                    <a:pt x="123" y="3219"/>
                    <a:pt x="0" y="3368"/>
                    <a:pt x="61" y="3517"/>
                  </a:cubicBezTo>
                  <a:lnTo>
                    <a:pt x="497" y="4602"/>
                  </a:lnTo>
                  <a:cubicBezTo>
                    <a:pt x="274" y="5625"/>
                    <a:pt x="269" y="7789"/>
                    <a:pt x="278" y="8690"/>
                  </a:cubicBezTo>
                  <a:cubicBezTo>
                    <a:pt x="293" y="10329"/>
                    <a:pt x="383" y="11816"/>
                    <a:pt x="497" y="12385"/>
                  </a:cubicBezTo>
                  <a:lnTo>
                    <a:pt x="61" y="13474"/>
                  </a:lnTo>
                  <a:cubicBezTo>
                    <a:pt x="1" y="13618"/>
                    <a:pt x="121" y="13770"/>
                    <a:pt x="262" y="13770"/>
                  </a:cubicBezTo>
                  <a:cubicBezTo>
                    <a:pt x="288" y="13770"/>
                    <a:pt x="315" y="13764"/>
                    <a:pt x="341" y="13753"/>
                  </a:cubicBezTo>
                  <a:lnTo>
                    <a:pt x="1430" y="13318"/>
                  </a:lnTo>
                  <a:cubicBezTo>
                    <a:pt x="2147" y="13455"/>
                    <a:pt x="3598" y="13538"/>
                    <a:pt x="5404" y="13538"/>
                  </a:cubicBezTo>
                  <a:cubicBezTo>
                    <a:pt x="5592" y="13538"/>
                    <a:pt x="5783" y="13537"/>
                    <a:pt x="5978" y="13535"/>
                  </a:cubicBezTo>
                  <a:cubicBezTo>
                    <a:pt x="7821" y="13522"/>
                    <a:pt x="9497" y="13436"/>
                    <a:pt x="10132" y="13318"/>
                  </a:cubicBezTo>
                  <a:lnTo>
                    <a:pt x="11221" y="13753"/>
                  </a:lnTo>
                  <a:cubicBezTo>
                    <a:pt x="11247" y="13764"/>
                    <a:pt x="11274" y="13770"/>
                    <a:pt x="11300" y="13770"/>
                  </a:cubicBezTo>
                  <a:cubicBezTo>
                    <a:pt x="11441" y="13770"/>
                    <a:pt x="11561" y="13618"/>
                    <a:pt x="11501" y="13474"/>
                  </a:cubicBezTo>
                  <a:lnTo>
                    <a:pt x="11065" y="12385"/>
                  </a:lnTo>
                  <a:cubicBezTo>
                    <a:pt x="11103" y="12219"/>
                    <a:pt x="11131" y="12020"/>
                    <a:pt x="11160" y="11801"/>
                  </a:cubicBezTo>
                  <a:cubicBezTo>
                    <a:pt x="11511" y="11773"/>
                    <a:pt x="11785" y="11745"/>
                    <a:pt x="11970" y="11707"/>
                  </a:cubicBezTo>
                  <a:lnTo>
                    <a:pt x="13059" y="12142"/>
                  </a:lnTo>
                  <a:cubicBezTo>
                    <a:pt x="13087" y="12154"/>
                    <a:pt x="13115" y="12159"/>
                    <a:pt x="13141" y="12159"/>
                  </a:cubicBezTo>
                  <a:cubicBezTo>
                    <a:pt x="13284" y="12159"/>
                    <a:pt x="13398" y="12011"/>
                    <a:pt x="13339" y="11864"/>
                  </a:cubicBezTo>
                  <a:lnTo>
                    <a:pt x="12908" y="10778"/>
                  </a:lnTo>
                  <a:cubicBezTo>
                    <a:pt x="12946" y="10603"/>
                    <a:pt x="12974" y="10391"/>
                    <a:pt x="13003" y="10148"/>
                  </a:cubicBezTo>
                  <a:cubicBezTo>
                    <a:pt x="13140" y="10135"/>
                    <a:pt x="13258" y="10115"/>
                    <a:pt x="13348" y="10096"/>
                  </a:cubicBezTo>
                  <a:lnTo>
                    <a:pt x="14443" y="10533"/>
                  </a:lnTo>
                  <a:cubicBezTo>
                    <a:pt x="14470" y="10544"/>
                    <a:pt x="14496" y="10549"/>
                    <a:pt x="14522" y="10549"/>
                  </a:cubicBezTo>
                  <a:cubicBezTo>
                    <a:pt x="14662" y="10549"/>
                    <a:pt x="14778" y="10401"/>
                    <a:pt x="14723" y="10253"/>
                  </a:cubicBezTo>
                  <a:lnTo>
                    <a:pt x="14286" y="9168"/>
                  </a:lnTo>
                  <a:cubicBezTo>
                    <a:pt x="14509" y="8145"/>
                    <a:pt x="14513" y="5981"/>
                    <a:pt x="14504" y="5080"/>
                  </a:cubicBezTo>
                  <a:cubicBezTo>
                    <a:pt x="14490" y="3441"/>
                    <a:pt x="14400" y="1949"/>
                    <a:pt x="14286" y="1385"/>
                  </a:cubicBezTo>
                  <a:lnTo>
                    <a:pt x="14723" y="296"/>
                  </a:lnTo>
                  <a:cubicBezTo>
                    <a:pt x="14778" y="148"/>
                    <a:pt x="14663" y="0"/>
                    <a:pt x="14523" y="0"/>
                  </a:cubicBezTo>
                  <a:cubicBezTo>
                    <a:pt x="14497" y="0"/>
                    <a:pt x="14470" y="5"/>
                    <a:pt x="14443" y="17"/>
                  </a:cubicBezTo>
                  <a:lnTo>
                    <a:pt x="13348" y="452"/>
                  </a:lnTo>
                  <a:cubicBezTo>
                    <a:pt x="12620" y="308"/>
                    <a:pt x="11116" y="228"/>
                    <a:pt x="9251" y="228"/>
                  </a:cubicBezTo>
                  <a:cubicBezTo>
                    <a:pt x="9105" y="228"/>
                    <a:pt x="8956" y="228"/>
                    <a:pt x="8805" y="229"/>
                  </a:cubicBezTo>
                  <a:cubicBezTo>
                    <a:pt x="6963" y="244"/>
                    <a:pt x="5286" y="334"/>
                    <a:pt x="4651" y="452"/>
                  </a:cubicBezTo>
                  <a:lnTo>
                    <a:pt x="3562" y="17"/>
                  </a:lnTo>
                  <a:cubicBezTo>
                    <a:pt x="3534" y="5"/>
                    <a:pt x="3507" y="0"/>
                    <a:pt x="34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08"/>
            <p:cNvSpPr/>
            <p:nvPr/>
          </p:nvSpPr>
          <p:spPr>
            <a:xfrm>
              <a:off x="1155825" y="2785125"/>
              <a:ext cx="81150" cy="79775"/>
            </a:xfrm>
            <a:custGeom>
              <a:rect b="b" l="l" r="r" t="t"/>
              <a:pathLst>
                <a:path extrusionOk="0" h="3191" w="3246">
                  <a:moveTo>
                    <a:pt x="1630" y="1353"/>
                  </a:moveTo>
                  <a:cubicBezTo>
                    <a:pt x="1763" y="1353"/>
                    <a:pt x="1871" y="1463"/>
                    <a:pt x="1871" y="1594"/>
                  </a:cubicBezTo>
                  <a:lnTo>
                    <a:pt x="1871" y="1599"/>
                  </a:lnTo>
                  <a:cubicBezTo>
                    <a:pt x="1871" y="1732"/>
                    <a:pt x="1763" y="1841"/>
                    <a:pt x="1625" y="1841"/>
                  </a:cubicBezTo>
                  <a:cubicBezTo>
                    <a:pt x="1492" y="1841"/>
                    <a:pt x="1383" y="1732"/>
                    <a:pt x="1383" y="1594"/>
                  </a:cubicBezTo>
                  <a:cubicBezTo>
                    <a:pt x="1383" y="1463"/>
                    <a:pt x="1492" y="1353"/>
                    <a:pt x="1625" y="1353"/>
                  </a:cubicBezTo>
                  <a:close/>
                  <a:moveTo>
                    <a:pt x="1628" y="0"/>
                  </a:moveTo>
                  <a:cubicBezTo>
                    <a:pt x="1548" y="0"/>
                    <a:pt x="1472" y="44"/>
                    <a:pt x="1435" y="121"/>
                  </a:cubicBezTo>
                  <a:cubicBezTo>
                    <a:pt x="1269" y="444"/>
                    <a:pt x="1298" y="770"/>
                    <a:pt x="1350" y="984"/>
                  </a:cubicBezTo>
                  <a:cubicBezTo>
                    <a:pt x="1151" y="1069"/>
                    <a:pt x="1009" y="1249"/>
                    <a:pt x="967" y="1467"/>
                  </a:cubicBezTo>
                  <a:cubicBezTo>
                    <a:pt x="857" y="1523"/>
                    <a:pt x="700" y="1587"/>
                    <a:pt x="583" y="1587"/>
                  </a:cubicBezTo>
                  <a:cubicBezTo>
                    <a:pt x="562" y="1587"/>
                    <a:pt x="543" y="1585"/>
                    <a:pt x="526" y="1581"/>
                  </a:cubicBezTo>
                  <a:cubicBezTo>
                    <a:pt x="502" y="1571"/>
                    <a:pt x="469" y="1557"/>
                    <a:pt x="440" y="1500"/>
                  </a:cubicBezTo>
                  <a:cubicBezTo>
                    <a:pt x="403" y="1426"/>
                    <a:pt x="327" y="1381"/>
                    <a:pt x="248" y="1381"/>
                  </a:cubicBezTo>
                  <a:cubicBezTo>
                    <a:pt x="215" y="1381"/>
                    <a:pt x="182" y="1389"/>
                    <a:pt x="152" y="1406"/>
                  </a:cubicBezTo>
                  <a:cubicBezTo>
                    <a:pt x="42" y="1457"/>
                    <a:pt x="0" y="1585"/>
                    <a:pt x="52" y="1695"/>
                  </a:cubicBezTo>
                  <a:cubicBezTo>
                    <a:pt x="132" y="1850"/>
                    <a:pt x="256" y="1955"/>
                    <a:pt x="416" y="1997"/>
                  </a:cubicBezTo>
                  <a:cubicBezTo>
                    <a:pt x="473" y="2012"/>
                    <a:pt x="530" y="2016"/>
                    <a:pt x="587" y="2016"/>
                  </a:cubicBezTo>
                  <a:cubicBezTo>
                    <a:pt x="744" y="2016"/>
                    <a:pt x="904" y="1969"/>
                    <a:pt x="1028" y="1912"/>
                  </a:cubicBezTo>
                  <a:cubicBezTo>
                    <a:pt x="1118" y="2078"/>
                    <a:pt x="1274" y="2202"/>
                    <a:pt x="1459" y="2253"/>
                  </a:cubicBezTo>
                  <a:cubicBezTo>
                    <a:pt x="1525" y="2504"/>
                    <a:pt x="1535" y="2764"/>
                    <a:pt x="1473" y="2827"/>
                  </a:cubicBezTo>
                  <a:cubicBezTo>
                    <a:pt x="1393" y="2906"/>
                    <a:pt x="1393" y="3044"/>
                    <a:pt x="1473" y="3129"/>
                  </a:cubicBezTo>
                  <a:cubicBezTo>
                    <a:pt x="1516" y="3172"/>
                    <a:pt x="1573" y="3191"/>
                    <a:pt x="1625" y="3191"/>
                  </a:cubicBezTo>
                  <a:cubicBezTo>
                    <a:pt x="1682" y="3191"/>
                    <a:pt x="1739" y="3172"/>
                    <a:pt x="1781" y="3129"/>
                  </a:cubicBezTo>
                  <a:cubicBezTo>
                    <a:pt x="1999" y="2906"/>
                    <a:pt x="1956" y="2486"/>
                    <a:pt x="1894" y="2215"/>
                  </a:cubicBezTo>
                  <a:cubicBezTo>
                    <a:pt x="2104" y="2125"/>
                    <a:pt x="2255" y="1936"/>
                    <a:pt x="2292" y="1704"/>
                  </a:cubicBezTo>
                  <a:cubicBezTo>
                    <a:pt x="2331" y="1680"/>
                    <a:pt x="2388" y="1647"/>
                    <a:pt x="2454" y="1623"/>
                  </a:cubicBezTo>
                  <a:cubicBezTo>
                    <a:pt x="2492" y="1612"/>
                    <a:pt x="2528" y="1607"/>
                    <a:pt x="2563" y="1607"/>
                  </a:cubicBezTo>
                  <a:cubicBezTo>
                    <a:pt x="2664" y="1607"/>
                    <a:pt x="2758" y="1653"/>
                    <a:pt x="2856" y="1751"/>
                  </a:cubicBezTo>
                  <a:cubicBezTo>
                    <a:pt x="2897" y="1792"/>
                    <a:pt x="2951" y="1812"/>
                    <a:pt x="3006" y="1812"/>
                  </a:cubicBezTo>
                  <a:cubicBezTo>
                    <a:pt x="3061" y="1812"/>
                    <a:pt x="3117" y="1792"/>
                    <a:pt x="3160" y="1751"/>
                  </a:cubicBezTo>
                  <a:cubicBezTo>
                    <a:pt x="3245" y="1666"/>
                    <a:pt x="3245" y="1529"/>
                    <a:pt x="3160" y="1443"/>
                  </a:cubicBezTo>
                  <a:cubicBezTo>
                    <a:pt x="2968" y="1251"/>
                    <a:pt x="2760" y="1179"/>
                    <a:pt x="2566" y="1179"/>
                  </a:cubicBezTo>
                  <a:cubicBezTo>
                    <a:pt x="2439" y="1179"/>
                    <a:pt x="2318" y="1210"/>
                    <a:pt x="2212" y="1258"/>
                  </a:cubicBezTo>
                  <a:cubicBezTo>
                    <a:pt x="2117" y="1098"/>
                    <a:pt x="1966" y="984"/>
                    <a:pt x="1781" y="941"/>
                  </a:cubicBezTo>
                  <a:cubicBezTo>
                    <a:pt x="1743" y="803"/>
                    <a:pt x="1700" y="558"/>
                    <a:pt x="1819" y="311"/>
                  </a:cubicBezTo>
                  <a:cubicBezTo>
                    <a:pt x="1871" y="206"/>
                    <a:pt x="1829" y="79"/>
                    <a:pt x="1724" y="22"/>
                  </a:cubicBezTo>
                  <a:cubicBezTo>
                    <a:pt x="1693" y="7"/>
                    <a:pt x="1660" y="0"/>
                    <a:pt x="1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08"/>
            <p:cNvSpPr/>
            <p:nvPr/>
          </p:nvSpPr>
          <p:spPr>
            <a:xfrm>
              <a:off x="1052525" y="2785125"/>
              <a:ext cx="81150" cy="79775"/>
            </a:xfrm>
            <a:custGeom>
              <a:rect b="b" l="l" r="r" t="t"/>
              <a:pathLst>
                <a:path extrusionOk="0" h="3191" w="3246">
                  <a:moveTo>
                    <a:pt x="1621" y="1353"/>
                  </a:moveTo>
                  <a:cubicBezTo>
                    <a:pt x="1754" y="1353"/>
                    <a:pt x="1863" y="1463"/>
                    <a:pt x="1863" y="1594"/>
                  </a:cubicBezTo>
                  <a:cubicBezTo>
                    <a:pt x="1863" y="1732"/>
                    <a:pt x="1754" y="1841"/>
                    <a:pt x="1621" y="1841"/>
                  </a:cubicBezTo>
                  <a:cubicBezTo>
                    <a:pt x="1483" y="1841"/>
                    <a:pt x="1375" y="1732"/>
                    <a:pt x="1375" y="1594"/>
                  </a:cubicBezTo>
                  <a:cubicBezTo>
                    <a:pt x="1375" y="1463"/>
                    <a:pt x="1483" y="1353"/>
                    <a:pt x="1616" y="1353"/>
                  </a:cubicBezTo>
                  <a:close/>
                  <a:moveTo>
                    <a:pt x="1618" y="0"/>
                  </a:moveTo>
                  <a:cubicBezTo>
                    <a:pt x="1586" y="0"/>
                    <a:pt x="1553" y="7"/>
                    <a:pt x="1522" y="22"/>
                  </a:cubicBezTo>
                  <a:cubicBezTo>
                    <a:pt x="1418" y="79"/>
                    <a:pt x="1375" y="206"/>
                    <a:pt x="1427" y="311"/>
                  </a:cubicBezTo>
                  <a:cubicBezTo>
                    <a:pt x="1546" y="553"/>
                    <a:pt x="1503" y="803"/>
                    <a:pt x="1465" y="941"/>
                  </a:cubicBezTo>
                  <a:cubicBezTo>
                    <a:pt x="1280" y="984"/>
                    <a:pt x="1129" y="1098"/>
                    <a:pt x="1034" y="1258"/>
                  </a:cubicBezTo>
                  <a:cubicBezTo>
                    <a:pt x="928" y="1210"/>
                    <a:pt x="807" y="1179"/>
                    <a:pt x="680" y="1179"/>
                  </a:cubicBezTo>
                  <a:cubicBezTo>
                    <a:pt x="486" y="1179"/>
                    <a:pt x="278" y="1251"/>
                    <a:pt x="86" y="1443"/>
                  </a:cubicBezTo>
                  <a:cubicBezTo>
                    <a:pt x="1" y="1529"/>
                    <a:pt x="1" y="1666"/>
                    <a:pt x="86" y="1751"/>
                  </a:cubicBezTo>
                  <a:cubicBezTo>
                    <a:pt x="129" y="1792"/>
                    <a:pt x="185" y="1812"/>
                    <a:pt x="240" y="1812"/>
                  </a:cubicBezTo>
                  <a:cubicBezTo>
                    <a:pt x="295" y="1812"/>
                    <a:pt x="349" y="1792"/>
                    <a:pt x="390" y="1751"/>
                  </a:cubicBezTo>
                  <a:cubicBezTo>
                    <a:pt x="489" y="1653"/>
                    <a:pt x="582" y="1607"/>
                    <a:pt x="683" y="1607"/>
                  </a:cubicBezTo>
                  <a:cubicBezTo>
                    <a:pt x="718" y="1607"/>
                    <a:pt x="754" y="1612"/>
                    <a:pt x="792" y="1623"/>
                  </a:cubicBezTo>
                  <a:cubicBezTo>
                    <a:pt x="858" y="1647"/>
                    <a:pt x="915" y="1680"/>
                    <a:pt x="954" y="1704"/>
                  </a:cubicBezTo>
                  <a:cubicBezTo>
                    <a:pt x="991" y="1936"/>
                    <a:pt x="1142" y="2125"/>
                    <a:pt x="1352" y="2215"/>
                  </a:cubicBezTo>
                  <a:cubicBezTo>
                    <a:pt x="1290" y="2486"/>
                    <a:pt x="1247" y="2906"/>
                    <a:pt x="1465" y="3129"/>
                  </a:cubicBezTo>
                  <a:cubicBezTo>
                    <a:pt x="1507" y="3172"/>
                    <a:pt x="1564" y="3191"/>
                    <a:pt x="1621" y="3191"/>
                  </a:cubicBezTo>
                  <a:cubicBezTo>
                    <a:pt x="1673" y="3191"/>
                    <a:pt x="1730" y="3172"/>
                    <a:pt x="1773" y="3129"/>
                  </a:cubicBezTo>
                  <a:cubicBezTo>
                    <a:pt x="1853" y="3044"/>
                    <a:pt x="1853" y="2906"/>
                    <a:pt x="1773" y="2827"/>
                  </a:cubicBezTo>
                  <a:cubicBezTo>
                    <a:pt x="1711" y="2764"/>
                    <a:pt x="1721" y="2504"/>
                    <a:pt x="1787" y="2253"/>
                  </a:cubicBezTo>
                  <a:cubicBezTo>
                    <a:pt x="1972" y="2202"/>
                    <a:pt x="2128" y="2078"/>
                    <a:pt x="2218" y="1912"/>
                  </a:cubicBezTo>
                  <a:cubicBezTo>
                    <a:pt x="2342" y="1969"/>
                    <a:pt x="2502" y="2016"/>
                    <a:pt x="2659" y="2016"/>
                  </a:cubicBezTo>
                  <a:cubicBezTo>
                    <a:pt x="2716" y="2016"/>
                    <a:pt x="2773" y="2012"/>
                    <a:pt x="2830" y="1997"/>
                  </a:cubicBezTo>
                  <a:cubicBezTo>
                    <a:pt x="2990" y="1955"/>
                    <a:pt x="3114" y="1850"/>
                    <a:pt x="3194" y="1695"/>
                  </a:cubicBezTo>
                  <a:cubicBezTo>
                    <a:pt x="3246" y="1585"/>
                    <a:pt x="3204" y="1457"/>
                    <a:pt x="3094" y="1406"/>
                  </a:cubicBezTo>
                  <a:cubicBezTo>
                    <a:pt x="3064" y="1389"/>
                    <a:pt x="3031" y="1381"/>
                    <a:pt x="2998" y="1381"/>
                  </a:cubicBezTo>
                  <a:cubicBezTo>
                    <a:pt x="2919" y="1381"/>
                    <a:pt x="2843" y="1426"/>
                    <a:pt x="2806" y="1500"/>
                  </a:cubicBezTo>
                  <a:cubicBezTo>
                    <a:pt x="2777" y="1557"/>
                    <a:pt x="2744" y="1571"/>
                    <a:pt x="2720" y="1581"/>
                  </a:cubicBezTo>
                  <a:cubicBezTo>
                    <a:pt x="2703" y="1585"/>
                    <a:pt x="2684" y="1587"/>
                    <a:pt x="2663" y="1587"/>
                  </a:cubicBezTo>
                  <a:cubicBezTo>
                    <a:pt x="2546" y="1587"/>
                    <a:pt x="2389" y="1523"/>
                    <a:pt x="2279" y="1467"/>
                  </a:cubicBezTo>
                  <a:cubicBezTo>
                    <a:pt x="2237" y="1249"/>
                    <a:pt x="2095" y="1069"/>
                    <a:pt x="1896" y="984"/>
                  </a:cubicBezTo>
                  <a:cubicBezTo>
                    <a:pt x="1948" y="770"/>
                    <a:pt x="1977" y="444"/>
                    <a:pt x="1811" y="121"/>
                  </a:cubicBezTo>
                  <a:cubicBezTo>
                    <a:pt x="1774" y="44"/>
                    <a:pt x="1698" y="0"/>
                    <a:pt x="1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08"/>
            <p:cNvSpPr/>
            <p:nvPr/>
          </p:nvSpPr>
          <p:spPr>
            <a:xfrm>
              <a:off x="1155825" y="2877150"/>
              <a:ext cx="81150" cy="79775"/>
            </a:xfrm>
            <a:custGeom>
              <a:rect b="b" l="l" r="r" t="t"/>
              <a:pathLst>
                <a:path extrusionOk="0" h="3191" w="3246">
                  <a:moveTo>
                    <a:pt x="1630" y="1353"/>
                  </a:moveTo>
                  <a:cubicBezTo>
                    <a:pt x="1763" y="1353"/>
                    <a:pt x="1871" y="1462"/>
                    <a:pt x="1871" y="1595"/>
                  </a:cubicBezTo>
                  <a:cubicBezTo>
                    <a:pt x="1871" y="1732"/>
                    <a:pt x="1763" y="1840"/>
                    <a:pt x="1625" y="1840"/>
                  </a:cubicBezTo>
                  <a:cubicBezTo>
                    <a:pt x="1492" y="1840"/>
                    <a:pt x="1383" y="1732"/>
                    <a:pt x="1383" y="1595"/>
                  </a:cubicBezTo>
                  <a:cubicBezTo>
                    <a:pt x="1383" y="1462"/>
                    <a:pt x="1492" y="1353"/>
                    <a:pt x="1625" y="1353"/>
                  </a:cubicBezTo>
                  <a:close/>
                  <a:moveTo>
                    <a:pt x="1627" y="1"/>
                  </a:moveTo>
                  <a:cubicBezTo>
                    <a:pt x="1571" y="1"/>
                    <a:pt x="1515" y="22"/>
                    <a:pt x="1473" y="64"/>
                  </a:cubicBezTo>
                  <a:cubicBezTo>
                    <a:pt x="1393" y="145"/>
                    <a:pt x="1393" y="283"/>
                    <a:pt x="1473" y="368"/>
                  </a:cubicBezTo>
                  <a:cubicBezTo>
                    <a:pt x="1535" y="429"/>
                    <a:pt x="1525" y="685"/>
                    <a:pt x="1459" y="941"/>
                  </a:cubicBezTo>
                  <a:cubicBezTo>
                    <a:pt x="1274" y="988"/>
                    <a:pt x="1118" y="1116"/>
                    <a:pt x="1028" y="1278"/>
                  </a:cubicBezTo>
                  <a:cubicBezTo>
                    <a:pt x="903" y="1225"/>
                    <a:pt x="744" y="1175"/>
                    <a:pt x="586" y="1175"/>
                  </a:cubicBezTo>
                  <a:cubicBezTo>
                    <a:pt x="529" y="1175"/>
                    <a:pt x="472" y="1182"/>
                    <a:pt x="416" y="1197"/>
                  </a:cubicBezTo>
                  <a:cubicBezTo>
                    <a:pt x="256" y="1239"/>
                    <a:pt x="132" y="1343"/>
                    <a:pt x="52" y="1499"/>
                  </a:cubicBezTo>
                  <a:cubicBezTo>
                    <a:pt x="0" y="1604"/>
                    <a:pt x="42" y="1737"/>
                    <a:pt x="152" y="1789"/>
                  </a:cubicBezTo>
                  <a:cubicBezTo>
                    <a:pt x="180" y="1803"/>
                    <a:pt x="213" y="1812"/>
                    <a:pt x="246" y="1812"/>
                  </a:cubicBezTo>
                  <a:cubicBezTo>
                    <a:pt x="327" y="1812"/>
                    <a:pt x="403" y="1770"/>
                    <a:pt x="440" y="1694"/>
                  </a:cubicBezTo>
                  <a:cubicBezTo>
                    <a:pt x="469" y="1637"/>
                    <a:pt x="502" y="1623"/>
                    <a:pt x="526" y="1613"/>
                  </a:cubicBezTo>
                  <a:cubicBezTo>
                    <a:pt x="544" y="1608"/>
                    <a:pt x="565" y="1605"/>
                    <a:pt x="587" y="1605"/>
                  </a:cubicBezTo>
                  <a:cubicBezTo>
                    <a:pt x="704" y="1605"/>
                    <a:pt x="859" y="1671"/>
                    <a:pt x="967" y="1727"/>
                  </a:cubicBezTo>
                  <a:cubicBezTo>
                    <a:pt x="1009" y="1940"/>
                    <a:pt x="1151" y="2120"/>
                    <a:pt x="1350" y="2210"/>
                  </a:cubicBezTo>
                  <a:cubicBezTo>
                    <a:pt x="1298" y="2423"/>
                    <a:pt x="1269" y="2745"/>
                    <a:pt x="1435" y="3073"/>
                  </a:cubicBezTo>
                  <a:cubicBezTo>
                    <a:pt x="1473" y="3148"/>
                    <a:pt x="1549" y="3191"/>
                    <a:pt x="1630" y="3191"/>
                  </a:cubicBezTo>
                  <a:cubicBezTo>
                    <a:pt x="1658" y="3191"/>
                    <a:pt x="1691" y="3186"/>
                    <a:pt x="1724" y="3167"/>
                  </a:cubicBezTo>
                  <a:cubicBezTo>
                    <a:pt x="1829" y="3115"/>
                    <a:pt x="1871" y="2987"/>
                    <a:pt x="1819" y="2878"/>
                  </a:cubicBezTo>
                  <a:cubicBezTo>
                    <a:pt x="1700" y="2636"/>
                    <a:pt x="1743" y="2386"/>
                    <a:pt x="1781" y="2253"/>
                  </a:cubicBezTo>
                  <a:cubicBezTo>
                    <a:pt x="1966" y="2210"/>
                    <a:pt x="2117" y="2092"/>
                    <a:pt x="2212" y="1936"/>
                  </a:cubicBezTo>
                  <a:cubicBezTo>
                    <a:pt x="2316" y="1982"/>
                    <a:pt x="2434" y="2016"/>
                    <a:pt x="2563" y="2016"/>
                  </a:cubicBezTo>
                  <a:cubicBezTo>
                    <a:pt x="2757" y="2016"/>
                    <a:pt x="2965" y="1940"/>
                    <a:pt x="3160" y="1746"/>
                  </a:cubicBezTo>
                  <a:cubicBezTo>
                    <a:pt x="3245" y="1665"/>
                    <a:pt x="3245" y="1528"/>
                    <a:pt x="3160" y="1442"/>
                  </a:cubicBezTo>
                  <a:cubicBezTo>
                    <a:pt x="3117" y="1400"/>
                    <a:pt x="3061" y="1378"/>
                    <a:pt x="3006" y="1378"/>
                  </a:cubicBezTo>
                  <a:cubicBezTo>
                    <a:pt x="2951" y="1378"/>
                    <a:pt x="2897" y="1400"/>
                    <a:pt x="2856" y="1442"/>
                  </a:cubicBezTo>
                  <a:cubicBezTo>
                    <a:pt x="2758" y="1537"/>
                    <a:pt x="2666" y="1585"/>
                    <a:pt x="2565" y="1585"/>
                  </a:cubicBezTo>
                  <a:cubicBezTo>
                    <a:pt x="2529" y="1585"/>
                    <a:pt x="2492" y="1579"/>
                    <a:pt x="2454" y="1566"/>
                  </a:cubicBezTo>
                  <a:cubicBezTo>
                    <a:pt x="2388" y="1547"/>
                    <a:pt x="2331" y="1514"/>
                    <a:pt x="2292" y="1486"/>
                  </a:cubicBezTo>
                  <a:cubicBezTo>
                    <a:pt x="2255" y="1258"/>
                    <a:pt x="2104" y="1064"/>
                    <a:pt x="1894" y="974"/>
                  </a:cubicBezTo>
                  <a:cubicBezTo>
                    <a:pt x="1956" y="703"/>
                    <a:pt x="1999" y="283"/>
                    <a:pt x="1781" y="64"/>
                  </a:cubicBezTo>
                  <a:cubicBezTo>
                    <a:pt x="1738" y="22"/>
                    <a:pt x="1682" y="1"/>
                    <a:pt x="1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08"/>
            <p:cNvSpPr/>
            <p:nvPr/>
          </p:nvSpPr>
          <p:spPr>
            <a:xfrm>
              <a:off x="1052525" y="2877150"/>
              <a:ext cx="81150" cy="79775"/>
            </a:xfrm>
            <a:custGeom>
              <a:rect b="b" l="l" r="r" t="t"/>
              <a:pathLst>
                <a:path extrusionOk="0" h="3191" w="3246">
                  <a:moveTo>
                    <a:pt x="1621" y="1353"/>
                  </a:moveTo>
                  <a:cubicBezTo>
                    <a:pt x="1754" y="1353"/>
                    <a:pt x="1863" y="1462"/>
                    <a:pt x="1863" y="1595"/>
                  </a:cubicBezTo>
                  <a:cubicBezTo>
                    <a:pt x="1863" y="1732"/>
                    <a:pt x="1754" y="1840"/>
                    <a:pt x="1621" y="1840"/>
                  </a:cubicBezTo>
                  <a:cubicBezTo>
                    <a:pt x="1483" y="1840"/>
                    <a:pt x="1375" y="1732"/>
                    <a:pt x="1375" y="1599"/>
                  </a:cubicBezTo>
                  <a:lnTo>
                    <a:pt x="1375" y="1595"/>
                  </a:lnTo>
                  <a:cubicBezTo>
                    <a:pt x="1375" y="1457"/>
                    <a:pt x="1483" y="1353"/>
                    <a:pt x="1616" y="1353"/>
                  </a:cubicBezTo>
                  <a:close/>
                  <a:moveTo>
                    <a:pt x="1619" y="1"/>
                  </a:moveTo>
                  <a:cubicBezTo>
                    <a:pt x="1564" y="1"/>
                    <a:pt x="1508" y="22"/>
                    <a:pt x="1465" y="64"/>
                  </a:cubicBezTo>
                  <a:cubicBezTo>
                    <a:pt x="1247" y="283"/>
                    <a:pt x="1290" y="703"/>
                    <a:pt x="1352" y="974"/>
                  </a:cubicBezTo>
                  <a:cubicBezTo>
                    <a:pt x="1142" y="1064"/>
                    <a:pt x="991" y="1258"/>
                    <a:pt x="954" y="1486"/>
                  </a:cubicBezTo>
                  <a:cubicBezTo>
                    <a:pt x="915" y="1514"/>
                    <a:pt x="858" y="1547"/>
                    <a:pt x="792" y="1566"/>
                  </a:cubicBezTo>
                  <a:cubicBezTo>
                    <a:pt x="754" y="1579"/>
                    <a:pt x="717" y="1585"/>
                    <a:pt x="681" y="1585"/>
                  </a:cubicBezTo>
                  <a:cubicBezTo>
                    <a:pt x="580" y="1585"/>
                    <a:pt x="488" y="1537"/>
                    <a:pt x="390" y="1442"/>
                  </a:cubicBezTo>
                  <a:cubicBezTo>
                    <a:pt x="349" y="1400"/>
                    <a:pt x="295" y="1378"/>
                    <a:pt x="240" y="1378"/>
                  </a:cubicBezTo>
                  <a:cubicBezTo>
                    <a:pt x="185" y="1378"/>
                    <a:pt x="129" y="1400"/>
                    <a:pt x="86" y="1442"/>
                  </a:cubicBezTo>
                  <a:cubicBezTo>
                    <a:pt x="1" y="1528"/>
                    <a:pt x="1" y="1665"/>
                    <a:pt x="86" y="1746"/>
                  </a:cubicBezTo>
                  <a:cubicBezTo>
                    <a:pt x="281" y="1940"/>
                    <a:pt x="489" y="2016"/>
                    <a:pt x="683" y="2016"/>
                  </a:cubicBezTo>
                  <a:cubicBezTo>
                    <a:pt x="812" y="2016"/>
                    <a:pt x="930" y="1982"/>
                    <a:pt x="1034" y="1936"/>
                  </a:cubicBezTo>
                  <a:cubicBezTo>
                    <a:pt x="1129" y="2092"/>
                    <a:pt x="1280" y="2210"/>
                    <a:pt x="1465" y="2253"/>
                  </a:cubicBezTo>
                  <a:cubicBezTo>
                    <a:pt x="1503" y="2386"/>
                    <a:pt x="1546" y="2636"/>
                    <a:pt x="1427" y="2878"/>
                  </a:cubicBezTo>
                  <a:cubicBezTo>
                    <a:pt x="1375" y="2987"/>
                    <a:pt x="1418" y="3115"/>
                    <a:pt x="1522" y="3167"/>
                  </a:cubicBezTo>
                  <a:cubicBezTo>
                    <a:pt x="1555" y="3186"/>
                    <a:pt x="1588" y="3191"/>
                    <a:pt x="1616" y="3191"/>
                  </a:cubicBezTo>
                  <a:cubicBezTo>
                    <a:pt x="1697" y="3191"/>
                    <a:pt x="1773" y="3148"/>
                    <a:pt x="1811" y="3073"/>
                  </a:cubicBezTo>
                  <a:cubicBezTo>
                    <a:pt x="1977" y="2745"/>
                    <a:pt x="1948" y="2423"/>
                    <a:pt x="1896" y="2210"/>
                  </a:cubicBezTo>
                  <a:cubicBezTo>
                    <a:pt x="2095" y="2120"/>
                    <a:pt x="2237" y="1940"/>
                    <a:pt x="2279" y="1727"/>
                  </a:cubicBezTo>
                  <a:cubicBezTo>
                    <a:pt x="2387" y="1671"/>
                    <a:pt x="2542" y="1605"/>
                    <a:pt x="2659" y="1605"/>
                  </a:cubicBezTo>
                  <a:cubicBezTo>
                    <a:pt x="2681" y="1605"/>
                    <a:pt x="2702" y="1608"/>
                    <a:pt x="2720" y="1613"/>
                  </a:cubicBezTo>
                  <a:cubicBezTo>
                    <a:pt x="2744" y="1623"/>
                    <a:pt x="2777" y="1637"/>
                    <a:pt x="2806" y="1694"/>
                  </a:cubicBezTo>
                  <a:cubicBezTo>
                    <a:pt x="2843" y="1770"/>
                    <a:pt x="2919" y="1812"/>
                    <a:pt x="3000" y="1812"/>
                  </a:cubicBezTo>
                  <a:cubicBezTo>
                    <a:pt x="3033" y="1812"/>
                    <a:pt x="3066" y="1803"/>
                    <a:pt x="3094" y="1789"/>
                  </a:cubicBezTo>
                  <a:cubicBezTo>
                    <a:pt x="3204" y="1737"/>
                    <a:pt x="3246" y="1604"/>
                    <a:pt x="3194" y="1499"/>
                  </a:cubicBezTo>
                  <a:cubicBezTo>
                    <a:pt x="3114" y="1343"/>
                    <a:pt x="2990" y="1239"/>
                    <a:pt x="2830" y="1197"/>
                  </a:cubicBezTo>
                  <a:cubicBezTo>
                    <a:pt x="2774" y="1182"/>
                    <a:pt x="2718" y="1175"/>
                    <a:pt x="2661" y="1175"/>
                  </a:cubicBezTo>
                  <a:cubicBezTo>
                    <a:pt x="2502" y="1175"/>
                    <a:pt x="2344" y="1226"/>
                    <a:pt x="2218" y="1282"/>
                  </a:cubicBezTo>
                  <a:cubicBezTo>
                    <a:pt x="2128" y="1112"/>
                    <a:pt x="1972" y="988"/>
                    <a:pt x="1787" y="941"/>
                  </a:cubicBezTo>
                  <a:cubicBezTo>
                    <a:pt x="1721" y="685"/>
                    <a:pt x="1711" y="429"/>
                    <a:pt x="1773" y="368"/>
                  </a:cubicBezTo>
                  <a:cubicBezTo>
                    <a:pt x="1853" y="283"/>
                    <a:pt x="1853" y="145"/>
                    <a:pt x="1773" y="64"/>
                  </a:cubicBezTo>
                  <a:cubicBezTo>
                    <a:pt x="1731" y="22"/>
                    <a:pt x="1675" y="1"/>
                    <a:pt x="16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0" name="Google Shape;2050;p108"/>
          <p:cNvSpPr/>
          <p:nvPr/>
        </p:nvSpPr>
        <p:spPr>
          <a:xfrm>
            <a:off x="1637575" y="2635625"/>
            <a:ext cx="360850" cy="367275"/>
          </a:xfrm>
          <a:custGeom>
            <a:rect b="b" l="l" r="r" t="t"/>
            <a:pathLst>
              <a:path extrusionOk="0" h="14691" w="14434">
                <a:moveTo>
                  <a:pt x="3271" y="9597"/>
                </a:moveTo>
                <a:cubicBezTo>
                  <a:pt x="3337" y="9597"/>
                  <a:pt x="3407" y="9606"/>
                  <a:pt x="3482" y="9625"/>
                </a:cubicBezTo>
                <a:cubicBezTo>
                  <a:pt x="3515" y="9631"/>
                  <a:pt x="3543" y="9645"/>
                  <a:pt x="3572" y="9660"/>
                </a:cubicBezTo>
                <a:lnTo>
                  <a:pt x="3013" y="9660"/>
                </a:lnTo>
                <a:cubicBezTo>
                  <a:pt x="3091" y="9617"/>
                  <a:pt x="3177" y="9597"/>
                  <a:pt x="3271" y="9597"/>
                </a:cubicBezTo>
                <a:close/>
                <a:moveTo>
                  <a:pt x="3063" y="5261"/>
                </a:moveTo>
                <a:cubicBezTo>
                  <a:pt x="3544" y="5261"/>
                  <a:pt x="4397" y="5560"/>
                  <a:pt x="5139" y="6457"/>
                </a:cubicBezTo>
                <a:cubicBezTo>
                  <a:pt x="5515" y="6907"/>
                  <a:pt x="6206" y="7911"/>
                  <a:pt x="6713" y="9660"/>
                </a:cubicBezTo>
                <a:lnTo>
                  <a:pt x="5334" y="9660"/>
                </a:lnTo>
                <a:cubicBezTo>
                  <a:pt x="5060" y="8536"/>
                  <a:pt x="4804" y="7764"/>
                  <a:pt x="4571" y="7362"/>
                </a:cubicBezTo>
                <a:cubicBezTo>
                  <a:pt x="4008" y="6376"/>
                  <a:pt x="3160" y="5766"/>
                  <a:pt x="2360" y="5766"/>
                </a:cubicBezTo>
                <a:cubicBezTo>
                  <a:pt x="2240" y="5766"/>
                  <a:pt x="2104" y="5779"/>
                  <a:pt x="1962" y="5817"/>
                </a:cubicBezTo>
                <a:cubicBezTo>
                  <a:pt x="2212" y="5567"/>
                  <a:pt x="2520" y="5348"/>
                  <a:pt x="2889" y="5277"/>
                </a:cubicBezTo>
                <a:cubicBezTo>
                  <a:pt x="2940" y="5267"/>
                  <a:pt x="2998" y="5261"/>
                  <a:pt x="3063" y="5261"/>
                </a:cubicBezTo>
                <a:close/>
                <a:moveTo>
                  <a:pt x="7214" y="4737"/>
                </a:moveTo>
                <a:cubicBezTo>
                  <a:pt x="7409" y="5476"/>
                  <a:pt x="7703" y="6651"/>
                  <a:pt x="7944" y="7806"/>
                </a:cubicBezTo>
                <a:cubicBezTo>
                  <a:pt x="7949" y="7812"/>
                  <a:pt x="7949" y="7817"/>
                  <a:pt x="7949" y="7821"/>
                </a:cubicBezTo>
                <a:cubicBezTo>
                  <a:pt x="7712" y="8324"/>
                  <a:pt x="7476" y="8934"/>
                  <a:pt x="7271" y="9660"/>
                </a:cubicBezTo>
                <a:lnTo>
                  <a:pt x="7163" y="9660"/>
                </a:lnTo>
                <a:cubicBezTo>
                  <a:pt x="6958" y="8934"/>
                  <a:pt x="6722" y="8324"/>
                  <a:pt x="6485" y="7821"/>
                </a:cubicBezTo>
                <a:cubicBezTo>
                  <a:pt x="6726" y="6660"/>
                  <a:pt x="7021" y="5481"/>
                  <a:pt x="7214" y="4737"/>
                </a:cubicBezTo>
                <a:close/>
                <a:moveTo>
                  <a:pt x="11161" y="9597"/>
                </a:moveTo>
                <a:cubicBezTo>
                  <a:pt x="11257" y="9597"/>
                  <a:pt x="11341" y="9617"/>
                  <a:pt x="11416" y="9660"/>
                </a:cubicBezTo>
                <a:lnTo>
                  <a:pt x="10862" y="9660"/>
                </a:lnTo>
                <a:cubicBezTo>
                  <a:pt x="10891" y="9645"/>
                  <a:pt x="10919" y="9631"/>
                  <a:pt x="10948" y="9625"/>
                </a:cubicBezTo>
                <a:cubicBezTo>
                  <a:pt x="11025" y="9606"/>
                  <a:pt x="11096" y="9597"/>
                  <a:pt x="11161" y="9597"/>
                </a:cubicBezTo>
                <a:close/>
                <a:moveTo>
                  <a:pt x="1675" y="7640"/>
                </a:moveTo>
                <a:cubicBezTo>
                  <a:pt x="1878" y="7640"/>
                  <a:pt x="2091" y="7682"/>
                  <a:pt x="2303" y="7764"/>
                </a:cubicBezTo>
                <a:cubicBezTo>
                  <a:pt x="2037" y="7996"/>
                  <a:pt x="1853" y="8390"/>
                  <a:pt x="1748" y="8939"/>
                </a:cubicBezTo>
                <a:cubicBezTo>
                  <a:pt x="1716" y="8936"/>
                  <a:pt x="1685" y="8935"/>
                  <a:pt x="1654" y="8935"/>
                </a:cubicBezTo>
                <a:cubicBezTo>
                  <a:pt x="1296" y="8935"/>
                  <a:pt x="1009" y="9112"/>
                  <a:pt x="777" y="9474"/>
                </a:cubicBezTo>
                <a:cubicBezTo>
                  <a:pt x="659" y="9660"/>
                  <a:pt x="559" y="9881"/>
                  <a:pt x="460" y="10147"/>
                </a:cubicBezTo>
                <a:cubicBezTo>
                  <a:pt x="460" y="9981"/>
                  <a:pt x="460" y="9806"/>
                  <a:pt x="469" y="9631"/>
                </a:cubicBezTo>
                <a:cubicBezTo>
                  <a:pt x="512" y="8612"/>
                  <a:pt x="740" y="7954"/>
                  <a:pt x="1103" y="7769"/>
                </a:cubicBezTo>
                <a:cubicBezTo>
                  <a:pt x="1275" y="7683"/>
                  <a:pt x="1470" y="7640"/>
                  <a:pt x="1675" y="7640"/>
                </a:cubicBezTo>
                <a:close/>
                <a:moveTo>
                  <a:pt x="12757" y="7640"/>
                </a:moveTo>
                <a:cubicBezTo>
                  <a:pt x="12963" y="7640"/>
                  <a:pt x="13159" y="7683"/>
                  <a:pt x="13331" y="7769"/>
                </a:cubicBezTo>
                <a:cubicBezTo>
                  <a:pt x="13694" y="7954"/>
                  <a:pt x="13922" y="8612"/>
                  <a:pt x="13965" y="9625"/>
                </a:cubicBezTo>
                <a:cubicBezTo>
                  <a:pt x="13970" y="9802"/>
                  <a:pt x="13974" y="9981"/>
                  <a:pt x="13970" y="10147"/>
                </a:cubicBezTo>
                <a:cubicBezTo>
                  <a:pt x="13871" y="9872"/>
                  <a:pt x="13766" y="9645"/>
                  <a:pt x="13643" y="9455"/>
                </a:cubicBezTo>
                <a:cubicBezTo>
                  <a:pt x="13417" y="9107"/>
                  <a:pt x="13134" y="8935"/>
                  <a:pt x="12781" y="8935"/>
                </a:cubicBezTo>
                <a:cubicBezTo>
                  <a:pt x="12750" y="8935"/>
                  <a:pt x="12718" y="8936"/>
                  <a:pt x="12686" y="8939"/>
                </a:cubicBezTo>
                <a:cubicBezTo>
                  <a:pt x="12581" y="8390"/>
                  <a:pt x="12393" y="7996"/>
                  <a:pt x="12131" y="7764"/>
                </a:cubicBezTo>
                <a:cubicBezTo>
                  <a:pt x="12341" y="7682"/>
                  <a:pt x="12554" y="7640"/>
                  <a:pt x="12757" y="7640"/>
                </a:cubicBezTo>
                <a:close/>
                <a:moveTo>
                  <a:pt x="3291" y="7874"/>
                </a:moveTo>
                <a:cubicBezTo>
                  <a:pt x="3599" y="7874"/>
                  <a:pt x="3961" y="7967"/>
                  <a:pt x="4334" y="8215"/>
                </a:cubicBezTo>
                <a:cubicBezTo>
                  <a:pt x="4378" y="8243"/>
                  <a:pt x="4424" y="8285"/>
                  <a:pt x="4472" y="8337"/>
                </a:cubicBezTo>
                <a:cubicBezTo>
                  <a:pt x="4491" y="8357"/>
                  <a:pt x="4510" y="8370"/>
                  <a:pt x="4529" y="8381"/>
                </a:cubicBezTo>
                <a:cubicBezTo>
                  <a:pt x="4643" y="8731"/>
                  <a:pt x="4765" y="9157"/>
                  <a:pt x="4894" y="9660"/>
                </a:cubicBezTo>
                <a:lnTo>
                  <a:pt x="4188" y="9660"/>
                </a:lnTo>
                <a:cubicBezTo>
                  <a:pt x="4183" y="9654"/>
                  <a:pt x="4183" y="9654"/>
                  <a:pt x="4179" y="9649"/>
                </a:cubicBezTo>
                <a:cubicBezTo>
                  <a:pt x="3998" y="9408"/>
                  <a:pt x="3799" y="9262"/>
                  <a:pt x="3591" y="9209"/>
                </a:cubicBezTo>
                <a:cubicBezTo>
                  <a:pt x="3475" y="9179"/>
                  <a:pt x="3365" y="9164"/>
                  <a:pt x="3261" y="9164"/>
                </a:cubicBezTo>
                <a:cubicBezTo>
                  <a:pt x="2920" y="9164"/>
                  <a:pt x="2643" y="9327"/>
                  <a:pt x="2421" y="9654"/>
                </a:cubicBezTo>
                <a:cubicBezTo>
                  <a:pt x="2288" y="9848"/>
                  <a:pt x="2179" y="10090"/>
                  <a:pt x="2070" y="10375"/>
                </a:cubicBezTo>
                <a:cubicBezTo>
                  <a:pt x="2070" y="10213"/>
                  <a:pt x="2070" y="10038"/>
                  <a:pt x="2080" y="9858"/>
                </a:cubicBezTo>
                <a:cubicBezTo>
                  <a:pt x="2122" y="8844"/>
                  <a:pt x="2345" y="8182"/>
                  <a:pt x="2714" y="8001"/>
                </a:cubicBezTo>
                <a:cubicBezTo>
                  <a:pt x="2866" y="7925"/>
                  <a:pt x="3064" y="7874"/>
                  <a:pt x="3291" y="7874"/>
                </a:cubicBezTo>
                <a:close/>
                <a:moveTo>
                  <a:pt x="11139" y="7874"/>
                </a:moveTo>
                <a:cubicBezTo>
                  <a:pt x="11368" y="7874"/>
                  <a:pt x="11567" y="7925"/>
                  <a:pt x="11720" y="8001"/>
                </a:cubicBezTo>
                <a:cubicBezTo>
                  <a:pt x="12085" y="8182"/>
                  <a:pt x="12312" y="8840"/>
                  <a:pt x="12354" y="9853"/>
                </a:cubicBezTo>
                <a:cubicBezTo>
                  <a:pt x="12364" y="10034"/>
                  <a:pt x="12364" y="10209"/>
                  <a:pt x="12359" y="10375"/>
                </a:cubicBezTo>
                <a:cubicBezTo>
                  <a:pt x="12255" y="10090"/>
                  <a:pt x="12146" y="9848"/>
                  <a:pt x="12013" y="9654"/>
                </a:cubicBezTo>
                <a:cubicBezTo>
                  <a:pt x="11792" y="9327"/>
                  <a:pt x="11515" y="9164"/>
                  <a:pt x="11173" y="9164"/>
                </a:cubicBezTo>
                <a:cubicBezTo>
                  <a:pt x="11069" y="9164"/>
                  <a:pt x="10959" y="9179"/>
                  <a:pt x="10843" y="9209"/>
                </a:cubicBezTo>
                <a:cubicBezTo>
                  <a:pt x="10635" y="9262"/>
                  <a:pt x="10436" y="9408"/>
                  <a:pt x="10255" y="9649"/>
                </a:cubicBezTo>
                <a:lnTo>
                  <a:pt x="10246" y="9660"/>
                </a:lnTo>
                <a:lnTo>
                  <a:pt x="9540" y="9660"/>
                </a:lnTo>
                <a:cubicBezTo>
                  <a:pt x="9669" y="9148"/>
                  <a:pt x="9796" y="8711"/>
                  <a:pt x="9910" y="8357"/>
                </a:cubicBezTo>
                <a:cubicBezTo>
                  <a:pt x="9938" y="8346"/>
                  <a:pt x="9967" y="8333"/>
                  <a:pt x="9986" y="8309"/>
                </a:cubicBezTo>
                <a:cubicBezTo>
                  <a:pt x="10023" y="8271"/>
                  <a:pt x="10062" y="8238"/>
                  <a:pt x="10095" y="8215"/>
                </a:cubicBezTo>
                <a:cubicBezTo>
                  <a:pt x="10468" y="7967"/>
                  <a:pt x="10831" y="7874"/>
                  <a:pt x="11139" y="7874"/>
                </a:cubicBezTo>
                <a:close/>
                <a:moveTo>
                  <a:pt x="11371" y="5261"/>
                </a:moveTo>
                <a:cubicBezTo>
                  <a:pt x="11436" y="5261"/>
                  <a:pt x="11494" y="5267"/>
                  <a:pt x="11545" y="5277"/>
                </a:cubicBezTo>
                <a:cubicBezTo>
                  <a:pt x="11910" y="5348"/>
                  <a:pt x="12217" y="5567"/>
                  <a:pt x="12468" y="5817"/>
                </a:cubicBezTo>
                <a:cubicBezTo>
                  <a:pt x="12326" y="5779"/>
                  <a:pt x="12194" y="5766"/>
                  <a:pt x="12070" y="5766"/>
                </a:cubicBezTo>
                <a:cubicBezTo>
                  <a:pt x="11269" y="5766"/>
                  <a:pt x="10421" y="6376"/>
                  <a:pt x="9863" y="7362"/>
                </a:cubicBezTo>
                <a:cubicBezTo>
                  <a:pt x="9630" y="7764"/>
                  <a:pt x="9374" y="8536"/>
                  <a:pt x="9096" y="9660"/>
                </a:cubicBezTo>
                <a:lnTo>
                  <a:pt x="8854" y="9660"/>
                </a:lnTo>
                <a:cubicBezTo>
                  <a:pt x="8735" y="9660"/>
                  <a:pt x="8641" y="9758"/>
                  <a:pt x="8641" y="9877"/>
                </a:cubicBezTo>
                <a:cubicBezTo>
                  <a:pt x="8641" y="9995"/>
                  <a:pt x="8735" y="10090"/>
                  <a:pt x="8854" y="10090"/>
                </a:cubicBezTo>
                <a:lnTo>
                  <a:pt x="11597" y="10090"/>
                </a:lnTo>
                <a:cubicBezTo>
                  <a:pt x="11554" y="10957"/>
                  <a:pt x="11260" y="11757"/>
                  <a:pt x="10786" y="12421"/>
                </a:cubicBezTo>
                <a:lnTo>
                  <a:pt x="3648" y="12421"/>
                </a:lnTo>
                <a:cubicBezTo>
                  <a:pt x="3174" y="11757"/>
                  <a:pt x="2880" y="10957"/>
                  <a:pt x="2837" y="10090"/>
                </a:cubicBezTo>
                <a:lnTo>
                  <a:pt x="7821" y="10090"/>
                </a:lnTo>
                <a:cubicBezTo>
                  <a:pt x="7940" y="10090"/>
                  <a:pt x="8034" y="9995"/>
                  <a:pt x="8034" y="9877"/>
                </a:cubicBezTo>
                <a:cubicBezTo>
                  <a:pt x="8034" y="9758"/>
                  <a:pt x="7940" y="9660"/>
                  <a:pt x="7821" y="9660"/>
                </a:cubicBezTo>
                <a:lnTo>
                  <a:pt x="7717" y="9660"/>
                </a:lnTo>
                <a:cubicBezTo>
                  <a:pt x="8228" y="7911"/>
                  <a:pt x="8920" y="6907"/>
                  <a:pt x="9295" y="6457"/>
                </a:cubicBezTo>
                <a:cubicBezTo>
                  <a:pt x="10037" y="5560"/>
                  <a:pt x="10890" y="5261"/>
                  <a:pt x="11371" y="5261"/>
                </a:cubicBezTo>
                <a:close/>
                <a:moveTo>
                  <a:pt x="10432" y="12852"/>
                </a:moveTo>
                <a:cubicBezTo>
                  <a:pt x="9630" y="13718"/>
                  <a:pt x="8484" y="14258"/>
                  <a:pt x="7214" y="14258"/>
                </a:cubicBezTo>
                <a:cubicBezTo>
                  <a:pt x="5945" y="14258"/>
                  <a:pt x="4798" y="13718"/>
                  <a:pt x="3998" y="12852"/>
                </a:cubicBezTo>
                <a:close/>
                <a:moveTo>
                  <a:pt x="8138" y="1"/>
                </a:moveTo>
                <a:cubicBezTo>
                  <a:pt x="7509" y="1"/>
                  <a:pt x="7002" y="512"/>
                  <a:pt x="7002" y="1137"/>
                </a:cubicBezTo>
                <a:lnTo>
                  <a:pt x="7002" y="3827"/>
                </a:lnTo>
                <a:lnTo>
                  <a:pt x="7002" y="3861"/>
                </a:lnTo>
                <a:cubicBezTo>
                  <a:pt x="6949" y="4050"/>
                  <a:pt x="6532" y="5585"/>
                  <a:pt x="6173" y="7220"/>
                </a:cubicBezTo>
                <a:cubicBezTo>
                  <a:pt x="5902" y="6737"/>
                  <a:pt x="5651" y="6400"/>
                  <a:pt x="5471" y="6182"/>
                </a:cubicBezTo>
                <a:cubicBezTo>
                  <a:pt x="4710" y="5261"/>
                  <a:pt x="3743" y="4832"/>
                  <a:pt x="3066" y="4832"/>
                </a:cubicBezTo>
                <a:cubicBezTo>
                  <a:pt x="2973" y="4832"/>
                  <a:pt x="2885" y="4840"/>
                  <a:pt x="2804" y="4856"/>
                </a:cubicBezTo>
                <a:cubicBezTo>
                  <a:pt x="1483" y="5117"/>
                  <a:pt x="834" y="6760"/>
                  <a:pt x="806" y="6826"/>
                </a:cubicBezTo>
                <a:cubicBezTo>
                  <a:pt x="762" y="6936"/>
                  <a:pt x="810" y="7054"/>
                  <a:pt x="915" y="7102"/>
                </a:cubicBezTo>
                <a:cubicBezTo>
                  <a:pt x="943" y="7115"/>
                  <a:pt x="974" y="7121"/>
                  <a:pt x="1004" y="7121"/>
                </a:cubicBezTo>
                <a:cubicBezTo>
                  <a:pt x="1079" y="7121"/>
                  <a:pt x="1154" y="7082"/>
                  <a:pt x="1194" y="7011"/>
                </a:cubicBezTo>
                <a:cubicBezTo>
                  <a:pt x="1497" y="6481"/>
                  <a:pt x="1905" y="6197"/>
                  <a:pt x="2360" y="6197"/>
                </a:cubicBezTo>
                <a:cubicBezTo>
                  <a:pt x="2999" y="6197"/>
                  <a:pt x="3718" y="6737"/>
                  <a:pt x="4197" y="7574"/>
                </a:cubicBezTo>
                <a:cubicBezTo>
                  <a:pt x="4216" y="7603"/>
                  <a:pt x="4230" y="7636"/>
                  <a:pt x="4249" y="7670"/>
                </a:cubicBezTo>
                <a:cubicBezTo>
                  <a:pt x="3932" y="7516"/>
                  <a:pt x="3605" y="7438"/>
                  <a:pt x="3292" y="7438"/>
                </a:cubicBezTo>
                <a:cubicBezTo>
                  <a:pt x="3114" y="7438"/>
                  <a:pt x="2941" y="7463"/>
                  <a:pt x="2776" y="7513"/>
                </a:cubicBezTo>
                <a:cubicBezTo>
                  <a:pt x="2776" y="7509"/>
                  <a:pt x="2771" y="7509"/>
                  <a:pt x="2767" y="7509"/>
                </a:cubicBezTo>
                <a:cubicBezTo>
                  <a:pt x="2411" y="7312"/>
                  <a:pt x="2034" y="7212"/>
                  <a:pt x="1675" y="7212"/>
                </a:cubicBezTo>
                <a:cubicBezTo>
                  <a:pt x="1404" y="7212"/>
                  <a:pt x="1143" y="7269"/>
                  <a:pt x="910" y="7386"/>
                </a:cubicBezTo>
                <a:cubicBezTo>
                  <a:pt x="384" y="7646"/>
                  <a:pt x="90" y="8399"/>
                  <a:pt x="38" y="9612"/>
                </a:cubicBezTo>
                <a:cubicBezTo>
                  <a:pt x="1" y="10474"/>
                  <a:pt x="100" y="11251"/>
                  <a:pt x="104" y="11284"/>
                </a:cubicBezTo>
                <a:cubicBezTo>
                  <a:pt x="116" y="11393"/>
                  <a:pt x="212" y="11470"/>
                  <a:pt x="317" y="11470"/>
                </a:cubicBezTo>
                <a:cubicBezTo>
                  <a:pt x="339" y="11470"/>
                  <a:pt x="362" y="11467"/>
                  <a:pt x="384" y="11459"/>
                </a:cubicBezTo>
                <a:cubicBezTo>
                  <a:pt x="441" y="11440"/>
                  <a:pt x="493" y="11398"/>
                  <a:pt x="517" y="11341"/>
                </a:cubicBezTo>
                <a:cubicBezTo>
                  <a:pt x="550" y="11260"/>
                  <a:pt x="569" y="11175"/>
                  <a:pt x="598" y="11094"/>
                </a:cubicBezTo>
                <a:cubicBezTo>
                  <a:pt x="973" y="9925"/>
                  <a:pt x="1176" y="9365"/>
                  <a:pt x="1670" y="9365"/>
                </a:cubicBezTo>
                <a:cubicBezTo>
                  <a:pt x="1674" y="9365"/>
                  <a:pt x="1678" y="9365"/>
                  <a:pt x="1682" y="9365"/>
                </a:cubicBezTo>
                <a:cubicBezTo>
                  <a:pt x="1667" y="9517"/>
                  <a:pt x="1654" y="9673"/>
                  <a:pt x="1649" y="9844"/>
                </a:cubicBezTo>
                <a:cubicBezTo>
                  <a:pt x="1610" y="10701"/>
                  <a:pt x="1711" y="11483"/>
                  <a:pt x="1715" y="11516"/>
                </a:cubicBezTo>
                <a:cubicBezTo>
                  <a:pt x="1724" y="11610"/>
                  <a:pt x="1805" y="11691"/>
                  <a:pt x="1905" y="11700"/>
                </a:cubicBezTo>
                <a:cubicBezTo>
                  <a:pt x="1912" y="11701"/>
                  <a:pt x="1919" y="11701"/>
                  <a:pt x="1926" y="11701"/>
                </a:cubicBezTo>
                <a:cubicBezTo>
                  <a:pt x="2017" y="11701"/>
                  <a:pt x="2101" y="11642"/>
                  <a:pt x="2132" y="11554"/>
                </a:cubicBezTo>
                <a:cubicBezTo>
                  <a:pt x="2155" y="11479"/>
                  <a:pt x="2179" y="11402"/>
                  <a:pt x="2203" y="11326"/>
                </a:cubicBezTo>
                <a:cubicBezTo>
                  <a:pt x="2297" y="11042"/>
                  <a:pt x="2378" y="10801"/>
                  <a:pt x="2454" y="10592"/>
                </a:cubicBezTo>
                <a:cubicBezTo>
                  <a:pt x="2553" y="11256"/>
                  <a:pt x="2791" y="11876"/>
                  <a:pt x="3132" y="12421"/>
                </a:cubicBezTo>
                <a:lnTo>
                  <a:pt x="2615" y="12421"/>
                </a:lnTo>
                <a:cubicBezTo>
                  <a:pt x="2496" y="12421"/>
                  <a:pt x="2402" y="12515"/>
                  <a:pt x="2402" y="12638"/>
                </a:cubicBezTo>
                <a:cubicBezTo>
                  <a:pt x="2402" y="12758"/>
                  <a:pt x="2496" y="12852"/>
                  <a:pt x="2615" y="12852"/>
                </a:cubicBezTo>
                <a:lnTo>
                  <a:pt x="3434" y="12852"/>
                </a:lnTo>
                <a:cubicBezTo>
                  <a:pt x="4315" y="13969"/>
                  <a:pt x="5685" y="14690"/>
                  <a:pt x="7214" y="14690"/>
                </a:cubicBezTo>
                <a:cubicBezTo>
                  <a:pt x="8749" y="14690"/>
                  <a:pt x="10119" y="13969"/>
                  <a:pt x="11000" y="12852"/>
                </a:cubicBezTo>
                <a:lnTo>
                  <a:pt x="11814" y="12852"/>
                </a:lnTo>
                <a:cubicBezTo>
                  <a:pt x="11938" y="12852"/>
                  <a:pt x="12032" y="12758"/>
                  <a:pt x="12032" y="12638"/>
                </a:cubicBezTo>
                <a:cubicBezTo>
                  <a:pt x="12032" y="12515"/>
                  <a:pt x="11938" y="12421"/>
                  <a:pt x="11814" y="12421"/>
                </a:cubicBezTo>
                <a:lnTo>
                  <a:pt x="11302" y="12421"/>
                </a:lnTo>
                <a:cubicBezTo>
                  <a:pt x="11644" y="11876"/>
                  <a:pt x="11881" y="11256"/>
                  <a:pt x="11980" y="10592"/>
                </a:cubicBezTo>
                <a:cubicBezTo>
                  <a:pt x="12056" y="10801"/>
                  <a:pt x="12137" y="11042"/>
                  <a:pt x="12227" y="11326"/>
                </a:cubicBezTo>
                <a:cubicBezTo>
                  <a:pt x="12255" y="11407"/>
                  <a:pt x="12273" y="11492"/>
                  <a:pt x="12307" y="11568"/>
                </a:cubicBezTo>
                <a:cubicBezTo>
                  <a:pt x="12330" y="11625"/>
                  <a:pt x="12378" y="11672"/>
                  <a:pt x="12439" y="11691"/>
                </a:cubicBezTo>
                <a:cubicBezTo>
                  <a:pt x="12461" y="11699"/>
                  <a:pt x="12484" y="11702"/>
                  <a:pt x="12506" y="11702"/>
                </a:cubicBezTo>
                <a:cubicBezTo>
                  <a:pt x="12611" y="11702"/>
                  <a:pt x="12708" y="11622"/>
                  <a:pt x="12719" y="11516"/>
                </a:cubicBezTo>
                <a:cubicBezTo>
                  <a:pt x="12724" y="11483"/>
                  <a:pt x="12824" y="10701"/>
                  <a:pt x="12785" y="9844"/>
                </a:cubicBezTo>
                <a:cubicBezTo>
                  <a:pt x="12776" y="9673"/>
                  <a:pt x="12767" y="9517"/>
                  <a:pt x="12752" y="9365"/>
                </a:cubicBezTo>
                <a:cubicBezTo>
                  <a:pt x="12758" y="9365"/>
                  <a:pt x="12765" y="9365"/>
                  <a:pt x="12771" y="9365"/>
                </a:cubicBezTo>
                <a:cubicBezTo>
                  <a:pt x="13232" y="9365"/>
                  <a:pt x="13440" y="9860"/>
                  <a:pt x="13837" y="11094"/>
                </a:cubicBezTo>
                <a:cubicBezTo>
                  <a:pt x="13865" y="11175"/>
                  <a:pt x="13884" y="11260"/>
                  <a:pt x="13917" y="11341"/>
                </a:cubicBezTo>
                <a:cubicBezTo>
                  <a:pt x="13941" y="11398"/>
                  <a:pt x="13989" y="11440"/>
                  <a:pt x="14050" y="11459"/>
                </a:cubicBezTo>
                <a:cubicBezTo>
                  <a:pt x="14073" y="11467"/>
                  <a:pt x="14095" y="11470"/>
                  <a:pt x="14117" y="11470"/>
                </a:cubicBezTo>
                <a:cubicBezTo>
                  <a:pt x="14221" y="11470"/>
                  <a:pt x="14314" y="11393"/>
                  <a:pt x="14330" y="11284"/>
                </a:cubicBezTo>
                <a:cubicBezTo>
                  <a:pt x="14335" y="11251"/>
                  <a:pt x="14433" y="10474"/>
                  <a:pt x="14396" y="9612"/>
                </a:cubicBezTo>
                <a:cubicBezTo>
                  <a:pt x="14344" y="8399"/>
                  <a:pt x="14050" y="7646"/>
                  <a:pt x="13524" y="7386"/>
                </a:cubicBezTo>
                <a:cubicBezTo>
                  <a:pt x="13291" y="7268"/>
                  <a:pt x="13030" y="7210"/>
                  <a:pt x="12758" y="7210"/>
                </a:cubicBezTo>
                <a:cubicBezTo>
                  <a:pt x="12395" y="7210"/>
                  <a:pt x="12014" y="7313"/>
                  <a:pt x="11654" y="7513"/>
                </a:cubicBezTo>
                <a:cubicBezTo>
                  <a:pt x="11489" y="7463"/>
                  <a:pt x="11316" y="7438"/>
                  <a:pt x="11139" y="7438"/>
                </a:cubicBezTo>
                <a:cubicBezTo>
                  <a:pt x="10827" y="7438"/>
                  <a:pt x="10502" y="7516"/>
                  <a:pt x="10185" y="7670"/>
                </a:cubicBezTo>
                <a:cubicBezTo>
                  <a:pt x="10204" y="7636"/>
                  <a:pt x="10218" y="7603"/>
                  <a:pt x="10237" y="7574"/>
                </a:cubicBezTo>
                <a:cubicBezTo>
                  <a:pt x="10716" y="6737"/>
                  <a:pt x="11435" y="6197"/>
                  <a:pt x="12070" y="6197"/>
                </a:cubicBezTo>
                <a:cubicBezTo>
                  <a:pt x="12529" y="6197"/>
                  <a:pt x="12933" y="6481"/>
                  <a:pt x="13240" y="7011"/>
                </a:cubicBezTo>
                <a:cubicBezTo>
                  <a:pt x="13280" y="7082"/>
                  <a:pt x="13352" y="7121"/>
                  <a:pt x="13428" y="7121"/>
                </a:cubicBezTo>
                <a:cubicBezTo>
                  <a:pt x="13459" y="7121"/>
                  <a:pt x="13490" y="7115"/>
                  <a:pt x="13519" y="7102"/>
                </a:cubicBezTo>
                <a:cubicBezTo>
                  <a:pt x="13619" y="7054"/>
                  <a:pt x="13666" y="6936"/>
                  <a:pt x="13629" y="6826"/>
                </a:cubicBezTo>
                <a:cubicBezTo>
                  <a:pt x="13600" y="6760"/>
                  <a:pt x="12951" y="5117"/>
                  <a:pt x="11630" y="4856"/>
                </a:cubicBezTo>
                <a:cubicBezTo>
                  <a:pt x="11549" y="4840"/>
                  <a:pt x="11461" y="4832"/>
                  <a:pt x="11368" y="4832"/>
                </a:cubicBezTo>
                <a:cubicBezTo>
                  <a:pt x="10691" y="4832"/>
                  <a:pt x="9724" y="5261"/>
                  <a:pt x="8963" y="6182"/>
                </a:cubicBezTo>
                <a:cubicBezTo>
                  <a:pt x="8783" y="6400"/>
                  <a:pt x="8532" y="6737"/>
                  <a:pt x="8261" y="7220"/>
                </a:cubicBezTo>
                <a:cubicBezTo>
                  <a:pt x="7902" y="5585"/>
                  <a:pt x="7480" y="4050"/>
                  <a:pt x="7428" y="3861"/>
                </a:cubicBezTo>
                <a:cubicBezTo>
                  <a:pt x="7432" y="3851"/>
                  <a:pt x="7432" y="3842"/>
                  <a:pt x="7432" y="3827"/>
                </a:cubicBezTo>
                <a:lnTo>
                  <a:pt x="7432" y="1137"/>
                </a:lnTo>
                <a:cubicBezTo>
                  <a:pt x="7432" y="749"/>
                  <a:pt x="7750" y="431"/>
                  <a:pt x="8138" y="431"/>
                </a:cubicBezTo>
                <a:cubicBezTo>
                  <a:pt x="8527" y="431"/>
                  <a:pt x="8840" y="749"/>
                  <a:pt x="8840" y="1137"/>
                </a:cubicBezTo>
                <a:lnTo>
                  <a:pt x="8840" y="1829"/>
                </a:lnTo>
                <a:cubicBezTo>
                  <a:pt x="8840" y="1947"/>
                  <a:pt x="8939" y="2042"/>
                  <a:pt x="9057" y="2042"/>
                </a:cubicBezTo>
                <a:cubicBezTo>
                  <a:pt x="9175" y="2042"/>
                  <a:pt x="9271" y="1947"/>
                  <a:pt x="9271" y="1829"/>
                </a:cubicBezTo>
                <a:lnTo>
                  <a:pt x="9271" y="1137"/>
                </a:lnTo>
                <a:cubicBezTo>
                  <a:pt x="9271" y="512"/>
                  <a:pt x="8764" y="1"/>
                  <a:pt x="8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1" name="Google Shape;2051;p108"/>
          <p:cNvGrpSpPr/>
          <p:nvPr/>
        </p:nvGrpSpPr>
        <p:grpSpPr>
          <a:xfrm>
            <a:off x="7166150" y="2140550"/>
            <a:ext cx="367375" cy="307150"/>
            <a:chOff x="7166150" y="2140550"/>
            <a:chExt cx="367375" cy="307150"/>
          </a:xfrm>
        </p:grpSpPr>
        <p:sp>
          <p:nvSpPr>
            <p:cNvPr id="2052" name="Google Shape;2052;p108"/>
            <p:cNvSpPr/>
            <p:nvPr/>
          </p:nvSpPr>
          <p:spPr>
            <a:xfrm>
              <a:off x="7166150" y="2379350"/>
              <a:ext cx="367375" cy="68350"/>
            </a:xfrm>
            <a:custGeom>
              <a:rect b="b" l="l" r="r" t="t"/>
              <a:pathLst>
                <a:path extrusionOk="0" h="2734" w="14695">
                  <a:moveTo>
                    <a:pt x="219" y="0"/>
                  </a:moveTo>
                  <a:cubicBezTo>
                    <a:pt x="101" y="0"/>
                    <a:pt x="1" y="100"/>
                    <a:pt x="1" y="219"/>
                  </a:cubicBezTo>
                  <a:lnTo>
                    <a:pt x="1" y="2516"/>
                  </a:lnTo>
                  <a:cubicBezTo>
                    <a:pt x="1" y="2634"/>
                    <a:pt x="101" y="2733"/>
                    <a:pt x="219" y="2733"/>
                  </a:cubicBezTo>
                  <a:lnTo>
                    <a:pt x="9764" y="2733"/>
                  </a:lnTo>
                  <a:cubicBezTo>
                    <a:pt x="9882" y="2733"/>
                    <a:pt x="9977" y="2634"/>
                    <a:pt x="9977" y="2516"/>
                  </a:cubicBezTo>
                  <a:cubicBezTo>
                    <a:pt x="9977" y="2397"/>
                    <a:pt x="9882" y="2303"/>
                    <a:pt x="9764" y="2303"/>
                  </a:cubicBezTo>
                  <a:lnTo>
                    <a:pt x="431" y="2303"/>
                  </a:lnTo>
                  <a:lnTo>
                    <a:pt x="431" y="431"/>
                  </a:lnTo>
                  <a:lnTo>
                    <a:pt x="1384" y="431"/>
                  </a:lnTo>
                  <a:lnTo>
                    <a:pt x="1384" y="905"/>
                  </a:lnTo>
                  <a:cubicBezTo>
                    <a:pt x="1384" y="1028"/>
                    <a:pt x="1479" y="1124"/>
                    <a:pt x="1597" y="1124"/>
                  </a:cubicBezTo>
                  <a:cubicBezTo>
                    <a:pt x="1716" y="1124"/>
                    <a:pt x="1815" y="1028"/>
                    <a:pt x="1815" y="905"/>
                  </a:cubicBezTo>
                  <a:lnTo>
                    <a:pt x="1815" y="431"/>
                  </a:lnTo>
                  <a:lnTo>
                    <a:pt x="2995" y="431"/>
                  </a:lnTo>
                  <a:lnTo>
                    <a:pt x="2995" y="905"/>
                  </a:lnTo>
                  <a:cubicBezTo>
                    <a:pt x="2995" y="1028"/>
                    <a:pt x="3090" y="1124"/>
                    <a:pt x="3208" y="1124"/>
                  </a:cubicBezTo>
                  <a:cubicBezTo>
                    <a:pt x="3326" y="1124"/>
                    <a:pt x="3426" y="1028"/>
                    <a:pt x="3426" y="905"/>
                  </a:cubicBezTo>
                  <a:lnTo>
                    <a:pt x="3426" y="431"/>
                  </a:lnTo>
                  <a:lnTo>
                    <a:pt x="4600" y="431"/>
                  </a:lnTo>
                  <a:lnTo>
                    <a:pt x="4600" y="905"/>
                  </a:lnTo>
                  <a:cubicBezTo>
                    <a:pt x="4600" y="1028"/>
                    <a:pt x="4700" y="1124"/>
                    <a:pt x="4819" y="1124"/>
                  </a:cubicBezTo>
                  <a:cubicBezTo>
                    <a:pt x="4937" y="1124"/>
                    <a:pt x="5036" y="1028"/>
                    <a:pt x="5036" y="905"/>
                  </a:cubicBezTo>
                  <a:lnTo>
                    <a:pt x="5036" y="431"/>
                  </a:lnTo>
                  <a:lnTo>
                    <a:pt x="6211" y="431"/>
                  </a:lnTo>
                  <a:lnTo>
                    <a:pt x="6211" y="905"/>
                  </a:lnTo>
                  <a:cubicBezTo>
                    <a:pt x="6211" y="1028"/>
                    <a:pt x="6310" y="1124"/>
                    <a:pt x="6429" y="1124"/>
                  </a:cubicBezTo>
                  <a:cubicBezTo>
                    <a:pt x="6548" y="1124"/>
                    <a:pt x="6642" y="1028"/>
                    <a:pt x="6642" y="905"/>
                  </a:cubicBezTo>
                  <a:lnTo>
                    <a:pt x="6642" y="431"/>
                  </a:lnTo>
                  <a:lnTo>
                    <a:pt x="7821" y="431"/>
                  </a:lnTo>
                  <a:lnTo>
                    <a:pt x="7821" y="905"/>
                  </a:lnTo>
                  <a:cubicBezTo>
                    <a:pt x="7821" y="1028"/>
                    <a:pt x="7921" y="1124"/>
                    <a:pt x="8040" y="1124"/>
                  </a:cubicBezTo>
                  <a:cubicBezTo>
                    <a:pt x="8158" y="1124"/>
                    <a:pt x="8253" y="1028"/>
                    <a:pt x="8253" y="905"/>
                  </a:cubicBezTo>
                  <a:lnTo>
                    <a:pt x="8253" y="431"/>
                  </a:lnTo>
                  <a:lnTo>
                    <a:pt x="9432" y="431"/>
                  </a:lnTo>
                  <a:lnTo>
                    <a:pt x="9432" y="905"/>
                  </a:lnTo>
                  <a:cubicBezTo>
                    <a:pt x="9432" y="1028"/>
                    <a:pt x="9527" y="1124"/>
                    <a:pt x="9650" y="1124"/>
                  </a:cubicBezTo>
                  <a:cubicBezTo>
                    <a:pt x="9769" y="1124"/>
                    <a:pt x="9863" y="1028"/>
                    <a:pt x="9863" y="905"/>
                  </a:cubicBezTo>
                  <a:lnTo>
                    <a:pt x="9863" y="431"/>
                  </a:lnTo>
                  <a:lnTo>
                    <a:pt x="11043" y="431"/>
                  </a:lnTo>
                  <a:lnTo>
                    <a:pt x="11043" y="905"/>
                  </a:lnTo>
                  <a:cubicBezTo>
                    <a:pt x="11043" y="1028"/>
                    <a:pt x="11138" y="1124"/>
                    <a:pt x="11256" y="1124"/>
                  </a:cubicBezTo>
                  <a:cubicBezTo>
                    <a:pt x="11380" y="1124"/>
                    <a:pt x="11474" y="1028"/>
                    <a:pt x="11474" y="905"/>
                  </a:cubicBezTo>
                  <a:lnTo>
                    <a:pt x="11474" y="431"/>
                  </a:lnTo>
                  <a:lnTo>
                    <a:pt x="12653" y="431"/>
                  </a:lnTo>
                  <a:lnTo>
                    <a:pt x="12653" y="905"/>
                  </a:lnTo>
                  <a:cubicBezTo>
                    <a:pt x="12653" y="1028"/>
                    <a:pt x="12749" y="1124"/>
                    <a:pt x="12867" y="1124"/>
                  </a:cubicBezTo>
                  <a:cubicBezTo>
                    <a:pt x="12985" y="1124"/>
                    <a:pt x="13085" y="1028"/>
                    <a:pt x="13085" y="905"/>
                  </a:cubicBezTo>
                  <a:lnTo>
                    <a:pt x="13085" y="431"/>
                  </a:lnTo>
                  <a:lnTo>
                    <a:pt x="14264" y="431"/>
                  </a:lnTo>
                  <a:lnTo>
                    <a:pt x="14264" y="2303"/>
                  </a:lnTo>
                  <a:lnTo>
                    <a:pt x="10796" y="2303"/>
                  </a:lnTo>
                  <a:cubicBezTo>
                    <a:pt x="10678" y="2303"/>
                    <a:pt x="10584" y="2397"/>
                    <a:pt x="10584" y="2516"/>
                  </a:cubicBezTo>
                  <a:cubicBezTo>
                    <a:pt x="10584" y="2634"/>
                    <a:pt x="10678" y="2733"/>
                    <a:pt x="10796" y="2733"/>
                  </a:cubicBezTo>
                  <a:lnTo>
                    <a:pt x="14478" y="2733"/>
                  </a:lnTo>
                  <a:cubicBezTo>
                    <a:pt x="14596" y="2733"/>
                    <a:pt x="14695" y="2634"/>
                    <a:pt x="14695" y="2516"/>
                  </a:cubicBezTo>
                  <a:lnTo>
                    <a:pt x="14695" y="219"/>
                  </a:lnTo>
                  <a:cubicBezTo>
                    <a:pt x="14695" y="100"/>
                    <a:pt x="14596" y="0"/>
                    <a:pt x="144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08"/>
            <p:cNvSpPr/>
            <p:nvPr/>
          </p:nvSpPr>
          <p:spPr>
            <a:xfrm>
              <a:off x="7229400" y="2236850"/>
              <a:ext cx="100100" cy="95850"/>
            </a:xfrm>
            <a:custGeom>
              <a:rect b="b" l="l" r="r" t="t"/>
              <a:pathLst>
                <a:path extrusionOk="0" h="3834" w="4004">
                  <a:moveTo>
                    <a:pt x="437" y="722"/>
                  </a:moveTo>
                  <a:lnTo>
                    <a:pt x="3188" y="3403"/>
                  </a:lnTo>
                  <a:lnTo>
                    <a:pt x="437" y="3403"/>
                  </a:lnTo>
                  <a:lnTo>
                    <a:pt x="437" y="722"/>
                  </a:lnTo>
                  <a:close/>
                  <a:moveTo>
                    <a:pt x="221" y="0"/>
                  </a:moveTo>
                  <a:cubicBezTo>
                    <a:pt x="108" y="0"/>
                    <a:pt x="0" y="85"/>
                    <a:pt x="0" y="215"/>
                  </a:cubicBezTo>
                  <a:lnTo>
                    <a:pt x="0" y="3616"/>
                  </a:lnTo>
                  <a:cubicBezTo>
                    <a:pt x="0" y="3735"/>
                    <a:pt x="100" y="3834"/>
                    <a:pt x="218" y="3834"/>
                  </a:cubicBezTo>
                  <a:lnTo>
                    <a:pt x="3719" y="3834"/>
                  </a:lnTo>
                  <a:cubicBezTo>
                    <a:pt x="3909" y="3834"/>
                    <a:pt x="4003" y="3597"/>
                    <a:pt x="3870" y="3464"/>
                  </a:cubicBezTo>
                  <a:lnTo>
                    <a:pt x="370" y="59"/>
                  </a:lnTo>
                  <a:cubicBezTo>
                    <a:pt x="326" y="18"/>
                    <a:pt x="273" y="0"/>
                    <a:pt x="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08"/>
            <p:cNvSpPr/>
            <p:nvPr/>
          </p:nvSpPr>
          <p:spPr>
            <a:xfrm>
              <a:off x="7194950" y="2155200"/>
              <a:ext cx="219575" cy="211975"/>
            </a:xfrm>
            <a:custGeom>
              <a:rect b="b" l="l" r="r" t="t"/>
              <a:pathLst>
                <a:path extrusionOk="0" h="8479" w="8783">
                  <a:moveTo>
                    <a:pt x="431" y="724"/>
                  </a:moveTo>
                  <a:lnTo>
                    <a:pt x="7963" y="8048"/>
                  </a:lnTo>
                  <a:lnTo>
                    <a:pt x="7101" y="8048"/>
                  </a:lnTo>
                  <a:lnTo>
                    <a:pt x="7101" y="7574"/>
                  </a:lnTo>
                  <a:cubicBezTo>
                    <a:pt x="7101" y="7455"/>
                    <a:pt x="7006" y="7355"/>
                    <a:pt x="6888" y="7355"/>
                  </a:cubicBezTo>
                  <a:cubicBezTo>
                    <a:pt x="6769" y="7355"/>
                    <a:pt x="6669" y="7455"/>
                    <a:pt x="6669" y="7574"/>
                  </a:cubicBezTo>
                  <a:lnTo>
                    <a:pt x="6669" y="8048"/>
                  </a:lnTo>
                  <a:lnTo>
                    <a:pt x="5722" y="8048"/>
                  </a:lnTo>
                  <a:lnTo>
                    <a:pt x="5722" y="7574"/>
                  </a:lnTo>
                  <a:cubicBezTo>
                    <a:pt x="5722" y="7455"/>
                    <a:pt x="5628" y="7355"/>
                    <a:pt x="5504" y="7355"/>
                  </a:cubicBezTo>
                  <a:cubicBezTo>
                    <a:pt x="5386" y="7355"/>
                    <a:pt x="5291" y="7455"/>
                    <a:pt x="5291" y="7574"/>
                  </a:cubicBezTo>
                  <a:lnTo>
                    <a:pt x="5291" y="8048"/>
                  </a:lnTo>
                  <a:lnTo>
                    <a:pt x="4344" y="8048"/>
                  </a:lnTo>
                  <a:lnTo>
                    <a:pt x="4344" y="7574"/>
                  </a:lnTo>
                  <a:cubicBezTo>
                    <a:pt x="4344" y="7455"/>
                    <a:pt x="4244" y="7355"/>
                    <a:pt x="4126" y="7355"/>
                  </a:cubicBezTo>
                  <a:cubicBezTo>
                    <a:pt x="4008" y="7355"/>
                    <a:pt x="3912" y="7455"/>
                    <a:pt x="3912" y="7574"/>
                  </a:cubicBezTo>
                  <a:lnTo>
                    <a:pt x="3912" y="8048"/>
                  </a:lnTo>
                  <a:lnTo>
                    <a:pt x="2961" y="8048"/>
                  </a:lnTo>
                  <a:lnTo>
                    <a:pt x="2961" y="7574"/>
                  </a:lnTo>
                  <a:cubicBezTo>
                    <a:pt x="2961" y="7455"/>
                    <a:pt x="2866" y="7355"/>
                    <a:pt x="2747" y="7355"/>
                  </a:cubicBezTo>
                  <a:cubicBezTo>
                    <a:pt x="2629" y="7355"/>
                    <a:pt x="2530" y="7455"/>
                    <a:pt x="2530" y="7574"/>
                  </a:cubicBezTo>
                  <a:lnTo>
                    <a:pt x="2530" y="8048"/>
                  </a:lnTo>
                  <a:lnTo>
                    <a:pt x="1582" y="8048"/>
                  </a:lnTo>
                  <a:lnTo>
                    <a:pt x="1582" y="7574"/>
                  </a:lnTo>
                  <a:cubicBezTo>
                    <a:pt x="1582" y="7455"/>
                    <a:pt x="1487" y="7355"/>
                    <a:pt x="1365" y="7355"/>
                  </a:cubicBezTo>
                  <a:cubicBezTo>
                    <a:pt x="1246" y="7355"/>
                    <a:pt x="1151" y="7455"/>
                    <a:pt x="1151" y="7574"/>
                  </a:cubicBezTo>
                  <a:lnTo>
                    <a:pt x="1151" y="8048"/>
                  </a:lnTo>
                  <a:lnTo>
                    <a:pt x="431" y="8048"/>
                  </a:lnTo>
                  <a:lnTo>
                    <a:pt x="431" y="6868"/>
                  </a:lnTo>
                  <a:lnTo>
                    <a:pt x="905" y="6868"/>
                  </a:lnTo>
                  <a:cubicBezTo>
                    <a:pt x="1028" y="6868"/>
                    <a:pt x="1122" y="6773"/>
                    <a:pt x="1122" y="6655"/>
                  </a:cubicBezTo>
                  <a:cubicBezTo>
                    <a:pt x="1122" y="6537"/>
                    <a:pt x="1028" y="6437"/>
                    <a:pt x="905" y="6437"/>
                  </a:cubicBezTo>
                  <a:lnTo>
                    <a:pt x="431" y="6437"/>
                  </a:lnTo>
                  <a:lnTo>
                    <a:pt x="431" y="5490"/>
                  </a:lnTo>
                  <a:lnTo>
                    <a:pt x="905" y="5490"/>
                  </a:lnTo>
                  <a:cubicBezTo>
                    <a:pt x="1028" y="5490"/>
                    <a:pt x="1122" y="5394"/>
                    <a:pt x="1122" y="5271"/>
                  </a:cubicBezTo>
                  <a:cubicBezTo>
                    <a:pt x="1122" y="5153"/>
                    <a:pt x="1028" y="5059"/>
                    <a:pt x="905" y="5059"/>
                  </a:cubicBezTo>
                  <a:lnTo>
                    <a:pt x="431" y="5059"/>
                  </a:lnTo>
                  <a:lnTo>
                    <a:pt x="431" y="4111"/>
                  </a:lnTo>
                  <a:lnTo>
                    <a:pt x="905" y="4111"/>
                  </a:lnTo>
                  <a:cubicBezTo>
                    <a:pt x="1028" y="4111"/>
                    <a:pt x="1122" y="4012"/>
                    <a:pt x="1122" y="3894"/>
                  </a:cubicBezTo>
                  <a:cubicBezTo>
                    <a:pt x="1122" y="3774"/>
                    <a:pt x="1028" y="3680"/>
                    <a:pt x="905" y="3680"/>
                  </a:cubicBezTo>
                  <a:lnTo>
                    <a:pt x="431" y="3680"/>
                  </a:lnTo>
                  <a:lnTo>
                    <a:pt x="431" y="2728"/>
                  </a:lnTo>
                  <a:lnTo>
                    <a:pt x="905" y="2728"/>
                  </a:lnTo>
                  <a:cubicBezTo>
                    <a:pt x="1028" y="2728"/>
                    <a:pt x="1122" y="2633"/>
                    <a:pt x="1122" y="2515"/>
                  </a:cubicBezTo>
                  <a:cubicBezTo>
                    <a:pt x="1122" y="2396"/>
                    <a:pt x="1028" y="2296"/>
                    <a:pt x="905" y="2296"/>
                  </a:cubicBezTo>
                  <a:lnTo>
                    <a:pt x="431" y="2296"/>
                  </a:lnTo>
                  <a:lnTo>
                    <a:pt x="431" y="724"/>
                  </a:lnTo>
                  <a:close/>
                  <a:moveTo>
                    <a:pt x="219" y="0"/>
                  </a:moveTo>
                  <a:cubicBezTo>
                    <a:pt x="108" y="0"/>
                    <a:pt x="0" y="87"/>
                    <a:pt x="0" y="212"/>
                  </a:cubicBezTo>
                  <a:lnTo>
                    <a:pt x="0" y="8265"/>
                  </a:lnTo>
                  <a:cubicBezTo>
                    <a:pt x="0" y="8384"/>
                    <a:pt x="99" y="8479"/>
                    <a:pt x="217" y="8479"/>
                  </a:cubicBezTo>
                  <a:lnTo>
                    <a:pt x="8498" y="8479"/>
                  </a:lnTo>
                  <a:cubicBezTo>
                    <a:pt x="8687" y="8479"/>
                    <a:pt x="8783" y="8242"/>
                    <a:pt x="8645" y="8109"/>
                  </a:cubicBezTo>
                  <a:lnTo>
                    <a:pt x="365" y="61"/>
                  </a:lnTo>
                  <a:cubicBezTo>
                    <a:pt x="323" y="19"/>
                    <a:pt x="271" y="0"/>
                    <a:pt x="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08"/>
            <p:cNvSpPr/>
            <p:nvPr/>
          </p:nvSpPr>
          <p:spPr>
            <a:xfrm>
              <a:off x="7271800" y="2140550"/>
              <a:ext cx="239950" cy="226600"/>
            </a:xfrm>
            <a:custGeom>
              <a:rect b="b" l="l" r="r" t="t"/>
              <a:pathLst>
                <a:path extrusionOk="0" h="9064" w="9598">
                  <a:moveTo>
                    <a:pt x="3815" y="430"/>
                  </a:moveTo>
                  <a:cubicBezTo>
                    <a:pt x="5055" y="430"/>
                    <a:pt x="6295" y="901"/>
                    <a:pt x="7239" y="1845"/>
                  </a:cubicBezTo>
                  <a:cubicBezTo>
                    <a:pt x="9076" y="3684"/>
                    <a:pt x="9124" y="6644"/>
                    <a:pt x="7386" y="8538"/>
                  </a:cubicBezTo>
                  <a:lnTo>
                    <a:pt x="6883" y="8037"/>
                  </a:lnTo>
                  <a:lnTo>
                    <a:pt x="7220" y="7700"/>
                  </a:lnTo>
                  <a:cubicBezTo>
                    <a:pt x="7300" y="7615"/>
                    <a:pt x="7300" y="7482"/>
                    <a:pt x="7220" y="7397"/>
                  </a:cubicBezTo>
                  <a:cubicBezTo>
                    <a:pt x="7177" y="7354"/>
                    <a:pt x="7121" y="7333"/>
                    <a:pt x="7066" y="7333"/>
                  </a:cubicBezTo>
                  <a:cubicBezTo>
                    <a:pt x="7010" y="7333"/>
                    <a:pt x="6954" y="7354"/>
                    <a:pt x="6912" y="7397"/>
                  </a:cubicBezTo>
                  <a:lnTo>
                    <a:pt x="6575" y="7733"/>
                  </a:lnTo>
                  <a:lnTo>
                    <a:pt x="5742" y="6900"/>
                  </a:lnTo>
                  <a:lnTo>
                    <a:pt x="6078" y="6563"/>
                  </a:lnTo>
                  <a:cubicBezTo>
                    <a:pt x="6163" y="6478"/>
                    <a:pt x="6163" y="6341"/>
                    <a:pt x="6078" y="6255"/>
                  </a:cubicBezTo>
                  <a:cubicBezTo>
                    <a:pt x="6036" y="6215"/>
                    <a:pt x="5981" y="6195"/>
                    <a:pt x="5926" y="6195"/>
                  </a:cubicBezTo>
                  <a:cubicBezTo>
                    <a:pt x="5872" y="6195"/>
                    <a:pt x="5817" y="6215"/>
                    <a:pt x="5775" y="6255"/>
                  </a:cubicBezTo>
                  <a:lnTo>
                    <a:pt x="5438" y="6592"/>
                  </a:lnTo>
                  <a:lnTo>
                    <a:pt x="4605" y="5759"/>
                  </a:lnTo>
                  <a:lnTo>
                    <a:pt x="4941" y="5422"/>
                  </a:lnTo>
                  <a:cubicBezTo>
                    <a:pt x="5027" y="5341"/>
                    <a:pt x="5027" y="5204"/>
                    <a:pt x="4941" y="5118"/>
                  </a:cubicBezTo>
                  <a:cubicBezTo>
                    <a:pt x="4899" y="5076"/>
                    <a:pt x="4843" y="5055"/>
                    <a:pt x="4788" y="5055"/>
                  </a:cubicBezTo>
                  <a:cubicBezTo>
                    <a:pt x="4733" y="5055"/>
                    <a:pt x="4678" y="5076"/>
                    <a:pt x="4638" y="5118"/>
                  </a:cubicBezTo>
                  <a:lnTo>
                    <a:pt x="4301" y="5455"/>
                  </a:lnTo>
                  <a:lnTo>
                    <a:pt x="3468" y="4622"/>
                  </a:lnTo>
                  <a:lnTo>
                    <a:pt x="3804" y="4285"/>
                  </a:lnTo>
                  <a:cubicBezTo>
                    <a:pt x="3885" y="4200"/>
                    <a:pt x="3885" y="4067"/>
                    <a:pt x="3804" y="3982"/>
                  </a:cubicBezTo>
                  <a:cubicBezTo>
                    <a:pt x="3762" y="3939"/>
                    <a:pt x="3706" y="3918"/>
                    <a:pt x="3650" y="3918"/>
                  </a:cubicBezTo>
                  <a:cubicBezTo>
                    <a:pt x="3595" y="3918"/>
                    <a:pt x="3539" y="3939"/>
                    <a:pt x="3496" y="3982"/>
                  </a:cubicBezTo>
                  <a:lnTo>
                    <a:pt x="3160" y="4318"/>
                  </a:lnTo>
                  <a:lnTo>
                    <a:pt x="2326" y="3485"/>
                  </a:lnTo>
                  <a:lnTo>
                    <a:pt x="2663" y="3148"/>
                  </a:lnTo>
                  <a:cubicBezTo>
                    <a:pt x="2748" y="3063"/>
                    <a:pt x="2748" y="2925"/>
                    <a:pt x="2663" y="2840"/>
                  </a:cubicBezTo>
                  <a:cubicBezTo>
                    <a:pt x="2620" y="2800"/>
                    <a:pt x="2566" y="2780"/>
                    <a:pt x="2511" y="2780"/>
                  </a:cubicBezTo>
                  <a:cubicBezTo>
                    <a:pt x="2457" y="2780"/>
                    <a:pt x="2402" y="2800"/>
                    <a:pt x="2359" y="2840"/>
                  </a:cubicBezTo>
                  <a:lnTo>
                    <a:pt x="2023" y="3177"/>
                  </a:lnTo>
                  <a:lnTo>
                    <a:pt x="1190" y="2342"/>
                  </a:lnTo>
                  <a:lnTo>
                    <a:pt x="1526" y="2007"/>
                  </a:lnTo>
                  <a:cubicBezTo>
                    <a:pt x="1611" y="1926"/>
                    <a:pt x="1611" y="1789"/>
                    <a:pt x="1526" y="1703"/>
                  </a:cubicBezTo>
                  <a:cubicBezTo>
                    <a:pt x="1483" y="1661"/>
                    <a:pt x="1428" y="1639"/>
                    <a:pt x="1373" y="1639"/>
                  </a:cubicBezTo>
                  <a:cubicBezTo>
                    <a:pt x="1317" y="1639"/>
                    <a:pt x="1263" y="1661"/>
                    <a:pt x="1223" y="1703"/>
                  </a:cubicBezTo>
                  <a:lnTo>
                    <a:pt x="886" y="2040"/>
                  </a:lnTo>
                  <a:lnTo>
                    <a:pt x="545" y="1699"/>
                  </a:lnTo>
                  <a:cubicBezTo>
                    <a:pt x="1467" y="853"/>
                    <a:pt x="2641" y="430"/>
                    <a:pt x="3815" y="430"/>
                  </a:cubicBezTo>
                  <a:close/>
                  <a:moveTo>
                    <a:pt x="3811" y="0"/>
                  </a:moveTo>
                  <a:cubicBezTo>
                    <a:pt x="2460" y="0"/>
                    <a:pt x="1109" y="514"/>
                    <a:pt x="81" y="1542"/>
                  </a:cubicBezTo>
                  <a:cubicBezTo>
                    <a:pt x="0" y="1623"/>
                    <a:pt x="0" y="1765"/>
                    <a:pt x="81" y="1845"/>
                  </a:cubicBezTo>
                  <a:lnTo>
                    <a:pt x="7239" y="9003"/>
                  </a:lnTo>
                  <a:cubicBezTo>
                    <a:pt x="7279" y="9044"/>
                    <a:pt x="7334" y="9064"/>
                    <a:pt x="7390" y="9064"/>
                  </a:cubicBezTo>
                  <a:cubicBezTo>
                    <a:pt x="7445" y="9064"/>
                    <a:pt x="7501" y="9044"/>
                    <a:pt x="7541" y="9003"/>
                  </a:cubicBezTo>
                  <a:cubicBezTo>
                    <a:pt x="9598" y="6947"/>
                    <a:pt x="9598" y="3598"/>
                    <a:pt x="7541" y="1542"/>
                  </a:cubicBezTo>
                  <a:cubicBezTo>
                    <a:pt x="6514" y="514"/>
                    <a:pt x="5162" y="0"/>
                    <a:pt x="3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08"/>
            <p:cNvSpPr/>
            <p:nvPr/>
          </p:nvSpPr>
          <p:spPr>
            <a:xfrm>
              <a:off x="7325575" y="2174975"/>
              <a:ext cx="140700" cy="138675"/>
            </a:xfrm>
            <a:custGeom>
              <a:rect b="b" l="l" r="r" t="t"/>
              <a:pathLst>
                <a:path extrusionOk="0" h="5547" w="5628">
                  <a:moveTo>
                    <a:pt x="1664" y="429"/>
                  </a:moveTo>
                  <a:cubicBezTo>
                    <a:pt x="2564" y="429"/>
                    <a:pt x="3447" y="780"/>
                    <a:pt x="4111" y="1444"/>
                  </a:cubicBezTo>
                  <a:cubicBezTo>
                    <a:pt x="5036" y="2368"/>
                    <a:pt x="5353" y="3713"/>
                    <a:pt x="4964" y="4940"/>
                  </a:cubicBezTo>
                  <a:lnTo>
                    <a:pt x="615" y="591"/>
                  </a:lnTo>
                  <a:cubicBezTo>
                    <a:pt x="960" y="482"/>
                    <a:pt x="1313" y="429"/>
                    <a:pt x="1664" y="429"/>
                  </a:cubicBezTo>
                  <a:close/>
                  <a:moveTo>
                    <a:pt x="1659" y="1"/>
                  </a:moveTo>
                  <a:cubicBezTo>
                    <a:pt x="1140" y="1"/>
                    <a:pt x="625" y="103"/>
                    <a:pt x="143" y="307"/>
                  </a:cubicBezTo>
                  <a:cubicBezTo>
                    <a:pt x="75" y="335"/>
                    <a:pt x="29" y="392"/>
                    <a:pt x="14" y="464"/>
                  </a:cubicBezTo>
                  <a:cubicBezTo>
                    <a:pt x="0" y="534"/>
                    <a:pt x="23" y="611"/>
                    <a:pt x="71" y="658"/>
                  </a:cubicBezTo>
                  <a:lnTo>
                    <a:pt x="4898" y="5484"/>
                  </a:lnTo>
                  <a:cubicBezTo>
                    <a:pt x="4936" y="5523"/>
                    <a:pt x="4992" y="5547"/>
                    <a:pt x="5049" y="5547"/>
                  </a:cubicBezTo>
                  <a:cubicBezTo>
                    <a:pt x="5064" y="5547"/>
                    <a:pt x="5078" y="5547"/>
                    <a:pt x="5093" y="5541"/>
                  </a:cubicBezTo>
                  <a:cubicBezTo>
                    <a:pt x="5163" y="5528"/>
                    <a:pt x="5220" y="5480"/>
                    <a:pt x="5248" y="5414"/>
                  </a:cubicBezTo>
                  <a:cubicBezTo>
                    <a:pt x="5547" y="4708"/>
                    <a:pt x="5628" y="3936"/>
                    <a:pt x="5490" y="3178"/>
                  </a:cubicBezTo>
                  <a:cubicBezTo>
                    <a:pt x="5344" y="2401"/>
                    <a:pt x="4974" y="1700"/>
                    <a:pt x="4415" y="1141"/>
                  </a:cubicBezTo>
                  <a:cubicBezTo>
                    <a:pt x="3856" y="582"/>
                    <a:pt x="3150" y="213"/>
                    <a:pt x="2378" y="66"/>
                  </a:cubicBezTo>
                  <a:cubicBezTo>
                    <a:pt x="2139" y="23"/>
                    <a:pt x="1898" y="1"/>
                    <a:pt x="16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7" name="Google Shape;2057;p108"/>
          <p:cNvSpPr/>
          <p:nvPr/>
        </p:nvSpPr>
        <p:spPr>
          <a:xfrm>
            <a:off x="6528325" y="2149350"/>
            <a:ext cx="367250" cy="298350"/>
          </a:xfrm>
          <a:custGeom>
            <a:rect b="b" l="l" r="r" t="t"/>
            <a:pathLst>
              <a:path extrusionOk="0" h="11934" w="14690">
                <a:moveTo>
                  <a:pt x="14258" y="433"/>
                </a:moveTo>
                <a:lnTo>
                  <a:pt x="14258" y="920"/>
                </a:lnTo>
                <a:lnTo>
                  <a:pt x="10564" y="920"/>
                </a:lnTo>
                <a:cubicBezTo>
                  <a:pt x="10554" y="920"/>
                  <a:pt x="10545" y="925"/>
                  <a:pt x="10535" y="925"/>
                </a:cubicBezTo>
                <a:lnTo>
                  <a:pt x="10531" y="925"/>
                </a:lnTo>
                <a:cubicBezTo>
                  <a:pt x="10507" y="930"/>
                  <a:pt x="10493" y="934"/>
                  <a:pt x="10474" y="944"/>
                </a:cubicBezTo>
                <a:lnTo>
                  <a:pt x="10469" y="944"/>
                </a:lnTo>
                <a:cubicBezTo>
                  <a:pt x="10460" y="949"/>
                  <a:pt x="10450" y="953"/>
                  <a:pt x="10445" y="958"/>
                </a:cubicBezTo>
                <a:lnTo>
                  <a:pt x="2677" y="6211"/>
                </a:lnTo>
                <a:lnTo>
                  <a:pt x="432" y="6211"/>
                </a:lnTo>
                <a:lnTo>
                  <a:pt x="432" y="5724"/>
                </a:lnTo>
                <a:lnTo>
                  <a:pt x="2515" y="5724"/>
                </a:lnTo>
                <a:cubicBezTo>
                  <a:pt x="2559" y="5724"/>
                  <a:pt x="2601" y="5709"/>
                  <a:pt x="2634" y="5685"/>
                </a:cubicBezTo>
                <a:lnTo>
                  <a:pt x="10398" y="433"/>
                </a:lnTo>
                <a:close/>
                <a:moveTo>
                  <a:pt x="9659" y="2010"/>
                </a:moveTo>
                <a:lnTo>
                  <a:pt x="9659" y="7130"/>
                </a:lnTo>
                <a:lnTo>
                  <a:pt x="7101" y="7130"/>
                </a:lnTo>
                <a:lnTo>
                  <a:pt x="7101" y="3743"/>
                </a:lnTo>
                <a:lnTo>
                  <a:pt x="9659" y="2010"/>
                </a:lnTo>
                <a:close/>
                <a:moveTo>
                  <a:pt x="10351" y="1546"/>
                </a:moveTo>
                <a:lnTo>
                  <a:pt x="10351" y="7130"/>
                </a:lnTo>
                <a:lnTo>
                  <a:pt x="10091" y="7130"/>
                </a:lnTo>
                <a:lnTo>
                  <a:pt x="10091" y="1721"/>
                </a:lnTo>
                <a:lnTo>
                  <a:pt x="10351" y="1546"/>
                </a:lnTo>
                <a:close/>
                <a:moveTo>
                  <a:pt x="5978" y="4502"/>
                </a:moveTo>
                <a:lnTo>
                  <a:pt x="5978" y="9200"/>
                </a:lnTo>
                <a:lnTo>
                  <a:pt x="3648" y="9200"/>
                </a:lnTo>
                <a:lnTo>
                  <a:pt x="3648" y="6074"/>
                </a:lnTo>
                <a:lnTo>
                  <a:pt x="5978" y="4502"/>
                </a:lnTo>
                <a:close/>
                <a:moveTo>
                  <a:pt x="6670" y="4032"/>
                </a:moveTo>
                <a:lnTo>
                  <a:pt x="6670" y="9200"/>
                </a:lnTo>
                <a:lnTo>
                  <a:pt x="6409" y="9200"/>
                </a:lnTo>
                <a:lnTo>
                  <a:pt x="6409" y="4207"/>
                </a:lnTo>
                <a:lnTo>
                  <a:pt x="6670" y="4032"/>
                </a:lnTo>
                <a:close/>
                <a:moveTo>
                  <a:pt x="3217" y="6367"/>
                </a:moveTo>
                <a:lnTo>
                  <a:pt x="3217" y="11503"/>
                </a:lnTo>
                <a:lnTo>
                  <a:pt x="2961" y="11503"/>
                </a:lnTo>
                <a:lnTo>
                  <a:pt x="2961" y="6543"/>
                </a:lnTo>
                <a:lnTo>
                  <a:pt x="3217" y="6367"/>
                </a:lnTo>
                <a:close/>
                <a:moveTo>
                  <a:pt x="10332" y="1"/>
                </a:moveTo>
                <a:cubicBezTo>
                  <a:pt x="10290" y="1"/>
                  <a:pt x="10251" y="15"/>
                  <a:pt x="10213" y="39"/>
                </a:cubicBezTo>
                <a:lnTo>
                  <a:pt x="2450" y="5293"/>
                </a:lnTo>
                <a:lnTo>
                  <a:pt x="213" y="5293"/>
                </a:lnTo>
                <a:cubicBezTo>
                  <a:pt x="95" y="5293"/>
                  <a:pt x="1" y="5387"/>
                  <a:pt x="1" y="5505"/>
                </a:cubicBezTo>
                <a:lnTo>
                  <a:pt x="1" y="6430"/>
                </a:lnTo>
                <a:cubicBezTo>
                  <a:pt x="1" y="6548"/>
                  <a:pt x="95" y="6642"/>
                  <a:pt x="213" y="6642"/>
                </a:cubicBezTo>
                <a:lnTo>
                  <a:pt x="2530" y="6642"/>
                </a:lnTo>
                <a:lnTo>
                  <a:pt x="2530" y="11716"/>
                </a:lnTo>
                <a:cubicBezTo>
                  <a:pt x="2530" y="11834"/>
                  <a:pt x="2625" y="11933"/>
                  <a:pt x="2743" y="11933"/>
                </a:cubicBezTo>
                <a:lnTo>
                  <a:pt x="11416" y="11933"/>
                </a:lnTo>
                <a:cubicBezTo>
                  <a:pt x="11534" y="11933"/>
                  <a:pt x="11634" y="11834"/>
                  <a:pt x="11634" y="11716"/>
                </a:cubicBezTo>
                <a:cubicBezTo>
                  <a:pt x="11634" y="11597"/>
                  <a:pt x="11534" y="11503"/>
                  <a:pt x="11416" y="11503"/>
                </a:cubicBezTo>
                <a:lnTo>
                  <a:pt x="3648" y="11503"/>
                </a:lnTo>
                <a:lnTo>
                  <a:pt x="3648" y="9631"/>
                </a:lnTo>
                <a:lnTo>
                  <a:pt x="6883" y="9631"/>
                </a:lnTo>
                <a:cubicBezTo>
                  <a:pt x="7002" y="9631"/>
                  <a:pt x="7101" y="9537"/>
                  <a:pt x="7101" y="9419"/>
                </a:cubicBezTo>
                <a:lnTo>
                  <a:pt x="7101" y="7561"/>
                </a:lnTo>
                <a:lnTo>
                  <a:pt x="10564" y="7561"/>
                </a:lnTo>
                <a:cubicBezTo>
                  <a:pt x="10682" y="7561"/>
                  <a:pt x="10782" y="7467"/>
                  <a:pt x="10782" y="7348"/>
                </a:cubicBezTo>
                <a:lnTo>
                  <a:pt x="10782" y="5492"/>
                </a:lnTo>
                <a:lnTo>
                  <a:pt x="14258" y="5492"/>
                </a:lnTo>
                <a:lnTo>
                  <a:pt x="14258" y="11503"/>
                </a:lnTo>
                <a:lnTo>
                  <a:pt x="12435" y="11503"/>
                </a:lnTo>
                <a:cubicBezTo>
                  <a:pt x="12312" y="11503"/>
                  <a:pt x="12217" y="11597"/>
                  <a:pt x="12217" y="11716"/>
                </a:cubicBezTo>
                <a:cubicBezTo>
                  <a:pt x="12217" y="11834"/>
                  <a:pt x="12312" y="11933"/>
                  <a:pt x="12435" y="11933"/>
                </a:cubicBezTo>
                <a:lnTo>
                  <a:pt x="14472" y="11933"/>
                </a:lnTo>
                <a:cubicBezTo>
                  <a:pt x="14595" y="11933"/>
                  <a:pt x="14689" y="11834"/>
                  <a:pt x="14689" y="11716"/>
                </a:cubicBezTo>
                <a:lnTo>
                  <a:pt x="14689" y="5278"/>
                </a:lnTo>
                <a:cubicBezTo>
                  <a:pt x="14689" y="5160"/>
                  <a:pt x="14595" y="5060"/>
                  <a:pt x="14472" y="5060"/>
                </a:cubicBezTo>
                <a:lnTo>
                  <a:pt x="10782" y="5060"/>
                </a:lnTo>
                <a:lnTo>
                  <a:pt x="10782" y="1351"/>
                </a:lnTo>
                <a:lnTo>
                  <a:pt x="14472" y="1351"/>
                </a:lnTo>
                <a:cubicBezTo>
                  <a:pt x="14595" y="1351"/>
                  <a:pt x="14689" y="1257"/>
                  <a:pt x="14689" y="1138"/>
                </a:cubicBezTo>
                <a:lnTo>
                  <a:pt x="14689" y="219"/>
                </a:lnTo>
                <a:cubicBezTo>
                  <a:pt x="14689" y="101"/>
                  <a:pt x="14595" y="1"/>
                  <a:pt x="144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8" name="Google Shape;2058;p108"/>
          <p:cNvGrpSpPr/>
          <p:nvPr/>
        </p:nvGrpSpPr>
        <p:grpSpPr>
          <a:xfrm>
            <a:off x="5960225" y="2080425"/>
            <a:ext cx="321300" cy="367275"/>
            <a:chOff x="5960225" y="2080425"/>
            <a:chExt cx="321300" cy="367275"/>
          </a:xfrm>
        </p:grpSpPr>
        <p:sp>
          <p:nvSpPr>
            <p:cNvPr id="2059" name="Google Shape;2059;p108"/>
            <p:cNvSpPr/>
            <p:nvPr/>
          </p:nvSpPr>
          <p:spPr>
            <a:xfrm>
              <a:off x="5960225" y="2080425"/>
              <a:ext cx="321300" cy="367275"/>
            </a:xfrm>
            <a:custGeom>
              <a:rect b="b" l="l" r="r" t="t"/>
              <a:pathLst>
                <a:path extrusionOk="0" h="14691" w="12852">
                  <a:moveTo>
                    <a:pt x="7362" y="1119"/>
                  </a:moveTo>
                  <a:lnTo>
                    <a:pt x="7362" y="1839"/>
                  </a:lnTo>
                  <a:lnTo>
                    <a:pt x="6642" y="1839"/>
                  </a:lnTo>
                  <a:lnTo>
                    <a:pt x="6642" y="1119"/>
                  </a:lnTo>
                  <a:close/>
                  <a:moveTo>
                    <a:pt x="8741" y="1119"/>
                  </a:moveTo>
                  <a:lnTo>
                    <a:pt x="8741" y="1839"/>
                  </a:lnTo>
                  <a:lnTo>
                    <a:pt x="7793" y="1839"/>
                  </a:lnTo>
                  <a:lnTo>
                    <a:pt x="7793" y="1119"/>
                  </a:lnTo>
                  <a:close/>
                  <a:moveTo>
                    <a:pt x="8002" y="2270"/>
                  </a:moveTo>
                  <a:cubicBezTo>
                    <a:pt x="7921" y="2422"/>
                    <a:pt x="7760" y="2530"/>
                    <a:pt x="7580" y="2530"/>
                  </a:cubicBezTo>
                  <a:cubicBezTo>
                    <a:pt x="7395" y="2530"/>
                    <a:pt x="7235" y="2422"/>
                    <a:pt x="7158" y="2270"/>
                  </a:cubicBezTo>
                  <a:close/>
                  <a:moveTo>
                    <a:pt x="11734" y="1119"/>
                  </a:moveTo>
                  <a:lnTo>
                    <a:pt x="11734" y="3142"/>
                  </a:lnTo>
                  <a:lnTo>
                    <a:pt x="10981" y="1939"/>
                  </a:lnTo>
                  <a:cubicBezTo>
                    <a:pt x="10943" y="1877"/>
                    <a:pt x="10873" y="1839"/>
                    <a:pt x="10796" y="1839"/>
                  </a:cubicBezTo>
                  <a:lnTo>
                    <a:pt x="9172" y="1839"/>
                  </a:lnTo>
                  <a:lnTo>
                    <a:pt x="9172" y="1119"/>
                  </a:lnTo>
                  <a:close/>
                  <a:moveTo>
                    <a:pt x="10583" y="2270"/>
                  </a:moveTo>
                  <a:lnTo>
                    <a:pt x="10583" y="3511"/>
                  </a:lnTo>
                  <a:lnTo>
                    <a:pt x="9806" y="2270"/>
                  </a:lnTo>
                  <a:close/>
                  <a:moveTo>
                    <a:pt x="9636" y="2805"/>
                  </a:moveTo>
                  <a:lnTo>
                    <a:pt x="10247" y="3791"/>
                  </a:lnTo>
                  <a:lnTo>
                    <a:pt x="9636" y="4037"/>
                  </a:lnTo>
                  <a:lnTo>
                    <a:pt x="9636" y="2805"/>
                  </a:lnTo>
                  <a:close/>
                  <a:moveTo>
                    <a:pt x="11015" y="2805"/>
                  </a:moveTo>
                  <a:lnTo>
                    <a:pt x="11630" y="3791"/>
                  </a:lnTo>
                  <a:lnTo>
                    <a:pt x="11015" y="4037"/>
                  </a:lnTo>
                  <a:lnTo>
                    <a:pt x="11015" y="2805"/>
                  </a:lnTo>
                  <a:close/>
                  <a:moveTo>
                    <a:pt x="9200" y="2270"/>
                  </a:moveTo>
                  <a:lnTo>
                    <a:pt x="9200" y="6671"/>
                  </a:lnTo>
                  <a:lnTo>
                    <a:pt x="6642" y="6671"/>
                  </a:lnTo>
                  <a:lnTo>
                    <a:pt x="6642" y="2270"/>
                  </a:lnTo>
                  <a:lnTo>
                    <a:pt x="6699" y="2270"/>
                  </a:lnTo>
                  <a:cubicBezTo>
                    <a:pt x="6793" y="2663"/>
                    <a:pt x="7154" y="2962"/>
                    <a:pt x="7580" y="2962"/>
                  </a:cubicBezTo>
                  <a:cubicBezTo>
                    <a:pt x="8002" y="2962"/>
                    <a:pt x="8361" y="2663"/>
                    <a:pt x="8457" y="2270"/>
                  </a:cubicBezTo>
                  <a:close/>
                  <a:moveTo>
                    <a:pt x="10583" y="4122"/>
                  </a:moveTo>
                  <a:lnTo>
                    <a:pt x="10583" y="6671"/>
                  </a:lnTo>
                  <a:lnTo>
                    <a:pt x="9636" y="6671"/>
                  </a:lnTo>
                  <a:lnTo>
                    <a:pt x="9636" y="4502"/>
                  </a:lnTo>
                  <a:lnTo>
                    <a:pt x="10583" y="4122"/>
                  </a:lnTo>
                  <a:close/>
                  <a:moveTo>
                    <a:pt x="11734" y="8708"/>
                  </a:moveTo>
                  <a:lnTo>
                    <a:pt x="11734" y="10579"/>
                  </a:lnTo>
                  <a:lnTo>
                    <a:pt x="6642" y="10579"/>
                  </a:lnTo>
                  <a:lnTo>
                    <a:pt x="6642" y="8708"/>
                  </a:lnTo>
                  <a:close/>
                  <a:moveTo>
                    <a:pt x="11734" y="11010"/>
                  </a:moveTo>
                  <a:lnTo>
                    <a:pt x="11734" y="12876"/>
                  </a:lnTo>
                  <a:lnTo>
                    <a:pt x="6642" y="12876"/>
                  </a:lnTo>
                  <a:lnTo>
                    <a:pt x="6642" y="11010"/>
                  </a:lnTo>
                  <a:close/>
                  <a:moveTo>
                    <a:pt x="6211" y="433"/>
                  </a:moveTo>
                  <a:lnTo>
                    <a:pt x="6211" y="13568"/>
                  </a:lnTo>
                  <a:lnTo>
                    <a:pt x="431" y="13568"/>
                  </a:lnTo>
                  <a:lnTo>
                    <a:pt x="431" y="433"/>
                  </a:lnTo>
                  <a:close/>
                  <a:moveTo>
                    <a:pt x="12421" y="433"/>
                  </a:moveTo>
                  <a:lnTo>
                    <a:pt x="12421" y="13568"/>
                  </a:lnTo>
                  <a:lnTo>
                    <a:pt x="6642" y="13568"/>
                  </a:lnTo>
                  <a:lnTo>
                    <a:pt x="6642" y="13308"/>
                  </a:lnTo>
                  <a:lnTo>
                    <a:pt x="11947" y="13308"/>
                  </a:lnTo>
                  <a:cubicBezTo>
                    <a:pt x="12066" y="13308"/>
                    <a:pt x="12165" y="13212"/>
                    <a:pt x="12165" y="13094"/>
                  </a:cubicBezTo>
                  <a:lnTo>
                    <a:pt x="12165" y="7458"/>
                  </a:lnTo>
                  <a:cubicBezTo>
                    <a:pt x="12165" y="7339"/>
                    <a:pt x="12066" y="7244"/>
                    <a:pt x="11947" y="7244"/>
                  </a:cubicBezTo>
                  <a:cubicBezTo>
                    <a:pt x="11829" y="7244"/>
                    <a:pt x="11734" y="7339"/>
                    <a:pt x="11734" y="7458"/>
                  </a:cubicBezTo>
                  <a:lnTo>
                    <a:pt x="11734" y="8277"/>
                  </a:lnTo>
                  <a:lnTo>
                    <a:pt x="6642" y="8277"/>
                  </a:lnTo>
                  <a:lnTo>
                    <a:pt x="6642" y="7102"/>
                  </a:lnTo>
                  <a:lnTo>
                    <a:pt x="10796" y="7102"/>
                  </a:lnTo>
                  <a:cubicBezTo>
                    <a:pt x="10915" y="7102"/>
                    <a:pt x="11015" y="7003"/>
                    <a:pt x="11015" y="6885"/>
                  </a:cubicBezTo>
                  <a:lnTo>
                    <a:pt x="11015" y="4502"/>
                  </a:lnTo>
                  <a:lnTo>
                    <a:pt x="11734" y="4213"/>
                  </a:lnTo>
                  <a:lnTo>
                    <a:pt x="11734" y="6424"/>
                  </a:lnTo>
                  <a:cubicBezTo>
                    <a:pt x="11734" y="6544"/>
                    <a:pt x="11829" y="6638"/>
                    <a:pt x="11947" y="6638"/>
                  </a:cubicBezTo>
                  <a:cubicBezTo>
                    <a:pt x="12066" y="6638"/>
                    <a:pt x="12165" y="6544"/>
                    <a:pt x="12165" y="6424"/>
                  </a:cubicBezTo>
                  <a:lnTo>
                    <a:pt x="12165" y="906"/>
                  </a:lnTo>
                  <a:cubicBezTo>
                    <a:pt x="12165" y="787"/>
                    <a:pt x="12066" y="689"/>
                    <a:pt x="11947" y="689"/>
                  </a:cubicBezTo>
                  <a:lnTo>
                    <a:pt x="6642" y="689"/>
                  </a:lnTo>
                  <a:lnTo>
                    <a:pt x="6642" y="433"/>
                  </a:lnTo>
                  <a:close/>
                  <a:moveTo>
                    <a:pt x="692" y="13999"/>
                  </a:moveTo>
                  <a:lnTo>
                    <a:pt x="692" y="14260"/>
                  </a:lnTo>
                  <a:lnTo>
                    <a:pt x="431" y="14260"/>
                  </a:lnTo>
                  <a:lnTo>
                    <a:pt x="431" y="13999"/>
                  </a:lnTo>
                  <a:close/>
                  <a:moveTo>
                    <a:pt x="12421" y="13999"/>
                  </a:moveTo>
                  <a:lnTo>
                    <a:pt x="12421" y="14260"/>
                  </a:lnTo>
                  <a:lnTo>
                    <a:pt x="12165" y="14260"/>
                  </a:lnTo>
                  <a:lnTo>
                    <a:pt x="12165" y="13999"/>
                  </a:lnTo>
                  <a:close/>
                  <a:moveTo>
                    <a:pt x="219" y="1"/>
                  </a:moveTo>
                  <a:cubicBezTo>
                    <a:pt x="101" y="1"/>
                    <a:pt x="1" y="96"/>
                    <a:pt x="1" y="214"/>
                  </a:cubicBezTo>
                  <a:lnTo>
                    <a:pt x="1" y="14473"/>
                  </a:lnTo>
                  <a:cubicBezTo>
                    <a:pt x="1" y="14591"/>
                    <a:pt x="101" y="14690"/>
                    <a:pt x="219" y="14690"/>
                  </a:cubicBezTo>
                  <a:lnTo>
                    <a:pt x="910" y="14690"/>
                  </a:lnTo>
                  <a:cubicBezTo>
                    <a:pt x="1028" y="14690"/>
                    <a:pt x="1124" y="14591"/>
                    <a:pt x="1124" y="14473"/>
                  </a:cubicBezTo>
                  <a:lnTo>
                    <a:pt x="1124" y="13999"/>
                  </a:lnTo>
                  <a:lnTo>
                    <a:pt x="11734" y="13999"/>
                  </a:lnTo>
                  <a:lnTo>
                    <a:pt x="11734" y="14473"/>
                  </a:lnTo>
                  <a:cubicBezTo>
                    <a:pt x="11734" y="14591"/>
                    <a:pt x="11829" y="14690"/>
                    <a:pt x="11947" y="14690"/>
                  </a:cubicBezTo>
                  <a:lnTo>
                    <a:pt x="12639" y="14690"/>
                  </a:lnTo>
                  <a:cubicBezTo>
                    <a:pt x="12758" y="14690"/>
                    <a:pt x="12852" y="14591"/>
                    <a:pt x="12852" y="14473"/>
                  </a:cubicBezTo>
                  <a:lnTo>
                    <a:pt x="12852" y="214"/>
                  </a:lnTo>
                  <a:cubicBezTo>
                    <a:pt x="12852" y="96"/>
                    <a:pt x="12758" y="1"/>
                    <a:pt x="12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08"/>
            <p:cNvSpPr/>
            <p:nvPr/>
          </p:nvSpPr>
          <p:spPr>
            <a:xfrm>
              <a:off x="6173050" y="2373650"/>
              <a:ext cx="33775" cy="10800"/>
            </a:xfrm>
            <a:custGeom>
              <a:rect b="b" l="l" r="r" t="t"/>
              <a:pathLst>
                <a:path extrusionOk="0" h="432" w="1351">
                  <a:moveTo>
                    <a:pt x="213" y="1"/>
                  </a:moveTo>
                  <a:cubicBezTo>
                    <a:pt x="95" y="1"/>
                    <a:pt x="1" y="95"/>
                    <a:pt x="1" y="215"/>
                  </a:cubicBezTo>
                  <a:cubicBezTo>
                    <a:pt x="1" y="333"/>
                    <a:pt x="95" y="432"/>
                    <a:pt x="213" y="432"/>
                  </a:cubicBezTo>
                  <a:lnTo>
                    <a:pt x="1137" y="432"/>
                  </a:lnTo>
                  <a:cubicBezTo>
                    <a:pt x="1256" y="432"/>
                    <a:pt x="1350" y="333"/>
                    <a:pt x="1350" y="215"/>
                  </a:cubicBezTo>
                  <a:cubicBezTo>
                    <a:pt x="1350" y="95"/>
                    <a:pt x="1256" y="1"/>
                    <a:pt x="1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08"/>
            <p:cNvSpPr/>
            <p:nvPr/>
          </p:nvSpPr>
          <p:spPr>
            <a:xfrm>
              <a:off x="6173050" y="2310425"/>
              <a:ext cx="33775" cy="10800"/>
            </a:xfrm>
            <a:custGeom>
              <a:rect b="b" l="l" r="r" t="t"/>
              <a:pathLst>
                <a:path extrusionOk="0" h="432" w="1351">
                  <a:moveTo>
                    <a:pt x="213" y="0"/>
                  </a:moveTo>
                  <a:cubicBezTo>
                    <a:pt x="95" y="0"/>
                    <a:pt x="1" y="95"/>
                    <a:pt x="1" y="214"/>
                  </a:cubicBezTo>
                  <a:cubicBezTo>
                    <a:pt x="1" y="332"/>
                    <a:pt x="95" y="431"/>
                    <a:pt x="213" y="431"/>
                  </a:cubicBezTo>
                  <a:lnTo>
                    <a:pt x="1137" y="431"/>
                  </a:lnTo>
                  <a:cubicBezTo>
                    <a:pt x="1256" y="431"/>
                    <a:pt x="1350" y="332"/>
                    <a:pt x="1350" y="214"/>
                  </a:cubicBezTo>
                  <a:cubicBezTo>
                    <a:pt x="1350" y="95"/>
                    <a:pt x="1256" y="0"/>
                    <a:pt x="11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08"/>
            <p:cNvSpPr/>
            <p:nvPr/>
          </p:nvSpPr>
          <p:spPr>
            <a:xfrm>
              <a:off x="5977500" y="2097625"/>
              <a:ext cx="114325" cy="315500"/>
            </a:xfrm>
            <a:custGeom>
              <a:rect b="b" l="l" r="r" t="t"/>
              <a:pathLst>
                <a:path extrusionOk="0" h="12620" w="4573">
                  <a:moveTo>
                    <a:pt x="4141" y="431"/>
                  </a:moveTo>
                  <a:lnTo>
                    <a:pt x="4141" y="12188"/>
                  </a:lnTo>
                  <a:lnTo>
                    <a:pt x="433" y="12188"/>
                  </a:lnTo>
                  <a:lnTo>
                    <a:pt x="433" y="431"/>
                  </a:lnTo>
                  <a:close/>
                  <a:moveTo>
                    <a:pt x="219" y="1"/>
                  </a:moveTo>
                  <a:cubicBezTo>
                    <a:pt x="96" y="1"/>
                    <a:pt x="1" y="99"/>
                    <a:pt x="1" y="218"/>
                  </a:cubicBezTo>
                  <a:lnTo>
                    <a:pt x="1" y="12406"/>
                  </a:lnTo>
                  <a:cubicBezTo>
                    <a:pt x="1" y="12524"/>
                    <a:pt x="96" y="12620"/>
                    <a:pt x="219" y="12620"/>
                  </a:cubicBezTo>
                  <a:lnTo>
                    <a:pt x="4360" y="12620"/>
                  </a:lnTo>
                  <a:cubicBezTo>
                    <a:pt x="4478" y="12620"/>
                    <a:pt x="4572" y="12524"/>
                    <a:pt x="4572" y="12406"/>
                  </a:cubicBezTo>
                  <a:lnTo>
                    <a:pt x="4572" y="218"/>
                  </a:lnTo>
                  <a:cubicBezTo>
                    <a:pt x="4572" y="99"/>
                    <a:pt x="4478" y="1"/>
                    <a:pt x="4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08"/>
            <p:cNvSpPr/>
            <p:nvPr/>
          </p:nvSpPr>
          <p:spPr>
            <a:xfrm>
              <a:off x="6098300" y="2235575"/>
              <a:ext cx="10825" cy="45400"/>
            </a:xfrm>
            <a:custGeom>
              <a:rect b="b" l="l" r="r" t="t"/>
              <a:pathLst>
                <a:path extrusionOk="0" h="1816" w="433">
                  <a:moveTo>
                    <a:pt x="214" y="1"/>
                  </a:moveTo>
                  <a:cubicBezTo>
                    <a:pt x="96" y="1"/>
                    <a:pt x="1" y="100"/>
                    <a:pt x="1" y="218"/>
                  </a:cubicBezTo>
                  <a:lnTo>
                    <a:pt x="1" y="1597"/>
                  </a:lnTo>
                  <a:cubicBezTo>
                    <a:pt x="1" y="1715"/>
                    <a:pt x="96" y="1815"/>
                    <a:pt x="214" y="1815"/>
                  </a:cubicBezTo>
                  <a:cubicBezTo>
                    <a:pt x="333" y="1815"/>
                    <a:pt x="433" y="1715"/>
                    <a:pt x="433" y="1597"/>
                  </a:cubicBezTo>
                  <a:lnTo>
                    <a:pt x="433" y="218"/>
                  </a:lnTo>
                  <a:cubicBezTo>
                    <a:pt x="433" y="100"/>
                    <a:pt x="333"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4" name="Google Shape;2064;p108"/>
          <p:cNvSpPr/>
          <p:nvPr/>
        </p:nvSpPr>
        <p:spPr>
          <a:xfrm>
            <a:off x="5408950" y="2080425"/>
            <a:ext cx="182400" cy="367275"/>
          </a:xfrm>
          <a:custGeom>
            <a:rect b="b" l="l" r="r" t="t"/>
            <a:pathLst>
              <a:path extrusionOk="0" h="14691" w="7296">
                <a:moveTo>
                  <a:pt x="1616" y="3013"/>
                </a:moveTo>
                <a:cubicBezTo>
                  <a:pt x="1867" y="3013"/>
                  <a:pt x="2099" y="3114"/>
                  <a:pt x="2279" y="3289"/>
                </a:cubicBezTo>
                <a:lnTo>
                  <a:pt x="2663" y="3673"/>
                </a:lnTo>
                <a:cubicBezTo>
                  <a:pt x="2526" y="3962"/>
                  <a:pt x="2341" y="4222"/>
                  <a:pt x="2114" y="4445"/>
                </a:cubicBezTo>
                <a:cubicBezTo>
                  <a:pt x="1887" y="4672"/>
                  <a:pt x="1625" y="4856"/>
                  <a:pt x="1341" y="4994"/>
                </a:cubicBezTo>
                <a:lnTo>
                  <a:pt x="958" y="4611"/>
                </a:lnTo>
                <a:cubicBezTo>
                  <a:pt x="593" y="4246"/>
                  <a:pt x="593" y="3654"/>
                  <a:pt x="958" y="3289"/>
                </a:cubicBezTo>
                <a:cubicBezTo>
                  <a:pt x="1133" y="3114"/>
                  <a:pt x="1365" y="3013"/>
                  <a:pt x="1616" y="3013"/>
                </a:cubicBezTo>
                <a:close/>
                <a:moveTo>
                  <a:pt x="3444" y="4653"/>
                </a:moveTo>
                <a:lnTo>
                  <a:pt x="3444" y="5131"/>
                </a:lnTo>
                <a:lnTo>
                  <a:pt x="3166" y="4970"/>
                </a:lnTo>
                <a:cubicBezTo>
                  <a:pt x="3264" y="4867"/>
                  <a:pt x="3359" y="4757"/>
                  <a:pt x="3444" y="4653"/>
                </a:cubicBezTo>
                <a:close/>
                <a:moveTo>
                  <a:pt x="3868" y="2958"/>
                </a:moveTo>
                <a:cubicBezTo>
                  <a:pt x="3885" y="2958"/>
                  <a:pt x="3897" y="2960"/>
                  <a:pt x="3905" y="2962"/>
                </a:cubicBezTo>
                <a:cubicBezTo>
                  <a:pt x="3918" y="3009"/>
                  <a:pt x="3905" y="3212"/>
                  <a:pt x="3653" y="3634"/>
                </a:cubicBezTo>
                <a:cubicBezTo>
                  <a:pt x="3416" y="4032"/>
                  <a:pt x="3042" y="4497"/>
                  <a:pt x="2602" y="4933"/>
                </a:cubicBezTo>
                <a:cubicBezTo>
                  <a:pt x="2165" y="5373"/>
                  <a:pt x="1701" y="5748"/>
                  <a:pt x="1303" y="5984"/>
                </a:cubicBezTo>
                <a:cubicBezTo>
                  <a:pt x="947" y="6196"/>
                  <a:pt x="747" y="6239"/>
                  <a:pt x="664" y="6239"/>
                </a:cubicBezTo>
                <a:cubicBezTo>
                  <a:pt x="649" y="6239"/>
                  <a:pt x="638" y="6238"/>
                  <a:pt x="630" y="6235"/>
                </a:cubicBezTo>
                <a:cubicBezTo>
                  <a:pt x="602" y="6159"/>
                  <a:pt x="674" y="5847"/>
                  <a:pt x="1048" y="5307"/>
                </a:cubicBezTo>
                <a:cubicBezTo>
                  <a:pt x="1076" y="5340"/>
                  <a:pt x="1104" y="5368"/>
                  <a:pt x="1137" y="5396"/>
                </a:cubicBezTo>
                <a:cubicBezTo>
                  <a:pt x="1179" y="5442"/>
                  <a:pt x="1234" y="5465"/>
                  <a:pt x="1291" y="5465"/>
                </a:cubicBezTo>
                <a:cubicBezTo>
                  <a:pt x="1319" y="5465"/>
                  <a:pt x="1347" y="5459"/>
                  <a:pt x="1375" y="5449"/>
                </a:cubicBezTo>
                <a:cubicBezTo>
                  <a:pt x="1767" y="5287"/>
                  <a:pt x="2118" y="5051"/>
                  <a:pt x="2421" y="4753"/>
                </a:cubicBezTo>
                <a:cubicBezTo>
                  <a:pt x="2720" y="4449"/>
                  <a:pt x="2956" y="4099"/>
                  <a:pt x="3118" y="3706"/>
                </a:cubicBezTo>
                <a:cubicBezTo>
                  <a:pt x="3151" y="3625"/>
                  <a:pt x="3131" y="3531"/>
                  <a:pt x="3070" y="3468"/>
                </a:cubicBezTo>
                <a:lnTo>
                  <a:pt x="2976" y="3378"/>
                </a:lnTo>
                <a:cubicBezTo>
                  <a:pt x="3487" y="3027"/>
                  <a:pt x="3765" y="2958"/>
                  <a:pt x="3868" y="2958"/>
                </a:cubicBezTo>
                <a:close/>
                <a:moveTo>
                  <a:pt x="5551" y="6688"/>
                </a:moveTo>
                <a:cubicBezTo>
                  <a:pt x="5657" y="6688"/>
                  <a:pt x="5751" y="6717"/>
                  <a:pt x="5822" y="6761"/>
                </a:cubicBezTo>
                <a:cubicBezTo>
                  <a:pt x="5912" y="6817"/>
                  <a:pt x="6002" y="6922"/>
                  <a:pt x="5960" y="7045"/>
                </a:cubicBezTo>
                <a:cubicBezTo>
                  <a:pt x="5936" y="7121"/>
                  <a:pt x="5955" y="7206"/>
                  <a:pt x="6012" y="7263"/>
                </a:cubicBezTo>
                <a:cubicBezTo>
                  <a:pt x="6053" y="7304"/>
                  <a:pt x="6108" y="7327"/>
                  <a:pt x="6165" y="7327"/>
                </a:cubicBezTo>
                <a:cubicBezTo>
                  <a:pt x="6188" y="7327"/>
                  <a:pt x="6212" y="7324"/>
                  <a:pt x="6235" y="7315"/>
                </a:cubicBezTo>
                <a:cubicBezTo>
                  <a:pt x="6255" y="7309"/>
                  <a:pt x="6275" y="7306"/>
                  <a:pt x="6294" y="7306"/>
                </a:cubicBezTo>
                <a:cubicBezTo>
                  <a:pt x="6387" y="7306"/>
                  <a:pt x="6466" y="7378"/>
                  <a:pt x="6514" y="7458"/>
                </a:cubicBezTo>
                <a:cubicBezTo>
                  <a:pt x="6627" y="7633"/>
                  <a:pt x="6647" y="7954"/>
                  <a:pt x="6339" y="8258"/>
                </a:cubicBezTo>
                <a:cubicBezTo>
                  <a:pt x="6253" y="8348"/>
                  <a:pt x="6178" y="8428"/>
                  <a:pt x="6111" y="8505"/>
                </a:cubicBezTo>
                <a:cubicBezTo>
                  <a:pt x="6065" y="8551"/>
                  <a:pt x="6012" y="8608"/>
                  <a:pt x="5969" y="8651"/>
                </a:cubicBezTo>
                <a:cubicBezTo>
                  <a:pt x="5676" y="8514"/>
                  <a:pt x="5411" y="8328"/>
                  <a:pt x="5178" y="8096"/>
                </a:cubicBezTo>
                <a:cubicBezTo>
                  <a:pt x="4950" y="7869"/>
                  <a:pt x="4771" y="7609"/>
                  <a:pt x="4633" y="7320"/>
                </a:cubicBezTo>
                <a:lnTo>
                  <a:pt x="5018" y="6936"/>
                </a:lnTo>
                <a:cubicBezTo>
                  <a:pt x="5203" y="6754"/>
                  <a:pt x="5391" y="6688"/>
                  <a:pt x="5551" y="6688"/>
                </a:cubicBezTo>
                <a:close/>
                <a:moveTo>
                  <a:pt x="3876" y="8339"/>
                </a:moveTo>
                <a:cubicBezTo>
                  <a:pt x="3966" y="8442"/>
                  <a:pt x="4060" y="8547"/>
                  <a:pt x="4160" y="8651"/>
                </a:cubicBezTo>
                <a:lnTo>
                  <a:pt x="3876" y="8812"/>
                </a:lnTo>
                <a:lnTo>
                  <a:pt x="3876" y="8339"/>
                </a:lnTo>
                <a:close/>
                <a:moveTo>
                  <a:pt x="2051" y="1"/>
                </a:moveTo>
                <a:cubicBezTo>
                  <a:pt x="1933" y="1"/>
                  <a:pt x="1834" y="96"/>
                  <a:pt x="1834" y="214"/>
                </a:cubicBezTo>
                <a:lnTo>
                  <a:pt x="1834" y="906"/>
                </a:lnTo>
                <a:cubicBezTo>
                  <a:pt x="1834" y="982"/>
                  <a:pt x="1876" y="1052"/>
                  <a:pt x="1943" y="1091"/>
                </a:cubicBezTo>
                <a:lnTo>
                  <a:pt x="3444" y="1948"/>
                </a:lnTo>
                <a:lnTo>
                  <a:pt x="3444" y="2621"/>
                </a:lnTo>
                <a:cubicBezTo>
                  <a:pt x="3188" y="2725"/>
                  <a:pt x="2914" y="2891"/>
                  <a:pt x="2668" y="3066"/>
                </a:cubicBezTo>
                <a:lnTo>
                  <a:pt x="2582" y="2981"/>
                </a:lnTo>
                <a:cubicBezTo>
                  <a:pt x="2327" y="2725"/>
                  <a:pt x="1981" y="2583"/>
                  <a:pt x="1616" y="2583"/>
                </a:cubicBezTo>
                <a:cubicBezTo>
                  <a:pt x="1251" y="2583"/>
                  <a:pt x="910" y="2725"/>
                  <a:pt x="650" y="2981"/>
                </a:cubicBezTo>
                <a:cubicBezTo>
                  <a:pt x="119" y="3516"/>
                  <a:pt x="119" y="4383"/>
                  <a:pt x="650" y="4913"/>
                </a:cubicBezTo>
                <a:lnTo>
                  <a:pt x="735" y="4998"/>
                </a:lnTo>
                <a:cubicBezTo>
                  <a:pt x="346" y="5543"/>
                  <a:pt x="0" y="6212"/>
                  <a:pt x="328" y="6538"/>
                </a:cubicBezTo>
                <a:cubicBezTo>
                  <a:pt x="413" y="6629"/>
                  <a:pt x="527" y="6671"/>
                  <a:pt x="669" y="6671"/>
                </a:cubicBezTo>
                <a:cubicBezTo>
                  <a:pt x="872" y="6671"/>
                  <a:pt x="1137" y="6576"/>
                  <a:pt x="1455" y="6396"/>
                </a:cubicBezTo>
                <a:cubicBezTo>
                  <a:pt x="1887" y="6150"/>
                  <a:pt x="2379" y="5761"/>
                  <a:pt x="2857" y="5293"/>
                </a:cubicBezTo>
                <a:lnTo>
                  <a:pt x="3444" y="5628"/>
                </a:lnTo>
                <a:lnTo>
                  <a:pt x="3444" y="6179"/>
                </a:lnTo>
                <a:cubicBezTo>
                  <a:pt x="3437" y="6178"/>
                  <a:pt x="3430" y="6178"/>
                  <a:pt x="3422" y="6178"/>
                </a:cubicBezTo>
                <a:cubicBezTo>
                  <a:pt x="3294" y="6178"/>
                  <a:pt x="3174" y="6217"/>
                  <a:pt x="3085" y="6306"/>
                </a:cubicBezTo>
                <a:cubicBezTo>
                  <a:pt x="2876" y="6520"/>
                  <a:pt x="2923" y="6898"/>
                  <a:pt x="3232" y="7438"/>
                </a:cubicBezTo>
                <a:cubicBezTo>
                  <a:pt x="3293" y="7547"/>
                  <a:pt x="3369" y="7666"/>
                  <a:pt x="3450" y="7784"/>
                </a:cubicBezTo>
                <a:cubicBezTo>
                  <a:pt x="3450" y="7794"/>
                  <a:pt x="3444" y="7808"/>
                  <a:pt x="3444" y="7817"/>
                </a:cubicBezTo>
                <a:lnTo>
                  <a:pt x="3444" y="8812"/>
                </a:lnTo>
                <a:lnTo>
                  <a:pt x="2270" y="8140"/>
                </a:lnTo>
                <a:lnTo>
                  <a:pt x="2270" y="7576"/>
                </a:lnTo>
                <a:cubicBezTo>
                  <a:pt x="2270" y="7458"/>
                  <a:pt x="2171" y="7358"/>
                  <a:pt x="2051" y="7358"/>
                </a:cubicBezTo>
                <a:cubicBezTo>
                  <a:pt x="1933" y="7358"/>
                  <a:pt x="1839" y="7458"/>
                  <a:pt x="1839" y="7576"/>
                </a:cubicBezTo>
                <a:lnTo>
                  <a:pt x="1839" y="8262"/>
                </a:lnTo>
                <a:cubicBezTo>
                  <a:pt x="1839" y="8343"/>
                  <a:pt x="1876" y="8414"/>
                  <a:pt x="1943" y="8452"/>
                </a:cubicBezTo>
                <a:lnTo>
                  <a:pt x="3444" y="9310"/>
                </a:lnTo>
                <a:lnTo>
                  <a:pt x="3444" y="10830"/>
                </a:lnTo>
                <a:cubicBezTo>
                  <a:pt x="3350" y="10849"/>
                  <a:pt x="3227" y="10886"/>
                  <a:pt x="3103" y="10949"/>
                </a:cubicBezTo>
                <a:cubicBezTo>
                  <a:pt x="2843" y="11076"/>
                  <a:pt x="2526" y="11360"/>
                  <a:pt x="2526" y="11944"/>
                </a:cubicBezTo>
                <a:cubicBezTo>
                  <a:pt x="2526" y="12038"/>
                  <a:pt x="2526" y="12137"/>
                  <a:pt x="2530" y="12242"/>
                </a:cubicBezTo>
                <a:cubicBezTo>
                  <a:pt x="2540" y="12876"/>
                  <a:pt x="2549" y="13752"/>
                  <a:pt x="2208" y="14104"/>
                </a:cubicBezTo>
                <a:cubicBezTo>
                  <a:pt x="2104" y="14207"/>
                  <a:pt x="1966" y="14260"/>
                  <a:pt x="1791" y="14260"/>
                </a:cubicBezTo>
                <a:cubicBezTo>
                  <a:pt x="1673" y="14260"/>
                  <a:pt x="1578" y="14354"/>
                  <a:pt x="1578" y="14473"/>
                </a:cubicBezTo>
                <a:cubicBezTo>
                  <a:pt x="1578" y="14591"/>
                  <a:pt x="1673" y="14690"/>
                  <a:pt x="1791" y="14690"/>
                </a:cubicBezTo>
                <a:cubicBezTo>
                  <a:pt x="2086" y="14690"/>
                  <a:pt x="2327" y="14596"/>
                  <a:pt x="2516" y="14402"/>
                </a:cubicBezTo>
                <a:cubicBezTo>
                  <a:pt x="2985" y="13928"/>
                  <a:pt x="2971" y="12990"/>
                  <a:pt x="2961" y="12232"/>
                </a:cubicBezTo>
                <a:cubicBezTo>
                  <a:pt x="2956" y="12132"/>
                  <a:pt x="2956" y="12034"/>
                  <a:pt x="2956" y="11944"/>
                </a:cubicBezTo>
                <a:cubicBezTo>
                  <a:pt x="2956" y="11493"/>
                  <a:pt x="3236" y="11332"/>
                  <a:pt x="3444" y="11271"/>
                </a:cubicBezTo>
                <a:lnTo>
                  <a:pt x="3444" y="14473"/>
                </a:lnTo>
                <a:cubicBezTo>
                  <a:pt x="3444" y="14591"/>
                  <a:pt x="3544" y="14690"/>
                  <a:pt x="3662" y="14690"/>
                </a:cubicBezTo>
                <a:cubicBezTo>
                  <a:pt x="3781" y="14690"/>
                  <a:pt x="3876" y="14591"/>
                  <a:pt x="3876" y="14473"/>
                </a:cubicBezTo>
                <a:lnTo>
                  <a:pt x="3876" y="11271"/>
                </a:lnTo>
                <a:cubicBezTo>
                  <a:pt x="4089" y="11332"/>
                  <a:pt x="4368" y="11493"/>
                  <a:pt x="4368" y="11944"/>
                </a:cubicBezTo>
                <a:cubicBezTo>
                  <a:pt x="4368" y="12034"/>
                  <a:pt x="4364" y="12132"/>
                  <a:pt x="4364" y="12232"/>
                </a:cubicBezTo>
                <a:cubicBezTo>
                  <a:pt x="4354" y="12990"/>
                  <a:pt x="4340" y="13928"/>
                  <a:pt x="4808" y="14406"/>
                </a:cubicBezTo>
                <a:cubicBezTo>
                  <a:pt x="4994" y="14596"/>
                  <a:pt x="5240" y="14690"/>
                  <a:pt x="5529" y="14690"/>
                </a:cubicBezTo>
                <a:cubicBezTo>
                  <a:pt x="5652" y="14690"/>
                  <a:pt x="5746" y="14591"/>
                  <a:pt x="5746" y="14473"/>
                </a:cubicBezTo>
                <a:cubicBezTo>
                  <a:pt x="5746" y="14354"/>
                  <a:pt x="5652" y="14260"/>
                  <a:pt x="5529" y="14260"/>
                </a:cubicBezTo>
                <a:cubicBezTo>
                  <a:pt x="5354" y="14260"/>
                  <a:pt x="5221" y="14207"/>
                  <a:pt x="5116" y="14104"/>
                </a:cubicBezTo>
                <a:cubicBezTo>
                  <a:pt x="4771" y="13752"/>
                  <a:pt x="4786" y="12876"/>
                  <a:pt x="4795" y="12242"/>
                </a:cubicBezTo>
                <a:cubicBezTo>
                  <a:pt x="4795" y="12137"/>
                  <a:pt x="4799" y="12038"/>
                  <a:pt x="4799" y="11944"/>
                </a:cubicBezTo>
                <a:cubicBezTo>
                  <a:pt x="4799" y="11360"/>
                  <a:pt x="4482" y="11076"/>
                  <a:pt x="4217" y="10949"/>
                </a:cubicBezTo>
                <a:cubicBezTo>
                  <a:pt x="4093" y="10886"/>
                  <a:pt x="3975" y="10849"/>
                  <a:pt x="3876" y="10835"/>
                </a:cubicBezTo>
                <a:lnTo>
                  <a:pt x="3876" y="9310"/>
                </a:lnTo>
                <a:lnTo>
                  <a:pt x="4467" y="8973"/>
                </a:lnTo>
                <a:cubicBezTo>
                  <a:pt x="4548" y="9049"/>
                  <a:pt x="4629" y="9124"/>
                  <a:pt x="4709" y="9200"/>
                </a:cubicBezTo>
                <a:cubicBezTo>
                  <a:pt x="4751" y="9238"/>
                  <a:pt x="4804" y="9256"/>
                  <a:pt x="4855" y="9256"/>
                </a:cubicBezTo>
                <a:cubicBezTo>
                  <a:pt x="4915" y="9256"/>
                  <a:pt x="4974" y="9232"/>
                  <a:pt x="5018" y="9187"/>
                </a:cubicBezTo>
                <a:cubicBezTo>
                  <a:pt x="5098" y="9096"/>
                  <a:pt x="5088" y="8959"/>
                  <a:pt x="5003" y="8879"/>
                </a:cubicBezTo>
                <a:cubicBezTo>
                  <a:pt x="4899" y="8789"/>
                  <a:pt x="4795" y="8689"/>
                  <a:pt x="4690" y="8584"/>
                </a:cubicBezTo>
                <a:cubicBezTo>
                  <a:pt x="4255" y="8144"/>
                  <a:pt x="3881" y="7685"/>
                  <a:pt x="3639" y="7287"/>
                </a:cubicBezTo>
                <a:cubicBezTo>
                  <a:pt x="3387" y="6865"/>
                  <a:pt x="3374" y="6662"/>
                  <a:pt x="3393" y="6614"/>
                </a:cubicBezTo>
                <a:cubicBezTo>
                  <a:pt x="3402" y="6610"/>
                  <a:pt x="3415" y="6608"/>
                  <a:pt x="3431" y="6608"/>
                </a:cubicBezTo>
                <a:cubicBezTo>
                  <a:pt x="3547" y="6608"/>
                  <a:pt x="3848" y="6704"/>
                  <a:pt x="4316" y="7027"/>
                </a:cubicBezTo>
                <a:lnTo>
                  <a:pt x="4226" y="7121"/>
                </a:lnTo>
                <a:cubicBezTo>
                  <a:pt x="4165" y="7182"/>
                  <a:pt x="4146" y="7277"/>
                  <a:pt x="4179" y="7358"/>
                </a:cubicBezTo>
                <a:cubicBezTo>
                  <a:pt x="4340" y="7751"/>
                  <a:pt x="4572" y="8101"/>
                  <a:pt x="4875" y="8400"/>
                </a:cubicBezTo>
                <a:cubicBezTo>
                  <a:pt x="5173" y="8704"/>
                  <a:pt x="5529" y="8936"/>
                  <a:pt x="5923" y="9101"/>
                </a:cubicBezTo>
                <a:cubicBezTo>
                  <a:pt x="5947" y="9111"/>
                  <a:pt x="5973" y="9116"/>
                  <a:pt x="5999" y="9116"/>
                </a:cubicBezTo>
                <a:cubicBezTo>
                  <a:pt x="6033" y="9116"/>
                  <a:pt x="6068" y="9108"/>
                  <a:pt x="6098" y="9091"/>
                </a:cubicBezTo>
                <a:cubicBezTo>
                  <a:pt x="6154" y="9067"/>
                  <a:pt x="6207" y="9025"/>
                  <a:pt x="6258" y="8973"/>
                </a:cubicBezTo>
                <a:cubicBezTo>
                  <a:pt x="6656" y="9551"/>
                  <a:pt x="6680" y="9830"/>
                  <a:pt x="6662" y="9887"/>
                </a:cubicBezTo>
                <a:cubicBezTo>
                  <a:pt x="6655" y="9889"/>
                  <a:pt x="6644" y="9890"/>
                  <a:pt x="6630" y="9890"/>
                </a:cubicBezTo>
                <a:cubicBezTo>
                  <a:pt x="6532" y="9890"/>
                  <a:pt x="6258" y="9830"/>
                  <a:pt x="5746" y="9480"/>
                </a:cubicBezTo>
                <a:cubicBezTo>
                  <a:pt x="5709" y="9453"/>
                  <a:pt x="5666" y="9440"/>
                  <a:pt x="5624" y="9440"/>
                </a:cubicBezTo>
                <a:cubicBezTo>
                  <a:pt x="5556" y="9440"/>
                  <a:pt x="5489" y="9473"/>
                  <a:pt x="5448" y="9532"/>
                </a:cubicBezTo>
                <a:cubicBezTo>
                  <a:pt x="5383" y="9631"/>
                  <a:pt x="5405" y="9764"/>
                  <a:pt x="5501" y="9835"/>
                </a:cubicBezTo>
                <a:cubicBezTo>
                  <a:pt x="5855" y="10077"/>
                  <a:pt x="6292" y="10318"/>
                  <a:pt x="6627" y="10318"/>
                </a:cubicBezTo>
                <a:cubicBezTo>
                  <a:pt x="6760" y="10318"/>
                  <a:pt x="6879" y="10280"/>
                  <a:pt x="6968" y="10191"/>
                </a:cubicBezTo>
                <a:cubicBezTo>
                  <a:pt x="7296" y="9863"/>
                  <a:pt x="6940" y="9187"/>
                  <a:pt x="6561" y="8651"/>
                </a:cubicBezTo>
                <a:cubicBezTo>
                  <a:pt x="6585" y="8623"/>
                  <a:pt x="6614" y="8594"/>
                  <a:pt x="6642" y="8566"/>
                </a:cubicBezTo>
                <a:cubicBezTo>
                  <a:pt x="7097" y="8111"/>
                  <a:pt x="7092" y="7567"/>
                  <a:pt x="6883" y="7230"/>
                </a:cubicBezTo>
                <a:cubicBezTo>
                  <a:pt x="6765" y="7036"/>
                  <a:pt x="6585" y="6918"/>
                  <a:pt x="6391" y="6885"/>
                </a:cubicBezTo>
                <a:cubicBezTo>
                  <a:pt x="6363" y="6690"/>
                  <a:pt x="6240" y="6515"/>
                  <a:pt x="6045" y="6396"/>
                </a:cubicBezTo>
                <a:cubicBezTo>
                  <a:pt x="5907" y="6310"/>
                  <a:pt x="5734" y="6258"/>
                  <a:pt x="5546" y="6258"/>
                </a:cubicBezTo>
                <a:cubicBezTo>
                  <a:pt x="5277" y="6258"/>
                  <a:pt x="4979" y="6365"/>
                  <a:pt x="4714" y="6633"/>
                </a:cubicBezTo>
                <a:lnTo>
                  <a:pt x="4629" y="6719"/>
                </a:lnTo>
                <a:cubicBezTo>
                  <a:pt x="4388" y="6548"/>
                  <a:pt x="4126" y="6387"/>
                  <a:pt x="3876" y="6282"/>
                </a:cubicBezTo>
                <a:lnTo>
                  <a:pt x="3876" y="5628"/>
                </a:lnTo>
                <a:lnTo>
                  <a:pt x="5377" y="4771"/>
                </a:lnTo>
                <a:cubicBezTo>
                  <a:pt x="5448" y="4734"/>
                  <a:pt x="5486" y="4662"/>
                  <a:pt x="5486" y="4587"/>
                </a:cubicBezTo>
                <a:lnTo>
                  <a:pt x="5486" y="3895"/>
                </a:lnTo>
                <a:cubicBezTo>
                  <a:pt x="5486" y="3776"/>
                  <a:pt x="5392" y="3677"/>
                  <a:pt x="5273" y="3677"/>
                </a:cubicBezTo>
                <a:cubicBezTo>
                  <a:pt x="5155" y="3677"/>
                  <a:pt x="5055" y="3776"/>
                  <a:pt x="5055" y="3895"/>
                </a:cubicBezTo>
                <a:lnTo>
                  <a:pt x="5055" y="4458"/>
                </a:lnTo>
                <a:lnTo>
                  <a:pt x="3876" y="5131"/>
                </a:lnTo>
                <a:lnTo>
                  <a:pt x="3876" y="4094"/>
                </a:lnTo>
                <a:lnTo>
                  <a:pt x="3876" y="4084"/>
                </a:lnTo>
                <a:cubicBezTo>
                  <a:pt x="3947" y="3986"/>
                  <a:pt x="4008" y="3881"/>
                  <a:pt x="4065" y="3787"/>
                </a:cubicBezTo>
                <a:cubicBezTo>
                  <a:pt x="4373" y="3251"/>
                  <a:pt x="4421" y="2867"/>
                  <a:pt x="4207" y="2659"/>
                </a:cubicBezTo>
                <a:cubicBezTo>
                  <a:pt x="4122" y="2569"/>
                  <a:pt x="4008" y="2530"/>
                  <a:pt x="3876" y="2530"/>
                </a:cubicBezTo>
                <a:lnTo>
                  <a:pt x="3876" y="1948"/>
                </a:lnTo>
                <a:lnTo>
                  <a:pt x="5377" y="1091"/>
                </a:lnTo>
                <a:cubicBezTo>
                  <a:pt x="5448" y="1052"/>
                  <a:pt x="5486" y="982"/>
                  <a:pt x="5486" y="906"/>
                </a:cubicBezTo>
                <a:lnTo>
                  <a:pt x="5486" y="214"/>
                </a:lnTo>
                <a:cubicBezTo>
                  <a:pt x="5486" y="96"/>
                  <a:pt x="5392" y="1"/>
                  <a:pt x="5273" y="1"/>
                </a:cubicBezTo>
                <a:cubicBezTo>
                  <a:pt x="5155" y="1"/>
                  <a:pt x="5055" y="96"/>
                  <a:pt x="5055" y="214"/>
                </a:cubicBezTo>
                <a:lnTo>
                  <a:pt x="5055" y="778"/>
                </a:lnTo>
                <a:lnTo>
                  <a:pt x="3662" y="1574"/>
                </a:lnTo>
                <a:lnTo>
                  <a:pt x="2270" y="778"/>
                </a:lnTo>
                <a:lnTo>
                  <a:pt x="2270" y="214"/>
                </a:lnTo>
                <a:cubicBezTo>
                  <a:pt x="2270" y="96"/>
                  <a:pt x="2171" y="1"/>
                  <a:pt x="20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5" name="Google Shape;2065;p108"/>
          <p:cNvGrpSpPr/>
          <p:nvPr/>
        </p:nvGrpSpPr>
        <p:grpSpPr>
          <a:xfrm>
            <a:off x="3472575" y="2080425"/>
            <a:ext cx="343925" cy="367275"/>
            <a:chOff x="3472575" y="2080425"/>
            <a:chExt cx="343925" cy="367275"/>
          </a:xfrm>
        </p:grpSpPr>
        <p:sp>
          <p:nvSpPr>
            <p:cNvPr id="2066" name="Google Shape;2066;p108"/>
            <p:cNvSpPr/>
            <p:nvPr/>
          </p:nvSpPr>
          <p:spPr>
            <a:xfrm>
              <a:off x="3530025" y="2103425"/>
              <a:ext cx="33750" cy="33750"/>
            </a:xfrm>
            <a:custGeom>
              <a:rect b="b" l="l" r="r" t="t"/>
              <a:pathLst>
                <a:path extrusionOk="0" h="1350" w="1350">
                  <a:moveTo>
                    <a:pt x="678" y="431"/>
                  </a:moveTo>
                  <a:cubicBezTo>
                    <a:pt x="810" y="431"/>
                    <a:pt x="919" y="541"/>
                    <a:pt x="919" y="672"/>
                  </a:cubicBezTo>
                  <a:cubicBezTo>
                    <a:pt x="919" y="810"/>
                    <a:pt x="810" y="919"/>
                    <a:pt x="678" y="919"/>
                  </a:cubicBezTo>
                  <a:cubicBezTo>
                    <a:pt x="540" y="919"/>
                    <a:pt x="431" y="810"/>
                    <a:pt x="431" y="672"/>
                  </a:cubicBezTo>
                  <a:cubicBezTo>
                    <a:pt x="431" y="541"/>
                    <a:pt x="540" y="431"/>
                    <a:pt x="678" y="431"/>
                  </a:cubicBezTo>
                  <a:close/>
                  <a:moveTo>
                    <a:pt x="678" y="0"/>
                  </a:moveTo>
                  <a:cubicBezTo>
                    <a:pt x="304" y="0"/>
                    <a:pt x="0" y="303"/>
                    <a:pt x="0" y="672"/>
                  </a:cubicBezTo>
                  <a:cubicBezTo>
                    <a:pt x="0" y="1048"/>
                    <a:pt x="304" y="1350"/>
                    <a:pt x="678" y="1350"/>
                  </a:cubicBezTo>
                  <a:cubicBezTo>
                    <a:pt x="1047" y="1350"/>
                    <a:pt x="1350" y="1048"/>
                    <a:pt x="1350" y="672"/>
                  </a:cubicBezTo>
                  <a:cubicBezTo>
                    <a:pt x="1350" y="303"/>
                    <a:pt x="1047" y="0"/>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08"/>
            <p:cNvSpPr/>
            <p:nvPr/>
          </p:nvSpPr>
          <p:spPr>
            <a:xfrm>
              <a:off x="3530025" y="2390825"/>
              <a:ext cx="33750" cy="33900"/>
            </a:xfrm>
            <a:custGeom>
              <a:rect b="b" l="l" r="r" t="t"/>
              <a:pathLst>
                <a:path extrusionOk="0" h="1356" w="1350">
                  <a:moveTo>
                    <a:pt x="678" y="432"/>
                  </a:moveTo>
                  <a:cubicBezTo>
                    <a:pt x="810" y="432"/>
                    <a:pt x="919" y="545"/>
                    <a:pt x="919" y="678"/>
                  </a:cubicBezTo>
                  <a:cubicBezTo>
                    <a:pt x="919" y="811"/>
                    <a:pt x="810" y="925"/>
                    <a:pt x="678" y="925"/>
                  </a:cubicBezTo>
                  <a:cubicBezTo>
                    <a:pt x="540" y="925"/>
                    <a:pt x="431" y="811"/>
                    <a:pt x="431" y="678"/>
                  </a:cubicBezTo>
                  <a:cubicBezTo>
                    <a:pt x="431" y="545"/>
                    <a:pt x="540" y="432"/>
                    <a:pt x="678" y="432"/>
                  </a:cubicBezTo>
                  <a:close/>
                  <a:moveTo>
                    <a:pt x="678" y="1"/>
                  </a:moveTo>
                  <a:cubicBezTo>
                    <a:pt x="304" y="1"/>
                    <a:pt x="0" y="304"/>
                    <a:pt x="0" y="678"/>
                  </a:cubicBezTo>
                  <a:cubicBezTo>
                    <a:pt x="0" y="1052"/>
                    <a:pt x="304" y="1356"/>
                    <a:pt x="678" y="1356"/>
                  </a:cubicBezTo>
                  <a:cubicBezTo>
                    <a:pt x="1047" y="1356"/>
                    <a:pt x="1350" y="1052"/>
                    <a:pt x="1350" y="678"/>
                  </a:cubicBezTo>
                  <a:cubicBezTo>
                    <a:pt x="1350" y="304"/>
                    <a:pt x="1047" y="1"/>
                    <a:pt x="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08"/>
            <p:cNvSpPr/>
            <p:nvPr/>
          </p:nvSpPr>
          <p:spPr>
            <a:xfrm>
              <a:off x="3518525" y="2281650"/>
              <a:ext cx="56750" cy="91325"/>
            </a:xfrm>
            <a:custGeom>
              <a:rect b="b" l="l" r="r" t="t"/>
              <a:pathLst>
                <a:path extrusionOk="0" h="3653" w="2270">
                  <a:moveTo>
                    <a:pt x="1138" y="432"/>
                  </a:moveTo>
                  <a:cubicBezTo>
                    <a:pt x="1525" y="432"/>
                    <a:pt x="1838" y="749"/>
                    <a:pt x="1838" y="1138"/>
                  </a:cubicBezTo>
                  <a:cubicBezTo>
                    <a:pt x="1838" y="1383"/>
                    <a:pt x="1706" y="1621"/>
                    <a:pt x="1488" y="1744"/>
                  </a:cubicBezTo>
                  <a:cubicBezTo>
                    <a:pt x="1422" y="1781"/>
                    <a:pt x="1379" y="1857"/>
                    <a:pt x="1379" y="1934"/>
                  </a:cubicBezTo>
                  <a:lnTo>
                    <a:pt x="1379" y="3222"/>
                  </a:lnTo>
                  <a:lnTo>
                    <a:pt x="891" y="3222"/>
                  </a:lnTo>
                  <a:lnTo>
                    <a:pt x="891" y="1934"/>
                  </a:lnTo>
                  <a:cubicBezTo>
                    <a:pt x="891" y="1857"/>
                    <a:pt x="849" y="1781"/>
                    <a:pt x="782" y="1744"/>
                  </a:cubicBezTo>
                  <a:cubicBezTo>
                    <a:pt x="569" y="1621"/>
                    <a:pt x="432" y="1383"/>
                    <a:pt x="432" y="1138"/>
                  </a:cubicBezTo>
                  <a:cubicBezTo>
                    <a:pt x="432" y="749"/>
                    <a:pt x="749" y="432"/>
                    <a:pt x="1138" y="432"/>
                  </a:cubicBezTo>
                  <a:close/>
                  <a:moveTo>
                    <a:pt x="1138" y="1"/>
                  </a:moveTo>
                  <a:cubicBezTo>
                    <a:pt x="512" y="1"/>
                    <a:pt x="1" y="507"/>
                    <a:pt x="1" y="1138"/>
                  </a:cubicBezTo>
                  <a:cubicBezTo>
                    <a:pt x="1" y="1497"/>
                    <a:pt x="176" y="1834"/>
                    <a:pt x="460" y="2047"/>
                  </a:cubicBezTo>
                  <a:lnTo>
                    <a:pt x="460" y="3434"/>
                  </a:lnTo>
                  <a:cubicBezTo>
                    <a:pt x="460" y="3554"/>
                    <a:pt x="554" y="3653"/>
                    <a:pt x="678" y="3653"/>
                  </a:cubicBezTo>
                  <a:lnTo>
                    <a:pt x="1597" y="3653"/>
                  </a:lnTo>
                  <a:cubicBezTo>
                    <a:pt x="1715" y="3653"/>
                    <a:pt x="1810" y="3554"/>
                    <a:pt x="1810" y="3434"/>
                  </a:cubicBezTo>
                  <a:lnTo>
                    <a:pt x="1810" y="2047"/>
                  </a:lnTo>
                  <a:cubicBezTo>
                    <a:pt x="2099" y="1834"/>
                    <a:pt x="2270" y="1497"/>
                    <a:pt x="2270" y="1138"/>
                  </a:cubicBezTo>
                  <a:cubicBezTo>
                    <a:pt x="2270" y="507"/>
                    <a:pt x="1763" y="1"/>
                    <a:pt x="1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08"/>
            <p:cNvSpPr/>
            <p:nvPr/>
          </p:nvSpPr>
          <p:spPr>
            <a:xfrm>
              <a:off x="3472575" y="2080425"/>
              <a:ext cx="343925" cy="367275"/>
            </a:xfrm>
            <a:custGeom>
              <a:rect b="b" l="l" r="r" t="t"/>
              <a:pathLst>
                <a:path extrusionOk="0" h="14691" w="13757">
                  <a:moveTo>
                    <a:pt x="6240" y="3395"/>
                  </a:moveTo>
                  <a:cubicBezTo>
                    <a:pt x="6633" y="3395"/>
                    <a:pt x="7032" y="3445"/>
                    <a:pt x="7433" y="3544"/>
                  </a:cubicBezTo>
                  <a:cubicBezTo>
                    <a:pt x="8195" y="3739"/>
                    <a:pt x="8811" y="4128"/>
                    <a:pt x="9399" y="4506"/>
                  </a:cubicBezTo>
                  <a:cubicBezTo>
                    <a:pt x="10123" y="4966"/>
                    <a:pt x="10777" y="5383"/>
                    <a:pt x="11630" y="5383"/>
                  </a:cubicBezTo>
                  <a:cubicBezTo>
                    <a:pt x="11966" y="5383"/>
                    <a:pt x="12331" y="5316"/>
                    <a:pt x="12743" y="5164"/>
                  </a:cubicBezTo>
                  <a:cubicBezTo>
                    <a:pt x="12781" y="5151"/>
                    <a:pt x="12820" y="5144"/>
                    <a:pt x="12859" y="5144"/>
                  </a:cubicBezTo>
                  <a:cubicBezTo>
                    <a:pt x="13007" y="5144"/>
                    <a:pt x="13150" y="5236"/>
                    <a:pt x="13203" y="5383"/>
                  </a:cubicBezTo>
                  <a:cubicBezTo>
                    <a:pt x="13269" y="5567"/>
                    <a:pt x="13175" y="5776"/>
                    <a:pt x="12985" y="5842"/>
                  </a:cubicBezTo>
                  <a:cubicBezTo>
                    <a:pt x="12511" y="6017"/>
                    <a:pt x="12066" y="6098"/>
                    <a:pt x="11630" y="6098"/>
                  </a:cubicBezTo>
                  <a:cubicBezTo>
                    <a:pt x="10569" y="6098"/>
                    <a:pt x="9778" y="5595"/>
                    <a:pt x="9015" y="5108"/>
                  </a:cubicBezTo>
                  <a:cubicBezTo>
                    <a:pt x="8446" y="4747"/>
                    <a:pt x="7911" y="4406"/>
                    <a:pt x="7257" y="4241"/>
                  </a:cubicBezTo>
                  <a:cubicBezTo>
                    <a:pt x="6919" y="4157"/>
                    <a:pt x="6581" y="4116"/>
                    <a:pt x="6248" y="4116"/>
                  </a:cubicBezTo>
                  <a:cubicBezTo>
                    <a:pt x="5603" y="4116"/>
                    <a:pt x="4977" y="4273"/>
                    <a:pt x="4401" y="4582"/>
                  </a:cubicBezTo>
                  <a:cubicBezTo>
                    <a:pt x="4312" y="4634"/>
                    <a:pt x="4268" y="4738"/>
                    <a:pt x="4297" y="4838"/>
                  </a:cubicBezTo>
                  <a:cubicBezTo>
                    <a:pt x="4344" y="4980"/>
                    <a:pt x="4368" y="5127"/>
                    <a:pt x="4368" y="5274"/>
                  </a:cubicBezTo>
                  <a:cubicBezTo>
                    <a:pt x="4368" y="6046"/>
                    <a:pt x="3743" y="6671"/>
                    <a:pt x="2976" y="6671"/>
                  </a:cubicBezTo>
                  <a:cubicBezTo>
                    <a:pt x="2204" y="6671"/>
                    <a:pt x="1578" y="6046"/>
                    <a:pt x="1578" y="5274"/>
                  </a:cubicBezTo>
                  <a:cubicBezTo>
                    <a:pt x="1578" y="4506"/>
                    <a:pt x="2204" y="3881"/>
                    <a:pt x="2976" y="3881"/>
                  </a:cubicBezTo>
                  <a:cubicBezTo>
                    <a:pt x="3212" y="3881"/>
                    <a:pt x="3449" y="3942"/>
                    <a:pt x="3658" y="4061"/>
                  </a:cubicBezTo>
                  <a:cubicBezTo>
                    <a:pt x="3689" y="4078"/>
                    <a:pt x="3726" y="4088"/>
                    <a:pt x="3764" y="4088"/>
                  </a:cubicBezTo>
                  <a:cubicBezTo>
                    <a:pt x="3778" y="4088"/>
                    <a:pt x="3791" y="4087"/>
                    <a:pt x="3804" y="4084"/>
                  </a:cubicBezTo>
                  <a:cubicBezTo>
                    <a:pt x="3857" y="4075"/>
                    <a:pt x="3899" y="4042"/>
                    <a:pt x="3947" y="4014"/>
                  </a:cubicBezTo>
                  <a:cubicBezTo>
                    <a:pt x="4656" y="3603"/>
                    <a:pt x="5435" y="3395"/>
                    <a:pt x="6240" y="3395"/>
                  </a:cubicBezTo>
                  <a:close/>
                  <a:moveTo>
                    <a:pt x="1592" y="1"/>
                  </a:moveTo>
                  <a:cubicBezTo>
                    <a:pt x="716" y="1"/>
                    <a:pt x="0" y="717"/>
                    <a:pt x="0" y="1592"/>
                  </a:cubicBezTo>
                  <a:lnTo>
                    <a:pt x="0" y="7390"/>
                  </a:lnTo>
                  <a:cubicBezTo>
                    <a:pt x="0" y="7510"/>
                    <a:pt x="95" y="7609"/>
                    <a:pt x="214" y="7609"/>
                  </a:cubicBezTo>
                  <a:cubicBezTo>
                    <a:pt x="332" y="7609"/>
                    <a:pt x="431" y="7510"/>
                    <a:pt x="431" y="7390"/>
                  </a:cubicBezTo>
                  <a:lnTo>
                    <a:pt x="431" y="1592"/>
                  </a:lnTo>
                  <a:cubicBezTo>
                    <a:pt x="431" y="953"/>
                    <a:pt x="953" y="433"/>
                    <a:pt x="1592" y="433"/>
                  </a:cubicBezTo>
                  <a:lnTo>
                    <a:pt x="4354" y="433"/>
                  </a:lnTo>
                  <a:cubicBezTo>
                    <a:pt x="4998" y="433"/>
                    <a:pt x="5519" y="953"/>
                    <a:pt x="5519" y="1592"/>
                  </a:cubicBezTo>
                  <a:lnTo>
                    <a:pt x="5519" y="3013"/>
                  </a:lnTo>
                  <a:cubicBezTo>
                    <a:pt x="4908" y="3104"/>
                    <a:pt x="4312" y="3308"/>
                    <a:pt x="3757" y="3625"/>
                  </a:cubicBezTo>
                  <a:cubicBezTo>
                    <a:pt x="3511" y="3511"/>
                    <a:pt x="3245" y="3450"/>
                    <a:pt x="2976" y="3450"/>
                  </a:cubicBezTo>
                  <a:cubicBezTo>
                    <a:pt x="1966" y="3450"/>
                    <a:pt x="1146" y="4270"/>
                    <a:pt x="1146" y="5274"/>
                  </a:cubicBezTo>
                  <a:cubicBezTo>
                    <a:pt x="1146" y="6282"/>
                    <a:pt x="1966" y="7102"/>
                    <a:pt x="2976" y="7102"/>
                  </a:cubicBezTo>
                  <a:cubicBezTo>
                    <a:pt x="3980" y="7102"/>
                    <a:pt x="4799" y="6282"/>
                    <a:pt x="4799" y="5274"/>
                  </a:cubicBezTo>
                  <a:cubicBezTo>
                    <a:pt x="4799" y="5141"/>
                    <a:pt x="4784" y="5013"/>
                    <a:pt x="4756" y="4885"/>
                  </a:cubicBezTo>
                  <a:cubicBezTo>
                    <a:pt x="5003" y="4767"/>
                    <a:pt x="5259" y="4677"/>
                    <a:pt x="5519" y="4620"/>
                  </a:cubicBezTo>
                  <a:lnTo>
                    <a:pt x="5519" y="13094"/>
                  </a:lnTo>
                  <a:cubicBezTo>
                    <a:pt x="5519" y="13734"/>
                    <a:pt x="4998" y="14260"/>
                    <a:pt x="4354" y="14260"/>
                  </a:cubicBezTo>
                  <a:lnTo>
                    <a:pt x="1592" y="14260"/>
                  </a:lnTo>
                  <a:cubicBezTo>
                    <a:pt x="953" y="14260"/>
                    <a:pt x="431" y="13734"/>
                    <a:pt x="431" y="13094"/>
                  </a:cubicBezTo>
                  <a:lnTo>
                    <a:pt x="431" y="8391"/>
                  </a:lnTo>
                  <a:cubicBezTo>
                    <a:pt x="431" y="8272"/>
                    <a:pt x="332" y="8173"/>
                    <a:pt x="214" y="8173"/>
                  </a:cubicBezTo>
                  <a:cubicBezTo>
                    <a:pt x="95" y="8173"/>
                    <a:pt x="0" y="8272"/>
                    <a:pt x="0" y="8391"/>
                  </a:cubicBezTo>
                  <a:lnTo>
                    <a:pt x="0" y="13094"/>
                  </a:lnTo>
                  <a:cubicBezTo>
                    <a:pt x="0" y="13975"/>
                    <a:pt x="716" y="14690"/>
                    <a:pt x="1592" y="14690"/>
                  </a:cubicBezTo>
                  <a:lnTo>
                    <a:pt x="4354" y="14690"/>
                  </a:lnTo>
                  <a:cubicBezTo>
                    <a:pt x="5235" y="14690"/>
                    <a:pt x="5950" y="13975"/>
                    <a:pt x="5950" y="13094"/>
                  </a:cubicBezTo>
                  <a:lnTo>
                    <a:pt x="5950" y="4559"/>
                  </a:lnTo>
                  <a:cubicBezTo>
                    <a:pt x="6046" y="4550"/>
                    <a:pt x="6143" y="4546"/>
                    <a:pt x="6241" y="4546"/>
                  </a:cubicBezTo>
                  <a:cubicBezTo>
                    <a:pt x="6539" y="4546"/>
                    <a:pt x="6843" y="4584"/>
                    <a:pt x="7154" y="4662"/>
                  </a:cubicBezTo>
                  <a:cubicBezTo>
                    <a:pt x="7736" y="4810"/>
                    <a:pt x="8247" y="5131"/>
                    <a:pt x="8783" y="5473"/>
                  </a:cubicBezTo>
                  <a:cubicBezTo>
                    <a:pt x="9559" y="5969"/>
                    <a:pt x="10446" y="6529"/>
                    <a:pt x="11630" y="6529"/>
                  </a:cubicBezTo>
                  <a:cubicBezTo>
                    <a:pt x="12108" y="6529"/>
                    <a:pt x="12615" y="6434"/>
                    <a:pt x="13136" y="6249"/>
                  </a:cubicBezTo>
                  <a:cubicBezTo>
                    <a:pt x="13544" y="6098"/>
                    <a:pt x="13757" y="5643"/>
                    <a:pt x="13606" y="5236"/>
                  </a:cubicBezTo>
                  <a:cubicBezTo>
                    <a:pt x="13496" y="4933"/>
                    <a:pt x="13212" y="4724"/>
                    <a:pt x="12890" y="4714"/>
                  </a:cubicBezTo>
                  <a:cubicBezTo>
                    <a:pt x="12881" y="4714"/>
                    <a:pt x="12871" y="4714"/>
                    <a:pt x="12861" y="4714"/>
                  </a:cubicBezTo>
                  <a:cubicBezTo>
                    <a:pt x="12770" y="4714"/>
                    <a:pt x="12677" y="4732"/>
                    <a:pt x="12591" y="4762"/>
                  </a:cubicBezTo>
                  <a:cubicBezTo>
                    <a:pt x="12234" y="4892"/>
                    <a:pt x="11920" y="4949"/>
                    <a:pt x="11631" y="4949"/>
                  </a:cubicBezTo>
                  <a:cubicBezTo>
                    <a:pt x="10904" y="4949"/>
                    <a:pt x="10337" y="4589"/>
                    <a:pt x="9631" y="4141"/>
                  </a:cubicBezTo>
                  <a:cubicBezTo>
                    <a:pt x="9010" y="3743"/>
                    <a:pt x="8371" y="3336"/>
                    <a:pt x="7537" y="3127"/>
                  </a:cubicBezTo>
                  <a:cubicBezTo>
                    <a:pt x="7096" y="3019"/>
                    <a:pt x="6659" y="2964"/>
                    <a:pt x="6226" y="2964"/>
                  </a:cubicBezTo>
                  <a:cubicBezTo>
                    <a:pt x="6134" y="2964"/>
                    <a:pt x="6042" y="2966"/>
                    <a:pt x="5950" y="2971"/>
                  </a:cubicBezTo>
                  <a:lnTo>
                    <a:pt x="5950" y="1592"/>
                  </a:lnTo>
                  <a:cubicBezTo>
                    <a:pt x="5950" y="717"/>
                    <a:pt x="5235" y="1"/>
                    <a:pt x="4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08"/>
            <p:cNvSpPr/>
            <p:nvPr/>
          </p:nvSpPr>
          <p:spPr>
            <a:xfrm>
              <a:off x="3524325" y="2189625"/>
              <a:ext cx="45275" cy="45275"/>
            </a:xfrm>
            <a:custGeom>
              <a:rect b="b" l="l" r="r" t="t"/>
              <a:pathLst>
                <a:path extrusionOk="0" h="1811" w="1811">
                  <a:moveTo>
                    <a:pt x="906" y="432"/>
                  </a:moveTo>
                  <a:cubicBezTo>
                    <a:pt x="1166" y="432"/>
                    <a:pt x="1379" y="645"/>
                    <a:pt x="1379" y="906"/>
                  </a:cubicBezTo>
                  <a:cubicBezTo>
                    <a:pt x="1379" y="1166"/>
                    <a:pt x="1166" y="1380"/>
                    <a:pt x="906" y="1380"/>
                  </a:cubicBezTo>
                  <a:cubicBezTo>
                    <a:pt x="645" y="1380"/>
                    <a:pt x="432" y="1166"/>
                    <a:pt x="432" y="906"/>
                  </a:cubicBezTo>
                  <a:cubicBezTo>
                    <a:pt x="432" y="645"/>
                    <a:pt x="645" y="432"/>
                    <a:pt x="906" y="432"/>
                  </a:cubicBezTo>
                  <a:close/>
                  <a:moveTo>
                    <a:pt x="906" y="1"/>
                  </a:moveTo>
                  <a:cubicBezTo>
                    <a:pt x="403" y="1"/>
                    <a:pt x="1" y="408"/>
                    <a:pt x="1" y="906"/>
                  </a:cubicBezTo>
                  <a:cubicBezTo>
                    <a:pt x="1" y="1408"/>
                    <a:pt x="403" y="1811"/>
                    <a:pt x="906" y="1811"/>
                  </a:cubicBezTo>
                  <a:cubicBezTo>
                    <a:pt x="1402" y="1811"/>
                    <a:pt x="1811" y="1408"/>
                    <a:pt x="1811" y="906"/>
                  </a:cubicBezTo>
                  <a:cubicBezTo>
                    <a:pt x="1811" y="408"/>
                    <a:pt x="1402" y="1"/>
                    <a:pt x="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 name="Google Shape;2071;p108"/>
          <p:cNvGrpSpPr/>
          <p:nvPr/>
        </p:nvGrpSpPr>
        <p:grpSpPr>
          <a:xfrm>
            <a:off x="4710575" y="2218425"/>
            <a:ext cx="367275" cy="229275"/>
            <a:chOff x="4710575" y="2218425"/>
            <a:chExt cx="367275" cy="229275"/>
          </a:xfrm>
        </p:grpSpPr>
        <p:sp>
          <p:nvSpPr>
            <p:cNvPr id="2072" name="Google Shape;2072;p108"/>
            <p:cNvSpPr/>
            <p:nvPr/>
          </p:nvSpPr>
          <p:spPr>
            <a:xfrm>
              <a:off x="4710575" y="2218425"/>
              <a:ext cx="367275" cy="229275"/>
            </a:xfrm>
            <a:custGeom>
              <a:rect b="b" l="l" r="r" t="t"/>
              <a:pathLst>
                <a:path extrusionOk="0" h="9171" w="14691">
                  <a:moveTo>
                    <a:pt x="4156" y="2041"/>
                  </a:moveTo>
                  <a:cubicBezTo>
                    <a:pt x="4146" y="2122"/>
                    <a:pt x="4142" y="2202"/>
                    <a:pt x="4142" y="2283"/>
                  </a:cubicBezTo>
                  <a:cubicBezTo>
                    <a:pt x="4142" y="2368"/>
                    <a:pt x="4146" y="2449"/>
                    <a:pt x="4156" y="2530"/>
                  </a:cubicBezTo>
                  <a:lnTo>
                    <a:pt x="3654" y="2530"/>
                  </a:lnTo>
                  <a:lnTo>
                    <a:pt x="3654" y="2041"/>
                  </a:lnTo>
                  <a:close/>
                  <a:moveTo>
                    <a:pt x="6212" y="445"/>
                  </a:moveTo>
                  <a:lnTo>
                    <a:pt x="6212" y="4126"/>
                  </a:lnTo>
                  <a:cubicBezTo>
                    <a:pt x="5293" y="4017"/>
                    <a:pt x="4572" y="3235"/>
                    <a:pt x="4572" y="2283"/>
                  </a:cubicBezTo>
                  <a:cubicBezTo>
                    <a:pt x="4572" y="1336"/>
                    <a:pt x="5293" y="549"/>
                    <a:pt x="6212" y="445"/>
                  </a:cubicBezTo>
                  <a:close/>
                  <a:moveTo>
                    <a:pt x="7130" y="431"/>
                  </a:moveTo>
                  <a:lnTo>
                    <a:pt x="7130" y="4140"/>
                  </a:lnTo>
                  <a:lnTo>
                    <a:pt x="6643" y="4140"/>
                  </a:lnTo>
                  <a:lnTo>
                    <a:pt x="6643" y="431"/>
                  </a:lnTo>
                  <a:close/>
                  <a:moveTo>
                    <a:pt x="13099" y="431"/>
                  </a:moveTo>
                  <a:cubicBezTo>
                    <a:pt x="13739" y="431"/>
                    <a:pt x="14260" y="952"/>
                    <a:pt x="14260" y="1596"/>
                  </a:cubicBezTo>
                  <a:lnTo>
                    <a:pt x="14260" y="2974"/>
                  </a:lnTo>
                  <a:cubicBezTo>
                    <a:pt x="14260" y="3614"/>
                    <a:pt x="13739" y="4140"/>
                    <a:pt x="13099" y="4140"/>
                  </a:cubicBezTo>
                  <a:lnTo>
                    <a:pt x="12620" y="4140"/>
                  </a:lnTo>
                  <a:lnTo>
                    <a:pt x="12620" y="431"/>
                  </a:lnTo>
                  <a:close/>
                  <a:moveTo>
                    <a:pt x="9021" y="5490"/>
                  </a:moveTo>
                  <a:lnTo>
                    <a:pt x="9329" y="6669"/>
                  </a:lnTo>
                  <a:lnTo>
                    <a:pt x="8755" y="6669"/>
                  </a:lnTo>
                  <a:lnTo>
                    <a:pt x="8755" y="5490"/>
                  </a:lnTo>
                  <a:close/>
                  <a:moveTo>
                    <a:pt x="12233" y="4571"/>
                  </a:moveTo>
                  <a:lnTo>
                    <a:pt x="13090" y="7858"/>
                  </a:lnTo>
                  <a:cubicBezTo>
                    <a:pt x="13142" y="8066"/>
                    <a:pt x="13099" y="8289"/>
                    <a:pt x="12967" y="8464"/>
                  </a:cubicBezTo>
                  <a:cubicBezTo>
                    <a:pt x="12830" y="8641"/>
                    <a:pt x="12626" y="8740"/>
                    <a:pt x="12408" y="8740"/>
                  </a:cubicBezTo>
                  <a:lnTo>
                    <a:pt x="10858" y="8740"/>
                  </a:lnTo>
                  <a:cubicBezTo>
                    <a:pt x="10537" y="8740"/>
                    <a:pt x="10257" y="8521"/>
                    <a:pt x="10176" y="8214"/>
                  </a:cubicBezTo>
                  <a:lnTo>
                    <a:pt x="9229" y="4571"/>
                  </a:lnTo>
                  <a:close/>
                  <a:moveTo>
                    <a:pt x="6430" y="0"/>
                  </a:moveTo>
                  <a:cubicBezTo>
                    <a:pt x="5401" y="0"/>
                    <a:pt x="4535" y="677"/>
                    <a:pt x="4246" y="1610"/>
                  </a:cubicBezTo>
                  <a:lnTo>
                    <a:pt x="3436" y="1610"/>
                  </a:lnTo>
                  <a:cubicBezTo>
                    <a:pt x="3317" y="1610"/>
                    <a:pt x="3223" y="1706"/>
                    <a:pt x="3223" y="1824"/>
                  </a:cubicBezTo>
                  <a:lnTo>
                    <a:pt x="3223" y="2069"/>
                  </a:lnTo>
                  <a:lnTo>
                    <a:pt x="2910" y="2069"/>
                  </a:lnTo>
                  <a:lnTo>
                    <a:pt x="2957" y="1876"/>
                  </a:lnTo>
                  <a:cubicBezTo>
                    <a:pt x="2985" y="1762"/>
                    <a:pt x="2915" y="1643"/>
                    <a:pt x="2801" y="1615"/>
                  </a:cubicBezTo>
                  <a:cubicBezTo>
                    <a:pt x="2784" y="1610"/>
                    <a:pt x="2766" y="1608"/>
                    <a:pt x="2749" y="1608"/>
                  </a:cubicBezTo>
                  <a:cubicBezTo>
                    <a:pt x="2651" y="1608"/>
                    <a:pt x="2565" y="1675"/>
                    <a:pt x="2541" y="1772"/>
                  </a:cubicBezTo>
                  <a:lnTo>
                    <a:pt x="2465" y="2069"/>
                  </a:lnTo>
                  <a:lnTo>
                    <a:pt x="2218" y="2069"/>
                  </a:lnTo>
                  <a:lnTo>
                    <a:pt x="2266" y="1876"/>
                  </a:lnTo>
                  <a:cubicBezTo>
                    <a:pt x="2294" y="1762"/>
                    <a:pt x="2228" y="1643"/>
                    <a:pt x="2110" y="1615"/>
                  </a:cubicBezTo>
                  <a:cubicBezTo>
                    <a:pt x="2093" y="1610"/>
                    <a:pt x="2076" y="1608"/>
                    <a:pt x="2059" y="1608"/>
                  </a:cubicBezTo>
                  <a:cubicBezTo>
                    <a:pt x="1963" y="1608"/>
                    <a:pt x="1873" y="1675"/>
                    <a:pt x="1848" y="1772"/>
                  </a:cubicBezTo>
                  <a:lnTo>
                    <a:pt x="1773" y="2069"/>
                  </a:lnTo>
                  <a:lnTo>
                    <a:pt x="1531" y="2069"/>
                  </a:lnTo>
                  <a:lnTo>
                    <a:pt x="1579" y="1876"/>
                  </a:lnTo>
                  <a:cubicBezTo>
                    <a:pt x="1607" y="1762"/>
                    <a:pt x="1536" y="1643"/>
                    <a:pt x="1422" y="1615"/>
                  </a:cubicBezTo>
                  <a:cubicBezTo>
                    <a:pt x="1405" y="1610"/>
                    <a:pt x="1387" y="1608"/>
                    <a:pt x="1370" y="1608"/>
                  </a:cubicBezTo>
                  <a:cubicBezTo>
                    <a:pt x="1271" y="1608"/>
                    <a:pt x="1181" y="1675"/>
                    <a:pt x="1157" y="1772"/>
                  </a:cubicBezTo>
                  <a:lnTo>
                    <a:pt x="1087" y="2069"/>
                  </a:lnTo>
                  <a:lnTo>
                    <a:pt x="840" y="2069"/>
                  </a:lnTo>
                  <a:lnTo>
                    <a:pt x="888" y="1876"/>
                  </a:lnTo>
                  <a:cubicBezTo>
                    <a:pt x="916" y="1762"/>
                    <a:pt x="845" y="1643"/>
                    <a:pt x="731" y="1615"/>
                  </a:cubicBezTo>
                  <a:cubicBezTo>
                    <a:pt x="713" y="1610"/>
                    <a:pt x="696" y="1608"/>
                    <a:pt x="679" y="1608"/>
                  </a:cubicBezTo>
                  <a:cubicBezTo>
                    <a:pt x="581" y="1608"/>
                    <a:pt x="495" y="1675"/>
                    <a:pt x="471" y="1772"/>
                  </a:cubicBezTo>
                  <a:lnTo>
                    <a:pt x="394" y="2069"/>
                  </a:lnTo>
                  <a:lnTo>
                    <a:pt x="219" y="2069"/>
                  </a:lnTo>
                  <a:cubicBezTo>
                    <a:pt x="101" y="2069"/>
                    <a:pt x="1" y="2165"/>
                    <a:pt x="1" y="2283"/>
                  </a:cubicBezTo>
                  <a:cubicBezTo>
                    <a:pt x="1" y="2401"/>
                    <a:pt x="101" y="2501"/>
                    <a:pt x="219" y="2501"/>
                  </a:cubicBezTo>
                  <a:lnTo>
                    <a:pt x="285" y="2501"/>
                  </a:lnTo>
                  <a:lnTo>
                    <a:pt x="239" y="2690"/>
                  </a:lnTo>
                  <a:cubicBezTo>
                    <a:pt x="210" y="2804"/>
                    <a:pt x="276" y="2918"/>
                    <a:pt x="390" y="2951"/>
                  </a:cubicBezTo>
                  <a:cubicBezTo>
                    <a:pt x="409" y="2956"/>
                    <a:pt x="429" y="2959"/>
                    <a:pt x="448" y="2959"/>
                  </a:cubicBezTo>
                  <a:cubicBezTo>
                    <a:pt x="542" y="2959"/>
                    <a:pt x="631" y="2893"/>
                    <a:pt x="655" y="2795"/>
                  </a:cubicBezTo>
                  <a:lnTo>
                    <a:pt x="731" y="2501"/>
                  </a:lnTo>
                  <a:lnTo>
                    <a:pt x="978" y="2501"/>
                  </a:lnTo>
                  <a:lnTo>
                    <a:pt x="930" y="2690"/>
                  </a:lnTo>
                  <a:cubicBezTo>
                    <a:pt x="901" y="2804"/>
                    <a:pt x="967" y="2918"/>
                    <a:pt x="1076" y="2951"/>
                  </a:cubicBezTo>
                  <a:cubicBezTo>
                    <a:pt x="1097" y="2956"/>
                    <a:pt x="1117" y="2959"/>
                    <a:pt x="1137" y="2959"/>
                  </a:cubicBezTo>
                  <a:cubicBezTo>
                    <a:pt x="1234" y="2959"/>
                    <a:pt x="1323" y="2893"/>
                    <a:pt x="1347" y="2795"/>
                  </a:cubicBezTo>
                  <a:lnTo>
                    <a:pt x="1422" y="2501"/>
                  </a:lnTo>
                  <a:lnTo>
                    <a:pt x="1669" y="2501"/>
                  </a:lnTo>
                  <a:lnTo>
                    <a:pt x="1617" y="2690"/>
                  </a:lnTo>
                  <a:cubicBezTo>
                    <a:pt x="1584" y="2828"/>
                    <a:pt x="1688" y="2961"/>
                    <a:pt x="1830" y="2961"/>
                  </a:cubicBezTo>
                  <a:cubicBezTo>
                    <a:pt x="1925" y="2961"/>
                    <a:pt x="2014" y="2894"/>
                    <a:pt x="2038" y="2795"/>
                  </a:cubicBezTo>
                  <a:lnTo>
                    <a:pt x="2110" y="2501"/>
                  </a:lnTo>
                  <a:lnTo>
                    <a:pt x="2355" y="2501"/>
                  </a:lnTo>
                  <a:lnTo>
                    <a:pt x="2309" y="2690"/>
                  </a:lnTo>
                  <a:cubicBezTo>
                    <a:pt x="2280" y="2804"/>
                    <a:pt x="2346" y="2918"/>
                    <a:pt x="2460" y="2951"/>
                  </a:cubicBezTo>
                  <a:cubicBezTo>
                    <a:pt x="2479" y="2956"/>
                    <a:pt x="2499" y="2959"/>
                    <a:pt x="2518" y="2959"/>
                  </a:cubicBezTo>
                  <a:cubicBezTo>
                    <a:pt x="2613" y="2959"/>
                    <a:pt x="2701" y="2893"/>
                    <a:pt x="2725" y="2795"/>
                  </a:cubicBezTo>
                  <a:lnTo>
                    <a:pt x="2801" y="2501"/>
                  </a:lnTo>
                  <a:lnTo>
                    <a:pt x="3223" y="2501"/>
                  </a:lnTo>
                  <a:lnTo>
                    <a:pt x="3223" y="2742"/>
                  </a:lnTo>
                  <a:cubicBezTo>
                    <a:pt x="3223" y="2865"/>
                    <a:pt x="3317" y="2961"/>
                    <a:pt x="3436" y="2961"/>
                  </a:cubicBezTo>
                  <a:lnTo>
                    <a:pt x="4246" y="2961"/>
                  </a:lnTo>
                  <a:cubicBezTo>
                    <a:pt x="4535" y="3894"/>
                    <a:pt x="5401" y="4571"/>
                    <a:pt x="6430" y="4571"/>
                  </a:cubicBezTo>
                  <a:lnTo>
                    <a:pt x="8779" y="4571"/>
                  </a:lnTo>
                  <a:lnTo>
                    <a:pt x="8907" y="5059"/>
                  </a:lnTo>
                  <a:lnTo>
                    <a:pt x="8538" y="5059"/>
                  </a:lnTo>
                  <a:cubicBezTo>
                    <a:pt x="8420" y="5059"/>
                    <a:pt x="8324" y="5154"/>
                    <a:pt x="8324" y="5272"/>
                  </a:cubicBezTo>
                  <a:lnTo>
                    <a:pt x="8324" y="6883"/>
                  </a:lnTo>
                  <a:cubicBezTo>
                    <a:pt x="8324" y="7001"/>
                    <a:pt x="8420" y="7100"/>
                    <a:pt x="8538" y="7100"/>
                  </a:cubicBezTo>
                  <a:lnTo>
                    <a:pt x="9443" y="7100"/>
                  </a:lnTo>
                  <a:lnTo>
                    <a:pt x="9760" y="8322"/>
                  </a:lnTo>
                  <a:cubicBezTo>
                    <a:pt x="9892" y="8820"/>
                    <a:pt x="10342" y="9170"/>
                    <a:pt x="10858" y="9170"/>
                  </a:cubicBezTo>
                  <a:lnTo>
                    <a:pt x="12408" y="9170"/>
                  </a:lnTo>
                  <a:cubicBezTo>
                    <a:pt x="12763" y="9170"/>
                    <a:pt x="13090" y="9010"/>
                    <a:pt x="13308" y="8730"/>
                  </a:cubicBezTo>
                  <a:cubicBezTo>
                    <a:pt x="13521" y="8446"/>
                    <a:pt x="13597" y="8090"/>
                    <a:pt x="13507" y="7749"/>
                  </a:cubicBezTo>
                  <a:lnTo>
                    <a:pt x="12677" y="4571"/>
                  </a:lnTo>
                  <a:lnTo>
                    <a:pt x="13099" y="4571"/>
                  </a:lnTo>
                  <a:cubicBezTo>
                    <a:pt x="13976" y="4571"/>
                    <a:pt x="14691" y="3855"/>
                    <a:pt x="14691" y="2974"/>
                  </a:cubicBezTo>
                  <a:lnTo>
                    <a:pt x="14691" y="1596"/>
                  </a:lnTo>
                  <a:cubicBezTo>
                    <a:pt x="14691" y="715"/>
                    <a:pt x="13976" y="0"/>
                    <a:pt x="13099" y="0"/>
                  </a:cubicBezTo>
                  <a:lnTo>
                    <a:pt x="11029" y="0"/>
                  </a:lnTo>
                  <a:cubicBezTo>
                    <a:pt x="10911" y="0"/>
                    <a:pt x="10812" y="95"/>
                    <a:pt x="10812" y="213"/>
                  </a:cubicBezTo>
                  <a:cubicBezTo>
                    <a:pt x="10812" y="331"/>
                    <a:pt x="10911" y="431"/>
                    <a:pt x="11029" y="431"/>
                  </a:cubicBezTo>
                  <a:lnTo>
                    <a:pt x="12190" y="431"/>
                  </a:lnTo>
                  <a:lnTo>
                    <a:pt x="12190" y="4140"/>
                  </a:lnTo>
                  <a:lnTo>
                    <a:pt x="7561" y="4140"/>
                  </a:lnTo>
                  <a:lnTo>
                    <a:pt x="7561" y="431"/>
                  </a:lnTo>
                  <a:lnTo>
                    <a:pt x="9992" y="431"/>
                  </a:lnTo>
                  <a:cubicBezTo>
                    <a:pt x="10110" y="431"/>
                    <a:pt x="10210" y="331"/>
                    <a:pt x="10210" y="213"/>
                  </a:cubicBezTo>
                  <a:cubicBezTo>
                    <a:pt x="10210" y="95"/>
                    <a:pt x="10110" y="0"/>
                    <a:pt x="99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08"/>
            <p:cNvSpPr/>
            <p:nvPr/>
          </p:nvSpPr>
          <p:spPr>
            <a:xfrm>
              <a:off x="4923425" y="2241375"/>
              <a:ext cx="68225" cy="10800"/>
            </a:xfrm>
            <a:custGeom>
              <a:rect b="b" l="l" r="r" t="t"/>
              <a:pathLst>
                <a:path extrusionOk="0" h="432" w="2729">
                  <a:moveTo>
                    <a:pt x="213" y="1"/>
                  </a:moveTo>
                  <a:cubicBezTo>
                    <a:pt x="94" y="1"/>
                    <a:pt x="0" y="95"/>
                    <a:pt x="0" y="219"/>
                  </a:cubicBezTo>
                  <a:cubicBezTo>
                    <a:pt x="0" y="337"/>
                    <a:pt x="94" y="432"/>
                    <a:pt x="213" y="432"/>
                  </a:cubicBezTo>
                  <a:lnTo>
                    <a:pt x="2515" y="432"/>
                  </a:lnTo>
                  <a:cubicBezTo>
                    <a:pt x="2634" y="432"/>
                    <a:pt x="2729" y="337"/>
                    <a:pt x="2729" y="219"/>
                  </a:cubicBezTo>
                  <a:cubicBezTo>
                    <a:pt x="2729" y="95"/>
                    <a:pt x="2634" y="1"/>
                    <a:pt x="25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08"/>
            <p:cNvSpPr/>
            <p:nvPr/>
          </p:nvSpPr>
          <p:spPr>
            <a:xfrm>
              <a:off x="4923425" y="2270150"/>
              <a:ext cx="68225" cy="10825"/>
            </a:xfrm>
            <a:custGeom>
              <a:rect b="b" l="l" r="r" t="t"/>
              <a:pathLst>
                <a:path extrusionOk="0" h="433" w="2729">
                  <a:moveTo>
                    <a:pt x="213" y="0"/>
                  </a:moveTo>
                  <a:cubicBezTo>
                    <a:pt x="94" y="0"/>
                    <a:pt x="0" y="96"/>
                    <a:pt x="0" y="214"/>
                  </a:cubicBezTo>
                  <a:cubicBezTo>
                    <a:pt x="0" y="332"/>
                    <a:pt x="94" y="432"/>
                    <a:pt x="213" y="432"/>
                  </a:cubicBezTo>
                  <a:lnTo>
                    <a:pt x="2515" y="432"/>
                  </a:lnTo>
                  <a:cubicBezTo>
                    <a:pt x="2634" y="432"/>
                    <a:pt x="2729" y="332"/>
                    <a:pt x="2729" y="214"/>
                  </a:cubicBezTo>
                  <a:cubicBezTo>
                    <a:pt x="2729" y="96"/>
                    <a:pt x="2634" y="0"/>
                    <a:pt x="2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08"/>
            <p:cNvSpPr/>
            <p:nvPr/>
          </p:nvSpPr>
          <p:spPr>
            <a:xfrm>
              <a:off x="4923425" y="2298950"/>
              <a:ext cx="68225" cy="10775"/>
            </a:xfrm>
            <a:custGeom>
              <a:rect b="b" l="l" r="r" t="t"/>
              <a:pathLst>
                <a:path extrusionOk="0" h="431" w="2729">
                  <a:moveTo>
                    <a:pt x="213" y="0"/>
                  </a:moveTo>
                  <a:cubicBezTo>
                    <a:pt x="94" y="0"/>
                    <a:pt x="0" y="94"/>
                    <a:pt x="0" y="213"/>
                  </a:cubicBezTo>
                  <a:cubicBezTo>
                    <a:pt x="0" y="332"/>
                    <a:pt x="94" y="431"/>
                    <a:pt x="213" y="431"/>
                  </a:cubicBezTo>
                  <a:lnTo>
                    <a:pt x="2515" y="431"/>
                  </a:lnTo>
                  <a:cubicBezTo>
                    <a:pt x="2634" y="431"/>
                    <a:pt x="2729" y="332"/>
                    <a:pt x="2729" y="213"/>
                  </a:cubicBezTo>
                  <a:cubicBezTo>
                    <a:pt x="2729" y="94"/>
                    <a:pt x="2634" y="0"/>
                    <a:pt x="2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 name="Google Shape;2076;p108"/>
          <p:cNvSpPr/>
          <p:nvPr/>
        </p:nvSpPr>
        <p:spPr>
          <a:xfrm>
            <a:off x="4150450" y="2080425"/>
            <a:ext cx="258050" cy="367275"/>
          </a:xfrm>
          <a:custGeom>
            <a:rect b="b" l="l" r="r" t="t"/>
            <a:pathLst>
              <a:path extrusionOk="0" h="14691" w="10322">
                <a:moveTo>
                  <a:pt x="2762" y="892"/>
                </a:moveTo>
                <a:lnTo>
                  <a:pt x="2762" y="3218"/>
                </a:lnTo>
                <a:lnTo>
                  <a:pt x="1815" y="3218"/>
                </a:lnTo>
                <a:lnTo>
                  <a:pt x="1815" y="892"/>
                </a:lnTo>
                <a:close/>
                <a:moveTo>
                  <a:pt x="1384" y="433"/>
                </a:moveTo>
                <a:lnTo>
                  <a:pt x="1384" y="3677"/>
                </a:lnTo>
                <a:lnTo>
                  <a:pt x="431" y="3677"/>
                </a:lnTo>
                <a:lnTo>
                  <a:pt x="431" y="433"/>
                </a:lnTo>
                <a:close/>
                <a:moveTo>
                  <a:pt x="7348" y="892"/>
                </a:moveTo>
                <a:cubicBezTo>
                  <a:pt x="8750" y="892"/>
                  <a:pt x="9891" y="2033"/>
                  <a:pt x="9891" y="3435"/>
                </a:cubicBezTo>
                <a:lnTo>
                  <a:pt x="9891" y="4511"/>
                </a:lnTo>
                <a:cubicBezTo>
                  <a:pt x="9546" y="3900"/>
                  <a:pt x="9001" y="3218"/>
                  <a:pt x="8267" y="3218"/>
                </a:cubicBezTo>
                <a:lnTo>
                  <a:pt x="7333" y="3218"/>
                </a:lnTo>
                <a:lnTo>
                  <a:pt x="7333" y="892"/>
                </a:lnTo>
                <a:close/>
                <a:moveTo>
                  <a:pt x="218" y="1"/>
                </a:moveTo>
                <a:cubicBezTo>
                  <a:pt x="100" y="1"/>
                  <a:pt x="0" y="96"/>
                  <a:pt x="0" y="214"/>
                </a:cubicBezTo>
                <a:lnTo>
                  <a:pt x="0" y="3895"/>
                </a:lnTo>
                <a:cubicBezTo>
                  <a:pt x="0" y="4014"/>
                  <a:pt x="100" y="4108"/>
                  <a:pt x="218" y="4108"/>
                </a:cubicBezTo>
                <a:lnTo>
                  <a:pt x="1596" y="4108"/>
                </a:lnTo>
                <a:cubicBezTo>
                  <a:pt x="1715" y="4108"/>
                  <a:pt x="1815" y="4014"/>
                  <a:pt x="1815" y="3895"/>
                </a:cubicBezTo>
                <a:lnTo>
                  <a:pt x="1815" y="3649"/>
                </a:lnTo>
                <a:lnTo>
                  <a:pt x="2890" y="3649"/>
                </a:lnTo>
                <a:lnTo>
                  <a:pt x="3890" y="4653"/>
                </a:lnTo>
                <a:cubicBezTo>
                  <a:pt x="3103" y="8007"/>
                  <a:pt x="3207" y="9589"/>
                  <a:pt x="3335" y="11583"/>
                </a:cubicBezTo>
                <a:cubicBezTo>
                  <a:pt x="3392" y="12403"/>
                  <a:pt x="3454" y="13326"/>
                  <a:pt x="3454" y="14473"/>
                </a:cubicBezTo>
                <a:cubicBezTo>
                  <a:pt x="3454" y="14591"/>
                  <a:pt x="3548" y="14690"/>
                  <a:pt x="3667" y="14690"/>
                </a:cubicBezTo>
                <a:cubicBezTo>
                  <a:pt x="3785" y="14690"/>
                  <a:pt x="3885" y="14591"/>
                  <a:pt x="3885" y="14473"/>
                </a:cubicBezTo>
                <a:cubicBezTo>
                  <a:pt x="3885" y="13312"/>
                  <a:pt x="3824" y="12379"/>
                  <a:pt x="3767" y="11555"/>
                </a:cubicBezTo>
                <a:cubicBezTo>
                  <a:pt x="3638" y="9603"/>
                  <a:pt x="3539" y="8059"/>
                  <a:pt x="4297" y="4800"/>
                </a:cubicBezTo>
                <a:lnTo>
                  <a:pt x="5713" y="4800"/>
                </a:lnTo>
                <a:cubicBezTo>
                  <a:pt x="5405" y="6756"/>
                  <a:pt x="5533" y="7429"/>
                  <a:pt x="5741" y="8518"/>
                </a:cubicBezTo>
                <a:cubicBezTo>
                  <a:pt x="5940" y="9570"/>
                  <a:pt x="6211" y="11006"/>
                  <a:pt x="6211" y="14473"/>
                </a:cubicBezTo>
                <a:cubicBezTo>
                  <a:pt x="6211" y="14591"/>
                  <a:pt x="6310" y="14690"/>
                  <a:pt x="6428" y="14690"/>
                </a:cubicBezTo>
                <a:cubicBezTo>
                  <a:pt x="6546" y="14690"/>
                  <a:pt x="6642" y="14591"/>
                  <a:pt x="6642" y="14473"/>
                </a:cubicBezTo>
                <a:cubicBezTo>
                  <a:pt x="6642" y="10967"/>
                  <a:pt x="6367" y="9504"/>
                  <a:pt x="6163" y="8438"/>
                </a:cubicBezTo>
                <a:cubicBezTo>
                  <a:pt x="5960" y="7362"/>
                  <a:pt x="5836" y="6714"/>
                  <a:pt x="6168" y="4686"/>
                </a:cubicBezTo>
                <a:lnTo>
                  <a:pt x="7206" y="3649"/>
                </a:lnTo>
                <a:lnTo>
                  <a:pt x="8267" y="3649"/>
                </a:lnTo>
                <a:cubicBezTo>
                  <a:pt x="9082" y="3649"/>
                  <a:pt x="9725" y="5037"/>
                  <a:pt x="9906" y="5571"/>
                </a:cubicBezTo>
                <a:cubicBezTo>
                  <a:pt x="9935" y="5660"/>
                  <a:pt x="10020" y="5722"/>
                  <a:pt x="10112" y="5722"/>
                </a:cubicBezTo>
                <a:cubicBezTo>
                  <a:pt x="10124" y="5722"/>
                  <a:pt x="10135" y="5721"/>
                  <a:pt x="10147" y="5719"/>
                </a:cubicBezTo>
                <a:cubicBezTo>
                  <a:pt x="10247" y="5700"/>
                  <a:pt x="10322" y="5606"/>
                  <a:pt x="10322" y="5506"/>
                </a:cubicBezTo>
                <a:lnTo>
                  <a:pt x="10322" y="3435"/>
                </a:lnTo>
                <a:cubicBezTo>
                  <a:pt x="10322" y="1791"/>
                  <a:pt x="8986" y="461"/>
                  <a:pt x="7348" y="461"/>
                </a:cubicBezTo>
                <a:lnTo>
                  <a:pt x="6428" y="461"/>
                </a:lnTo>
                <a:cubicBezTo>
                  <a:pt x="6310" y="461"/>
                  <a:pt x="6211" y="556"/>
                  <a:pt x="6211" y="674"/>
                </a:cubicBezTo>
                <a:cubicBezTo>
                  <a:pt x="6211" y="792"/>
                  <a:pt x="6310" y="892"/>
                  <a:pt x="6428" y="892"/>
                </a:cubicBezTo>
                <a:lnTo>
                  <a:pt x="6902" y="892"/>
                </a:lnTo>
                <a:lnTo>
                  <a:pt x="6902" y="3345"/>
                </a:lnTo>
                <a:lnTo>
                  <a:pt x="5879" y="4369"/>
                </a:lnTo>
                <a:lnTo>
                  <a:pt x="4216" y="4369"/>
                </a:lnTo>
                <a:lnTo>
                  <a:pt x="3193" y="3345"/>
                </a:lnTo>
                <a:lnTo>
                  <a:pt x="3193" y="892"/>
                </a:lnTo>
                <a:lnTo>
                  <a:pt x="5420" y="892"/>
                </a:lnTo>
                <a:cubicBezTo>
                  <a:pt x="5543" y="892"/>
                  <a:pt x="5637" y="792"/>
                  <a:pt x="5637" y="674"/>
                </a:cubicBezTo>
                <a:cubicBezTo>
                  <a:pt x="5637" y="556"/>
                  <a:pt x="5543" y="461"/>
                  <a:pt x="5420" y="461"/>
                </a:cubicBezTo>
                <a:lnTo>
                  <a:pt x="1815" y="461"/>
                </a:lnTo>
                <a:lnTo>
                  <a:pt x="1815" y="214"/>
                </a:lnTo>
                <a:cubicBezTo>
                  <a:pt x="1815" y="96"/>
                  <a:pt x="1715" y="1"/>
                  <a:pt x="1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7" name="Google Shape;2077;p108"/>
          <p:cNvGrpSpPr/>
          <p:nvPr/>
        </p:nvGrpSpPr>
        <p:grpSpPr>
          <a:xfrm>
            <a:off x="2867775" y="2206900"/>
            <a:ext cx="367275" cy="240800"/>
            <a:chOff x="2867775" y="2206900"/>
            <a:chExt cx="367275" cy="240800"/>
          </a:xfrm>
        </p:grpSpPr>
        <p:sp>
          <p:nvSpPr>
            <p:cNvPr id="2078" name="Google Shape;2078;p108"/>
            <p:cNvSpPr/>
            <p:nvPr/>
          </p:nvSpPr>
          <p:spPr>
            <a:xfrm>
              <a:off x="2867775" y="2206900"/>
              <a:ext cx="367275" cy="240800"/>
            </a:xfrm>
            <a:custGeom>
              <a:rect b="b" l="l" r="r" t="t"/>
              <a:pathLst>
                <a:path extrusionOk="0" h="9632" w="14691">
                  <a:moveTo>
                    <a:pt x="14259" y="433"/>
                  </a:moveTo>
                  <a:lnTo>
                    <a:pt x="14259" y="921"/>
                  </a:lnTo>
                  <a:lnTo>
                    <a:pt x="12620" y="921"/>
                  </a:lnTo>
                  <a:lnTo>
                    <a:pt x="12620" y="433"/>
                  </a:lnTo>
                  <a:close/>
                  <a:moveTo>
                    <a:pt x="14259" y="1351"/>
                  </a:moveTo>
                  <a:lnTo>
                    <a:pt x="14259" y="7254"/>
                  </a:lnTo>
                  <a:lnTo>
                    <a:pt x="12620" y="8892"/>
                  </a:lnTo>
                  <a:lnTo>
                    <a:pt x="12620" y="8249"/>
                  </a:lnTo>
                  <a:lnTo>
                    <a:pt x="12867" y="8249"/>
                  </a:lnTo>
                  <a:cubicBezTo>
                    <a:pt x="12985" y="8249"/>
                    <a:pt x="13084" y="8153"/>
                    <a:pt x="13084" y="8035"/>
                  </a:cubicBezTo>
                  <a:cubicBezTo>
                    <a:pt x="13084" y="7917"/>
                    <a:pt x="12985" y="7817"/>
                    <a:pt x="12867" y="7817"/>
                  </a:cubicBezTo>
                  <a:lnTo>
                    <a:pt x="12620" y="7817"/>
                  </a:lnTo>
                  <a:lnTo>
                    <a:pt x="12620" y="6870"/>
                  </a:lnTo>
                  <a:lnTo>
                    <a:pt x="12867" y="6870"/>
                  </a:lnTo>
                  <a:cubicBezTo>
                    <a:pt x="12985" y="6870"/>
                    <a:pt x="13084" y="6776"/>
                    <a:pt x="13084" y="6657"/>
                  </a:cubicBezTo>
                  <a:cubicBezTo>
                    <a:pt x="13084" y="6533"/>
                    <a:pt x="12985" y="6439"/>
                    <a:pt x="12867" y="6439"/>
                  </a:cubicBezTo>
                  <a:lnTo>
                    <a:pt x="12620" y="6439"/>
                  </a:lnTo>
                  <a:lnTo>
                    <a:pt x="12620" y="5492"/>
                  </a:lnTo>
                  <a:lnTo>
                    <a:pt x="12867" y="5492"/>
                  </a:lnTo>
                  <a:cubicBezTo>
                    <a:pt x="12985" y="5492"/>
                    <a:pt x="13084" y="5392"/>
                    <a:pt x="13084" y="5274"/>
                  </a:cubicBezTo>
                  <a:cubicBezTo>
                    <a:pt x="13084" y="5155"/>
                    <a:pt x="12985" y="5060"/>
                    <a:pt x="12867" y="5060"/>
                  </a:cubicBezTo>
                  <a:lnTo>
                    <a:pt x="12620" y="5060"/>
                  </a:lnTo>
                  <a:lnTo>
                    <a:pt x="12620" y="4113"/>
                  </a:lnTo>
                  <a:lnTo>
                    <a:pt x="12867" y="4113"/>
                  </a:lnTo>
                  <a:cubicBezTo>
                    <a:pt x="12985" y="4113"/>
                    <a:pt x="13084" y="4014"/>
                    <a:pt x="13084" y="3895"/>
                  </a:cubicBezTo>
                  <a:cubicBezTo>
                    <a:pt x="13084" y="3776"/>
                    <a:pt x="12985" y="3682"/>
                    <a:pt x="12867" y="3682"/>
                  </a:cubicBezTo>
                  <a:lnTo>
                    <a:pt x="12620" y="3682"/>
                  </a:lnTo>
                  <a:lnTo>
                    <a:pt x="12620" y="2729"/>
                  </a:lnTo>
                  <a:lnTo>
                    <a:pt x="12867" y="2729"/>
                  </a:lnTo>
                  <a:cubicBezTo>
                    <a:pt x="12985" y="2729"/>
                    <a:pt x="13084" y="2635"/>
                    <a:pt x="13084" y="2517"/>
                  </a:cubicBezTo>
                  <a:cubicBezTo>
                    <a:pt x="13084" y="2399"/>
                    <a:pt x="12985" y="2299"/>
                    <a:pt x="12867" y="2299"/>
                  </a:cubicBezTo>
                  <a:lnTo>
                    <a:pt x="12620" y="2299"/>
                  </a:lnTo>
                  <a:lnTo>
                    <a:pt x="12620" y="1351"/>
                  </a:lnTo>
                  <a:close/>
                  <a:moveTo>
                    <a:pt x="12189" y="7561"/>
                  </a:moveTo>
                  <a:lnTo>
                    <a:pt x="12189" y="9201"/>
                  </a:lnTo>
                  <a:lnTo>
                    <a:pt x="11701" y="9201"/>
                  </a:lnTo>
                  <a:lnTo>
                    <a:pt x="11701" y="8954"/>
                  </a:lnTo>
                  <a:cubicBezTo>
                    <a:pt x="11701" y="8836"/>
                    <a:pt x="11606" y="8741"/>
                    <a:pt x="11488" y="8741"/>
                  </a:cubicBezTo>
                  <a:cubicBezTo>
                    <a:pt x="11369" y="8741"/>
                    <a:pt x="11269" y="8836"/>
                    <a:pt x="11269" y="8954"/>
                  </a:cubicBezTo>
                  <a:lnTo>
                    <a:pt x="11269" y="9201"/>
                  </a:lnTo>
                  <a:lnTo>
                    <a:pt x="10550" y="9201"/>
                  </a:lnTo>
                  <a:lnTo>
                    <a:pt x="10550" y="7561"/>
                  </a:lnTo>
                  <a:close/>
                  <a:moveTo>
                    <a:pt x="2056" y="1"/>
                  </a:moveTo>
                  <a:cubicBezTo>
                    <a:pt x="924" y="1"/>
                    <a:pt x="1" y="921"/>
                    <a:pt x="1" y="2057"/>
                  </a:cubicBezTo>
                  <a:lnTo>
                    <a:pt x="1" y="7576"/>
                  </a:lnTo>
                  <a:cubicBezTo>
                    <a:pt x="1" y="8708"/>
                    <a:pt x="924" y="9631"/>
                    <a:pt x="2056" y="9631"/>
                  </a:cubicBezTo>
                  <a:lnTo>
                    <a:pt x="8167" y="9631"/>
                  </a:lnTo>
                  <a:cubicBezTo>
                    <a:pt x="8285" y="9631"/>
                    <a:pt x="8381" y="9532"/>
                    <a:pt x="8381" y="9414"/>
                  </a:cubicBezTo>
                  <a:cubicBezTo>
                    <a:pt x="8381" y="9295"/>
                    <a:pt x="8285" y="9201"/>
                    <a:pt x="8167" y="9201"/>
                  </a:cubicBezTo>
                  <a:lnTo>
                    <a:pt x="2056" y="9201"/>
                  </a:lnTo>
                  <a:cubicBezTo>
                    <a:pt x="1161" y="9201"/>
                    <a:pt x="431" y="8471"/>
                    <a:pt x="431" y="7576"/>
                  </a:cubicBezTo>
                  <a:lnTo>
                    <a:pt x="431" y="2057"/>
                  </a:lnTo>
                  <a:cubicBezTo>
                    <a:pt x="431" y="1162"/>
                    <a:pt x="1161" y="433"/>
                    <a:pt x="2056" y="433"/>
                  </a:cubicBezTo>
                  <a:lnTo>
                    <a:pt x="8494" y="433"/>
                  </a:lnTo>
                  <a:cubicBezTo>
                    <a:pt x="9394" y="433"/>
                    <a:pt x="10119" y="1162"/>
                    <a:pt x="10119" y="2057"/>
                  </a:cubicBezTo>
                  <a:lnTo>
                    <a:pt x="10119" y="9201"/>
                  </a:lnTo>
                  <a:lnTo>
                    <a:pt x="9214" y="9201"/>
                  </a:lnTo>
                  <a:cubicBezTo>
                    <a:pt x="9096" y="9201"/>
                    <a:pt x="9001" y="9295"/>
                    <a:pt x="9001" y="9414"/>
                  </a:cubicBezTo>
                  <a:cubicBezTo>
                    <a:pt x="9001" y="9532"/>
                    <a:pt x="9096" y="9631"/>
                    <a:pt x="9214" y="9631"/>
                  </a:cubicBezTo>
                  <a:lnTo>
                    <a:pt x="12406" y="9631"/>
                  </a:lnTo>
                  <a:cubicBezTo>
                    <a:pt x="12463" y="9631"/>
                    <a:pt x="12520" y="9608"/>
                    <a:pt x="12559" y="9565"/>
                  </a:cubicBezTo>
                  <a:lnTo>
                    <a:pt x="14629" y="7495"/>
                  </a:lnTo>
                  <a:cubicBezTo>
                    <a:pt x="14671" y="7458"/>
                    <a:pt x="14690" y="7401"/>
                    <a:pt x="14690" y="7344"/>
                  </a:cubicBezTo>
                  <a:lnTo>
                    <a:pt x="14690" y="215"/>
                  </a:lnTo>
                  <a:cubicBezTo>
                    <a:pt x="14690" y="96"/>
                    <a:pt x="14595" y="1"/>
                    <a:pt x="14477" y="1"/>
                  </a:cubicBezTo>
                  <a:lnTo>
                    <a:pt x="12406" y="1"/>
                  </a:lnTo>
                  <a:cubicBezTo>
                    <a:pt x="12288" y="1"/>
                    <a:pt x="12189" y="96"/>
                    <a:pt x="12189" y="215"/>
                  </a:cubicBezTo>
                  <a:lnTo>
                    <a:pt x="12189" y="7130"/>
                  </a:lnTo>
                  <a:lnTo>
                    <a:pt x="10550" y="7130"/>
                  </a:lnTo>
                  <a:lnTo>
                    <a:pt x="10550" y="2057"/>
                  </a:lnTo>
                  <a:cubicBezTo>
                    <a:pt x="10550" y="921"/>
                    <a:pt x="9631" y="1"/>
                    <a:pt x="8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08"/>
            <p:cNvSpPr/>
            <p:nvPr/>
          </p:nvSpPr>
          <p:spPr>
            <a:xfrm>
              <a:off x="2902225" y="2229900"/>
              <a:ext cx="194850" cy="194825"/>
            </a:xfrm>
            <a:custGeom>
              <a:rect b="b" l="l" r="r" t="t"/>
              <a:pathLst>
                <a:path extrusionOk="0" h="7793" w="7794">
                  <a:moveTo>
                    <a:pt x="3900" y="431"/>
                  </a:moveTo>
                  <a:cubicBezTo>
                    <a:pt x="5809" y="431"/>
                    <a:pt x="7362" y="1986"/>
                    <a:pt x="7362" y="3894"/>
                  </a:cubicBezTo>
                  <a:cubicBezTo>
                    <a:pt x="7362" y="5803"/>
                    <a:pt x="5809" y="7362"/>
                    <a:pt x="3900" y="7362"/>
                  </a:cubicBezTo>
                  <a:cubicBezTo>
                    <a:pt x="1990" y="7362"/>
                    <a:pt x="433" y="5803"/>
                    <a:pt x="433" y="3894"/>
                  </a:cubicBezTo>
                  <a:cubicBezTo>
                    <a:pt x="433" y="1986"/>
                    <a:pt x="1990" y="431"/>
                    <a:pt x="3900" y="431"/>
                  </a:cubicBezTo>
                  <a:close/>
                  <a:moveTo>
                    <a:pt x="3900" y="1"/>
                  </a:moveTo>
                  <a:cubicBezTo>
                    <a:pt x="1749" y="1"/>
                    <a:pt x="0" y="1748"/>
                    <a:pt x="0" y="3894"/>
                  </a:cubicBezTo>
                  <a:cubicBezTo>
                    <a:pt x="0" y="6044"/>
                    <a:pt x="1749" y="7793"/>
                    <a:pt x="3900" y="7793"/>
                  </a:cubicBezTo>
                  <a:cubicBezTo>
                    <a:pt x="6045" y="7793"/>
                    <a:pt x="7794" y="6044"/>
                    <a:pt x="7794" y="3894"/>
                  </a:cubicBezTo>
                  <a:cubicBezTo>
                    <a:pt x="7794" y="1748"/>
                    <a:pt x="6045" y="1"/>
                    <a:pt x="39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08"/>
            <p:cNvSpPr/>
            <p:nvPr/>
          </p:nvSpPr>
          <p:spPr>
            <a:xfrm>
              <a:off x="2951150" y="2281625"/>
              <a:ext cx="97025" cy="97025"/>
            </a:xfrm>
            <a:custGeom>
              <a:rect b="b" l="l" r="r" t="t"/>
              <a:pathLst>
                <a:path extrusionOk="0" h="3881" w="3881">
                  <a:moveTo>
                    <a:pt x="3316" y="433"/>
                  </a:moveTo>
                  <a:cubicBezTo>
                    <a:pt x="3383" y="433"/>
                    <a:pt x="3449" y="482"/>
                    <a:pt x="3449" y="560"/>
                  </a:cubicBezTo>
                  <a:lnTo>
                    <a:pt x="3449" y="3322"/>
                  </a:lnTo>
                  <a:cubicBezTo>
                    <a:pt x="3449" y="3393"/>
                    <a:pt x="3393" y="3450"/>
                    <a:pt x="3321" y="3450"/>
                  </a:cubicBezTo>
                  <a:cubicBezTo>
                    <a:pt x="3250" y="3450"/>
                    <a:pt x="3194" y="3393"/>
                    <a:pt x="3194" y="3322"/>
                  </a:cubicBezTo>
                  <a:lnTo>
                    <a:pt x="3194" y="1493"/>
                  </a:lnTo>
                  <a:cubicBezTo>
                    <a:pt x="3194" y="1365"/>
                    <a:pt x="3083" y="1280"/>
                    <a:pt x="2972" y="1280"/>
                  </a:cubicBezTo>
                  <a:cubicBezTo>
                    <a:pt x="2915" y="1280"/>
                    <a:pt x="2857" y="1302"/>
                    <a:pt x="2814" y="1351"/>
                  </a:cubicBezTo>
                  <a:lnTo>
                    <a:pt x="2037" y="2256"/>
                  </a:lnTo>
                  <a:cubicBezTo>
                    <a:pt x="2014" y="2285"/>
                    <a:pt x="1977" y="2299"/>
                    <a:pt x="1940" y="2299"/>
                  </a:cubicBezTo>
                  <a:cubicBezTo>
                    <a:pt x="1904" y="2299"/>
                    <a:pt x="1867" y="2285"/>
                    <a:pt x="1843" y="2256"/>
                  </a:cubicBezTo>
                  <a:lnTo>
                    <a:pt x="1071" y="1351"/>
                  </a:lnTo>
                  <a:cubicBezTo>
                    <a:pt x="1028" y="1302"/>
                    <a:pt x="970" y="1280"/>
                    <a:pt x="914" y="1280"/>
                  </a:cubicBezTo>
                  <a:cubicBezTo>
                    <a:pt x="802" y="1280"/>
                    <a:pt x="692" y="1365"/>
                    <a:pt x="692" y="1493"/>
                  </a:cubicBezTo>
                  <a:lnTo>
                    <a:pt x="692" y="3322"/>
                  </a:lnTo>
                  <a:cubicBezTo>
                    <a:pt x="692" y="3393"/>
                    <a:pt x="636" y="3450"/>
                    <a:pt x="559" y="3450"/>
                  </a:cubicBezTo>
                  <a:cubicBezTo>
                    <a:pt x="488" y="3450"/>
                    <a:pt x="431" y="3393"/>
                    <a:pt x="431" y="3322"/>
                  </a:cubicBezTo>
                  <a:lnTo>
                    <a:pt x="431" y="560"/>
                  </a:lnTo>
                  <a:cubicBezTo>
                    <a:pt x="431" y="482"/>
                    <a:pt x="497" y="433"/>
                    <a:pt x="564" y="433"/>
                  </a:cubicBezTo>
                  <a:cubicBezTo>
                    <a:pt x="598" y="433"/>
                    <a:pt x="633" y="446"/>
                    <a:pt x="658" y="475"/>
                  </a:cubicBezTo>
                  <a:lnTo>
                    <a:pt x="1777" y="1782"/>
                  </a:lnTo>
                  <a:cubicBezTo>
                    <a:pt x="1820" y="1832"/>
                    <a:pt x="1880" y="1857"/>
                    <a:pt x="1940" y="1857"/>
                  </a:cubicBezTo>
                  <a:cubicBezTo>
                    <a:pt x="2000" y="1857"/>
                    <a:pt x="2061" y="1832"/>
                    <a:pt x="2103" y="1782"/>
                  </a:cubicBezTo>
                  <a:lnTo>
                    <a:pt x="3222" y="475"/>
                  </a:lnTo>
                  <a:cubicBezTo>
                    <a:pt x="3248" y="446"/>
                    <a:pt x="3282" y="433"/>
                    <a:pt x="3316" y="433"/>
                  </a:cubicBezTo>
                  <a:close/>
                  <a:moveTo>
                    <a:pt x="559" y="1"/>
                  </a:moveTo>
                  <a:cubicBezTo>
                    <a:pt x="494" y="1"/>
                    <a:pt x="429" y="12"/>
                    <a:pt x="365" y="35"/>
                  </a:cubicBezTo>
                  <a:cubicBezTo>
                    <a:pt x="147" y="116"/>
                    <a:pt x="0" y="328"/>
                    <a:pt x="0" y="560"/>
                  </a:cubicBezTo>
                  <a:lnTo>
                    <a:pt x="0" y="3322"/>
                  </a:lnTo>
                  <a:cubicBezTo>
                    <a:pt x="0" y="3630"/>
                    <a:pt x="251" y="3881"/>
                    <a:pt x="559" y="3881"/>
                  </a:cubicBezTo>
                  <a:cubicBezTo>
                    <a:pt x="872" y="3881"/>
                    <a:pt x="1123" y="3630"/>
                    <a:pt x="1123" y="3322"/>
                  </a:cubicBezTo>
                  <a:lnTo>
                    <a:pt x="1123" y="2077"/>
                  </a:lnTo>
                  <a:lnTo>
                    <a:pt x="1517" y="2536"/>
                  </a:lnTo>
                  <a:cubicBezTo>
                    <a:pt x="1625" y="2664"/>
                    <a:pt x="1783" y="2728"/>
                    <a:pt x="1941" y="2728"/>
                  </a:cubicBezTo>
                  <a:cubicBezTo>
                    <a:pt x="2099" y="2728"/>
                    <a:pt x="2258" y="2664"/>
                    <a:pt x="2369" y="2536"/>
                  </a:cubicBezTo>
                  <a:lnTo>
                    <a:pt x="2762" y="2077"/>
                  </a:lnTo>
                  <a:lnTo>
                    <a:pt x="2762" y="3322"/>
                  </a:lnTo>
                  <a:cubicBezTo>
                    <a:pt x="2762" y="3630"/>
                    <a:pt x="3013" y="3881"/>
                    <a:pt x="3321" y="3881"/>
                  </a:cubicBezTo>
                  <a:cubicBezTo>
                    <a:pt x="3629" y="3881"/>
                    <a:pt x="3880" y="3630"/>
                    <a:pt x="3880" y="3322"/>
                  </a:cubicBezTo>
                  <a:lnTo>
                    <a:pt x="3880" y="560"/>
                  </a:lnTo>
                  <a:cubicBezTo>
                    <a:pt x="3880" y="328"/>
                    <a:pt x="3734" y="116"/>
                    <a:pt x="3515" y="35"/>
                  </a:cubicBezTo>
                  <a:cubicBezTo>
                    <a:pt x="3453" y="12"/>
                    <a:pt x="3388" y="1"/>
                    <a:pt x="3323" y="1"/>
                  </a:cubicBezTo>
                  <a:cubicBezTo>
                    <a:pt x="3162" y="1"/>
                    <a:pt x="3003" y="70"/>
                    <a:pt x="2895" y="195"/>
                  </a:cubicBezTo>
                  <a:lnTo>
                    <a:pt x="1943" y="1309"/>
                  </a:lnTo>
                  <a:lnTo>
                    <a:pt x="986" y="195"/>
                  </a:lnTo>
                  <a:cubicBezTo>
                    <a:pt x="878" y="70"/>
                    <a:pt x="721" y="1"/>
                    <a:pt x="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 name="Google Shape;2081;p108"/>
          <p:cNvGrpSpPr/>
          <p:nvPr/>
        </p:nvGrpSpPr>
        <p:grpSpPr>
          <a:xfrm>
            <a:off x="2303925" y="2080425"/>
            <a:ext cx="252275" cy="367275"/>
            <a:chOff x="2303925" y="2080425"/>
            <a:chExt cx="252275" cy="367275"/>
          </a:xfrm>
        </p:grpSpPr>
        <p:sp>
          <p:nvSpPr>
            <p:cNvPr id="2082" name="Google Shape;2082;p108"/>
            <p:cNvSpPr/>
            <p:nvPr/>
          </p:nvSpPr>
          <p:spPr>
            <a:xfrm>
              <a:off x="2332625" y="2080425"/>
              <a:ext cx="194825" cy="212025"/>
            </a:xfrm>
            <a:custGeom>
              <a:rect b="b" l="l" r="r" t="t"/>
              <a:pathLst>
                <a:path extrusionOk="0" h="8481" w="7793">
                  <a:moveTo>
                    <a:pt x="2994" y="802"/>
                  </a:moveTo>
                  <a:lnTo>
                    <a:pt x="2994" y="3450"/>
                  </a:lnTo>
                  <a:lnTo>
                    <a:pt x="899" y="3450"/>
                  </a:lnTo>
                  <a:cubicBezTo>
                    <a:pt x="990" y="2223"/>
                    <a:pt x="1815" y="1172"/>
                    <a:pt x="2994" y="802"/>
                  </a:cubicBezTo>
                  <a:close/>
                  <a:moveTo>
                    <a:pt x="4373" y="433"/>
                  </a:moveTo>
                  <a:lnTo>
                    <a:pt x="4373" y="3450"/>
                  </a:lnTo>
                  <a:lnTo>
                    <a:pt x="3424" y="3450"/>
                  </a:lnTo>
                  <a:lnTo>
                    <a:pt x="3424" y="433"/>
                  </a:lnTo>
                  <a:close/>
                  <a:moveTo>
                    <a:pt x="4803" y="802"/>
                  </a:moveTo>
                  <a:cubicBezTo>
                    <a:pt x="5978" y="1172"/>
                    <a:pt x="6807" y="2223"/>
                    <a:pt x="6892" y="3450"/>
                  </a:cubicBezTo>
                  <a:lnTo>
                    <a:pt x="4803" y="3450"/>
                  </a:lnTo>
                  <a:lnTo>
                    <a:pt x="4803" y="802"/>
                  </a:lnTo>
                  <a:close/>
                  <a:moveTo>
                    <a:pt x="6854" y="3881"/>
                  </a:moveTo>
                  <a:cubicBezTo>
                    <a:pt x="6627" y="4349"/>
                    <a:pt x="5617" y="4601"/>
                    <a:pt x="3899" y="4601"/>
                  </a:cubicBezTo>
                  <a:cubicBezTo>
                    <a:pt x="2178" y="4601"/>
                    <a:pt x="1165" y="4349"/>
                    <a:pt x="943" y="3881"/>
                  </a:cubicBezTo>
                  <a:close/>
                  <a:moveTo>
                    <a:pt x="923" y="5031"/>
                  </a:moveTo>
                  <a:lnTo>
                    <a:pt x="923" y="5506"/>
                  </a:lnTo>
                  <a:cubicBezTo>
                    <a:pt x="923" y="5667"/>
                    <a:pt x="933" y="5823"/>
                    <a:pt x="956" y="5975"/>
                  </a:cubicBezTo>
                  <a:cubicBezTo>
                    <a:pt x="943" y="5980"/>
                    <a:pt x="923" y="5980"/>
                    <a:pt x="910" y="5980"/>
                  </a:cubicBezTo>
                  <a:cubicBezTo>
                    <a:pt x="644" y="5980"/>
                    <a:pt x="431" y="5766"/>
                    <a:pt x="431" y="5506"/>
                  </a:cubicBezTo>
                  <a:cubicBezTo>
                    <a:pt x="431" y="5245"/>
                    <a:pt x="644" y="5031"/>
                    <a:pt x="910" y="5031"/>
                  </a:cubicBezTo>
                  <a:close/>
                  <a:moveTo>
                    <a:pt x="6887" y="5031"/>
                  </a:moveTo>
                  <a:cubicBezTo>
                    <a:pt x="7148" y="5031"/>
                    <a:pt x="7361" y="5245"/>
                    <a:pt x="7361" y="5506"/>
                  </a:cubicBezTo>
                  <a:cubicBezTo>
                    <a:pt x="7361" y="5766"/>
                    <a:pt x="7148" y="5980"/>
                    <a:pt x="6887" y="5980"/>
                  </a:cubicBezTo>
                  <a:cubicBezTo>
                    <a:pt x="6868" y="5980"/>
                    <a:pt x="6854" y="5980"/>
                    <a:pt x="6835" y="5975"/>
                  </a:cubicBezTo>
                  <a:cubicBezTo>
                    <a:pt x="6859" y="5823"/>
                    <a:pt x="6874" y="5667"/>
                    <a:pt x="6874" y="5506"/>
                  </a:cubicBezTo>
                  <a:lnTo>
                    <a:pt x="6874" y="5031"/>
                  </a:lnTo>
                  <a:close/>
                  <a:moveTo>
                    <a:pt x="6442" y="4710"/>
                  </a:moveTo>
                  <a:lnTo>
                    <a:pt x="6442" y="5506"/>
                  </a:lnTo>
                  <a:cubicBezTo>
                    <a:pt x="6442" y="6907"/>
                    <a:pt x="5300" y="8050"/>
                    <a:pt x="3899" y="8050"/>
                  </a:cubicBezTo>
                  <a:cubicBezTo>
                    <a:pt x="2497" y="8050"/>
                    <a:pt x="1354" y="6907"/>
                    <a:pt x="1354" y="5506"/>
                  </a:cubicBezTo>
                  <a:lnTo>
                    <a:pt x="1354" y="4710"/>
                  </a:lnTo>
                  <a:cubicBezTo>
                    <a:pt x="1417" y="4734"/>
                    <a:pt x="1487" y="4757"/>
                    <a:pt x="1559" y="4781"/>
                  </a:cubicBezTo>
                  <a:cubicBezTo>
                    <a:pt x="2117" y="4946"/>
                    <a:pt x="2880" y="5031"/>
                    <a:pt x="3899" y="5031"/>
                  </a:cubicBezTo>
                  <a:cubicBezTo>
                    <a:pt x="4913" y="5031"/>
                    <a:pt x="5680" y="4946"/>
                    <a:pt x="6238" y="4781"/>
                  </a:cubicBezTo>
                  <a:cubicBezTo>
                    <a:pt x="6310" y="4757"/>
                    <a:pt x="6376" y="4734"/>
                    <a:pt x="6442" y="4710"/>
                  </a:cubicBezTo>
                  <a:close/>
                  <a:moveTo>
                    <a:pt x="3207" y="1"/>
                  </a:moveTo>
                  <a:cubicBezTo>
                    <a:pt x="3088" y="1"/>
                    <a:pt x="2994" y="96"/>
                    <a:pt x="2994" y="214"/>
                  </a:cubicBezTo>
                  <a:lnTo>
                    <a:pt x="2994" y="352"/>
                  </a:lnTo>
                  <a:cubicBezTo>
                    <a:pt x="1496" y="759"/>
                    <a:pt x="459" y="2110"/>
                    <a:pt x="459" y="3663"/>
                  </a:cubicBezTo>
                  <a:cubicBezTo>
                    <a:pt x="459" y="3999"/>
                    <a:pt x="615" y="4274"/>
                    <a:pt x="923" y="4487"/>
                  </a:cubicBezTo>
                  <a:lnTo>
                    <a:pt x="923" y="4601"/>
                  </a:lnTo>
                  <a:lnTo>
                    <a:pt x="910" y="4601"/>
                  </a:lnTo>
                  <a:cubicBezTo>
                    <a:pt x="407" y="4601"/>
                    <a:pt x="0" y="5003"/>
                    <a:pt x="0" y="5506"/>
                  </a:cubicBezTo>
                  <a:cubicBezTo>
                    <a:pt x="0" y="6003"/>
                    <a:pt x="407" y="6410"/>
                    <a:pt x="910" y="6410"/>
                  </a:cubicBezTo>
                  <a:cubicBezTo>
                    <a:pt x="956" y="6410"/>
                    <a:pt x="1009" y="6406"/>
                    <a:pt x="1056" y="6396"/>
                  </a:cubicBezTo>
                  <a:cubicBezTo>
                    <a:pt x="1439" y="7604"/>
                    <a:pt x="2567" y="8481"/>
                    <a:pt x="3899" y="8481"/>
                  </a:cubicBezTo>
                  <a:cubicBezTo>
                    <a:pt x="5225" y="8481"/>
                    <a:pt x="6356" y="7604"/>
                    <a:pt x="6736" y="6396"/>
                  </a:cubicBezTo>
                  <a:cubicBezTo>
                    <a:pt x="6783" y="6406"/>
                    <a:pt x="6835" y="6410"/>
                    <a:pt x="6887" y="6410"/>
                  </a:cubicBezTo>
                  <a:cubicBezTo>
                    <a:pt x="7385" y="6410"/>
                    <a:pt x="7792" y="6003"/>
                    <a:pt x="7792" y="5506"/>
                  </a:cubicBezTo>
                  <a:cubicBezTo>
                    <a:pt x="7792" y="5003"/>
                    <a:pt x="7385" y="4601"/>
                    <a:pt x="6887" y="4601"/>
                  </a:cubicBezTo>
                  <a:lnTo>
                    <a:pt x="6874" y="4601"/>
                  </a:lnTo>
                  <a:lnTo>
                    <a:pt x="6874" y="4487"/>
                  </a:lnTo>
                  <a:cubicBezTo>
                    <a:pt x="7176" y="4274"/>
                    <a:pt x="7333" y="3999"/>
                    <a:pt x="7333" y="3663"/>
                  </a:cubicBezTo>
                  <a:cubicBezTo>
                    <a:pt x="7333" y="2114"/>
                    <a:pt x="6295" y="759"/>
                    <a:pt x="4803" y="352"/>
                  </a:cubicBezTo>
                  <a:lnTo>
                    <a:pt x="4803" y="214"/>
                  </a:lnTo>
                  <a:cubicBezTo>
                    <a:pt x="4803" y="96"/>
                    <a:pt x="4703" y="1"/>
                    <a:pt x="45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08"/>
            <p:cNvSpPr/>
            <p:nvPr/>
          </p:nvSpPr>
          <p:spPr>
            <a:xfrm>
              <a:off x="2395475" y="2206900"/>
              <a:ext cx="10800" cy="10825"/>
            </a:xfrm>
            <a:custGeom>
              <a:rect b="b" l="l" r="r" t="t"/>
              <a:pathLst>
                <a:path extrusionOk="0" h="433" w="432">
                  <a:moveTo>
                    <a:pt x="219" y="1"/>
                  </a:moveTo>
                  <a:cubicBezTo>
                    <a:pt x="101" y="1"/>
                    <a:pt x="1" y="96"/>
                    <a:pt x="1" y="215"/>
                  </a:cubicBezTo>
                  <a:cubicBezTo>
                    <a:pt x="1" y="333"/>
                    <a:pt x="101" y="433"/>
                    <a:pt x="219" y="433"/>
                  </a:cubicBezTo>
                  <a:cubicBezTo>
                    <a:pt x="337" y="433"/>
                    <a:pt x="432" y="333"/>
                    <a:pt x="432" y="215"/>
                  </a:cubicBezTo>
                  <a:cubicBezTo>
                    <a:pt x="432" y="96"/>
                    <a:pt x="337"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08"/>
            <p:cNvSpPr/>
            <p:nvPr/>
          </p:nvSpPr>
          <p:spPr>
            <a:xfrm>
              <a:off x="2453750" y="2206900"/>
              <a:ext cx="10800" cy="10825"/>
            </a:xfrm>
            <a:custGeom>
              <a:rect b="b" l="l" r="r" t="t"/>
              <a:pathLst>
                <a:path extrusionOk="0" h="433" w="432">
                  <a:moveTo>
                    <a:pt x="214" y="1"/>
                  </a:moveTo>
                  <a:cubicBezTo>
                    <a:pt x="96" y="1"/>
                    <a:pt x="1" y="96"/>
                    <a:pt x="1" y="215"/>
                  </a:cubicBezTo>
                  <a:cubicBezTo>
                    <a:pt x="1" y="333"/>
                    <a:pt x="96" y="433"/>
                    <a:pt x="214" y="433"/>
                  </a:cubicBezTo>
                  <a:cubicBezTo>
                    <a:pt x="337" y="433"/>
                    <a:pt x="431" y="333"/>
                    <a:pt x="431" y="215"/>
                  </a:cubicBezTo>
                  <a:cubicBezTo>
                    <a:pt x="431" y="96"/>
                    <a:pt x="337"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08"/>
            <p:cNvSpPr/>
            <p:nvPr/>
          </p:nvSpPr>
          <p:spPr>
            <a:xfrm>
              <a:off x="2407450" y="2235575"/>
              <a:ext cx="45275" cy="28100"/>
            </a:xfrm>
            <a:custGeom>
              <a:rect b="b" l="l" r="r" t="t"/>
              <a:pathLst>
                <a:path extrusionOk="0" h="1124" w="1811">
                  <a:moveTo>
                    <a:pt x="1327" y="432"/>
                  </a:moveTo>
                  <a:cubicBezTo>
                    <a:pt x="1247" y="588"/>
                    <a:pt x="1090" y="692"/>
                    <a:pt x="906" y="692"/>
                  </a:cubicBezTo>
                  <a:cubicBezTo>
                    <a:pt x="720" y="692"/>
                    <a:pt x="560" y="588"/>
                    <a:pt x="484" y="432"/>
                  </a:cubicBezTo>
                  <a:close/>
                  <a:moveTo>
                    <a:pt x="214" y="1"/>
                  </a:moveTo>
                  <a:cubicBezTo>
                    <a:pt x="95" y="1"/>
                    <a:pt x="1" y="100"/>
                    <a:pt x="1" y="218"/>
                  </a:cubicBezTo>
                  <a:cubicBezTo>
                    <a:pt x="1" y="716"/>
                    <a:pt x="403" y="1123"/>
                    <a:pt x="906" y="1123"/>
                  </a:cubicBezTo>
                  <a:cubicBezTo>
                    <a:pt x="1402" y="1123"/>
                    <a:pt x="1810" y="716"/>
                    <a:pt x="1810" y="218"/>
                  </a:cubicBezTo>
                  <a:cubicBezTo>
                    <a:pt x="1810" y="100"/>
                    <a:pt x="1710" y="1"/>
                    <a:pt x="15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08"/>
            <p:cNvSpPr/>
            <p:nvPr/>
          </p:nvSpPr>
          <p:spPr>
            <a:xfrm>
              <a:off x="2303925" y="2293150"/>
              <a:ext cx="252275" cy="154550"/>
            </a:xfrm>
            <a:custGeom>
              <a:rect b="b" l="l" r="r" t="t"/>
              <a:pathLst>
                <a:path extrusionOk="0" h="6182" w="10091">
                  <a:moveTo>
                    <a:pt x="3796" y="431"/>
                  </a:moveTo>
                  <a:lnTo>
                    <a:pt x="4454" y="1227"/>
                  </a:lnTo>
                  <a:lnTo>
                    <a:pt x="4454" y="1227"/>
                  </a:lnTo>
                  <a:lnTo>
                    <a:pt x="3464" y="980"/>
                  </a:lnTo>
                  <a:lnTo>
                    <a:pt x="3602" y="431"/>
                  </a:lnTo>
                  <a:close/>
                  <a:moveTo>
                    <a:pt x="6487" y="431"/>
                  </a:moveTo>
                  <a:lnTo>
                    <a:pt x="6623" y="980"/>
                  </a:lnTo>
                  <a:lnTo>
                    <a:pt x="5634" y="1227"/>
                  </a:lnTo>
                  <a:lnTo>
                    <a:pt x="6297" y="431"/>
                  </a:lnTo>
                  <a:close/>
                  <a:moveTo>
                    <a:pt x="5733" y="431"/>
                  </a:moveTo>
                  <a:lnTo>
                    <a:pt x="5047" y="1260"/>
                  </a:lnTo>
                  <a:lnTo>
                    <a:pt x="4355" y="431"/>
                  </a:lnTo>
                  <a:close/>
                  <a:moveTo>
                    <a:pt x="7296" y="431"/>
                  </a:moveTo>
                  <a:lnTo>
                    <a:pt x="6487" y="3680"/>
                  </a:lnTo>
                  <a:lnTo>
                    <a:pt x="3602" y="3680"/>
                  </a:lnTo>
                  <a:lnTo>
                    <a:pt x="2792" y="431"/>
                  </a:lnTo>
                  <a:lnTo>
                    <a:pt x="3162" y="431"/>
                  </a:lnTo>
                  <a:lnTo>
                    <a:pt x="2996" y="1085"/>
                  </a:lnTo>
                  <a:cubicBezTo>
                    <a:pt x="2967" y="1198"/>
                    <a:pt x="3038" y="1317"/>
                    <a:pt x="3151" y="1345"/>
                  </a:cubicBezTo>
                  <a:lnTo>
                    <a:pt x="4990" y="1804"/>
                  </a:lnTo>
                  <a:cubicBezTo>
                    <a:pt x="5004" y="1810"/>
                    <a:pt x="5024" y="1812"/>
                    <a:pt x="5044" y="1812"/>
                  </a:cubicBezTo>
                  <a:cubicBezTo>
                    <a:pt x="5064" y="1812"/>
                    <a:pt x="5085" y="1810"/>
                    <a:pt x="5099" y="1804"/>
                  </a:cubicBezTo>
                  <a:lnTo>
                    <a:pt x="6936" y="1345"/>
                  </a:lnTo>
                  <a:cubicBezTo>
                    <a:pt x="7055" y="1317"/>
                    <a:pt x="7121" y="1198"/>
                    <a:pt x="7093" y="1085"/>
                  </a:cubicBezTo>
                  <a:lnTo>
                    <a:pt x="6931" y="431"/>
                  </a:lnTo>
                  <a:close/>
                  <a:moveTo>
                    <a:pt x="1133" y="0"/>
                  </a:moveTo>
                  <a:cubicBezTo>
                    <a:pt x="508" y="0"/>
                    <a:pt x="1" y="507"/>
                    <a:pt x="1" y="1137"/>
                  </a:cubicBezTo>
                  <a:lnTo>
                    <a:pt x="1" y="5964"/>
                  </a:lnTo>
                  <a:cubicBezTo>
                    <a:pt x="1" y="6082"/>
                    <a:pt x="96" y="6181"/>
                    <a:pt x="215" y="6181"/>
                  </a:cubicBezTo>
                  <a:cubicBezTo>
                    <a:pt x="333" y="6181"/>
                    <a:pt x="433" y="6082"/>
                    <a:pt x="433" y="5964"/>
                  </a:cubicBezTo>
                  <a:lnTo>
                    <a:pt x="433" y="1137"/>
                  </a:lnTo>
                  <a:cubicBezTo>
                    <a:pt x="433" y="748"/>
                    <a:pt x="746" y="431"/>
                    <a:pt x="1133" y="431"/>
                  </a:cubicBezTo>
                  <a:lnTo>
                    <a:pt x="1380" y="431"/>
                  </a:lnTo>
                  <a:lnTo>
                    <a:pt x="1380" y="5964"/>
                  </a:lnTo>
                  <a:cubicBezTo>
                    <a:pt x="1380" y="6082"/>
                    <a:pt x="1474" y="6181"/>
                    <a:pt x="1593" y="6181"/>
                  </a:cubicBezTo>
                  <a:cubicBezTo>
                    <a:pt x="1717" y="6181"/>
                    <a:pt x="1811" y="6082"/>
                    <a:pt x="1811" y="5964"/>
                  </a:cubicBezTo>
                  <a:lnTo>
                    <a:pt x="1811" y="431"/>
                  </a:lnTo>
                  <a:lnTo>
                    <a:pt x="2346" y="431"/>
                  </a:lnTo>
                  <a:lnTo>
                    <a:pt x="3227" y="3946"/>
                  </a:lnTo>
                  <a:cubicBezTo>
                    <a:pt x="3251" y="4045"/>
                    <a:pt x="3337" y="4111"/>
                    <a:pt x="3436" y="4111"/>
                  </a:cubicBezTo>
                  <a:lnTo>
                    <a:pt x="6657" y="4111"/>
                  </a:lnTo>
                  <a:cubicBezTo>
                    <a:pt x="6752" y="4111"/>
                    <a:pt x="6842" y="4045"/>
                    <a:pt x="6866" y="3946"/>
                  </a:cubicBezTo>
                  <a:lnTo>
                    <a:pt x="7742" y="431"/>
                  </a:lnTo>
                  <a:lnTo>
                    <a:pt x="8278" y="431"/>
                  </a:lnTo>
                  <a:lnTo>
                    <a:pt x="8278" y="5964"/>
                  </a:lnTo>
                  <a:cubicBezTo>
                    <a:pt x="8278" y="6082"/>
                    <a:pt x="8376" y="6181"/>
                    <a:pt x="8495" y="6181"/>
                  </a:cubicBezTo>
                  <a:cubicBezTo>
                    <a:pt x="8613" y="6181"/>
                    <a:pt x="8708" y="6082"/>
                    <a:pt x="8708" y="5964"/>
                  </a:cubicBezTo>
                  <a:lnTo>
                    <a:pt x="8708" y="431"/>
                  </a:lnTo>
                  <a:lnTo>
                    <a:pt x="8954" y="431"/>
                  </a:lnTo>
                  <a:cubicBezTo>
                    <a:pt x="9343" y="431"/>
                    <a:pt x="9660" y="748"/>
                    <a:pt x="9660" y="1137"/>
                  </a:cubicBezTo>
                  <a:lnTo>
                    <a:pt x="9660" y="1596"/>
                  </a:lnTo>
                  <a:cubicBezTo>
                    <a:pt x="9660" y="1715"/>
                    <a:pt x="9755" y="1809"/>
                    <a:pt x="9874" y="1809"/>
                  </a:cubicBezTo>
                  <a:cubicBezTo>
                    <a:pt x="9992" y="1809"/>
                    <a:pt x="10091" y="1715"/>
                    <a:pt x="10091" y="1596"/>
                  </a:cubicBezTo>
                  <a:lnTo>
                    <a:pt x="10091" y="1137"/>
                  </a:lnTo>
                  <a:cubicBezTo>
                    <a:pt x="10091" y="507"/>
                    <a:pt x="9579" y="0"/>
                    <a:pt x="8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08"/>
            <p:cNvSpPr/>
            <p:nvPr/>
          </p:nvSpPr>
          <p:spPr>
            <a:xfrm>
              <a:off x="2545400" y="2353775"/>
              <a:ext cx="10800" cy="93925"/>
            </a:xfrm>
            <a:custGeom>
              <a:rect b="b" l="l" r="r" t="t"/>
              <a:pathLst>
                <a:path extrusionOk="0" h="3757" w="432">
                  <a:moveTo>
                    <a:pt x="215" y="0"/>
                  </a:moveTo>
                  <a:cubicBezTo>
                    <a:pt x="96" y="0"/>
                    <a:pt x="1" y="94"/>
                    <a:pt x="1" y="214"/>
                  </a:cubicBezTo>
                  <a:lnTo>
                    <a:pt x="1" y="3539"/>
                  </a:lnTo>
                  <a:cubicBezTo>
                    <a:pt x="1" y="3657"/>
                    <a:pt x="96" y="3756"/>
                    <a:pt x="215" y="3756"/>
                  </a:cubicBezTo>
                  <a:cubicBezTo>
                    <a:pt x="333" y="3756"/>
                    <a:pt x="432" y="3657"/>
                    <a:pt x="432" y="3539"/>
                  </a:cubicBezTo>
                  <a:lnTo>
                    <a:pt x="432" y="214"/>
                  </a:lnTo>
                  <a:cubicBezTo>
                    <a:pt x="432" y="94"/>
                    <a:pt x="333"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08"/>
            <p:cNvSpPr/>
            <p:nvPr/>
          </p:nvSpPr>
          <p:spPr>
            <a:xfrm>
              <a:off x="2424625" y="2344900"/>
              <a:ext cx="10800" cy="10800"/>
            </a:xfrm>
            <a:custGeom>
              <a:rect b="b" l="l" r="r" t="t"/>
              <a:pathLst>
                <a:path extrusionOk="0" h="432" w="432">
                  <a:moveTo>
                    <a:pt x="219" y="0"/>
                  </a:moveTo>
                  <a:cubicBezTo>
                    <a:pt x="100" y="0"/>
                    <a:pt x="0" y="95"/>
                    <a:pt x="0" y="213"/>
                  </a:cubicBezTo>
                  <a:cubicBezTo>
                    <a:pt x="0" y="336"/>
                    <a:pt x="100" y="431"/>
                    <a:pt x="219" y="431"/>
                  </a:cubicBezTo>
                  <a:cubicBezTo>
                    <a:pt x="337" y="431"/>
                    <a:pt x="431" y="336"/>
                    <a:pt x="431" y="213"/>
                  </a:cubicBezTo>
                  <a:cubicBezTo>
                    <a:pt x="431" y="95"/>
                    <a:pt x="337" y="0"/>
                    <a:pt x="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08"/>
            <p:cNvSpPr/>
            <p:nvPr/>
          </p:nvSpPr>
          <p:spPr>
            <a:xfrm>
              <a:off x="2424625" y="2367500"/>
              <a:ext cx="10800" cy="10825"/>
            </a:xfrm>
            <a:custGeom>
              <a:rect b="b" l="l" r="r" t="t"/>
              <a:pathLst>
                <a:path extrusionOk="0" h="433" w="432">
                  <a:moveTo>
                    <a:pt x="219" y="0"/>
                  </a:moveTo>
                  <a:cubicBezTo>
                    <a:pt x="100" y="0"/>
                    <a:pt x="0" y="96"/>
                    <a:pt x="0" y="219"/>
                  </a:cubicBezTo>
                  <a:cubicBezTo>
                    <a:pt x="0" y="337"/>
                    <a:pt x="100" y="432"/>
                    <a:pt x="219" y="432"/>
                  </a:cubicBezTo>
                  <a:cubicBezTo>
                    <a:pt x="337" y="432"/>
                    <a:pt x="431" y="337"/>
                    <a:pt x="431" y="219"/>
                  </a:cubicBezTo>
                  <a:cubicBezTo>
                    <a:pt x="431" y="96"/>
                    <a:pt x="337" y="0"/>
                    <a:pt x="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 name="Google Shape;2090;p108"/>
          <p:cNvGrpSpPr/>
          <p:nvPr/>
        </p:nvGrpSpPr>
        <p:grpSpPr>
          <a:xfrm>
            <a:off x="1650925" y="2080375"/>
            <a:ext cx="334150" cy="367325"/>
            <a:chOff x="1650925" y="2080375"/>
            <a:chExt cx="334150" cy="367325"/>
          </a:xfrm>
        </p:grpSpPr>
        <p:sp>
          <p:nvSpPr>
            <p:cNvPr id="2091" name="Google Shape;2091;p108"/>
            <p:cNvSpPr/>
            <p:nvPr/>
          </p:nvSpPr>
          <p:spPr>
            <a:xfrm>
              <a:off x="1679850" y="2080375"/>
              <a:ext cx="200050" cy="211475"/>
            </a:xfrm>
            <a:custGeom>
              <a:rect b="b" l="l" r="r" t="t"/>
              <a:pathLst>
                <a:path extrusionOk="0" h="8459" w="8002">
                  <a:moveTo>
                    <a:pt x="498" y="5228"/>
                  </a:moveTo>
                  <a:cubicBezTo>
                    <a:pt x="635" y="5465"/>
                    <a:pt x="791" y="5659"/>
                    <a:pt x="943" y="5816"/>
                  </a:cubicBezTo>
                  <a:cubicBezTo>
                    <a:pt x="947" y="5858"/>
                    <a:pt x="953" y="5901"/>
                    <a:pt x="962" y="5943"/>
                  </a:cubicBezTo>
                  <a:cubicBezTo>
                    <a:pt x="943" y="5949"/>
                    <a:pt x="924" y="5949"/>
                    <a:pt x="910" y="5949"/>
                  </a:cubicBezTo>
                  <a:cubicBezTo>
                    <a:pt x="645" y="5949"/>
                    <a:pt x="431" y="5735"/>
                    <a:pt x="431" y="5470"/>
                  </a:cubicBezTo>
                  <a:cubicBezTo>
                    <a:pt x="431" y="5385"/>
                    <a:pt x="455" y="5299"/>
                    <a:pt x="498" y="5228"/>
                  </a:cubicBezTo>
                  <a:close/>
                  <a:moveTo>
                    <a:pt x="2781" y="435"/>
                  </a:moveTo>
                  <a:cubicBezTo>
                    <a:pt x="3354" y="435"/>
                    <a:pt x="3951" y="638"/>
                    <a:pt x="4472" y="1026"/>
                  </a:cubicBezTo>
                  <a:cubicBezTo>
                    <a:pt x="4510" y="1055"/>
                    <a:pt x="4555" y="1069"/>
                    <a:pt x="4600" y="1069"/>
                  </a:cubicBezTo>
                  <a:cubicBezTo>
                    <a:pt x="4674" y="1069"/>
                    <a:pt x="4746" y="1032"/>
                    <a:pt x="4784" y="965"/>
                  </a:cubicBezTo>
                  <a:cubicBezTo>
                    <a:pt x="4789" y="961"/>
                    <a:pt x="5088" y="489"/>
                    <a:pt x="5780" y="489"/>
                  </a:cubicBezTo>
                  <a:cubicBezTo>
                    <a:pt x="5955" y="489"/>
                    <a:pt x="6155" y="520"/>
                    <a:pt x="6382" y="595"/>
                  </a:cubicBezTo>
                  <a:cubicBezTo>
                    <a:pt x="7044" y="818"/>
                    <a:pt x="7314" y="1481"/>
                    <a:pt x="7418" y="1992"/>
                  </a:cubicBezTo>
                  <a:cubicBezTo>
                    <a:pt x="7561" y="2680"/>
                    <a:pt x="7495" y="3395"/>
                    <a:pt x="7395" y="3802"/>
                  </a:cubicBezTo>
                  <a:cubicBezTo>
                    <a:pt x="7143" y="4797"/>
                    <a:pt x="6546" y="5332"/>
                    <a:pt x="6187" y="5573"/>
                  </a:cubicBezTo>
                  <a:cubicBezTo>
                    <a:pt x="6148" y="4996"/>
                    <a:pt x="5993" y="3892"/>
                    <a:pt x="5424" y="3409"/>
                  </a:cubicBezTo>
                  <a:cubicBezTo>
                    <a:pt x="5234" y="3245"/>
                    <a:pt x="5015" y="3163"/>
                    <a:pt x="4771" y="3163"/>
                  </a:cubicBezTo>
                  <a:cubicBezTo>
                    <a:pt x="4705" y="3163"/>
                    <a:pt x="4637" y="3169"/>
                    <a:pt x="4567" y="3181"/>
                  </a:cubicBezTo>
                  <a:cubicBezTo>
                    <a:pt x="4539" y="3181"/>
                    <a:pt x="4515" y="3192"/>
                    <a:pt x="4495" y="3205"/>
                  </a:cubicBezTo>
                  <a:cubicBezTo>
                    <a:pt x="4486" y="3210"/>
                    <a:pt x="3605" y="3712"/>
                    <a:pt x="2492" y="3874"/>
                  </a:cubicBezTo>
                  <a:cubicBezTo>
                    <a:pt x="2051" y="3935"/>
                    <a:pt x="1753" y="4130"/>
                    <a:pt x="1611" y="4447"/>
                  </a:cubicBezTo>
                  <a:cubicBezTo>
                    <a:pt x="1408" y="4906"/>
                    <a:pt x="1596" y="5508"/>
                    <a:pt x="1800" y="5949"/>
                  </a:cubicBezTo>
                  <a:cubicBezTo>
                    <a:pt x="1668" y="5872"/>
                    <a:pt x="1526" y="5768"/>
                    <a:pt x="1384" y="5641"/>
                  </a:cubicBezTo>
                  <a:cubicBezTo>
                    <a:pt x="754" y="5072"/>
                    <a:pt x="431" y="4238"/>
                    <a:pt x="431" y="3163"/>
                  </a:cubicBezTo>
                  <a:cubicBezTo>
                    <a:pt x="431" y="1998"/>
                    <a:pt x="914" y="1093"/>
                    <a:pt x="1753" y="671"/>
                  </a:cubicBezTo>
                  <a:cubicBezTo>
                    <a:pt x="2075" y="510"/>
                    <a:pt x="2421" y="435"/>
                    <a:pt x="2781" y="435"/>
                  </a:cubicBezTo>
                  <a:close/>
                  <a:moveTo>
                    <a:pt x="7248" y="5138"/>
                  </a:moveTo>
                  <a:cubicBezTo>
                    <a:pt x="7338" y="5223"/>
                    <a:pt x="7385" y="5342"/>
                    <a:pt x="7385" y="5470"/>
                  </a:cubicBezTo>
                  <a:cubicBezTo>
                    <a:pt x="7385" y="5735"/>
                    <a:pt x="7172" y="5949"/>
                    <a:pt x="6911" y="5949"/>
                  </a:cubicBezTo>
                  <a:cubicBezTo>
                    <a:pt x="6893" y="5949"/>
                    <a:pt x="6874" y="5949"/>
                    <a:pt x="6859" y="5943"/>
                  </a:cubicBezTo>
                  <a:cubicBezTo>
                    <a:pt x="6878" y="5816"/>
                    <a:pt x="6893" y="5683"/>
                    <a:pt x="6898" y="5545"/>
                  </a:cubicBezTo>
                  <a:cubicBezTo>
                    <a:pt x="7011" y="5431"/>
                    <a:pt x="7134" y="5295"/>
                    <a:pt x="7248" y="5138"/>
                  </a:cubicBezTo>
                  <a:close/>
                  <a:moveTo>
                    <a:pt x="4765" y="3597"/>
                  </a:moveTo>
                  <a:cubicBezTo>
                    <a:pt x="4909" y="3597"/>
                    <a:pt x="5031" y="3643"/>
                    <a:pt x="5145" y="3741"/>
                  </a:cubicBezTo>
                  <a:cubicBezTo>
                    <a:pt x="5656" y="4172"/>
                    <a:pt x="5770" y="5470"/>
                    <a:pt x="5770" y="5934"/>
                  </a:cubicBezTo>
                  <a:cubicBezTo>
                    <a:pt x="5770" y="6057"/>
                    <a:pt x="5876" y="6149"/>
                    <a:pt x="5990" y="6149"/>
                  </a:cubicBezTo>
                  <a:cubicBezTo>
                    <a:pt x="6016" y="6149"/>
                    <a:pt x="6043" y="6144"/>
                    <a:pt x="6069" y="6133"/>
                  </a:cubicBezTo>
                  <a:cubicBezTo>
                    <a:pt x="6087" y="6124"/>
                    <a:pt x="6225" y="6067"/>
                    <a:pt x="6419" y="5934"/>
                  </a:cubicBezTo>
                  <a:lnTo>
                    <a:pt x="6419" y="5934"/>
                  </a:lnTo>
                  <a:cubicBezTo>
                    <a:pt x="6201" y="7123"/>
                    <a:pt x="5159" y="8023"/>
                    <a:pt x="3909" y="8023"/>
                  </a:cubicBezTo>
                  <a:cubicBezTo>
                    <a:pt x="2781" y="8023"/>
                    <a:pt x="1815" y="7294"/>
                    <a:pt x="1478" y="6261"/>
                  </a:cubicBezTo>
                  <a:lnTo>
                    <a:pt x="1478" y="6261"/>
                  </a:lnTo>
                  <a:cubicBezTo>
                    <a:pt x="1891" y="6526"/>
                    <a:pt x="2226" y="6602"/>
                    <a:pt x="2246" y="6607"/>
                  </a:cubicBezTo>
                  <a:cubicBezTo>
                    <a:pt x="2261" y="6610"/>
                    <a:pt x="2277" y="6612"/>
                    <a:pt x="2292" y="6612"/>
                  </a:cubicBezTo>
                  <a:cubicBezTo>
                    <a:pt x="2454" y="6612"/>
                    <a:pt x="2569" y="6418"/>
                    <a:pt x="2473" y="6275"/>
                  </a:cubicBezTo>
                  <a:cubicBezTo>
                    <a:pt x="2274" y="5971"/>
                    <a:pt x="1800" y="5090"/>
                    <a:pt x="2009" y="4622"/>
                  </a:cubicBezTo>
                  <a:cubicBezTo>
                    <a:pt x="2084" y="4447"/>
                    <a:pt x="2265" y="4342"/>
                    <a:pt x="2554" y="4300"/>
                  </a:cubicBezTo>
                  <a:cubicBezTo>
                    <a:pt x="3629" y="4148"/>
                    <a:pt x="4486" y="3703"/>
                    <a:pt x="4671" y="3603"/>
                  </a:cubicBezTo>
                  <a:cubicBezTo>
                    <a:pt x="4703" y="3599"/>
                    <a:pt x="4735" y="3597"/>
                    <a:pt x="4765" y="3597"/>
                  </a:cubicBezTo>
                  <a:close/>
                  <a:moveTo>
                    <a:pt x="2776" y="1"/>
                  </a:moveTo>
                  <a:cubicBezTo>
                    <a:pt x="2353" y="1"/>
                    <a:pt x="1938" y="94"/>
                    <a:pt x="1559" y="282"/>
                  </a:cubicBezTo>
                  <a:cubicBezTo>
                    <a:pt x="569" y="780"/>
                    <a:pt x="0" y="1832"/>
                    <a:pt x="0" y="3163"/>
                  </a:cubicBezTo>
                  <a:cubicBezTo>
                    <a:pt x="0" y="3831"/>
                    <a:pt x="118" y="4371"/>
                    <a:pt x="294" y="4802"/>
                  </a:cubicBezTo>
                  <a:cubicBezTo>
                    <a:pt x="105" y="4972"/>
                    <a:pt x="0" y="5214"/>
                    <a:pt x="0" y="5470"/>
                  </a:cubicBezTo>
                  <a:cubicBezTo>
                    <a:pt x="0" y="5971"/>
                    <a:pt x="407" y="6380"/>
                    <a:pt x="910" y="6380"/>
                  </a:cubicBezTo>
                  <a:cubicBezTo>
                    <a:pt x="957" y="6380"/>
                    <a:pt x="1010" y="6375"/>
                    <a:pt x="1056" y="6369"/>
                  </a:cubicBezTo>
                  <a:cubicBezTo>
                    <a:pt x="1441" y="7591"/>
                    <a:pt x="2582" y="8459"/>
                    <a:pt x="3909" y="8459"/>
                  </a:cubicBezTo>
                  <a:cubicBezTo>
                    <a:pt x="5245" y="8459"/>
                    <a:pt x="6376" y="7578"/>
                    <a:pt x="6760" y="6365"/>
                  </a:cubicBezTo>
                  <a:cubicBezTo>
                    <a:pt x="6808" y="6375"/>
                    <a:pt x="6859" y="6380"/>
                    <a:pt x="6911" y="6380"/>
                  </a:cubicBezTo>
                  <a:cubicBezTo>
                    <a:pt x="7414" y="6380"/>
                    <a:pt x="7821" y="5971"/>
                    <a:pt x="7821" y="5470"/>
                  </a:cubicBezTo>
                  <a:cubicBezTo>
                    <a:pt x="7821" y="5195"/>
                    <a:pt x="7694" y="4935"/>
                    <a:pt x="7480" y="4764"/>
                  </a:cubicBezTo>
                  <a:cubicBezTo>
                    <a:pt x="7617" y="4517"/>
                    <a:pt x="7731" y="4233"/>
                    <a:pt x="7812" y="3907"/>
                  </a:cubicBezTo>
                  <a:cubicBezTo>
                    <a:pt x="7925" y="3457"/>
                    <a:pt x="8002" y="2661"/>
                    <a:pt x="7845" y="1907"/>
                  </a:cubicBezTo>
                  <a:cubicBezTo>
                    <a:pt x="7655" y="1008"/>
                    <a:pt x="7196" y="415"/>
                    <a:pt x="6518" y="188"/>
                  </a:cubicBezTo>
                  <a:cubicBezTo>
                    <a:pt x="6238" y="94"/>
                    <a:pt x="5990" y="57"/>
                    <a:pt x="5772" y="57"/>
                  </a:cubicBezTo>
                  <a:cubicBezTo>
                    <a:pt x="5407" y="57"/>
                    <a:pt x="5128" y="161"/>
                    <a:pt x="4932" y="273"/>
                  </a:cubicBezTo>
                  <a:cubicBezTo>
                    <a:pt x="4766" y="363"/>
                    <a:pt x="4642" y="472"/>
                    <a:pt x="4563" y="562"/>
                  </a:cubicBezTo>
                  <a:cubicBezTo>
                    <a:pt x="4004" y="191"/>
                    <a:pt x="3382" y="1"/>
                    <a:pt x="2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08"/>
            <p:cNvSpPr/>
            <p:nvPr/>
          </p:nvSpPr>
          <p:spPr>
            <a:xfrm>
              <a:off x="1742975" y="2205975"/>
              <a:ext cx="10800" cy="10800"/>
            </a:xfrm>
            <a:custGeom>
              <a:rect b="b" l="l" r="r" t="t"/>
              <a:pathLst>
                <a:path extrusionOk="0" h="432" w="432">
                  <a:moveTo>
                    <a:pt x="213" y="0"/>
                  </a:moveTo>
                  <a:cubicBezTo>
                    <a:pt x="95" y="0"/>
                    <a:pt x="0" y="95"/>
                    <a:pt x="0" y="219"/>
                  </a:cubicBezTo>
                  <a:cubicBezTo>
                    <a:pt x="0" y="337"/>
                    <a:pt x="95" y="431"/>
                    <a:pt x="213" y="431"/>
                  </a:cubicBezTo>
                  <a:cubicBezTo>
                    <a:pt x="337" y="431"/>
                    <a:pt x="431" y="337"/>
                    <a:pt x="431" y="219"/>
                  </a:cubicBezTo>
                  <a:cubicBezTo>
                    <a:pt x="431" y="95"/>
                    <a:pt x="337" y="0"/>
                    <a:pt x="2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08"/>
            <p:cNvSpPr/>
            <p:nvPr/>
          </p:nvSpPr>
          <p:spPr>
            <a:xfrm>
              <a:off x="1801350" y="2205975"/>
              <a:ext cx="10900" cy="10800"/>
            </a:xfrm>
            <a:custGeom>
              <a:rect b="b" l="l" r="r" t="t"/>
              <a:pathLst>
                <a:path extrusionOk="0" h="432" w="436">
                  <a:moveTo>
                    <a:pt x="219" y="0"/>
                  </a:moveTo>
                  <a:cubicBezTo>
                    <a:pt x="100" y="0"/>
                    <a:pt x="0" y="95"/>
                    <a:pt x="0" y="219"/>
                  </a:cubicBezTo>
                  <a:cubicBezTo>
                    <a:pt x="0" y="337"/>
                    <a:pt x="100" y="431"/>
                    <a:pt x="219" y="431"/>
                  </a:cubicBezTo>
                  <a:cubicBezTo>
                    <a:pt x="337" y="431"/>
                    <a:pt x="436" y="337"/>
                    <a:pt x="436" y="219"/>
                  </a:cubicBezTo>
                  <a:cubicBezTo>
                    <a:pt x="436" y="95"/>
                    <a:pt x="337" y="0"/>
                    <a:pt x="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08"/>
            <p:cNvSpPr/>
            <p:nvPr/>
          </p:nvSpPr>
          <p:spPr>
            <a:xfrm>
              <a:off x="1754825" y="2234875"/>
              <a:ext cx="45500" cy="28075"/>
            </a:xfrm>
            <a:custGeom>
              <a:rect b="b" l="l" r="r" t="t"/>
              <a:pathLst>
                <a:path extrusionOk="0" h="1123" w="1820">
                  <a:moveTo>
                    <a:pt x="1336" y="431"/>
                  </a:moveTo>
                  <a:cubicBezTo>
                    <a:pt x="1255" y="583"/>
                    <a:pt x="1094" y="692"/>
                    <a:pt x="910" y="692"/>
                  </a:cubicBezTo>
                  <a:cubicBezTo>
                    <a:pt x="725" y="692"/>
                    <a:pt x="563" y="583"/>
                    <a:pt x="488" y="431"/>
                  </a:cubicBezTo>
                  <a:close/>
                  <a:moveTo>
                    <a:pt x="217" y="1"/>
                  </a:moveTo>
                  <a:cubicBezTo>
                    <a:pt x="99" y="1"/>
                    <a:pt x="0" y="95"/>
                    <a:pt x="0" y="213"/>
                  </a:cubicBezTo>
                  <a:cubicBezTo>
                    <a:pt x="0" y="716"/>
                    <a:pt x="407" y="1123"/>
                    <a:pt x="910" y="1123"/>
                  </a:cubicBezTo>
                  <a:cubicBezTo>
                    <a:pt x="1411" y="1123"/>
                    <a:pt x="1819" y="716"/>
                    <a:pt x="1819" y="213"/>
                  </a:cubicBezTo>
                  <a:cubicBezTo>
                    <a:pt x="1819" y="95"/>
                    <a:pt x="1724" y="1"/>
                    <a:pt x="16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08"/>
            <p:cNvSpPr/>
            <p:nvPr/>
          </p:nvSpPr>
          <p:spPr>
            <a:xfrm>
              <a:off x="1685525" y="2418300"/>
              <a:ext cx="10925" cy="29400"/>
            </a:xfrm>
            <a:custGeom>
              <a:rect b="b" l="l" r="r" t="t"/>
              <a:pathLst>
                <a:path extrusionOk="0" h="1176" w="437">
                  <a:moveTo>
                    <a:pt x="219" y="1"/>
                  </a:moveTo>
                  <a:cubicBezTo>
                    <a:pt x="101" y="1"/>
                    <a:pt x="1" y="95"/>
                    <a:pt x="1" y="219"/>
                  </a:cubicBezTo>
                  <a:lnTo>
                    <a:pt x="1" y="958"/>
                  </a:lnTo>
                  <a:cubicBezTo>
                    <a:pt x="1" y="1076"/>
                    <a:pt x="101" y="1175"/>
                    <a:pt x="219" y="1175"/>
                  </a:cubicBezTo>
                  <a:cubicBezTo>
                    <a:pt x="337" y="1175"/>
                    <a:pt x="436" y="1076"/>
                    <a:pt x="436" y="958"/>
                  </a:cubicBezTo>
                  <a:lnTo>
                    <a:pt x="436" y="219"/>
                  </a:lnTo>
                  <a:cubicBezTo>
                    <a:pt x="436" y="95"/>
                    <a:pt x="337"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08"/>
            <p:cNvSpPr/>
            <p:nvPr/>
          </p:nvSpPr>
          <p:spPr>
            <a:xfrm>
              <a:off x="1650925" y="2275275"/>
              <a:ext cx="334150" cy="172425"/>
            </a:xfrm>
            <a:custGeom>
              <a:rect b="b" l="l" r="r" t="t"/>
              <a:pathLst>
                <a:path extrusionOk="0" h="6897" w="13366">
                  <a:moveTo>
                    <a:pt x="5757" y="1122"/>
                  </a:moveTo>
                  <a:lnTo>
                    <a:pt x="5066" y="1956"/>
                  </a:lnTo>
                  <a:lnTo>
                    <a:pt x="4373" y="1122"/>
                  </a:lnTo>
                  <a:close/>
                  <a:moveTo>
                    <a:pt x="9684" y="431"/>
                  </a:moveTo>
                  <a:cubicBezTo>
                    <a:pt x="11474" y="431"/>
                    <a:pt x="12929" y="1785"/>
                    <a:pt x="12929" y="3448"/>
                  </a:cubicBezTo>
                  <a:cubicBezTo>
                    <a:pt x="12929" y="5110"/>
                    <a:pt x="11474" y="6461"/>
                    <a:pt x="9684" y="6461"/>
                  </a:cubicBezTo>
                  <a:cubicBezTo>
                    <a:pt x="7893" y="6461"/>
                    <a:pt x="6439" y="5110"/>
                    <a:pt x="6439" y="3448"/>
                  </a:cubicBezTo>
                  <a:cubicBezTo>
                    <a:pt x="6439" y="2723"/>
                    <a:pt x="6714" y="2027"/>
                    <a:pt x="7220" y="1483"/>
                  </a:cubicBezTo>
                  <a:cubicBezTo>
                    <a:pt x="7254" y="1444"/>
                    <a:pt x="7273" y="1402"/>
                    <a:pt x="7277" y="1354"/>
                  </a:cubicBezTo>
                  <a:lnTo>
                    <a:pt x="7334" y="762"/>
                  </a:lnTo>
                  <a:lnTo>
                    <a:pt x="7727" y="928"/>
                  </a:lnTo>
                  <a:cubicBezTo>
                    <a:pt x="7753" y="938"/>
                    <a:pt x="7781" y="943"/>
                    <a:pt x="7810" y="943"/>
                  </a:cubicBezTo>
                  <a:cubicBezTo>
                    <a:pt x="7849" y="943"/>
                    <a:pt x="7889" y="933"/>
                    <a:pt x="7922" y="914"/>
                  </a:cubicBezTo>
                  <a:cubicBezTo>
                    <a:pt x="8448" y="597"/>
                    <a:pt x="9054" y="431"/>
                    <a:pt x="9684" y="431"/>
                  </a:cubicBezTo>
                  <a:close/>
                  <a:moveTo>
                    <a:pt x="9684" y="0"/>
                  </a:moveTo>
                  <a:cubicBezTo>
                    <a:pt x="9017" y="0"/>
                    <a:pt x="8367" y="165"/>
                    <a:pt x="7794" y="488"/>
                  </a:cubicBezTo>
                  <a:lnTo>
                    <a:pt x="7230" y="246"/>
                  </a:lnTo>
                  <a:cubicBezTo>
                    <a:pt x="7204" y="234"/>
                    <a:pt x="7176" y="229"/>
                    <a:pt x="7149" y="229"/>
                  </a:cubicBezTo>
                  <a:cubicBezTo>
                    <a:pt x="7041" y="229"/>
                    <a:pt x="6939" y="313"/>
                    <a:pt x="6927" y="426"/>
                  </a:cubicBezTo>
                  <a:lnTo>
                    <a:pt x="6903" y="691"/>
                  </a:lnTo>
                  <a:lnTo>
                    <a:pt x="1144" y="691"/>
                  </a:lnTo>
                  <a:cubicBezTo>
                    <a:pt x="513" y="691"/>
                    <a:pt x="1" y="1203"/>
                    <a:pt x="1" y="1833"/>
                  </a:cubicBezTo>
                  <a:lnTo>
                    <a:pt x="1" y="6679"/>
                  </a:lnTo>
                  <a:cubicBezTo>
                    <a:pt x="1" y="6797"/>
                    <a:pt x="96" y="6896"/>
                    <a:pt x="219" y="6896"/>
                  </a:cubicBezTo>
                  <a:cubicBezTo>
                    <a:pt x="338" y="6896"/>
                    <a:pt x="433" y="6797"/>
                    <a:pt x="433" y="6679"/>
                  </a:cubicBezTo>
                  <a:lnTo>
                    <a:pt x="433" y="1833"/>
                  </a:lnTo>
                  <a:cubicBezTo>
                    <a:pt x="433" y="1439"/>
                    <a:pt x="750" y="1122"/>
                    <a:pt x="1144" y="1122"/>
                  </a:cubicBezTo>
                  <a:lnTo>
                    <a:pt x="1385" y="1122"/>
                  </a:lnTo>
                  <a:lnTo>
                    <a:pt x="1385" y="4950"/>
                  </a:lnTo>
                  <a:cubicBezTo>
                    <a:pt x="1385" y="5068"/>
                    <a:pt x="1485" y="5163"/>
                    <a:pt x="1603" y="5163"/>
                  </a:cubicBezTo>
                  <a:cubicBezTo>
                    <a:pt x="1721" y="5163"/>
                    <a:pt x="1820" y="5068"/>
                    <a:pt x="1820" y="4950"/>
                  </a:cubicBezTo>
                  <a:lnTo>
                    <a:pt x="1820" y="1122"/>
                  </a:lnTo>
                  <a:lnTo>
                    <a:pt x="3810" y="1122"/>
                  </a:lnTo>
                  <a:lnTo>
                    <a:pt x="4900" y="2430"/>
                  </a:lnTo>
                  <a:cubicBezTo>
                    <a:pt x="4942" y="2482"/>
                    <a:pt x="5004" y="2508"/>
                    <a:pt x="5065" y="2508"/>
                  </a:cubicBezTo>
                  <a:cubicBezTo>
                    <a:pt x="5127" y="2508"/>
                    <a:pt x="5188" y="2482"/>
                    <a:pt x="5231" y="2430"/>
                  </a:cubicBezTo>
                  <a:lnTo>
                    <a:pt x="6321" y="1122"/>
                  </a:lnTo>
                  <a:lnTo>
                    <a:pt x="6866" y="1122"/>
                  </a:lnTo>
                  <a:lnTo>
                    <a:pt x="6856" y="1240"/>
                  </a:lnTo>
                  <a:cubicBezTo>
                    <a:pt x="6306" y="1861"/>
                    <a:pt x="6004" y="2638"/>
                    <a:pt x="6004" y="3448"/>
                  </a:cubicBezTo>
                  <a:cubicBezTo>
                    <a:pt x="6004" y="5348"/>
                    <a:pt x="7657" y="6896"/>
                    <a:pt x="9684" y="6896"/>
                  </a:cubicBezTo>
                  <a:cubicBezTo>
                    <a:pt x="11711" y="6896"/>
                    <a:pt x="13365" y="5348"/>
                    <a:pt x="13365" y="3448"/>
                  </a:cubicBezTo>
                  <a:cubicBezTo>
                    <a:pt x="13365" y="1544"/>
                    <a:pt x="11711" y="0"/>
                    <a:pt x="96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08"/>
            <p:cNvSpPr/>
            <p:nvPr/>
          </p:nvSpPr>
          <p:spPr>
            <a:xfrm>
              <a:off x="1853000" y="2304025"/>
              <a:ext cx="80050" cy="114800"/>
            </a:xfrm>
            <a:custGeom>
              <a:rect b="b" l="l" r="r" t="t"/>
              <a:pathLst>
                <a:path extrusionOk="0" h="4592" w="3202">
                  <a:moveTo>
                    <a:pt x="1601" y="436"/>
                  </a:moveTo>
                  <a:cubicBezTo>
                    <a:pt x="2245" y="436"/>
                    <a:pt x="2771" y="958"/>
                    <a:pt x="2771" y="1607"/>
                  </a:cubicBezTo>
                  <a:cubicBezTo>
                    <a:pt x="2771" y="2019"/>
                    <a:pt x="2543" y="2407"/>
                    <a:pt x="2184" y="2615"/>
                  </a:cubicBezTo>
                  <a:cubicBezTo>
                    <a:pt x="2117" y="2653"/>
                    <a:pt x="2075" y="2725"/>
                    <a:pt x="2075" y="2805"/>
                  </a:cubicBezTo>
                  <a:lnTo>
                    <a:pt x="2075" y="3004"/>
                  </a:lnTo>
                  <a:lnTo>
                    <a:pt x="1819" y="3004"/>
                  </a:lnTo>
                  <a:lnTo>
                    <a:pt x="1819" y="2052"/>
                  </a:lnTo>
                  <a:lnTo>
                    <a:pt x="2060" y="2052"/>
                  </a:lnTo>
                  <a:cubicBezTo>
                    <a:pt x="2184" y="2052"/>
                    <a:pt x="2278" y="1957"/>
                    <a:pt x="2278" y="1834"/>
                  </a:cubicBezTo>
                  <a:cubicBezTo>
                    <a:pt x="2278" y="1715"/>
                    <a:pt x="2184" y="1621"/>
                    <a:pt x="2060" y="1621"/>
                  </a:cubicBezTo>
                  <a:lnTo>
                    <a:pt x="1137" y="1621"/>
                  </a:lnTo>
                  <a:cubicBezTo>
                    <a:pt x="1019" y="1621"/>
                    <a:pt x="923" y="1715"/>
                    <a:pt x="923" y="1834"/>
                  </a:cubicBezTo>
                  <a:cubicBezTo>
                    <a:pt x="923" y="1957"/>
                    <a:pt x="1019" y="2052"/>
                    <a:pt x="1137" y="2052"/>
                  </a:cubicBezTo>
                  <a:lnTo>
                    <a:pt x="1383" y="2052"/>
                  </a:lnTo>
                  <a:lnTo>
                    <a:pt x="1383" y="3004"/>
                  </a:lnTo>
                  <a:lnTo>
                    <a:pt x="1122" y="3004"/>
                  </a:lnTo>
                  <a:lnTo>
                    <a:pt x="1122" y="2805"/>
                  </a:lnTo>
                  <a:cubicBezTo>
                    <a:pt x="1122" y="2725"/>
                    <a:pt x="1085" y="2653"/>
                    <a:pt x="1019" y="2615"/>
                  </a:cubicBezTo>
                  <a:cubicBezTo>
                    <a:pt x="658" y="2407"/>
                    <a:pt x="431" y="2019"/>
                    <a:pt x="431" y="1607"/>
                  </a:cubicBezTo>
                  <a:cubicBezTo>
                    <a:pt x="431" y="958"/>
                    <a:pt x="956" y="436"/>
                    <a:pt x="1601" y="436"/>
                  </a:cubicBezTo>
                  <a:close/>
                  <a:moveTo>
                    <a:pt x="2307" y="3435"/>
                  </a:moveTo>
                  <a:lnTo>
                    <a:pt x="2307" y="3449"/>
                  </a:lnTo>
                  <a:cubicBezTo>
                    <a:pt x="2307" y="3842"/>
                    <a:pt x="1990" y="4159"/>
                    <a:pt x="1601" y="4159"/>
                  </a:cubicBezTo>
                  <a:cubicBezTo>
                    <a:pt x="1212" y="4159"/>
                    <a:pt x="895" y="3842"/>
                    <a:pt x="895" y="3449"/>
                  </a:cubicBezTo>
                  <a:lnTo>
                    <a:pt x="895" y="3435"/>
                  </a:lnTo>
                  <a:close/>
                  <a:moveTo>
                    <a:pt x="1601" y="1"/>
                  </a:moveTo>
                  <a:cubicBezTo>
                    <a:pt x="720" y="1"/>
                    <a:pt x="0" y="720"/>
                    <a:pt x="0" y="1607"/>
                  </a:cubicBezTo>
                  <a:cubicBezTo>
                    <a:pt x="0" y="2132"/>
                    <a:pt x="260" y="2625"/>
                    <a:pt x="691" y="2924"/>
                  </a:cubicBezTo>
                  <a:lnTo>
                    <a:pt x="691" y="3004"/>
                  </a:lnTo>
                  <a:lnTo>
                    <a:pt x="678" y="3004"/>
                  </a:lnTo>
                  <a:cubicBezTo>
                    <a:pt x="558" y="3004"/>
                    <a:pt x="459" y="3099"/>
                    <a:pt x="459" y="3221"/>
                  </a:cubicBezTo>
                  <a:lnTo>
                    <a:pt x="459" y="3449"/>
                  </a:lnTo>
                  <a:cubicBezTo>
                    <a:pt x="459" y="4080"/>
                    <a:pt x="971" y="4591"/>
                    <a:pt x="1601" y="4591"/>
                  </a:cubicBezTo>
                  <a:cubicBezTo>
                    <a:pt x="2231" y="4591"/>
                    <a:pt x="2742" y="4080"/>
                    <a:pt x="2742" y="3449"/>
                  </a:cubicBezTo>
                  <a:lnTo>
                    <a:pt x="2742" y="3221"/>
                  </a:lnTo>
                  <a:cubicBezTo>
                    <a:pt x="2742" y="3099"/>
                    <a:pt x="2643" y="3004"/>
                    <a:pt x="2525" y="3004"/>
                  </a:cubicBezTo>
                  <a:lnTo>
                    <a:pt x="2510" y="3004"/>
                  </a:lnTo>
                  <a:lnTo>
                    <a:pt x="2510" y="2924"/>
                  </a:lnTo>
                  <a:cubicBezTo>
                    <a:pt x="2941" y="2625"/>
                    <a:pt x="3202" y="2132"/>
                    <a:pt x="3202" y="1607"/>
                  </a:cubicBezTo>
                  <a:cubicBezTo>
                    <a:pt x="3202" y="720"/>
                    <a:pt x="2482" y="1"/>
                    <a:pt x="16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 name="Google Shape;2098;p108"/>
          <p:cNvGrpSpPr/>
          <p:nvPr/>
        </p:nvGrpSpPr>
        <p:grpSpPr>
          <a:xfrm>
            <a:off x="7776400" y="1545525"/>
            <a:ext cx="367375" cy="338600"/>
            <a:chOff x="7776400" y="1545525"/>
            <a:chExt cx="367375" cy="338600"/>
          </a:xfrm>
        </p:grpSpPr>
        <p:sp>
          <p:nvSpPr>
            <p:cNvPr id="2099" name="Google Shape;2099;p108"/>
            <p:cNvSpPr/>
            <p:nvPr/>
          </p:nvSpPr>
          <p:spPr>
            <a:xfrm>
              <a:off x="7776400" y="1545525"/>
              <a:ext cx="367375" cy="338600"/>
            </a:xfrm>
            <a:custGeom>
              <a:rect b="b" l="l" r="r" t="t"/>
              <a:pathLst>
                <a:path extrusionOk="0" h="13544" w="14695">
                  <a:moveTo>
                    <a:pt x="13785" y="432"/>
                  </a:moveTo>
                  <a:cubicBezTo>
                    <a:pt x="14050" y="432"/>
                    <a:pt x="14260" y="644"/>
                    <a:pt x="14260" y="904"/>
                  </a:cubicBezTo>
                  <a:lnTo>
                    <a:pt x="14260" y="1151"/>
                  </a:lnTo>
                  <a:lnTo>
                    <a:pt x="13156" y="1151"/>
                  </a:lnTo>
                  <a:cubicBezTo>
                    <a:pt x="13037" y="1151"/>
                    <a:pt x="12937" y="1246"/>
                    <a:pt x="12937" y="1365"/>
                  </a:cubicBezTo>
                  <a:cubicBezTo>
                    <a:pt x="12937" y="1483"/>
                    <a:pt x="13037" y="1582"/>
                    <a:pt x="13156" y="1582"/>
                  </a:cubicBezTo>
                  <a:lnTo>
                    <a:pt x="14260" y="1582"/>
                  </a:lnTo>
                  <a:lnTo>
                    <a:pt x="14260" y="9199"/>
                  </a:lnTo>
                  <a:lnTo>
                    <a:pt x="432" y="9199"/>
                  </a:lnTo>
                  <a:lnTo>
                    <a:pt x="432" y="1582"/>
                  </a:lnTo>
                  <a:lnTo>
                    <a:pt x="12118" y="1582"/>
                  </a:lnTo>
                  <a:cubicBezTo>
                    <a:pt x="12237" y="1582"/>
                    <a:pt x="12336" y="1483"/>
                    <a:pt x="12336" y="1365"/>
                  </a:cubicBezTo>
                  <a:cubicBezTo>
                    <a:pt x="12336" y="1246"/>
                    <a:pt x="12237" y="1151"/>
                    <a:pt x="12118" y="1151"/>
                  </a:cubicBezTo>
                  <a:lnTo>
                    <a:pt x="432" y="1151"/>
                  </a:lnTo>
                  <a:lnTo>
                    <a:pt x="432" y="904"/>
                  </a:lnTo>
                  <a:cubicBezTo>
                    <a:pt x="432" y="644"/>
                    <a:pt x="645" y="432"/>
                    <a:pt x="906" y="432"/>
                  </a:cubicBezTo>
                  <a:close/>
                  <a:moveTo>
                    <a:pt x="14260" y="9630"/>
                  </a:moveTo>
                  <a:lnTo>
                    <a:pt x="14260" y="9877"/>
                  </a:lnTo>
                  <a:cubicBezTo>
                    <a:pt x="14260" y="10137"/>
                    <a:pt x="14050" y="10351"/>
                    <a:pt x="13785" y="10351"/>
                  </a:cubicBezTo>
                  <a:lnTo>
                    <a:pt x="906" y="10351"/>
                  </a:lnTo>
                  <a:cubicBezTo>
                    <a:pt x="645" y="10351"/>
                    <a:pt x="432" y="10137"/>
                    <a:pt x="432" y="9877"/>
                  </a:cubicBezTo>
                  <a:lnTo>
                    <a:pt x="432" y="9630"/>
                  </a:lnTo>
                  <a:close/>
                  <a:moveTo>
                    <a:pt x="8514" y="10782"/>
                  </a:moveTo>
                  <a:lnTo>
                    <a:pt x="8514" y="13108"/>
                  </a:lnTo>
                  <a:lnTo>
                    <a:pt x="6183" y="13108"/>
                  </a:lnTo>
                  <a:lnTo>
                    <a:pt x="6183" y="10782"/>
                  </a:lnTo>
                  <a:close/>
                  <a:moveTo>
                    <a:pt x="906" y="1"/>
                  </a:moveTo>
                  <a:cubicBezTo>
                    <a:pt x="408" y="1"/>
                    <a:pt x="1" y="408"/>
                    <a:pt x="1" y="904"/>
                  </a:cubicBezTo>
                  <a:lnTo>
                    <a:pt x="1" y="9877"/>
                  </a:lnTo>
                  <a:cubicBezTo>
                    <a:pt x="1" y="10375"/>
                    <a:pt x="408" y="10782"/>
                    <a:pt x="906" y="10782"/>
                  </a:cubicBezTo>
                  <a:lnTo>
                    <a:pt x="5751" y="10782"/>
                  </a:lnTo>
                  <a:lnTo>
                    <a:pt x="5751" y="13108"/>
                  </a:lnTo>
                  <a:lnTo>
                    <a:pt x="5046" y="13108"/>
                  </a:lnTo>
                  <a:cubicBezTo>
                    <a:pt x="4927" y="13108"/>
                    <a:pt x="4832" y="13207"/>
                    <a:pt x="4832" y="13325"/>
                  </a:cubicBezTo>
                  <a:cubicBezTo>
                    <a:pt x="4832" y="13444"/>
                    <a:pt x="4927" y="13543"/>
                    <a:pt x="5046" y="13543"/>
                  </a:cubicBezTo>
                  <a:lnTo>
                    <a:pt x="9645" y="13543"/>
                  </a:lnTo>
                  <a:cubicBezTo>
                    <a:pt x="9769" y="13543"/>
                    <a:pt x="9863" y="13444"/>
                    <a:pt x="9863" y="13325"/>
                  </a:cubicBezTo>
                  <a:cubicBezTo>
                    <a:pt x="9863" y="13207"/>
                    <a:pt x="9769" y="13108"/>
                    <a:pt x="9645" y="13108"/>
                  </a:cubicBezTo>
                  <a:lnTo>
                    <a:pt x="8945" y="13108"/>
                  </a:lnTo>
                  <a:lnTo>
                    <a:pt x="8945" y="10782"/>
                  </a:lnTo>
                  <a:lnTo>
                    <a:pt x="13785" y="10782"/>
                  </a:lnTo>
                  <a:cubicBezTo>
                    <a:pt x="14288" y="10782"/>
                    <a:pt x="14695" y="10375"/>
                    <a:pt x="14695" y="9877"/>
                  </a:cubicBezTo>
                  <a:lnTo>
                    <a:pt x="14695" y="904"/>
                  </a:lnTo>
                  <a:cubicBezTo>
                    <a:pt x="14695" y="408"/>
                    <a:pt x="14288" y="1"/>
                    <a:pt x="137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08"/>
            <p:cNvSpPr/>
            <p:nvPr/>
          </p:nvSpPr>
          <p:spPr>
            <a:xfrm>
              <a:off x="7862750" y="1597250"/>
              <a:ext cx="189025" cy="166075"/>
            </a:xfrm>
            <a:custGeom>
              <a:rect b="b" l="l" r="r" t="t"/>
              <a:pathLst>
                <a:path extrusionOk="0" h="6643" w="7561">
                  <a:moveTo>
                    <a:pt x="1838" y="433"/>
                  </a:moveTo>
                  <a:lnTo>
                    <a:pt x="1838" y="1380"/>
                  </a:lnTo>
                  <a:lnTo>
                    <a:pt x="431" y="1380"/>
                  </a:lnTo>
                  <a:lnTo>
                    <a:pt x="431" y="433"/>
                  </a:lnTo>
                  <a:close/>
                  <a:moveTo>
                    <a:pt x="1838" y="1811"/>
                  </a:moveTo>
                  <a:lnTo>
                    <a:pt x="1838" y="2530"/>
                  </a:lnTo>
                  <a:lnTo>
                    <a:pt x="431" y="2530"/>
                  </a:lnTo>
                  <a:lnTo>
                    <a:pt x="431" y="1811"/>
                  </a:lnTo>
                  <a:close/>
                  <a:moveTo>
                    <a:pt x="3676" y="433"/>
                  </a:moveTo>
                  <a:lnTo>
                    <a:pt x="3676" y="1631"/>
                  </a:lnTo>
                  <a:cubicBezTo>
                    <a:pt x="3155" y="1735"/>
                    <a:pt x="2758" y="2195"/>
                    <a:pt x="2758" y="2749"/>
                  </a:cubicBezTo>
                  <a:cubicBezTo>
                    <a:pt x="2758" y="2867"/>
                    <a:pt x="2856" y="2962"/>
                    <a:pt x="2975" y="2962"/>
                  </a:cubicBezTo>
                  <a:lnTo>
                    <a:pt x="3676" y="2962"/>
                  </a:lnTo>
                  <a:lnTo>
                    <a:pt x="3676" y="3682"/>
                  </a:lnTo>
                  <a:lnTo>
                    <a:pt x="431" y="3682"/>
                  </a:lnTo>
                  <a:lnTo>
                    <a:pt x="431" y="2962"/>
                  </a:lnTo>
                  <a:lnTo>
                    <a:pt x="2052" y="2962"/>
                  </a:lnTo>
                  <a:cubicBezTo>
                    <a:pt x="2174" y="2962"/>
                    <a:pt x="2269" y="2867"/>
                    <a:pt x="2269" y="2749"/>
                  </a:cubicBezTo>
                  <a:lnTo>
                    <a:pt x="2269" y="433"/>
                  </a:lnTo>
                  <a:close/>
                  <a:moveTo>
                    <a:pt x="5718" y="5757"/>
                  </a:moveTo>
                  <a:cubicBezTo>
                    <a:pt x="5935" y="5823"/>
                    <a:pt x="6106" y="5993"/>
                    <a:pt x="6173" y="6212"/>
                  </a:cubicBezTo>
                  <a:lnTo>
                    <a:pt x="5718" y="6212"/>
                  </a:lnTo>
                  <a:lnTo>
                    <a:pt x="5718" y="5757"/>
                  </a:lnTo>
                  <a:close/>
                  <a:moveTo>
                    <a:pt x="7129" y="433"/>
                  </a:moveTo>
                  <a:lnTo>
                    <a:pt x="7129" y="6212"/>
                  </a:lnTo>
                  <a:lnTo>
                    <a:pt x="6617" y="6212"/>
                  </a:lnTo>
                  <a:cubicBezTo>
                    <a:pt x="6518" y="5685"/>
                    <a:pt x="6055" y="5293"/>
                    <a:pt x="5504" y="5293"/>
                  </a:cubicBezTo>
                  <a:cubicBezTo>
                    <a:pt x="5386" y="5293"/>
                    <a:pt x="5287" y="5387"/>
                    <a:pt x="5287" y="5506"/>
                  </a:cubicBezTo>
                  <a:lnTo>
                    <a:pt x="5287" y="6212"/>
                  </a:lnTo>
                  <a:lnTo>
                    <a:pt x="431" y="6212"/>
                  </a:lnTo>
                  <a:lnTo>
                    <a:pt x="431" y="4113"/>
                  </a:lnTo>
                  <a:lnTo>
                    <a:pt x="3676" y="4113"/>
                  </a:lnTo>
                  <a:lnTo>
                    <a:pt x="3676" y="4819"/>
                  </a:lnTo>
                  <a:cubicBezTo>
                    <a:pt x="3676" y="4937"/>
                    <a:pt x="3775" y="5031"/>
                    <a:pt x="3894" y="5031"/>
                  </a:cubicBezTo>
                  <a:cubicBezTo>
                    <a:pt x="4013" y="5031"/>
                    <a:pt x="4107" y="4937"/>
                    <a:pt x="4107" y="4819"/>
                  </a:cubicBezTo>
                  <a:lnTo>
                    <a:pt x="4107" y="2749"/>
                  </a:lnTo>
                  <a:cubicBezTo>
                    <a:pt x="4107" y="2626"/>
                    <a:pt x="4013" y="2530"/>
                    <a:pt x="3894" y="2530"/>
                  </a:cubicBezTo>
                  <a:lnTo>
                    <a:pt x="3221" y="2530"/>
                  </a:lnTo>
                  <a:cubicBezTo>
                    <a:pt x="3316" y="2246"/>
                    <a:pt x="3582" y="2043"/>
                    <a:pt x="3894" y="2043"/>
                  </a:cubicBezTo>
                  <a:cubicBezTo>
                    <a:pt x="4013" y="2043"/>
                    <a:pt x="4107" y="1948"/>
                    <a:pt x="4107" y="1825"/>
                  </a:cubicBezTo>
                  <a:lnTo>
                    <a:pt x="4107" y="433"/>
                  </a:lnTo>
                  <a:close/>
                  <a:moveTo>
                    <a:pt x="213" y="1"/>
                  </a:moveTo>
                  <a:cubicBezTo>
                    <a:pt x="95" y="1"/>
                    <a:pt x="1" y="96"/>
                    <a:pt x="1" y="219"/>
                  </a:cubicBezTo>
                  <a:lnTo>
                    <a:pt x="1" y="6424"/>
                  </a:lnTo>
                  <a:cubicBezTo>
                    <a:pt x="1" y="6548"/>
                    <a:pt x="95" y="6642"/>
                    <a:pt x="213" y="6642"/>
                  </a:cubicBezTo>
                  <a:lnTo>
                    <a:pt x="7343" y="6642"/>
                  </a:lnTo>
                  <a:cubicBezTo>
                    <a:pt x="7461" y="6642"/>
                    <a:pt x="7561" y="6548"/>
                    <a:pt x="7561" y="6424"/>
                  </a:cubicBezTo>
                  <a:lnTo>
                    <a:pt x="7561" y="219"/>
                  </a:lnTo>
                  <a:cubicBezTo>
                    <a:pt x="7561" y="96"/>
                    <a:pt x="7461" y="1"/>
                    <a:pt x="7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08"/>
            <p:cNvSpPr/>
            <p:nvPr/>
          </p:nvSpPr>
          <p:spPr>
            <a:xfrm>
              <a:off x="7983400" y="1637525"/>
              <a:ext cx="45275" cy="45275"/>
            </a:xfrm>
            <a:custGeom>
              <a:rect b="b" l="l" r="r" t="t"/>
              <a:pathLst>
                <a:path extrusionOk="0" h="1811" w="1811">
                  <a:moveTo>
                    <a:pt x="906" y="432"/>
                  </a:moveTo>
                  <a:cubicBezTo>
                    <a:pt x="1172" y="432"/>
                    <a:pt x="1380" y="645"/>
                    <a:pt x="1380" y="906"/>
                  </a:cubicBezTo>
                  <a:cubicBezTo>
                    <a:pt x="1380" y="1166"/>
                    <a:pt x="1172" y="1380"/>
                    <a:pt x="906" y="1380"/>
                  </a:cubicBezTo>
                  <a:cubicBezTo>
                    <a:pt x="645" y="1380"/>
                    <a:pt x="433" y="1166"/>
                    <a:pt x="433" y="906"/>
                  </a:cubicBezTo>
                  <a:cubicBezTo>
                    <a:pt x="433" y="645"/>
                    <a:pt x="645" y="432"/>
                    <a:pt x="906" y="432"/>
                  </a:cubicBezTo>
                  <a:close/>
                  <a:moveTo>
                    <a:pt x="906" y="1"/>
                  </a:moveTo>
                  <a:cubicBezTo>
                    <a:pt x="409" y="1"/>
                    <a:pt x="1" y="408"/>
                    <a:pt x="1" y="906"/>
                  </a:cubicBezTo>
                  <a:cubicBezTo>
                    <a:pt x="1" y="1403"/>
                    <a:pt x="409" y="1811"/>
                    <a:pt x="906" y="1811"/>
                  </a:cubicBezTo>
                  <a:cubicBezTo>
                    <a:pt x="1408" y="1811"/>
                    <a:pt x="1811" y="1403"/>
                    <a:pt x="1811" y="906"/>
                  </a:cubicBezTo>
                  <a:cubicBezTo>
                    <a:pt x="1811" y="408"/>
                    <a:pt x="1408" y="1"/>
                    <a:pt x="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08"/>
            <p:cNvSpPr/>
            <p:nvPr/>
          </p:nvSpPr>
          <p:spPr>
            <a:xfrm>
              <a:off x="7989225" y="1689300"/>
              <a:ext cx="33775" cy="10775"/>
            </a:xfrm>
            <a:custGeom>
              <a:rect b="b" l="l" r="r" t="t"/>
              <a:pathLst>
                <a:path extrusionOk="0" h="431" w="1351">
                  <a:moveTo>
                    <a:pt x="213" y="0"/>
                  </a:moveTo>
                  <a:cubicBezTo>
                    <a:pt x="95" y="0"/>
                    <a:pt x="1" y="94"/>
                    <a:pt x="1" y="213"/>
                  </a:cubicBezTo>
                  <a:cubicBezTo>
                    <a:pt x="1" y="332"/>
                    <a:pt x="95" y="431"/>
                    <a:pt x="213" y="431"/>
                  </a:cubicBezTo>
                  <a:lnTo>
                    <a:pt x="1132" y="431"/>
                  </a:lnTo>
                  <a:cubicBezTo>
                    <a:pt x="1256" y="431"/>
                    <a:pt x="1350" y="332"/>
                    <a:pt x="1350" y="213"/>
                  </a:cubicBezTo>
                  <a:cubicBezTo>
                    <a:pt x="1350" y="94"/>
                    <a:pt x="1256" y="0"/>
                    <a:pt x="1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08"/>
            <p:cNvSpPr/>
            <p:nvPr/>
          </p:nvSpPr>
          <p:spPr>
            <a:xfrm>
              <a:off x="7989225" y="1620250"/>
              <a:ext cx="33775" cy="10800"/>
            </a:xfrm>
            <a:custGeom>
              <a:rect b="b" l="l" r="r" t="t"/>
              <a:pathLst>
                <a:path extrusionOk="0" h="432" w="1351">
                  <a:moveTo>
                    <a:pt x="213" y="1"/>
                  </a:moveTo>
                  <a:cubicBezTo>
                    <a:pt x="95" y="1"/>
                    <a:pt x="1" y="99"/>
                    <a:pt x="1" y="218"/>
                  </a:cubicBezTo>
                  <a:cubicBezTo>
                    <a:pt x="1" y="337"/>
                    <a:pt x="95" y="431"/>
                    <a:pt x="213" y="431"/>
                  </a:cubicBezTo>
                  <a:lnTo>
                    <a:pt x="1132" y="431"/>
                  </a:lnTo>
                  <a:cubicBezTo>
                    <a:pt x="1256" y="431"/>
                    <a:pt x="1350" y="337"/>
                    <a:pt x="1350" y="218"/>
                  </a:cubicBezTo>
                  <a:cubicBezTo>
                    <a:pt x="1350" y="99"/>
                    <a:pt x="1256" y="1"/>
                    <a:pt x="1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08"/>
            <p:cNvSpPr/>
            <p:nvPr/>
          </p:nvSpPr>
          <p:spPr>
            <a:xfrm>
              <a:off x="7879925" y="1614575"/>
              <a:ext cx="22275" cy="10800"/>
            </a:xfrm>
            <a:custGeom>
              <a:rect b="b" l="l" r="r" t="t"/>
              <a:pathLst>
                <a:path extrusionOk="0" h="432" w="891">
                  <a:moveTo>
                    <a:pt x="217" y="0"/>
                  </a:moveTo>
                  <a:cubicBezTo>
                    <a:pt x="99" y="0"/>
                    <a:pt x="0" y="95"/>
                    <a:pt x="0" y="213"/>
                  </a:cubicBezTo>
                  <a:cubicBezTo>
                    <a:pt x="0" y="331"/>
                    <a:pt x="99" y="431"/>
                    <a:pt x="217" y="431"/>
                  </a:cubicBezTo>
                  <a:lnTo>
                    <a:pt x="678" y="431"/>
                  </a:lnTo>
                  <a:cubicBezTo>
                    <a:pt x="796" y="431"/>
                    <a:pt x="890" y="331"/>
                    <a:pt x="890" y="213"/>
                  </a:cubicBezTo>
                  <a:cubicBezTo>
                    <a:pt x="890" y="95"/>
                    <a:pt x="796" y="0"/>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5" name="Google Shape;2105;p108"/>
          <p:cNvSpPr/>
          <p:nvPr/>
        </p:nvSpPr>
        <p:spPr>
          <a:xfrm>
            <a:off x="1000900" y="2081150"/>
            <a:ext cx="368225" cy="366550"/>
          </a:xfrm>
          <a:custGeom>
            <a:rect b="b" l="l" r="r" t="t"/>
            <a:pathLst>
              <a:path extrusionOk="0" h="14662" w="14729">
                <a:moveTo>
                  <a:pt x="10356" y="517"/>
                </a:moveTo>
                <a:cubicBezTo>
                  <a:pt x="10682" y="863"/>
                  <a:pt x="11058" y="1346"/>
                  <a:pt x="11058" y="1597"/>
                </a:cubicBezTo>
                <a:cubicBezTo>
                  <a:pt x="11058" y="1867"/>
                  <a:pt x="10905" y="2099"/>
                  <a:pt x="10682" y="2217"/>
                </a:cubicBezTo>
                <a:cubicBezTo>
                  <a:pt x="10678" y="2070"/>
                  <a:pt x="10636" y="1910"/>
                  <a:pt x="10546" y="1729"/>
                </a:cubicBezTo>
                <a:cubicBezTo>
                  <a:pt x="10509" y="1652"/>
                  <a:pt x="10433" y="1608"/>
                  <a:pt x="10353" y="1608"/>
                </a:cubicBezTo>
                <a:cubicBezTo>
                  <a:pt x="10321" y="1608"/>
                  <a:pt x="10288" y="1615"/>
                  <a:pt x="10256" y="1630"/>
                </a:cubicBezTo>
                <a:cubicBezTo>
                  <a:pt x="10153" y="1687"/>
                  <a:pt x="10109" y="1815"/>
                  <a:pt x="10162" y="1919"/>
                </a:cubicBezTo>
                <a:cubicBezTo>
                  <a:pt x="10233" y="2066"/>
                  <a:pt x="10256" y="2184"/>
                  <a:pt x="10247" y="2293"/>
                </a:cubicBezTo>
                <a:cubicBezTo>
                  <a:pt x="9910" y="2241"/>
                  <a:pt x="9650" y="1948"/>
                  <a:pt x="9650" y="1597"/>
                </a:cubicBezTo>
                <a:cubicBezTo>
                  <a:pt x="9650" y="1346"/>
                  <a:pt x="10024" y="863"/>
                  <a:pt x="10356" y="517"/>
                </a:cubicBezTo>
                <a:close/>
                <a:moveTo>
                  <a:pt x="4145" y="4401"/>
                </a:moveTo>
                <a:cubicBezTo>
                  <a:pt x="4473" y="4742"/>
                  <a:pt x="4847" y="5225"/>
                  <a:pt x="4847" y="5477"/>
                </a:cubicBezTo>
                <a:cubicBezTo>
                  <a:pt x="4847" y="5747"/>
                  <a:pt x="4696" y="5979"/>
                  <a:pt x="4473" y="6097"/>
                </a:cubicBezTo>
                <a:cubicBezTo>
                  <a:pt x="4468" y="5955"/>
                  <a:pt x="4430" y="5789"/>
                  <a:pt x="4335" y="5610"/>
                </a:cubicBezTo>
                <a:cubicBezTo>
                  <a:pt x="4299" y="5533"/>
                  <a:pt x="4225" y="5489"/>
                  <a:pt x="4147" y="5489"/>
                </a:cubicBezTo>
                <a:cubicBezTo>
                  <a:pt x="4113" y="5489"/>
                  <a:pt x="4079" y="5497"/>
                  <a:pt x="4046" y="5514"/>
                </a:cubicBezTo>
                <a:cubicBezTo>
                  <a:pt x="3942" y="5566"/>
                  <a:pt x="3900" y="5695"/>
                  <a:pt x="3952" y="5804"/>
                </a:cubicBezTo>
                <a:cubicBezTo>
                  <a:pt x="4023" y="5946"/>
                  <a:pt x="4046" y="6064"/>
                  <a:pt x="4042" y="6173"/>
                </a:cubicBezTo>
                <a:cubicBezTo>
                  <a:pt x="3701" y="6121"/>
                  <a:pt x="3440" y="5827"/>
                  <a:pt x="3440" y="5477"/>
                </a:cubicBezTo>
                <a:cubicBezTo>
                  <a:pt x="3440" y="5225"/>
                  <a:pt x="3814" y="4742"/>
                  <a:pt x="4145" y="4401"/>
                </a:cubicBezTo>
                <a:close/>
                <a:moveTo>
                  <a:pt x="9261" y="5321"/>
                </a:moveTo>
                <a:cubicBezTo>
                  <a:pt x="9593" y="5662"/>
                  <a:pt x="9967" y="6150"/>
                  <a:pt x="9967" y="6395"/>
                </a:cubicBezTo>
                <a:cubicBezTo>
                  <a:pt x="9967" y="6666"/>
                  <a:pt x="9812" y="6902"/>
                  <a:pt x="9589" y="7020"/>
                </a:cubicBezTo>
                <a:cubicBezTo>
                  <a:pt x="9584" y="6874"/>
                  <a:pt x="9546" y="6713"/>
                  <a:pt x="9456" y="6528"/>
                </a:cubicBezTo>
                <a:cubicBezTo>
                  <a:pt x="9415" y="6454"/>
                  <a:pt x="9340" y="6411"/>
                  <a:pt x="9262" y="6411"/>
                </a:cubicBezTo>
                <a:cubicBezTo>
                  <a:pt x="9230" y="6411"/>
                  <a:pt x="9197" y="6419"/>
                  <a:pt x="9167" y="6434"/>
                </a:cubicBezTo>
                <a:cubicBezTo>
                  <a:pt x="9058" y="6486"/>
                  <a:pt x="9016" y="6613"/>
                  <a:pt x="9068" y="6723"/>
                </a:cubicBezTo>
                <a:cubicBezTo>
                  <a:pt x="9139" y="6865"/>
                  <a:pt x="9162" y="6983"/>
                  <a:pt x="9158" y="7092"/>
                </a:cubicBezTo>
                <a:cubicBezTo>
                  <a:pt x="8817" y="7040"/>
                  <a:pt x="8556" y="6746"/>
                  <a:pt x="8556" y="6395"/>
                </a:cubicBezTo>
                <a:cubicBezTo>
                  <a:pt x="8556" y="6150"/>
                  <a:pt x="8930" y="5662"/>
                  <a:pt x="9261" y="5321"/>
                </a:cubicBezTo>
                <a:close/>
                <a:moveTo>
                  <a:pt x="6230" y="7300"/>
                </a:moveTo>
                <a:lnTo>
                  <a:pt x="6230" y="9414"/>
                </a:lnTo>
                <a:cubicBezTo>
                  <a:pt x="6230" y="9442"/>
                  <a:pt x="6235" y="9465"/>
                  <a:pt x="6239" y="9489"/>
                </a:cubicBezTo>
                <a:cubicBezTo>
                  <a:pt x="5942" y="9996"/>
                  <a:pt x="5771" y="10592"/>
                  <a:pt x="5771" y="11227"/>
                </a:cubicBezTo>
                <a:cubicBezTo>
                  <a:pt x="5771" y="11351"/>
                  <a:pt x="5776" y="11474"/>
                  <a:pt x="5789" y="11596"/>
                </a:cubicBezTo>
                <a:cubicBezTo>
                  <a:pt x="5577" y="11596"/>
                  <a:pt x="5349" y="11649"/>
                  <a:pt x="5136" y="11758"/>
                </a:cubicBezTo>
                <a:cubicBezTo>
                  <a:pt x="4880" y="11886"/>
                  <a:pt x="4681" y="12075"/>
                  <a:pt x="4553" y="12289"/>
                </a:cubicBezTo>
                <a:cubicBezTo>
                  <a:pt x="4482" y="12227"/>
                  <a:pt x="4407" y="12175"/>
                  <a:pt x="4316" y="12136"/>
                </a:cubicBezTo>
                <a:cubicBezTo>
                  <a:pt x="4210" y="12090"/>
                  <a:pt x="4099" y="12068"/>
                  <a:pt x="3990" y="12068"/>
                </a:cubicBezTo>
                <a:cubicBezTo>
                  <a:pt x="3687" y="12068"/>
                  <a:pt x="3396" y="12238"/>
                  <a:pt x="3246" y="12521"/>
                </a:cubicBezTo>
                <a:cubicBezTo>
                  <a:pt x="3151" y="12435"/>
                  <a:pt x="3043" y="12364"/>
                  <a:pt x="2929" y="12298"/>
                </a:cubicBezTo>
                <a:cubicBezTo>
                  <a:pt x="2639" y="12127"/>
                  <a:pt x="2337" y="12037"/>
                  <a:pt x="2061" y="12023"/>
                </a:cubicBezTo>
                <a:lnTo>
                  <a:pt x="2061" y="7300"/>
                </a:lnTo>
                <a:close/>
                <a:moveTo>
                  <a:pt x="1980" y="12454"/>
                </a:moveTo>
                <a:cubicBezTo>
                  <a:pt x="2203" y="12454"/>
                  <a:pt x="2470" y="12525"/>
                  <a:pt x="2715" y="12667"/>
                </a:cubicBezTo>
                <a:cubicBezTo>
                  <a:pt x="2895" y="12776"/>
                  <a:pt x="3052" y="12909"/>
                  <a:pt x="3165" y="13052"/>
                </a:cubicBezTo>
                <a:cubicBezTo>
                  <a:pt x="3170" y="13061"/>
                  <a:pt x="3170" y="13070"/>
                  <a:pt x="3174" y="13080"/>
                </a:cubicBezTo>
                <a:lnTo>
                  <a:pt x="1526" y="13080"/>
                </a:lnTo>
                <a:cubicBezTo>
                  <a:pt x="1484" y="12980"/>
                  <a:pt x="1427" y="12800"/>
                  <a:pt x="1512" y="12654"/>
                </a:cubicBezTo>
                <a:cubicBezTo>
                  <a:pt x="1589" y="12521"/>
                  <a:pt x="1764" y="12454"/>
                  <a:pt x="1980" y="12454"/>
                </a:cubicBezTo>
                <a:close/>
                <a:moveTo>
                  <a:pt x="3986" y="12500"/>
                </a:moveTo>
                <a:cubicBezTo>
                  <a:pt x="4039" y="12500"/>
                  <a:pt x="4093" y="12511"/>
                  <a:pt x="4145" y="12534"/>
                </a:cubicBezTo>
                <a:cubicBezTo>
                  <a:pt x="4350" y="12620"/>
                  <a:pt x="4440" y="12857"/>
                  <a:pt x="4359" y="13061"/>
                </a:cubicBezTo>
                <a:lnTo>
                  <a:pt x="4355" y="13061"/>
                </a:lnTo>
                <a:cubicBezTo>
                  <a:pt x="4350" y="13065"/>
                  <a:pt x="4350" y="13074"/>
                  <a:pt x="4340" y="13080"/>
                </a:cubicBezTo>
                <a:lnTo>
                  <a:pt x="3691" y="13080"/>
                </a:lnTo>
                <a:cubicBezTo>
                  <a:pt x="3662" y="13013"/>
                  <a:pt x="3625" y="12952"/>
                  <a:pt x="3583" y="12890"/>
                </a:cubicBezTo>
                <a:cubicBezTo>
                  <a:pt x="3583" y="12842"/>
                  <a:pt x="3596" y="12796"/>
                  <a:pt x="3616" y="12743"/>
                </a:cubicBezTo>
                <a:cubicBezTo>
                  <a:pt x="3682" y="12592"/>
                  <a:pt x="3830" y="12500"/>
                  <a:pt x="3986" y="12500"/>
                </a:cubicBezTo>
                <a:close/>
                <a:moveTo>
                  <a:pt x="5793" y="12029"/>
                </a:moveTo>
                <a:cubicBezTo>
                  <a:pt x="6032" y="12029"/>
                  <a:pt x="6239" y="12123"/>
                  <a:pt x="6329" y="12298"/>
                </a:cubicBezTo>
                <a:cubicBezTo>
                  <a:pt x="6443" y="12525"/>
                  <a:pt x="6334" y="12842"/>
                  <a:pt x="6060" y="13065"/>
                </a:cubicBezTo>
                <a:cubicBezTo>
                  <a:pt x="6055" y="13070"/>
                  <a:pt x="6050" y="13074"/>
                  <a:pt x="6045" y="13080"/>
                </a:cubicBezTo>
                <a:lnTo>
                  <a:pt x="4890" y="13080"/>
                </a:lnTo>
                <a:cubicBezTo>
                  <a:pt x="4880" y="13065"/>
                  <a:pt x="4875" y="13052"/>
                  <a:pt x="4866" y="13037"/>
                </a:cubicBezTo>
                <a:cubicBezTo>
                  <a:pt x="4719" y="12753"/>
                  <a:pt x="4932" y="12346"/>
                  <a:pt x="5330" y="12142"/>
                </a:cubicBezTo>
                <a:cubicBezTo>
                  <a:pt x="5483" y="12066"/>
                  <a:pt x="5644" y="12029"/>
                  <a:pt x="5793" y="12029"/>
                </a:cubicBezTo>
                <a:close/>
                <a:moveTo>
                  <a:pt x="8208" y="11921"/>
                </a:moveTo>
                <a:cubicBezTo>
                  <a:pt x="8311" y="11921"/>
                  <a:pt x="8415" y="11942"/>
                  <a:pt x="8513" y="11985"/>
                </a:cubicBezTo>
                <a:cubicBezTo>
                  <a:pt x="8916" y="12156"/>
                  <a:pt x="9096" y="12634"/>
                  <a:pt x="8920" y="13041"/>
                </a:cubicBezTo>
                <a:cubicBezTo>
                  <a:pt x="8916" y="13056"/>
                  <a:pt x="8911" y="13070"/>
                  <a:pt x="8902" y="13080"/>
                </a:cubicBezTo>
                <a:lnTo>
                  <a:pt x="7471" y="13080"/>
                </a:lnTo>
                <a:cubicBezTo>
                  <a:pt x="7376" y="12871"/>
                  <a:pt x="7372" y="12630"/>
                  <a:pt x="7466" y="12416"/>
                </a:cubicBezTo>
                <a:cubicBezTo>
                  <a:pt x="7551" y="12217"/>
                  <a:pt x="7708" y="12061"/>
                  <a:pt x="7907" y="11981"/>
                </a:cubicBezTo>
                <a:cubicBezTo>
                  <a:pt x="8005" y="11941"/>
                  <a:pt x="8107" y="11921"/>
                  <a:pt x="8208" y="11921"/>
                </a:cubicBezTo>
                <a:close/>
                <a:moveTo>
                  <a:pt x="10216" y="12785"/>
                </a:moveTo>
                <a:cubicBezTo>
                  <a:pt x="10269" y="12785"/>
                  <a:pt x="10323" y="12796"/>
                  <a:pt x="10375" y="12819"/>
                </a:cubicBezTo>
                <a:cubicBezTo>
                  <a:pt x="10489" y="12866"/>
                  <a:pt x="10569" y="12966"/>
                  <a:pt x="10603" y="13080"/>
                </a:cubicBezTo>
                <a:lnTo>
                  <a:pt x="9830" y="13080"/>
                </a:lnTo>
                <a:cubicBezTo>
                  <a:pt x="9835" y="13061"/>
                  <a:pt x="9840" y="13046"/>
                  <a:pt x="9845" y="13032"/>
                </a:cubicBezTo>
                <a:cubicBezTo>
                  <a:pt x="9911" y="12877"/>
                  <a:pt x="10060" y="12785"/>
                  <a:pt x="10216" y="12785"/>
                </a:cubicBezTo>
                <a:close/>
                <a:moveTo>
                  <a:pt x="9204" y="8220"/>
                </a:moveTo>
                <a:cubicBezTo>
                  <a:pt x="10859" y="8220"/>
                  <a:pt x="12208" y="9569"/>
                  <a:pt x="12208" y="11227"/>
                </a:cubicBezTo>
                <a:cubicBezTo>
                  <a:pt x="12208" y="11417"/>
                  <a:pt x="12189" y="11611"/>
                  <a:pt x="12151" y="11795"/>
                </a:cubicBezTo>
                <a:cubicBezTo>
                  <a:pt x="11729" y="11848"/>
                  <a:pt x="11346" y="12123"/>
                  <a:pt x="11161" y="12545"/>
                </a:cubicBezTo>
                <a:cubicBezTo>
                  <a:pt x="11091" y="12715"/>
                  <a:pt x="11052" y="12895"/>
                  <a:pt x="11062" y="13080"/>
                </a:cubicBezTo>
                <a:lnTo>
                  <a:pt x="11043" y="13080"/>
                </a:lnTo>
                <a:cubicBezTo>
                  <a:pt x="11005" y="12790"/>
                  <a:pt x="10815" y="12540"/>
                  <a:pt x="10546" y="12421"/>
                </a:cubicBezTo>
                <a:cubicBezTo>
                  <a:pt x="10439" y="12375"/>
                  <a:pt x="10328" y="12354"/>
                  <a:pt x="10219" y="12354"/>
                </a:cubicBezTo>
                <a:cubicBezTo>
                  <a:pt x="9895" y="12354"/>
                  <a:pt x="9585" y="12542"/>
                  <a:pt x="9451" y="12857"/>
                </a:cubicBezTo>
                <a:cubicBezTo>
                  <a:pt x="9418" y="12928"/>
                  <a:pt x="9399" y="13004"/>
                  <a:pt x="9390" y="13080"/>
                </a:cubicBezTo>
                <a:lnTo>
                  <a:pt x="9366" y="13080"/>
                </a:lnTo>
                <a:cubicBezTo>
                  <a:pt x="9546" y="12483"/>
                  <a:pt x="9261" y="11839"/>
                  <a:pt x="8684" y="11587"/>
                </a:cubicBezTo>
                <a:cubicBezTo>
                  <a:pt x="8530" y="11522"/>
                  <a:pt x="8367" y="11488"/>
                  <a:pt x="8203" y="11488"/>
                </a:cubicBezTo>
                <a:cubicBezTo>
                  <a:pt x="8048" y="11488"/>
                  <a:pt x="7893" y="11518"/>
                  <a:pt x="7746" y="11578"/>
                </a:cubicBezTo>
                <a:cubicBezTo>
                  <a:pt x="7442" y="11706"/>
                  <a:pt x="7201" y="11937"/>
                  <a:pt x="7068" y="12246"/>
                </a:cubicBezTo>
                <a:cubicBezTo>
                  <a:pt x="6955" y="12512"/>
                  <a:pt x="6936" y="12805"/>
                  <a:pt x="7011" y="13080"/>
                </a:cubicBezTo>
                <a:lnTo>
                  <a:pt x="6624" y="13080"/>
                </a:lnTo>
                <a:cubicBezTo>
                  <a:pt x="6823" y="12767"/>
                  <a:pt x="6865" y="12402"/>
                  <a:pt x="6714" y="12103"/>
                </a:cubicBezTo>
                <a:cubicBezTo>
                  <a:pt x="6613" y="11904"/>
                  <a:pt x="6443" y="11762"/>
                  <a:pt x="6235" y="11677"/>
                </a:cubicBezTo>
                <a:cubicBezTo>
                  <a:pt x="6211" y="11530"/>
                  <a:pt x="6202" y="11379"/>
                  <a:pt x="6202" y="11227"/>
                </a:cubicBezTo>
                <a:cubicBezTo>
                  <a:pt x="6202" y="9569"/>
                  <a:pt x="7547" y="8220"/>
                  <a:pt x="9204" y="8220"/>
                </a:cubicBezTo>
                <a:close/>
                <a:moveTo>
                  <a:pt x="12298" y="12219"/>
                </a:moveTo>
                <a:cubicBezTo>
                  <a:pt x="12402" y="12219"/>
                  <a:pt x="12506" y="12240"/>
                  <a:pt x="12606" y="12284"/>
                </a:cubicBezTo>
                <a:cubicBezTo>
                  <a:pt x="12919" y="12416"/>
                  <a:pt x="13104" y="12739"/>
                  <a:pt x="13080" y="13080"/>
                </a:cubicBezTo>
                <a:lnTo>
                  <a:pt x="11493" y="13080"/>
                </a:lnTo>
                <a:cubicBezTo>
                  <a:pt x="11484" y="12956"/>
                  <a:pt x="11507" y="12829"/>
                  <a:pt x="11559" y="12715"/>
                </a:cubicBezTo>
                <a:cubicBezTo>
                  <a:pt x="11690" y="12406"/>
                  <a:pt x="11989" y="12219"/>
                  <a:pt x="12298" y="12219"/>
                </a:cubicBezTo>
                <a:close/>
                <a:moveTo>
                  <a:pt x="13819" y="13511"/>
                </a:moveTo>
                <a:lnTo>
                  <a:pt x="13360" y="13842"/>
                </a:lnTo>
                <a:cubicBezTo>
                  <a:pt x="13004" y="14093"/>
                  <a:pt x="12582" y="14231"/>
                  <a:pt x="12147" y="14231"/>
                </a:cubicBezTo>
                <a:lnTo>
                  <a:pt x="2337" y="14231"/>
                </a:lnTo>
                <a:cubicBezTo>
                  <a:pt x="1782" y="14231"/>
                  <a:pt x="1256" y="14012"/>
                  <a:pt x="863" y="13620"/>
                </a:cubicBezTo>
                <a:lnTo>
                  <a:pt x="754" y="13511"/>
                </a:lnTo>
                <a:close/>
                <a:moveTo>
                  <a:pt x="10354" y="1"/>
                </a:moveTo>
                <a:cubicBezTo>
                  <a:pt x="10301" y="1"/>
                  <a:pt x="10248" y="20"/>
                  <a:pt x="10205" y="57"/>
                </a:cubicBezTo>
                <a:cubicBezTo>
                  <a:pt x="10039" y="214"/>
                  <a:pt x="9219" y="1023"/>
                  <a:pt x="9219" y="1597"/>
                </a:cubicBezTo>
                <a:cubicBezTo>
                  <a:pt x="9219" y="2138"/>
                  <a:pt x="9598" y="2587"/>
                  <a:pt x="10105" y="2700"/>
                </a:cubicBezTo>
                <a:cubicBezTo>
                  <a:pt x="10105" y="2706"/>
                  <a:pt x="10100" y="2711"/>
                  <a:pt x="10100" y="2715"/>
                </a:cubicBezTo>
                <a:cubicBezTo>
                  <a:pt x="10029" y="2857"/>
                  <a:pt x="9949" y="3008"/>
                  <a:pt x="9921" y="3189"/>
                </a:cubicBezTo>
                <a:lnTo>
                  <a:pt x="7822" y="3189"/>
                </a:lnTo>
                <a:cubicBezTo>
                  <a:pt x="7704" y="3189"/>
                  <a:pt x="7608" y="3288"/>
                  <a:pt x="7608" y="3406"/>
                </a:cubicBezTo>
                <a:lnTo>
                  <a:pt x="7608" y="8181"/>
                </a:lnTo>
                <a:cubicBezTo>
                  <a:pt x="7249" y="8371"/>
                  <a:pt x="6931" y="8622"/>
                  <a:pt x="6661" y="8920"/>
                </a:cubicBezTo>
                <a:lnTo>
                  <a:pt x="6661" y="7087"/>
                </a:lnTo>
                <a:cubicBezTo>
                  <a:pt x="6661" y="6964"/>
                  <a:pt x="6561" y="6869"/>
                  <a:pt x="6443" y="6869"/>
                </a:cubicBezTo>
                <a:lnTo>
                  <a:pt x="4236" y="6869"/>
                </a:lnTo>
                <a:cubicBezTo>
                  <a:pt x="4245" y="6845"/>
                  <a:pt x="4259" y="6817"/>
                  <a:pt x="4274" y="6788"/>
                </a:cubicBezTo>
                <a:cubicBezTo>
                  <a:pt x="4307" y="6727"/>
                  <a:pt x="4340" y="6661"/>
                  <a:pt x="4368" y="6590"/>
                </a:cubicBezTo>
                <a:cubicBezTo>
                  <a:pt x="4890" y="6480"/>
                  <a:pt x="5278" y="6026"/>
                  <a:pt x="5278" y="5477"/>
                </a:cubicBezTo>
                <a:cubicBezTo>
                  <a:pt x="5278" y="4904"/>
                  <a:pt x="4458" y="4093"/>
                  <a:pt x="4293" y="3937"/>
                </a:cubicBezTo>
                <a:cubicBezTo>
                  <a:pt x="4250" y="3899"/>
                  <a:pt x="4197" y="3880"/>
                  <a:pt x="4144" y="3880"/>
                </a:cubicBezTo>
                <a:cubicBezTo>
                  <a:pt x="4090" y="3880"/>
                  <a:pt x="4037" y="3899"/>
                  <a:pt x="3994" y="3937"/>
                </a:cubicBezTo>
                <a:cubicBezTo>
                  <a:pt x="3833" y="4093"/>
                  <a:pt x="3008" y="4904"/>
                  <a:pt x="3008" y="5477"/>
                </a:cubicBezTo>
                <a:cubicBezTo>
                  <a:pt x="3008" y="6017"/>
                  <a:pt x="3388" y="6471"/>
                  <a:pt x="3895" y="6585"/>
                </a:cubicBezTo>
                <a:cubicBezTo>
                  <a:pt x="3895" y="6585"/>
                  <a:pt x="3890" y="6590"/>
                  <a:pt x="3890" y="6594"/>
                </a:cubicBezTo>
                <a:cubicBezTo>
                  <a:pt x="3847" y="6685"/>
                  <a:pt x="3800" y="6775"/>
                  <a:pt x="3767" y="6869"/>
                </a:cubicBezTo>
                <a:lnTo>
                  <a:pt x="1843" y="6869"/>
                </a:lnTo>
                <a:cubicBezTo>
                  <a:pt x="1725" y="6869"/>
                  <a:pt x="1631" y="6964"/>
                  <a:pt x="1631" y="7087"/>
                </a:cubicBezTo>
                <a:lnTo>
                  <a:pt x="1631" y="12070"/>
                </a:lnTo>
                <a:cubicBezTo>
                  <a:pt x="1417" y="12132"/>
                  <a:pt x="1242" y="12256"/>
                  <a:pt x="1138" y="12440"/>
                </a:cubicBezTo>
                <a:cubicBezTo>
                  <a:pt x="1029" y="12625"/>
                  <a:pt x="1010" y="12847"/>
                  <a:pt x="1071" y="13080"/>
                </a:cubicBezTo>
                <a:lnTo>
                  <a:pt x="233" y="13080"/>
                </a:lnTo>
                <a:cubicBezTo>
                  <a:pt x="148" y="13080"/>
                  <a:pt x="67" y="13131"/>
                  <a:pt x="34" y="13212"/>
                </a:cubicBezTo>
                <a:cubicBezTo>
                  <a:pt x="0" y="13293"/>
                  <a:pt x="20" y="13387"/>
                  <a:pt x="81" y="13449"/>
                </a:cubicBezTo>
                <a:lnTo>
                  <a:pt x="560" y="13922"/>
                </a:lnTo>
                <a:cubicBezTo>
                  <a:pt x="1034" y="14401"/>
                  <a:pt x="1663" y="14661"/>
                  <a:pt x="2337" y="14661"/>
                </a:cubicBezTo>
                <a:lnTo>
                  <a:pt x="12147" y="14661"/>
                </a:lnTo>
                <a:cubicBezTo>
                  <a:pt x="12672" y="14661"/>
                  <a:pt x="13179" y="14501"/>
                  <a:pt x="13610" y="14193"/>
                </a:cubicBezTo>
                <a:lnTo>
                  <a:pt x="14619" y="13472"/>
                </a:lnTo>
                <a:cubicBezTo>
                  <a:pt x="14696" y="13415"/>
                  <a:pt x="14729" y="13316"/>
                  <a:pt x="14700" y="13231"/>
                </a:cubicBezTo>
                <a:cubicBezTo>
                  <a:pt x="14672" y="13141"/>
                  <a:pt x="14586" y="13080"/>
                  <a:pt x="14491" y="13080"/>
                </a:cubicBezTo>
                <a:lnTo>
                  <a:pt x="13511" y="13080"/>
                </a:lnTo>
                <a:cubicBezTo>
                  <a:pt x="13530" y="12696"/>
                  <a:pt x="13373" y="12335"/>
                  <a:pt x="13098" y="12090"/>
                </a:cubicBezTo>
                <a:lnTo>
                  <a:pt x="13098" y="5577"/>
                </a:lnTo>
                <a:cubicBezTo>
                  <a:pt x="13098" y="5457"/>
                  <a:pt x="13004" y="5358"/>
                  <a:pt x="12886" y="5358"/>
                </a:cubicBezTo>
                <a:cubicBezTo>
                  <a:pt x="12763" y="5358"/>
                  <a:pt x="12667" y="5457"/>
                  <a:pt x="12667" y="5577"/>
                </a:cubicBezTo>
                <a:lnTo>
                  <a:pt x="12667" y="11848"/>
                </a:lnTo>
                <a:cubicBezTo>
                  <a:pt x="12639" y="11839"/>
                  <a:pt x="12615" y="11829"/>
                  <a:pt x="12587" y="11824"/>
                </a:cubicBezTo>
                <a:cubicBezTo>
                  <a:pt x="12621" y="11625"/>
                  <a:pt x="12639" y="11426"/>
                  <a:pt x="12639" y="11227"/>
                </a:cubicBezTo>
                <a:cubicBezTo>
                  <a:pt x="12639" y="9379"/>
                  <a:pt x="11176" y="7869"/>
                  <a:pt x="9352" y="7793"/>
                </a:cubicBezTo>
                <a:cubicBezTo>
                  <a:pt x="9361" y="7765"/>
                  <a:pt x="9375" y="7737"/>
                  <a:pt x="9390" y="7708"/>
                </a:cubicBezTo>
                <a:cubicBezTo>
                  <a:pt x="9423" y="7646"/>
                  <a:pt x="9456" y="7580"/>
                  <a:pt x="9489" y="7509"/>
                </a:cubicBezTo>
                <a:cubicBezTo>
                  <a:pt x="10006" y="7405"/>
                  <a:pt x="10398" y="6945"/>
                  <a:pt x="10398" y="6395"/>
                </a:cubicBezTo>
                <a:cubicBezTo>
                  <a:pt x="10398" y="5822"/>
                  <a:pt x="9574" y="5017"/>
                  <a:pt x="9409" y="4860"/>
                </a:cubicBezTo>
                <a:cubicBezTo>
                  <a:pt x="9369" y="4821"/>
                  <a:pt x="9315" y="4801"/>
                  <a:pt x="9262" y="4801"/>
                </a:cubicBezTo>
                <a:cubicBezTo>
                  <a:pt x="9208" y="4801"/>
                  <a:pt x="9155" y="4821"/>
                  <a:pt x="9115" y="4860"/>
                </a:cubicBezTo>
                <a:cubicBezTo>
                  <a:pt x="8949" y="5017"/>
                  <a:pt x="8124" y="5822"/>
                  <a:pt x="8124" y="6395"/>
                </a:cubicBezTo>
                <a:cubicBezTo>
                  <a:pt x="8124" y="6935"/>
                  <a:pt x="8504" y="7390"/>
                  <a:pt x="9011" y="7504"/>
                </a:cubicBezTo>
                <a:cubicBezTo>
                  <a:pt x="9011" y="7509"/>
                  <a:pt x="9011" y="7509"/>
                  <a:pt x="9006" y="7514"/>
                </a:cubicBezTo>
                <a:cubicBezTo>
                  <a:pt x="8959" y="7608"/>
                  <a:pt x="8911" y="7703"/>
                  <a:pt x="8878" y="7807"/>
                </a:cubicBezTo>
                <a:cubicBezTo>
                  <a:pt x="8585" y="7831"/>
                  <a:pt x="8305" y="7897"/>
                  <a:pt x="8039" y="7992"/>
                </a:cubicBezTo>
                <a:lnTo>
                  <a:pt x="8039" y="3620"/>
                </a:lnTo>
                <a:lnTo>
                  <a:pt x="12667" y="3620"/>
                </a:lnTo>
                <a:lnTo>
                  <a:pt x="12667" y="4586"/>
                </a:lnTo>
                <a:cubicBezTo>
                  <a:pt x="12667" y="4705"/>
                  <a:pt x="12763" y="4799"/>
                  <a:pt x="12886" y="4799"/>
                </a:cubicBezTo>
                <a:cubicBezTo>
                  <a:pt x="13004" y="4799"/>
                  <a:pt x="13098" y="4705"/>
                  <a:pt x="13098" y="4586"/>
                </a:cubicBezTo>
                <a:lnTo>
                  <a:pt x="13098" y="3406"/>
                </a:lnTo>
                <a:cubicBezTo>
                  <a:pt x="13098" y="3288"/>
                  <a:pt x="13004" y="3189"/>
                  <a:pt x="12886" y="3189"/>
                </a:cubicBezTo>
                <a:lnTo>
                  <a:pt x="10361" y="3189"/>
                </a:lnTo>
                <a:cubicBezTo>
                  <a:pt x="10389" y="3098"/>
                  <a:pt x="10432" y="3013"/>
                  <a:pt x="10483" y="2909"/>
                </a:cubicBezTo>
                <a:cubicBezTo>
                  <a:pt x="10518" y="2848"/>
                  <a:pt x="10551" y="2781"/>
                  <a:pt x="10579" y="2706"/>
                </a:cubicBezTo>
                <a:cubicBezTo>
                  <a:pt x="11100" y="2601"/>
                  <a:pt x="11488" y="2142"/>
                  <a:pt x="11488" y="1597"/>
                </a:cubicBezTo>
                <a:cubicBezTo>
                  <a:pt x="11488" y="1023"/>
                  <a:pt x="10669" y="214"/>
                  <a:pt x="10503" y="57"/>
                </a:cubicBezTo>
                <a:cubicBezTo>
                  <a:pt x="10460" y="20"/>
                  <a:pt x="10407" y="1"/>
                  <a:pt x="10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08"/>
          <p:cNvSpPr/>
          <p:nvPr/>
        </p:nvSpPr>
        <p:spPr>
          <a:xfrm>
            <a:off x="7166150" y="1517950"/>
            <a:ext cx="367375" cy="366175"/>
          </a:xfrm>
          <a:custGeom>
            <a:rect b="b" l="l" r="r" t="t"/>
            <a:pathLst>
              <a:path extrusionOk="0" h="14647" w="14695">
                <a:moveTo>
                  <a:pt x="6894" y="530"/>
                </a:moveTo>
                <a:lnTo>
                  <a:pt x="7211" y="796"/>
                </a:lnTo>
                <a:cubicBezTo>
                  <a:pt x="7249" y="829"/>
                  <a:pt x="7298" y="845"/>
                  <a:pt x="7348" y="845"/>
                </a:cubicBezTo>
                <a:cubicBezTo>
                  <a:pt x="7391" y="845"/>
                  <a:pt x="7434" y="833"/>
                  <a:pt x="7471" y="809"/>
                </a:cubicBezTo>
                <a:lnTo>
                  <a:pt x="7821" y="568"/>
                </a:lnTo>
                <a:cubicBezTo>
                  <a:pt x="7959" y="805"/>
                  <a:pt x="8054" y="1098"/>
                  <a:pt x="8054" y="1321"/>
                </a:cubicBezTo>
                <a:cubicBezTo>
                  <a:pt x="8054" y="1710"/>
                  <a:pt x="7736" y="2022"/>
                  <a:pt x="7348" y="2022"/>
                </a:cubicBezTo>
                <a:cubicBezTo>
                  <a:pt x="6959" y="2022"/>
                  <a:pt x="6642" y="1710"/>
                  <a:pt x="6642" y="1321"/>
                </a:cubicBezTo>
                <a:cubicBezTo>
                  <a:pt x="6642" y="1108"/>
                  <a:pt x="6737" y="791"/>
                  <a:pt x="6894" y="530"/>
                </a:cubicBezTo>
                <a:close/>
                <a:moveTo>
                  <a:pt x="7907" y="3144"/>
                </a:moveTo>
                <a:cubicBezTo>
                  <a:pt x="7784" y="3424"/>
                  <a:pt x="7675" y="3832"/>
                  <a:pt x="7845" y="4178"/>
                </a:cubicBezTo>
                <a:cubicBezTo>
                  <a:pt x="8068" y="4622"/>
                  <a:pt x="8282" y="5049"/>
                  <a:pt x="8282" y="5689"/>
                </a:cubicBezTo>
                <a:cubicBezTo>
                  <a:pt x="8282" y="6579"/>
                  <a:pt x="7836" y="6622"/>
                  <a:pt x="7803" y="6622"/>
                </a:cubicBezTo>
                <a:lnTo>
                  <a:pt x="6894" y="6622"/>
                </a:lnTo>
                <a:cubicBezTo>
                  <a:pt x="6861" y="6622"/>
                  <a:pt x="6415" y="6579"/>
                  <a:pt x="6415" y="5689"/>
                </a:cubicBezTo>
                <a:cubicBezTo>
                  <a:pt x="6415" y="5267"/>
                  <a:pt x="6633" y="4609"/>
                  <a:pt x="6850" y="4178"/>
                </a:cubicBezTo>
                <a:cubicBezTo>
                  <a:pt x="7021" y="3832"/>
                  <a:pt x="6912" y="3424"/>
                  <a:pt x="6789" y="3144"/>
                </a:cubicBezTo>
                <a:close/>
                <a:moveTo>
                  <a:pt x="6140" y="8175"/>
                </a:moveTo>
                <a:cubicBezTo>
                  <a:pt x="6467" y="8190"/>
                  <a:pt x="6798" y="8199"/>
                  <a:pt x="7135" y="8203"/>
                </a:cubicBezTo>
                <a:lnTo>
                  <a:pt x="7135" y="8218"/>
                </a:lnTo>
                <a:lnTo>
                  <a:pt x="7135" y="9388"/>
                </a:lnTo>
                <a:cubicBezTo>
                  <a:pt x="6997" y="9397"/>
                  <a:pt x="6865" y="9412"/>
                  <a:pt x="6741" y="9431"/>
                </a:cubicBezTo>
                <a:cubicBezTo>
                  <a:pt x="6618" y="8938"/>
                  <a:pt x="6343" y="8474"/>
                  <a:pt x="6140" y="8175"/>
                </a:cubicBezTo>
                <a:close/>
                <a:moveTo>
                  <a:pt x="8556" y="8175"/>
                </a:moveTo>
                <a:lnTo>
                  <a:pt x="8556" y="8175"/>
                </a:lnTo>
                <a:cubicBezTo>
                  <a:pt x="8352" y="8474"/>
                  <a:pt x="8077" y="8938"/>
                  <a:pt x="7959" y="9431"/>
                </a:cubicBezTo>
                <a:cubicBezTo>
                  <a:pt x="7831" y="9412"/>
                  <a:pt x="7698" y="9397"/>
                  <a:pt x="7565" y="9388"/>
                </a:cubicBezTo>
                <a:lnTo>
                  <a:pt x="7565" y="8218"/>
                </a:lnTo>
                <a:cubicBezTo>
                  <a:pt x="7565" y="8214"/>
                  <a:pt x="7561" y="8209"/>
                  <a:pt x="7561" y="8203"/>
                </a:cubicBezTo>
                <a:cubicBezTo>
                  <a:pt x="7897" y="8199"/>
                  <a:pt x="8229" y="8190"/>
                  <a:pt x="8556" y="8175"/>
                </a:cubicBezTo>
                <a:close/>
                <a:moveTo>
                  <a:pt x="6372" y="9966"/>
                </a:moveTo>
                <a:lnTo>
                  <a:pt x="6372" y="9966"/>
                </a:lnTo>
                <a:cubicBezTo>
                  <a:pt x="6367" y="9985"/>
                  <a:pt x="6367" y="10004"/>
                  <a:pt x="6367" y="10022"/>
                </a:cubicBezTo>
                <a:cubicBezTo>
                  <a:pt x="6349" y="10217"/>
                  <a:pt x="6273" y="10374"/>
                  <a:pt x="6150" y="10501"/>
                </a:cubicBezTo>
                <a:cubicBezTo>
                  <a:pt x="6022" y="10426"/>
                  <a:pt x="5956" y="10350"/>
                  <a:pt x="5956" y="10289"/>
                </a:cubicBezTo>
                <a:cubicBezTo>
                  <a:pt x="5956" y="10203"/>
                  <a:pt x="6098" y="10070"/>
                  <a:pt x="6372" y="9966"/>
                </a:cubicBezTo>
                <a:close/>
                <a:moveTo>
                  <a:pt x="8328" y="9966"/>
                </a:moveTo>
                <a:cubicBezTo>
                  <a:pt x="8599" y="10070"/>
                  <a:pt x="8741" y="10203"/>
                  <a:pt x="8741" y="10289"/>
                </a:cubicBezTo>
                <a:cubicBezTo>
                  <a:pt x="8741" y="10345"/>
                  <a:pt x="8674" y="10426"/>
                  <a:pt x="8547" y="10501"/>
                </a:cubicBezTo>
                <a:cubicBezTo>
                  <a:pt x="8424" y="10374"/>
                  <a:pt x="8352" y="10217"/>
                  <a:pt x="8328" y="10022"/>
                </a:cubicBezTo>
                <a:lnTo>
                  <a:pt x="8328" y="9966"/>
                </a:lnTo>
                <a:close/>
                <a:moveTo>
                  <a:pt x="7135" y="9819"/>
                </a:moveTo>
                <a:lnTo>
                  <a:pt x="7135" y="10757"/>
                </a:lnTo>
                <a:cubicBezTo>
                  <a:pt x="6917" y="10743"/>
                  <a:pt x="6728" y="10715"/>
                  <a:pt x="6571" y="10672"/>
                </a:cubicBezTo>
                <a:cubicBezTo>
                  <a:pt x="6695" y="10497"/>
                  <a:pt x="6770" y="10298"/>
                  <a:pt x="6793" y="10070"/>
                </a:cubicBezTo>
                <a:cubicBezTo>
                  <a:pt x="6804" y="10000"/>
                  <a:pt x="6804" y="9928"/>
                  <a:pt x="6804" y="9858"/>
                </a:cubicBezTo>
                <a:cubicBezTo>
                  <a:pt x="6903" y="9838"/>
                  <a:pt x="7012" y="9829"/>
                  <a:pt x="7135" y="9819"/>
                </a:cubicBezTo>
                <a:close/>
                <a:moveTo>
                  <a:pt x="7565" y="9819"/>
                </a:moveTo>
                <a:cubicBezTo>
                  <a:pt x="7685" y="9829"/>
                  <a:pt x="7793" y="9838"/>
                  <a:pt x="7893" y="9858"/>
                </a:cubicBezTo>
                <a:cubicBezTo>
                  <a:pt x="7893" y="9928"/>
                  <a:pt x="7893" y="10000"/>
                  <a:pt x="7902" y="10070"/>
                </a:cubicBezTo>
                <a:cubicBezTo>
                  <a:pt x="7926" y="10298"/>
                  <a:pt x="8002" y="10497"/>
                  <a:pt x="8125" y="10672"/>
                </a:cubicBezTo>
                <a:cubicBezTo>
                  <a:pt x="7969" y="10715"/>
                  <a:pt x="7779" y="10743"/>
                  <a:pt x="7565" y="10757"/>
                </a:cubicBezTo>
                <a:lnTo>
                  <a:pt x="7565" y="9819"/>
                </a:lnTo>
                <a:close/>
                <a:moveTo>
                  <a:pt x="6856" y="1"/>
                </a:moveTo>
                <a:cubicBezTo>
                  <a:pt x="6796" y="1"/>
                  <a:pt x="6736" y="26"/>
                  <a:pt x="6695" y="75"/>
                </a:cubicBezTo>
                <a:cubicBezTo>
                  <a:pt x="6415" y="398"/>
                  <a:pt x="6211" y="923"/>
                  <a:pt x="6211" y="1321"/>
                </a:cubicBezTo>
                <a:cubicBezTo>
                  <a:pt x="6211" y="1871"/>
                  <a:pt x="6609" y="2335"/>
                  <a:pt x="7135" y="2434"/>
                </a:cubicBezTo>
                <a:lnTo>
                  <a:pt x="7135" y="2713"/>
                </a:lnTo>
                <a:lnTo>
                  <a:pt x="6429" y="2713"/>
                </a:lnTo>
                <a:cubicBezTo>
                  <a:pt x="6258" y="2713"/>
                  <a:pt x="6155" y="2908"/>
                  <a:pt x="6249" y="3050"/>
                </a:cubicBezTo>
                <a:cubicBezTo>
                  <a:pt x="6315" y="3150"/>
                  <a:pt x="6452" y="3406"/>
                  <a:pt x="6496" y="3647"/>
                </a:cubicBezTo>
                <a:cubicBezTo>
                  <a:pt x="4780" y="3708"/>
                  <a:pt x="3194" y="3946"/>
                  <a:pt x="2019" y="4320"/>
                </a:cubicBezTo>
                <a:cubicBezTo>
                  <a:pt x="702" y="4736"/>
                  <a:pt x="1" y="5291"/>
                  <a:pt x="1" y="5921"/>
                </a:cubicBezTo>
                <a:cubicBezTo>
                  <a:pt x="1" y="6419"/>
                  <a:pt x="431" y="6863"/>
                  <a:pt x="1280" y="7243"/>
                </a:cubicBezTo>
                <a:cubicBezTo>
                  <a:pt x="1308" y="7256"/>
                  <a:pt x="1336" y="7261"/>
                  <a:pt x="1369" y="7261"/>
                </a:cubicBezTo>
                <a:cubicBezTo>
                  <a:pt x="1450" y="7261"/>
                  <a:pt x="1531" y="7214"/>
                  <a:pt x="1564" y="7134"/>
                </a:cubicBezTo>
                <a:cubicBezTo>
                  <a:pt x="1612" y="7025"/>
                  <a:pt x="1564" y="6896"/>
                  <a:pt x="1455" y="6849"/>
                </a:cubicBezTo>
                <a:cubicBezTo>
                  <a:pt x="796" y="6555"/>
                  <a:pt x="431" y="6224"/>
                  <a:pt x="431" y="5921"/>
                </a:cubicBezTo>
                <a:cubicBezTo>
                  <a:pt x="431" y="5514"/>
                  <a:pt x="1076" y="5068"/>
                  <a:pt x="2147" y="4727"/>
                </a:cubicBezTo>
                <a:cubicBezTo>
                  <a:pt x="3269" y="4372"/>
                  <a:pt x="4776" y="4145"/>
                  <a:pt x="6419" y="4082"/>
                </a:cubicBezTo>
                <a:lnTo>
                  <a:pt x="6419" y="4082"/>
                </a:lnTo>
                <a:cubicBezTo>
                  <a:pt x="6201" y="4547"/>
                  <a:pt x="5984" y="5215"/>
                  <a:pt x="5984" y="5689"/>
                </a:cubicBezTo>
                <a:cubicBezTo>
                  <a:pt x="5984" y="6233"/>
                  <a:pt x="6126" y="6627"/>
                  <a:pt x="6406" y="6859"/>
                </a:cubicBezTo>
                <a:cubicBezTo>
                  <a:pt x="6633" y="7048"/>
                  <a:pt x="6865" y="7053"/>
                  <a:pt x="6889" y="7053"/>
                </a:cubicBezTo>
                <a:lnTo>
                  <a:pt x="7808" y="7053"/>
                </a:lnTo>
                <a:cubicBezTo>
                  <a:pt x="7836" y="7053"/>
                  <a:pt x="8063" y="7048"/>
                  <a:pt x="8291" y="6859"/>
                </a:cubicBezTo>
                <a:cubicBezTo>
                  <a:pt x="8570" y="6627"/>
                  <a:pt x="8713" y="6233"/>
                  <a:pt x="8713" y="5689"/>
                </a:cubicBezTo>
                <a:cubicBezTo>
                  <a:pt x="8713" y="5002"/>
                  <a:pt x="8503" y="4528"/>
                  <a:pt x="8282" y="4082"/>
                </a:cubicBezTo>
                <a:lnTo>
                  <a:pt x="8282" y="4082"/>
                </a:lnTo>
                <a:cubicBezTo>
                  <a:pt x="9920" y="4145"/>
                  <a:pt x="11426" y="4372"/>
                  <a:pt x="12550" y="4727"/>
                </a:cubicBezTo>
                <a:cubicBezTo>
                  <a:pt x="13619" y="5068"/>
                  <a:pt x="14264" y="5514"/>
                  <a:pt x="14264" y="5921"/>
                </a:cubicBezTo>
                <a:cubicBezTo>
                  <a:pt x="14264" y="6352"/>
                  <a:pt x="13540" y="6826"/>
                  <a:pt x="12331" y="7176"/>
                </a:cubicBezTo>
                <a:cubicBezTo>
                  <a:pt x="11000" y="7560"/>
                  <a:pt x="9233" y="7773"/>
                  <a:pt x="7348" y="7773"/>
                </a:cubicBezTo>
                <a:cubicBezTo>
                  <a:pt x="5453" y="7773"/>
                  <a:pt x="3677" y="7560"/>
                  <a:pt x="2351" y="7171"/>
                </a:cubicBezTo>
                <a:cubicBezTo>
                  <a:pt x="2331" y="7165"/>
                  <a:pt x="2311" y="7163"/>
                  <a:pt x="2291" y="7163"/>
                </a:cubicBezTo>
                <a:cubicBezTo>
                  <a:pt x="2197" y="7163"/>
                  <a:pt x="2108" y="7224"/>
                  <a:pt x="2080" y="7318"/>
                </a:cubicBezTo>
                <a:cubicBezTo>
                  <a:pt x="2047" y="7432"/>
                  <a:pt x="2114" y="7550"/>
                  <a:pt x="2228" y="7584"/>
                </a:cubicBezTo>
                <a:cubicBezTo>
                  <a:pt x="3170" y="7858"/>
                  <a:pt x="4325" y="8048"/>
                  <a:pt x="5586" y="8142"/>
                </a:cubicBezTo>
                <a:cubicBezTo>
                  <a:pt x="5671" y="8247"/>
                  <a:pt x="6159" y="8891"/>
                  <a:pt x="6321" y="9530"/>
                </a:cubicBezTo>
                <a:cubicBezTo>
                  <a:pt x="6253" y="9550"/>
                  <a:pt x="6188" y="9578"/>
                  <a:pt x="6126" y="9602"/>
                </a:cubicBezTo>
                <a:cubicBezTo>
                  <a:pt x="5737" y="9767"/>
                  <a:pt x="5525" y="10013"/>
                  <a:pt x="5525" y="10289"/>
                </a:cubicBezTo>
                <a:cubicBezTo>
                  <a:pt x="5525" y="10473"/>
                  <a:pt x="5619" y="10648"/>
                  <a:pt x="5803" y="10790"/>
                </a:cubicBezTo>
                <a:cubicBezTo>
                  <a:pt x="4852" y="11568"/>
                  <a:pt x="4808" y="11752"/>
                  <a:pt x="4378" y="13689"/>
                </a:cubicBezTo>
                <a:cubicBezTo>
                  <a:pt x="4312" y="13985"/>
                  <a:pt x="4151" y="14157"/>
                  <a:pt x="3943" y="14157"/>
                </a:cubicBezTo>
                <a:cubicBezTo>
                  <a:pt x="3927" y="14157"/>
                  <a:pt x="3911" y="14156"/>
                  <a:pt x="3894" y="14154"/>
                </a:cubicBezTo>
                <a:cubicBezTo>
                  <a:pt x="3763" y="14139"/>
                  <a:pt x="3653" y="14058"/>
                  <a:pt x="3653" y="13969"/>
                </a:cubicBezTo>
                <a:cubicBezTo>
                  <a:pt x="3653" y="13850"/>
                  <a:pt x="3558" y="13751"/>
                  <a:pt x="3440" y="13751"/>
                </a:cubicBezTo>
                <a:cubicBezTo>
                  <a:pt x="3321" y="13751"/>
                  <a:pt x="3223" y="13850"/>
                  <a:pt x="3223" y="13969"/>
                </a:cubicBezTo>
                <a:cubicBezTo>
                  <a:pt x="3223" y="14281"/>
                  <a:pt x="3492" y="14547"/>
                  <a:pt x="3848" y="14585"/>
                </a:cubicBezTo>
                <a:cubicBezTo>
                  <a:pt x="3876" y="14585"/>
                  <a:pt x="3909" y="14589"/>
                  <a:pt x="3938" y="14589"/>
                </a:cubicBezTo>
                <a:cubicBezTo>
                  <a:pt x="4268" y="14589"/>
                  <a:pt x="4666" y="14381"/>
                  <a:pt x="4799" y="13784"/>
                </a:cubicBezTo>
                <a:cubicBezTo>
                  <a:pt x="5022" y="12770"/>
                  <a:pt x="5136" y="12263"/>
                  <a:pt x="5326" y="11913"/>
                </a:cubicBezTo>
                <a:cubicBezTo>
                  <a:pt x="5491" y="11605"/>
                  <a:pt x="5728" y="11402"/>
                  <a:pt x="6216" y="11013"/>
                </a:cubicBezTo>
                <a:cubicBezTo>
                  <a:pt x="6476" y="11108"/>
                  <a:pt x="6793" y="11170"/>
                  <a:pt x="7135" y="11188"/>
                </a:cubicBezTo>
                <a:lnTo>
                  <a:pt x="7135" y="14428"/>
                </a:lnTo>
                <a:cubicBezTo>
                  <a:pt x="7135" y="14547"/>
                  <a:pt x="7230" y="14646"/>
                  <a:pt x="7348" y="14646"/>
                </a:cubicBezTo>
                <a:cubicBezTo>
                  <a:pt x="7467" y="14646"/>
                  <a:pt x="7565" y="14547"/>
                  <a:pt x="7565" y="14428"/>
                </a:cubicBezTo>
                <a:lnTo>
                  <a:pt x="7565" y="11188"/>
                </a:lnTo>
                <a:cubicBezTo>
                  <a:pt x="7902" y="11170"/>
                  <a:pt x="8219" y="11108"/>
                  <a:pt x="8481" y="11013"/>
                </a:cubicBezTo>
                <a:cubicBezTo>
                  <a:pt x="8968" y="11402"/>
                  <a:pt x="9205" y="11605"/>
                  <a:pt x="9371" y="11913"/>
                </a:cubicBezTo>
                <a:cubicBezTo>
                  <a:pt x="9561" y="12263"/>
                  <a:pt x="9674" y="12770"/>
                  <a:pt x="9896" y="13784"/>
                </a:cubicBezTo>
                <a:cubicBezTo>
                  <a:pt x="10029" y="14381"/>
                  <a:pt x="10427" y="14589"/>
                  <a:pt x="10759" y="14589"/>
                </a:cubicBezTo>
                <a:cubicBezTo>
                  <a:pt x="10792" y="14589"/>
                  <a:pt x="10820" y="14585"/>
                  <a:pt x="10849" y="14585"/>
                </a:cubicBezTo>
                <a:cubicBezTo>
                  <a:pt x="11203" y="14547"/>
                  <a:pt x="11474" y="14281"/>
                  <a:pt x="11474" y="13969"/>
                </a:cubicBezTo>
                <a:cubicBezTo>
                  <a:pt x="11474" y="13850"/>
                  <a:pt x="11380" y="13751"/>
                  <a:pt x="11256" y="13751"/>
                </a:cubicBezTo>
                <a:cubicBezTo>
                  <a:pt x="11138" y="13751"/>
                  <a:pt x="11043" y="13850"/>
                  <a:pt x="11043" y="13969"/>
                </a:cubicBezTo>
                <a:cubicBezTo>
                  <a:pt x="11043" y="14058"/>
                  <a:pt x="10934" y="14139"/>
                  <a:pt x="10801" y="14154"/>
                </a:cubicBezTo>
                <a:cubicBezTo>
                  <a:pt x="10785" y="14156"/>
                  <a:pt x="10769" y="14157"/>
                  <a:pt x="10753" y="14157"/>
                </a:cubicBezTo>
                <a:cubicBezTo>
                  <a:pt x="10544" y="14157"/>
                  <a:pt x="10384" y="13985"/>
                  <a:pt x="10318" y="13689"/>
                </a:cubicBezTo>
                <a:cubicBezTo>
                  <a:pt x="9887" y="11752"/>
                  <a:pt x="9845" y="11568"/>
                  <a:pt x="8892" y="10790"/>
                </a:cubicBezTo>
                <a:cubicBezTo>
                  <a:pt x="9078" y="10648"/>
                  <a:pt x="9172" y="10473"/>
                  <a:pt x="9172" y="10289"/>
                </a:cubicBezTo>
                <a:cubicBezTo>
                  <a:pt x="9172" y="10013"/>
                  <a:pt x="8958" y="9767"/>
                  <a:pt x="8570" y="9602"/>
                </a:cubicBezTo>
                <a:cubicBezTo>
                  <a:pt x="8509" y="9578"/>
                  <a:pt x="8442" y="9550"/>
                  <a:pt x="8376" y="9530"/>
                </a:cubicBezTo>
                <a:cubicBezTo>
                  <a:pt x="8537" y="8891"/>
                  <a:pt x="9025" y="8247"/>
                  <a:pt x="9110" y="8142"/>
                </a:cubicBezTo>
                <a:cubicBezTo>
                  <a:pt x="10366" y="8052"/>
                  <a:pt x="11512" y="7862"/>
                  <a:pt x="12450" y="7588"/>
                </a:cubicBezTo>
                <a:cubicBezTo>
                  <a:pt x="13918" y="7162"/>
                  <a:pt x="14695" y="6583"/>
                  <a:pt x="14695" y="5921"/>
                </a:cubicBezTo>
                <a:cubicBezTo>
                  <a:pt x="14695" y="5291"/>
                  <a:pt x="13999" y="4736"/>
                  <a:pt x="12677" y="4320"/>
                </a:cubicBezTo>
                <a:cubicBezTo>
                  <a:pt x="11502" y="3946"/>
                  <a:pt x="9915" y="3708"/>
                  <a:pt x="8201" y="3647"/>
                </a:cubicBezTo>
                <a:cubicBezTo>
                  <a:pt x="8243" y="3406"/>
                  <a:pt x="8381" y="3150"/>
                  <a:pt x="8447" y="3050"/>
                </a:cubicBezTo>
                <a:cubicBezTo>
                  <a:pt x="8542" y="2908"/>
                  <a:pt x="8437" y="2713"/>
                  <a:pt x="8267" y="2713"/>
                </a:cubicBezTo>
                <a:lnTo>
                  <a:pt x="7565" y="2713"/>
                </a:lnTo>
                <a:lnTo>
                  <a:pt x="7565" y="2434"/>
                </a:lnTo>
                <a:cubicBezTo>
                  <a:pt x="8087" y="2335"/>
                  <a:pt x="8485" y="1871"/>
                  <a:pt x="8485" y="1321"/>
                </a:cubicBezTo>
                <a:cubicBezTo>
                  <a:pt x="8485" y="947"/>
                  <a:pt x="8304" y="459"/>
                  <a:pt x="8054" y="132"/>
                </a:cubicBezTo>
                <a:cubicBezTo>
                  <a:pt x="8012" y="78"/>
                  <a:pt x="7949" y="50"/>
                  <a:pt x="7885" y="50"/>
                </a:cubicBezTo>
                <a:cubicBezTo>
                  <a:pt x="7842" y="50"/>
                  <a:pt x="7798" y="63"/>
                  <a:pt x="7760" y="90"/>
                </a:cubicBezTo>
                <a:lnTo>
                  <a:pt x="7362" y="359"/>
                </a:lnTo>
                <a:lnTo>
                  <a:pt x="6997" y="52"/>
                </a:lnTo>
                <a:cubicBezTo>
                  <a:pt x="6956" y="18"/>
                  <a:pt x="6906" y="1"/>
                  <a:pt x="68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7" name="Google Shape;2107;p108"/>
          <p:cNvGrpSpPr/>
          <p:nvPr/>
        </p:nvGrpSpPr>
        <p:grpSpPr>
          <a:xfrm>
            <a:off x="6528325" y="1534025"/>
            <a:ext cx="367250" cy="350100"/>
            <a:chOff x="6528325" y="1534025"/>
            <a:chExt cx="367250" cy="350100"/>
          </a:xfrm>
        </p:grpSpPr>
        <p:sp>
          <p:nvSpPr>
            <p:cNvPr id="2108" name="Google Shape;2108;p108"/>
            <p:cNvSpPr/>
            <p:nvPr/>
          </p:nvSpPr>
          <p:spPr>
            <a:xfrm>
              <a:off x="6528325" y="1534025"/>
              <a:ext cx="367250" cy="304025"/>
            </a:xfrm>
            <a:custGeom>
              <a:rect b="b" l="l" r="r" t="t"/>
              <a:pathLst>
                <a:path extrusionOk="0" h="12161" w="14690">
                  <a:moveTo>
                    <a:pt x="1824" y="432"/>
                  </a:moveTo>
                  <a:cubicBezTo>
                    <a:pt x="1866" y="461"/>
                    <a:pt x="1971" y="607"/>
                    <a:pt x="2028" y="920"/>
                  </a:cubicBezTo>
                  <a:lnTo>
                    <a:pt x="1621" y="920"/>
                  </a:lnTo>
                  <a:cubicBezTo>
                    <a:pt x="1672" y="631"/>
                    <a:pt x="1772" y="465"/>
                    <a:pt x="1824" y="432"/>
                  </a:cubicBezTo>
                  <a:close/>
                  <a:moveTo>
                    <a:pt x="4586" y="432"/>
                  </a:moveTo>
                  <a:cubicBezTo>
                    <a:pt x="4628" y="461"/>
                    <a:pt x="4732" y="607"/>
                    <a:pt x="4789" y="920"/>
                  </a:cubicBezTo>
                  <a:lnTo>
                    <a:pt x="4378" y="920"/>
                  </a:lnTo>
                  <a:cubicBezTo>
                    <a:pt x="4435" y="631"/>
                    <a:pt x="4529" y="465"/>
                    <a:pt x="4586" y="432"/>
                  </a:cubicBezTo>
                  <a:close/>
                  <a:moveTo>
                    <a:pt x="7343" y="432"/>
                  </a:moveTo>
                  <a:cubicBezTo>
                    <a:pt x="7385" y="461"/>
                    <a:pt x="7489" y="607"/>
                    <a:pt x="7551" y="920"/>
                  </a:cubicBezTo>
                  <a:lnTo>
                    <a:pt x="7139" y="920"/>
                  </a:lnTo>
                  <a:cubicBezTo>
                    <a:pt x="7191" y="631"/>
                    <a:pt x="7290" y="465"/>
                    <a:pt x="7343" y="432"/>
                  </a:cubicBezTo>
                  <a:close/>
                  <a:moveTo>
                    <a:pt x="10104" y="432"/>
                  </a:moveTo>
                  <a:cubicBezTo>
                    <a:pt x="10147" y="461"/>
                    <a:pt x="10251" y="607"/>
                    <a:pt x="10308" y="920"/>
                  </a:cubicBezTo>
                  <a:lnTo>
                    <a:pt x="9901" y="920"/>
                  </a:lnTo>
                  <a:cubicBezTo>
                    <a:pt x="9953" y="631"/>
                    <a:pt x="10052" y="465"/>
                    <a:pt x="10104" y="432"/>
                  </a:cubicBezTo>
                  <a:close/>
                  <a:moveTo>
                    <a:pt x="12866" y="432"/>
                  </a:moveTo>
                  <a:cubicBezTo>
                    <a:pt x="12909" y="461"/>
                    <a:pt x="13012" y="607"/>
                    <a:pt x="13069" y="920"/>
                  </a:cubicBezTo>
                  <a:lnTo>
                    <a:pt x="12658" y="920"/>
                  </a:lnTo>
                  <a:cubicBezTo>
                    <a:pt x="12714" y="631"/>
                    <a:pt x="12809" y="465"/>
                    <a:pt x="12866" y="432"/>
                  </a:cubicBezTo>
                  <a:close/>
                  <a:moveTo>
                    <a:pt x="1824" y="2042"/>
                  </a:moveTo>
                  <a:cubicBezTo>
                    <a:pt x="1871" y="2042"/>
                    <a:pt x="1919" y="2047"/>
                    <a:pt x="1962" y="2061"/>
                  </a:cubicBezTo>
                  <a:cubicBezTo>
                    <a:pt x="1910" y="2217"/>
                    <a:pt x="1848" y="2284"/>
                    <a:pt x="1824" y="2298"/>
                  </a:cubicBezTo>
                  <a:cubicBezTo>
                    <a:pt x="1791" y="2280"/>
                    <a:pt x="1734" y="2199"/>
                    <a:pt x="1687" y="2061"/>
                  </a:cubicBezTo>
                  <a:cubicBezTo>
                    <a:pt x="1729" y="2047"/>
                    <a:pt x="1776" y="2042"/>
                    <a:pt x="1824" y="2042"/>
                  </a:cubicBezTo>
                  <a:close/>
                  <a:moveTo>
                    <a:pt x="4586" y="2042"/>
                  </a:moveTo>
                  <a:cubicBezTo>
                    <a:pt x="4633" y="2042"/>
                    <a:pt x="4680" y="2047"/>
                    <a:pt x="4723" y="2061"/>
                  </a:cubicBezTo>
                  <a:cubicBezTo>
                    <a:pt x="4666" y="2217"/>
                    <a:pt x="4610" y="2284"/>
                    <a:pt x="4586" y="2298"/>
                  </a:cubicBezTo>
                  <a:cubicBezTo>
                    <a:pt x="4548" y="2280"/>
                    <a:pt x="4496" y="2199"/>
                    <a:pt x="4444" y="2061"/>
                  </a:cubicBezTo>
                  <a:cubicBezTo>
                    <a:pt x="4491" y="2047"/>
                    <a:pt x="4533" y="2042"/>
                    <a:pt x="4586" y="2042"/>
                  </a:cubicBezTo>
                  <a:close/>
                  <a:moveTo>
                    <a:pt x="7343" y="2042"/>
                  </a:moveTo>
                  <a:cubicBezTo>
                    <a:pt x="7395" y="2042"/>
                    <a:pt x="7437" y="2047"/>
                    <a:pt x="7485" y="2061"/>
                  </a:cubicBezTo>
                  <a:cubicBezTo>
                    <a:pt x="7428" y="2217"/>
                    <a:pt x="7367" y="2284"/>
                    <a:pt x="7343" y="2298"/>
                  </a:cubicBezTo>
                  <a:cubicBezTo>
                    <a:pt x="7310" y="2280"/>
                    <a:pt x="7253" y="2199"/>
                    <a:pt x="7205" y="2061"/>
                  </a:cubicBezTo>
                  <a:cubicBezTo>
                    <a:pt x="7248" y="2047"/>
                    <a:pt x="7295" y="2042"/>
                    <a:pt x="7343" y="2042"/>
                  </a:cubicBezTo>
                  <a:close/>
                  <a:moveTo>
                    <a:pt x="10104" y="2042"/>
                  </a:moveTo>
                  <a:cubicBezTo>
                    <a:pt x="10152" y="2042"/>
                    <a:pt x="10199" y="2047"/>
                    <a:pt x="10242" y="2061"/>
                  </a:cubicBezTo>
                  <a:cubicBezTo>
                    <a:pt x="10185" y="2217"/>
                    <a:pt x="10128" y="2284"/>
                    <a:pt x="10104" y="2298"/>
                  </a:cubicBezTo>
                  <a:cubicBezTo>
                    <a:pt x="10067" y="2280"/>
                    <a:pt x="10014" y="2199"/>
                    <a:pt x="9967" y="2061"/>
                  </a:cubicBezTo>
                  <a:cubicBezTo>
                    <a:pt x="10010" y="2047"/>
                    <a:pt x="10056" y="2042"/>
                    <a:pt x="10104" y="2042"/>
                  </a:cubicBezTo>
                  <a:close/>
                  <a:moveTo>
                    <a:pt x="12866" y="2042"/>
                  </a:moveTo>
                  <a:cubicBezTo>
                    <a:pt x="12913" y="2042"/>
                    <a:pt x="12961" y="2047"/>
                    <a:pt x="13003" y="2061"/>
                  </a:cubicBezTo>
                  <a:cubicBezTo>
                    <a:pt x="12951" y="2208"/>
                    <a:pt x="12894" y="2280"/>
                    <a:pt x="12866" y="2298"/>
                  </a:cubicBezTo>
                  <a:cubicBezTo>
                    <a:pt x="12828" y="2280"/>
                    <a:pt x="12776" y="2199"/>
                    <a:pt x="12724" y="2061"/>
                  </a:cubicBezTo>
                  <a:cubicBezTo>
                    <a:pt x="12767" y="2047"/>
                    <a:pt x="12813" y="2042"/>
                    <a:pt x="12866" y="2042"/>
                  </a:cubicBezTo>
                  <a:close/>
                  <a:moveTo>
                    <a:pt x="2284" y="2398"/>
                  </a:moveTo>
                  <a:cubicBezTo>
                    <a:pt x="2293" y="2435"/>
                    <a:pt x="2297" y="2473"/>
                    <a:pt x="2297" y="2516"/>
                  </a:cubicBezTo>
                  <a:cubicBezTo>
                    <a:pt x="2297" y="2776"/>
                    <a:pt x="2085" y="2990"/>
                    <a:pt x="1824" y="2990"/>
                  </a:cubicBezTo>
                  <a:cubicBezTo>
                    <a:pt x="1564" y="2990"/>
                    <a:pt x="1350" y="2776"/>
                    <a:pt x="1350" y="2516"/>
                  </a:cubicBezTo>
                  <a:cubicBezTo>
                    <a:pt x="1350" y="2479"/>
                    <a:pt x="1355" y="2440"/>
                    <a:pt x="1365" y="2402"/>
                  </a:cubicBezTo>
                  <a:cubicBezTo>
                    <a:pt x="1473" y="2601"/>
                    <a:pt x="1625" y="2729"/>
                    <a:pt x="1824" y="2729"/>
                  </a:cubicBezTo>
                  <a:cubicBezTo>
                    <a:pt x="2004" y="2729"/>
                    <a:pt x="2165" y="2615"/>
                    <a:pt x="2284" y="2398"/>
                  </a:cubicBezTo>
                  <a:close/>
                  <a:moveTo>
                    <a:pt x="5045" y="2398"/>
                  </a:moveTo>
                  <a:cubicBezTo>
                    <a:pt x="5054" y="2435"/>
                    <a:pt x="5060" y="2473"/>
                    <a:pt x="5060" y="2516"/>
                  </a:cubicBezTo>
                  <a:cubicBezTo>
                    <a:pt x="5060" y="2776"/>
                    <a:pt x="4846" y="2990"/>
                    <a:pt x="4586" y="2990"/>
                  </a:cubicBezTo>
                  <a:cubicBezTo>
                    <a:pt x="4321" y="2990"/>
                    <a:pt x="4112" y="2776"/>
                    <a:pt x="4112" y="2516"/>
                  </a:cubicBezTo>
                  <a:cubicBezTo>
                    <a:pt x="4112" y="2479"/>
                    <a:pt x="4116" y="2440"/>
                    <a:pt x="4126" y="2402"/>
                  </a:cubicBezTo>
                  <a:cubicBezTo>
                    <a:pt x="4236" y="2601"/>
                    <a:pt x="4387" y="2729"/>
                    <a:pt x="4586" y="2729"/>
                  </a:cubicBezTo>
                  <a:cubicBezTo>
                    <a:pt x="4765" y="2729"/>
                    <a:pt x="4927" y="2615"/>
                    <a:pt x="5045" y="2398"/>
                  </a:cubicBezTo>
                  <a:close/>
                  <a:moveTo>
                    <a:pt x="7802" y="2398"/>
                  </a:moveTo>
                  <a:cubicBezTo>
                    <a:pt x="7811" y="2435"/>
                    <a:pt x="7817" y="2473"/>
                    <a:pt x="7817" y="2516"/>
                  </a:cubicBezTo>
                  <a:cubicBezTo>
                    <a:pt x="7817" y="2776"/>
                    <a:pt x="7608" y="2990"/>
                    <a:pt x="7343" y="2990"/>
                  </a:cubicBezTo>
                  <a:cubicBezTo>
                    <a:pt x="7082" y="2990"/>
                    <a:pt x="6869" y="2776"/>
                    <a:pt x="6869" y="2516"/>
                  </a:cubicBezTo>
                  <a:cubicBezTo>
                    <a:pt x="6869" y="2479"/>
                    <a:pt x="6873" y="2440"/>
                    <a:pt x="6883" y="2402"/>
                  </a:cubicBezTo>
                  <a:cubicBezTo>
                    <a:pt x="6993" y="2601"/>
                    <a:pt x="7144" y="2729"/>
                    <a:pt x="7343" y="2729"/>
                  </a:cubicBezTo>
                  <a:cubicBezTo>
                    <a:pt x="7527" y="2729"/>
                    <a:pt x="7684" y="2615"/>
                    <a:pt x="7802" y="2398"/>
                  </a:cubicBezTo>
                  <a:close/>
                  <a:moveTo>
                    <a:pt x="10564" y="2398"/>
                  </a:moveTo>
                  <a:cubicBezTo>
                    <a:pt x="10574" y="2435"/>
                    <a:pt x="10578" y="2473"/>
                    <a:pt x="10578" y="2516"/>
                  </a:cubicBezTo>
                  <a:cubicBezTo>
                    <a:pt x="10578" y="2776"/>
                    <a:pt x="10365" y="2990"/>
                    <a:pt x="10104" y="2990"/>
                  </a:cubicBezTo>
                  <a:cubicBezTo>
                    <a:pt x="9844" y="2990"/>
                    <a:pt x="9630" y="2776"/>
                    <a:pt x="9630" y="2516"/>
                  </a:cubicBezTo>
                  <a:cubicBezTo>
                    <a:pt x="9630" y="2479"/>
                    <a:pt x="9636" y="2440"/>
                    <a:pt x="9645" y="2402"/>
                  </a:cubicBezTo>
                  <a:cubicBezTo>
                    <a:pt x="9754" y="2601"/>
                    <a:pt x="9905" y="2729"/>
                    <a:pt x="10104" y="2729"/>
                  </a:cubicBezTo>
                  <a:cubicBezTo>
                    <a:pt x="10284" y="2729"/>
                    <a:pt x="10445" y="2615"/>
                    <a:pt x="10564" y="2398"/>
                  </a:cubicBezTo>
                  <a:close/>
                  <a:moveTo>
                    <a:pt x="13320" y="2398"/>
                  </a:moveTo>
                  <a:cubicBezTo>
                    <a:pt x="13335" y="2435"/>
                    <a:pt x="13340" y="2473"/>
                    <a:pt x="13340" y="2516"/>
                  </a:cubicBezTo>
                  <a:cubicBezTo>
                    <a:pt x="13340" y="2776"/>
                    <a:pt x="13126" y="2990"/>
                    <a:pt x="12866" y="2990"/>
                  </a:cubicBezTo>
                  <a:cubicBezTo>
                    <a:pt x="12601" y="2990"/>
                    <a:pt x="12387" y="2776"/>
                    <a:pt x="12387" y="2516"/>
                  </a:cubicBezTo>
                  <a:cubicBezTo>
                    <a:pt x="12387" y="2479"/>
                    <a:pt x="12397" y="2440"/>
                    <a:pt x="12402" y="2402"/>
                  </a:cubicBezTo>
                  <a:cubicBezTo>
                    <a:pt x="12516" y="2601"/>
                    <a:pt x="12667" y="2729"/>
                    <a:pt x="12866" y="2729"/>
                  </a:cubicBezTo>
                  <a:cubicBezTo>
                    <a:pt x="13046" y="2729"/>
                    <a:pt x="13207" y="2615"/>
                    <a:pt x="13320" y="2398"/>
                  </a:cubicBezTo>
                  <a:close/>
                  <a:moveTo>
                    <a:pt x="1611" y="10323"/>
                  </a:moveTo>
                  <a:lnTo>
                    <a:pt x="1611" y="11369"/>
                  </a:lnTo>
                  <a:lnTo>
                    <a:pt x="692" y="10323"/>
                  </a:lnTo>
                  <a:close/>
                  <a:moveTo>
                    <a:pt x="432" y="10678"/>
                  </a:moveTo>
                  <a:lnTo>
                    <a:pt x="1350" y="11729"/>
                  </a:lnTo>
                  <a:lnTo>
                    <a:pt x="432" y="11729"/>
                  </a:lnTo>
                  <a:lnTo>
                    <a:pt x="432" y="10678"/>
                  </a:lnTo>
                  <a:close/>
                  <a:moveTo>
                    <a:pt x="1824" y="0"/>
                  </a:moveTo>
                  <a:cubicBezTo>
                    <a:pt x="1464" y="0"/>
                    <a:pt x="1256" y="422"/>
                    <a:pt x="1180" y="920"/>
                  </a:cubicBezTo>
                  <a:lnTo>
                    <a:pt x="213" y="920"/>
                  </a:lnTo>
                  <a:cubicBezTo>
                    <a:pt x="95" y="920"/>
                    <a:pt x="1" y="1014"/>
                    <a:pt x="1" y="1137"/>
                  </a:cubicBezTo>
                  <a:lnTo>
                    <a:pt x="1" y="11948"/>
                  </a:lnTo>
                  <a:cubicBezTo>
                    <a:pt x="1" y="12066"/>
                    <a:pt x="95" y="12160"/>
                    <a:pt x="213" y="12160"/>
                  </a:cubicBezTo>
                  <a:lnTo>
                    <a:pt x="14472" y="12160"/>
                  </a:lnTo>
                  <a:cubicBezTo>
                    <a:pt x="14595" y="12160"/>
                    <a:pt x="14689" y="12066"/>
                    <a:pt x="14689" y="11948"/>
                  </a:cubicBezTo>
                  <a:lnTo>
                    <a:pt x="14689" y="5619"/>
                  </a:lnTo>
                  <a:cubicBezTo>
                    <a:pt x="14689" y="5500"/>
                    <a:pt x="14595" y="5406"/>
                    <a:pt x="14472" y="5406"/>
                  </a:cubicBezTo>
                  <a:cubicBezTo>
                    <a:pt x="14354" y="5406"/>
                    <a:pt x="14258" y="5500"/>
                    <a:pt x="14258" y="5619"/>
                  </a:cubicBezTo>
                  <a:lnTo>
                    <a:pt x="14258" y="11729"/>
                  </a:lnTo>
                  <a:lnTo>
                    <a:pt x="2041" y="11729"/>
                  </a:lnTo>
                  <a:lnTo>
                    <a:pt x="2041" y="10105"/>
                  </a:lnTo>
                  <a:cubicBezTo>
                    <a:pt x="2041" y="9987"/>
                    <a:pt x="1942" y="9891"/>
                    <a:pt x="1824" y="9891"/>
                  </a:cubicBezTo>
                  <a:lnTo>
                    <a:pt x="432" y="9891"/>
                  </a:lnTo>
                  <a:lnTo>
                    <a:pt x="432" y="1351"/>
                  </a:lnTo>
                  <a:lnTo>
                    <a:pt x="1147" y="1351"/>
                  </a:lnTo>
                  <a:lnTo>
                    <a:pt x="1147" y="1364"/>
                  </a:lnTo>
                  <a:cubicBezTo>
                    <a:pt x="1147" y="1535"/>
                    <a:pt x="1160" y="1706"/>
                    <a:pt x="1189" y="1867"/>
                  </a:cubicBezTo>
                  <a:cubicBezTo>
                    <a:pt x="1024" y="2033"/>
                    <a:pt x="919" y="2265"/>
                    <a:pt x="919" y="2516"/>
                  </a:cubicBezTo>
                  <a:cubicBezTo>
                    <a:pt x="919" y="3013"/>
                    <a:pt x="1326" y="3421"/>
                    <a:pt x="1824" y="3421"/>
                  </a:cubicBezTo>
                  <a:cubicBezTo>
                    <a:pt x="2321" y="3421"/>
                    <a:pt x="2729" y="3013"/>
                    <a:pt x="2729" y="2516"/>
                  </a:cubicBezTo>
                  <a:cubicBezTo>
                    <a:pt x="2729" y="2018"/>
                    <a:pt x="2321" y="1611"/>
                    <a:pt x="1824" y="1611"/>
                  </a:cubicBezTo>
                  <a:cubicBezTo>
                    <a:pt x="1744" y="1611"/>
                    <a:pt x="1667" y="1620"/>
                    <a:pt x="1592" y="1640"/>
                  </a:cubicBezTo>
                  <a:cubicBezTo>
                    <a:pt x="1587" y="1554"/>
                    <a:pt x="1578" y="1465"/>
                    <a:pt x="1578" y="1364"/>
                  </a:cubicBezTo>
                  <a:cubicBezTo>
                    <a:pt x="1578" y="1360"/>
                    <a:pt x="1582" y="1355"/>
                    <a:pt x="1582" y="1351"/>
                  </a:cubicBezTo>
                  <a:lnTo>
                    <a:pt x="3908" y="1351"/>
                  </a:lnTo>
                  <a:lnTo>
                    <a:pt x="3908" y="1364"/>
                  </a:lnTo>
                  <a:cubicBezTo>
                    <a:pt x="3908" y="1535"/>
                    <a:pt x="3923" y="1706"/>
                    <a:pt x="3951" y="1867"/>
                  </a:cubicBezTo>
                  <a:cubicBezTo>
                    <a:pt x="3785" y="2033"/>
                    <a:pt x="3681" y="2265"/>
                    <a:pt x="3681" y="2516"/>
                  </a:cubicBezTo>
                  <a:cubicBezTo>
                    <a:pt x="3681" y="3013"/>
                    <a:pt x="4083" y="3421"/>
                    <a:pt x="4586" y="3421"/>
                  </a:cubicBezTo>
                  <a:cubicBezTo>
                    <a:pt x="5083" y="3421"/>
                    <a:pt x="5491" y="3013"/>
                    <a:pt x="5491" y="2516"/>
                  </a:cubicBezTo>
                  <a:cubicBezTo>
                    <a:pt x="5491" y="2018"/>
                    <a:pt x="5083" y="1611"/>
                    <a:pt x="4586" y="1611"/>
                  </a:cubicBezTo>
                  <a:cubicBezTo>
                    <a:pt x="4505" y="1611"/>
                    <a:pt x="4429" y="1620"/>
                    <a:pt x="4354" y="1640"/>
                  </a:cubicBezTo>
                  <a:cubicBezTo>
                    <a:pt x="4344" y="1554"/>
                    <a:pt x="4339" y="1465"/>
                    <a:pt x="4339" y="1364"/>
                  </a:cubicBezTo>
                  <a:lnTo>
                    <a:pt x="4339" y="1351"/>
                  </a:lnTo>
                  <a:lnTo>
                    <a:pt x="6670" y="1351"/>
                  </a:lnTo>
                  <a:lnTo>
                    <a:pt x="6670" y="1364"/>
                  </a:lnTo>
                  <a:cubicBezTo>
                    <a:pt x="6670" y="1535"/>
                    <a:pt x="6684" y="1706"/>
                    <a:pt x="6713" y="1867"/>
                  </a:cubicBezTo>
                  <a:cubicBezTo>
                    <a:pt x="6542" y="2033"/>
                    <a:pt x="6438" y="2265"/>
                    <a:pt x="6438" y="2516"/>
                  </a:cubicBezTo>
                  <a:cubicBezTo>
                    <a:pt x="6438" y="3013"/>
                    <a:pt x="6845" y="3421"/>
                    <a:pt x="7343" y="3421"/>
                  </a:cubicBezTo>
                  <a:cubicBezTo>
                    <a:pt x="7845" y="3421"/>
                    <a:pt x="8248" y="3013"/>
                    <a:pt x="8248" y="2516"/>
                  </a:cubicBezTo>
                  <a:cubicBezTo>
                    <a:pt x="8248" y="2018"/>
                    <a:pt x="7845" y="1611"/>
                    <a:pt x="7343" y="1611"/>
                  </a:cubicBezTo>
                  <a:cubicBezTo>
                    <a:pt x="7267" y="1611"/>
                    <a:pt x="7186" y="1620"/>
                    <a:pt x="7115" y="1640"/>
                  </a:cubicBezTo>
                  <a:cubicBezTo>
                    <a:pt x="7106" y="1554"/>
                    <a:pt x="7101" y="1465"/>
                    <a:pt x="7101" y="1364"/>
                  </a:cubicBezTo>
                  <a:lnTo>
                    <a:pt x="7101" y="1351"/>
                  </a:lnTo>
                  <a:lnTo>
                    <a:pt x="9427" y="1351"/>
                  </a:lnTo>
                  <a:lnTo>
                    <a:pt x="9427" y="1364"/>
                  </a:lnTo>
                  <a:cubicBezTo>
                    <a:pt x="9427" y="1535"/>
                    <a:pt x="9441" y="1706"/>
                    <a:pt x="9470" y="1867"/>
                  </a:cubicBezTo>
                  <a:cubicBezTo>
                    <a:pt x="9304" y="2033"/>
                    <a:pt x="9199" y="2265"/>
                    <a:pt x="9199" y="2516"/>
                  </a:cubicBezTo>
                  <a:cubicBezTo>
                    <a:pt x="9199" y="3013"/>
                    <a:pt x="9607" y="3421"/>
                    <a:pt x="10104" y="3421"/>
                  </a:cubicBezTo>
                  <a:cubicBezTo>
                    <a:pt x="10602" y="3421"/>
                    <a:pt x="11009" y="3013"/>
                    <a:pt x="11009" y="2516"/>
                  </a:cubicBezTo>
                  <a:cubicBezTo>
                    <a:pt x="11009" y="2018"/>
                    <a:pt x="10602" y="1611"/>
                    <a:pt x="10104" y="1611"/>
                  </a:cubicBezTo>
                  <a:cubicBezTo>
                    <a:pt x="10023" y="1611"/>
                    <a:pt x="9948" y="1620"/>
                    <a:pt x="9872" y="1640"/>
                  </a:cubicBezTo>
                  <a:cubicBezTo>
                    <a:pt x="9863" y="1554"/>
                    <a:pt x="9857" y="1465"/>
                    <a:pt x="9857" y="1364"/>
                  </a:cubicBezTo>
                  <a:lnTo>
                    <a:pt x="9857" y="1351"/>
                  </a:lnTo>
                  <a:lnTo>
                    <a:pt x="12188" y="1351"/>
                  </a:lnTo>
                  <a:lnTo>
                    <a:pt x="12188" y="1364"/>
                  </a:lnTo>
                  <a:cubicBezTo>
                    <a:pt x="12188" y="1535"/>
                    <a:pt x="12203" y="1706"/>
                    <a:pt x="12231" y="1867"/>
                  </a:cubicBezTo>
                  <a:cubicBezTo>
                    <a:pt x="12061" y="2033"/>
                    <a:pt x="11956" y="2265"/>
                    <a:pt x="11956" y="2516"/>
                  </a:cubicBezTo>
                  <a:cubicBezTo>
                    <a:pt x="11956" y="3013"/>
                    <a:pt x="12364" y="3421"/>
                    <a:pt x="12866" y="3421"/>
                  </a:cubicBezTo>
                  <a:cubicBezTo>
                    <a:pt x="13364" y="3421"/>
                    <a:pt x="13771" y="3013"/>
                    <a:pt x="13771" y="2516"/>
                  </a:cubicBezTo>
                  <a:cubicBezTo>
                    <a:pt x="13771" y="2213"/>
                    <a:pt x="13624" y="1948"/>
                    <a:pt x="13397" y="1782"/>
                  </a:cubicBezTo>
                  <a:cubicBezTo>
                    <a:pt x="13388" y="1777"/>
                    <a:pt x="13382" y="1773"/>
                    <a:pt x="13373" y="1768"/>
                  </a:cubicBezTo>
                  <a:cubicBezTo>
                    <a:pt x="13226" y="1668"/>
                    <a:pt x="13051" y="1611"/>
                    <a:pt x="12866" y="1611"/>
                  </a:cubicBezTo>
                  <a:cubicBezTo>
                    <a:pt x="12785" y="1611"/>
                    <a:pt x="12705" y="1620"/>
                    <a:pt x="12634" y="1640"/>
                  </a:cubicBezTo>
                  <a:cubicBezTo>
                    <a:pt x="12625" y="1554"/>
                    <a:pt x="12620" y="1465"/>
                    <a:pt x="12620" y="1364"/>
                  </a:cubicBezTo>
                  <a:lnTo>
                    <a:pt x="12620" y="1351"/>
                  </a:lnTo>
                  <a:lnTo>
                    <a:pt x="14258" y="1351"/>
                  </a:lnTo>
                  <a:lnTo>
                    <a:pt x="14258" y="4628"/>
                  </a:lnTo>
                  <a:cubicBezTo>
                    <a:pt x="14258" y="4747"/>
                    <a:pt x="14354" y="4847"/>
                    <a:pt x="14472" y="4847"/>
                  </a:cubicBezTo>
                  <a:cubicBezTo>
                    <a:pt x="14595" y="4847"/>
                    <a:pt x="14689" y="4747"/>
                    <a:pt x="14689" y="4628"/>
                  </a:cubicBezTo>
                  <a:lnTo>
                    <a:pt x="14689" y="1137"/>
                  </a:lnTo>
                  <a:cubicBezTo>
                    <a:pt x="14689" y="1014"/>
                    <a:pt x="14595" y="920"/>
                    <a:pt x="14472" y="920"/>
                  </a:cubicBezTo>
                  <a:lnTo>
                    <a:pt x="13506" y="920"/>
                  </a:lnTo>
                  <a:cubicBezTo>
                    <a:pt x="13421" y="352"/>
                    <a:pt x="13178" y="0"/>
                    <a:pt x="12866" y="0"/>
                  </a:cubicBezTo>
                  <a:cubicBezTo>
                    <a:pt x="12506" y="0"/>
                    <a:pt x="12297" y="422"/>
                    <a:pt x="12222" y="920"/>
                  </a:cubicBezTo>
                  <a:lnTo>
                    <a:pt x="10749" y="920"/>
                  </a:lnTo>
                  <a:cubicBezTo>
                    <a:pt x="10659" y="352"/>
                    <a:pt x="10417" y="0"/>
                    <a:pt x="10104" y="0"/>
                  </a:cubicBezTo>
                  <a:cubicBezTo>
                    <a:pt x="9744" y="0"/>
                    <a:pt x="9536" y="422"/>
                    <a:pt x="9460" y="920"/>
                  </a:cubicBezTo>
                  <a:lnTo>
                    <a:pt x="7987" y="920"/>
                  </a:lnTo>
                  <a:cubicBezTo>
                    <a:pt x="7902" y="352"/>
                    <a:pt x="7655" y="0"/>
                    <a:pt x="7343" y="0"/>
                  </a:cubicBezTo>
                  <a:cubicBezTo>
                    <a:pt x="6987" y="0"/>
                    <a:pt x="6779" y="422"/>
                    <a:pt x="6703" y="920"/>
                  </a:cubicBezTo>
                  <a:lnTo>
                    <a:pt x="5225" y="920"/>
                  </a:lnTo>
                  <a:cubicBezTo>
                    <a:pt x="5139" y="352"/>
                    <a:pt x="4898" y="0"/>
                    <a:pt x="4586" y="0"/>
                  </a:cubicBezTo>
                  <a:cubicBezTo>
                    <a:pt x="4225" y="0"/>
                    <a:pt x="4017" y="422"/>
                    <a:pt x="3941" y="920"/>
                  </a:cubicBezTo>
                  <a:lnTo>
                    <a:pt x="2468" y="920"/>
                  </a:lnTo>
                  <a:cubicBezTo>
                    <a:pt x="2378" y="352"/>
                    <a:pt x="2137" y="0"/>
                    <a:pt x="18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08"/>
            <p:cNvSpPr/>
            <p:nvPr/>
          </p:nvSpPr>
          <p:spPr>
            <a:xfrm>
              <a:off x="6597250" y="1637525"/>
              <a:ext cx="189025" cy="166075"/>
            </a:xfrm>
            <a:custGeom>
              <a:rect b="b" l="l" r="r" t="t"/>
              <a:pathLst>
                <a:path extrusionOk="0" h="6643" w="7561">
                  <a:moveTo>
                    <a:pt x="1842" y="432"/>
                  </a:moveTo>
                  <a:lnTo>
                    <a:pt x="1842" y="1380"/>
                  </a:lnTo>
                  <a:lnTo>
                    <a:pt x="432" y="1380"/>
                  </a:lnTo>
                  <a:lnTo>
                    <a:pt x="432" y="432"/>
                  </a:lnTo>
                  <a:close/>
                  <a:moveTo>
                    <a:pt x="1842" y="1811"/>
                  </a:moveTo>
                  <a:lnTo>
                    <a:pt x="1842" y="2530"/>
                  </a:lnTo>
                  <a:lnTo>
                    <a:pt x="432" y="2530"/>
                  </a:lnTo>
                  <a:lnTo>
                    <a:pt x="432" y="1811"/>
                  </a:lnTo>
                  <a:close/>
                  <a:moveTo>
                    <a:pt x="3681" y="432"/>
                  </a:moveTo>
                  <a:lnTo>
                    <a:pt x="3681" y="1630"/>
                  </a:lnTo>
                  <a:cubicBezTo>
                    <a:pt x="3160" y="1730"/>
                    <a:pt x="2762" y="2194"/>
                    <a:pt x="2762" y="2744"/>
                  </a:cubicBezTo>
                  <a:cubicBezTo>
                    <a:pt x="2762" y="2867"/>
                    <a:pt x="2856" y="2961"/>
                    <a:pt x="2975" y="2961"/>
                  </a:cubicBezTo>
                  <a:lnTo>
                    <a:pt x="3681" y="2961"/>
                  </a:lnTo>
                  <a:lnTo>
                    <a:pt x="3681" y="3682"/>
                  </a:lnTo>
                  <a:lnTo>
                    <a:pt x="432" y="3682"/>
                  </a:lnTo>
                  <a:lnTo>
                    <a:pt x="432" y="2961"/>
                  </a:lnTo>
                  <a:lnTo>
                    <a:pt x="2056" y="2961"/>
                  </a:lnTo>
                  <a:cubicBezTo>
                    <a:pt x="2174" y="2961"/>
                    <a:pt x="2274" y="2867"/>
                    <a:pt x="2274" y="2744"/>
                  </a:cubicBezTo>
                  <a:lnTo>
                    <a:pt x="2274" y="432"/>
                  </a:lnTo>
                  <a:close/>
                  <a:moveTo>
                    <a:pt x="5723" y="5757"/>
                  </a:moveTo>
                  <a:cubicBezTo>
                    <a:pt x="5935" y="5823"/>
                    <a:pt x="6106" y="5993"/>
                    <a:pt x="6177" y="6212"/>
                  </a:cubicBezTo>
                  <a:lnTo>
                    <a:pt x="5723" y="6212"/>
                  </a:lnTo>
                  <a:lnTo>
                    <a:pt x="5723" y="5757"/>
                  </a:lnTo>
                  <a:close/>
                  <a:moveTo>
                    <a:pt x="7129" y="432"/>
                  </a:moveTo>
                  <a:lnTo>
                    <a:pt x="7129" y="6212"/>
                  </a:lnTo>
                  <a:lnTo>
                    <a:pt x="6623" y="6212"/>
                  </a:lnTo>
                  <a:cubicBezTo>
                    <a:pt x="6523" y="5685"/>
                    <a:pt x="6059" y="5292"/>
                    <a:pt x="5509" y="5292"/>
                  </a:cubicBezTo>
                  <a:cubicBezTo>
                    <a:pt x="5386" y="5292"/>
                    <a:pt x="5292" y="5387"/>
                    <a:pt x="5292" y="5506"/>
                  </a:cubicBezTo>
                  <a:lnTo>
                    <a:pt x="5292" y="6212"/>
                  </a:lnTo>
                  <a:lnTo>
                    <a:pt x="432" y="6212"/>
                  </a:lnTo>
                  <a:lnTo>
                    <a:pt x="432" y="4113"/>
                  </a:lnTo>
                  <a:lnTo>
                    <a:pt x="3681" y="4113"/>
                  </a:lnTo>
                  <a:lnTo>
                    <a:pt x="3681" y="4813"/>
                  </a:lnTo>
                  <a:cubicBezTo>
                    <a:pt x="3681" y="4937"/>
                    <a:pt x="3781" y="5031"/>
                    <a:pt x="3899" y="5031"/>
                  </a:cubicBezTo>
                  <a:cubicBezTo>
                    <a:pt x="4017" y="5031"/>
                    <a:pt x="4112" y="4937"/>
                    <a:pt x="4112" y="4813"/>
                  </a:cubicBezTo>
                  <a:lnTo>
                    <a:pt x="4112" y="2744"/>
                  </a:lnTo>
                  <a:cubicBezTo>
                    <a:pt x="4112" y="2625"/>
                    <a:pt x="4017" y="2530"/>
                    <a:pt x="3899" y="2530"/>
                  </a:cubicBezTo>
                  <a:lnTo>
                    <a:pt x="3226" y="2530"/>
                  </a:lnTo>
                  <a:cubicBezTo>
                    <a:pt x="3316" y="2246"/>
                    <a:pt x="3586" y="2043"/>
                    <a:pt x="3899" y="2043"/>
                  </a:cubicBezTo>
                  <a:cubicBezTo>
                    <a:pt x="4017" y="2043"/>
                    <a:pt x="4112" y="1943"/>
                    <a:pt x="4112" y="1824"/>
                  </a:cubicBezTo>
                  <a:lnTo>
                    <a:pt x="4112" y="432"/>
                  </a:lnTo>
                  <a:close/>
                  <a:moveTo>
                    <a:pt x="218" y="1"/>
                  </a:moveTo>
                  <a:cubicBezTo>
                    <a:pt x="100" y="1"/>
                    <a:pt x="1" y="95"/>
                    <a:pt x="1" y="214"/>
                  </a:cubicBezTo>
                  <a:lnTo>
                    <a:pt x="1" y="6424"/>
                  </a:lnTo>
                  <a:cubicBezTo>
                    <a:pt x="1" y="6542"/>
                    <a:pt x="100" y="6642"/>
                    <a:pt x="218" y="6642"/>
                  </a:cubicBezTo>
                  <a:lnTo>
                    <a:pt x="7347" y="6642"/>
                  </a:lnTo>
                  <a:cubicBezTo>
                    <a:pt x="7465" y="6642"/>
                    <a:pt x="7561" y="6542"/>
                    <a:pt x="7561" y="6424"/>
                  </a:cubicBezTo>
                  <a:lnTo>
                    <a:pt x="7561" y="214"/>
                  </a:lnTo>
                  <a:cubicBezTo>
                    <a:pt x="7561" y="95"/>
                    <a:pt x="7465" y="1"/>
                    <a:pt x="7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08"/>
            <p:cNvSpPr/>
            <p:nvPr/>
          </p:nvSpPr>
          <p:spPr>
            <a:xfrm>
              <a:off x="6718050" y="1677800"/>
              <a:ext cx="45250" cy="45250"/>
            </a:xfrm>
            <a:custGeom>
              <a:rect b="b" l="l" r="r" t="t"/>
              <a:pathLst>
                <a:path extrusionOk="0" h="1810" w="1810">
                  <a:moveTo>
                    <a:pt x="904" y="432"/>
                  </a:moveTo>
                  <a:cubicBezTo>
                    <a:pt x="1166" y="432"/>
                    <a:pt x="1378" y="644"/>
                    <a:pt x="1378" y="906"/>
                  </a:cubicBezTo>
                  <a:cubicBezTo>
                    <a:pt x="1378" y="1166"/>
                    <a:pt x="1166" y="1379"/>
                    <a:pt x="904" y="1379"/>
                  </a:cubicBezTo>
                  <a:cubicBezTo>
                    <a:pt x="644" y="1379"/>
                    <a:pt x="431" y="1166"/>
                    <a:pt x="431" y="906"/>
                  </a:cubicBezTo>
                  <a:cubicBezTo>
                    <a:pt x="431" y="644"/>
                    <a:pt x="644" y="432"/>
                    <a:pt x="904" y="432"/>
                  </a:cubicBezTo>
                  <a:close/>
                  <a:moveTo>
                    <a:pt x="904" y="1"/>
                  </a:moveTo>
                  <a:cubicBezTo>
                    <a:pt x="407" y="1"/>
                    <a:pt x="0" y="403"/>
                    <a:pt x="0" y="906"/>
                  </a:cubicBezTo>
                  <a:cubicBezTo>
                    <a:pt x="0" y="1402"/>
                    <a:pt x="407" y="1809"/>
                    <a:pt x="904" y="1809"/>
                  </a:cubicBezTo>
                  <a:cubicBezTo>
                    <a:pt x="1402" y="1809"/>
                    <a:pt x="1809" y="1402"/>
                    <a:pt x="1809" y="906"/>
                  </a:cubicBezTo>
                  <a:cubicBezTo>
                    <a:pt x="1809" y="403"/>
                    <a:pt x="1402" y="1"/>
                    <a:pt x="9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08"/>
            <p:cNvSpPr/>
            <p:nvPr/>
          </p:nvSpPr>
          <p:spPr>
            <a:xfrm>
              <a:off x="6723725" y="1729550"/>
              <a:ext cx="33875" cy="10800"/>
            </a:xfrm>
            <a:custGeom>
              <a:rect b="b" l="l" r="r" t="t"/>
              <a:pathLst>
                <a:path extrusionOk="0" h="432" w="1355">
                  <a:moveTo>
                    <a:pt x="218" y="1"/>
                  </a:moveTo>
                  <a:cubicBezTo>
                    <a:pt x="100" y="1"/>
                    <a:pt x="1" y="95"/>
                    <a:pt x="1" y="214"/>
                  </a:cubicBezTo>
                  <a:cubicBezTo>
                    <a:pt x="1" y="332"/>
                    <a:pt x="100" y="432"/>
                    <a:pt x="218" y="432"/>
                  </a:cubicBezTo>
                  <a:lnTo>
                    <a:pt x="1138" y="432"/>
                  </a:lnTo>
                  <a:cubicBezTo>
                    <a:pt x="1256" y="432"/>
                    <a:pt x="1355" y="332"/>
                    <a:pt x="1355" y="214"/>
                  </a:cubicBezTo>
                  <a:cubicBezTo>
                    <a:pt x="1355" y="95"/>
                    <a:pt x="1256" y="1"/>
                    <a:pt x="1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08"/>
            <p:cNvSpPr/>
            <p:nvPr/>
          </p:nvSpPr>
          <p:spPr>
            <a:xfrm>
              <a:off x="6723725" y="1660500"/>
              <a:ext cx="33875" cy="10825"/>
            </a:xfrm>
            <a:custGeom>
              <a:rect b="b" l="l" r="r" t="t"/>
              <a:pathLst>
                <a:path extrusionOk="0" h="433" w="1355">
                  <a:moveTo>
                    <a:pt x="218" y="0"/>
                  </a:moveTo>
                  <a:cubicBezTo>
                    <a:pt x="100" y="0"/>
                    <a:pt x="1" y="96"/>
                    <a:pt x="1" y="219"/>
                  </a:cubicBezTo>
                  <a:cubicBezTo>
                    <a:pt x="1" y="337"/>
                    <a:pt x="100" y="432"/>
                    <a:pt x="218" y="432"/>
                  </a:cubicBezTo>
                  <a:lnTo>
                    <a:pt x="1138" y="432"/>
                  </a:lnTo>
                  <a:cubicBezTo>
                    <a:pt x="1256" y="432"/>
                    <a:pt x="1355" y="337"/>
                    <a:pt x="1355" y="219"/>
                  </a:cubicBezTo>
                  <a:cubicBezTo>
                    <a:pt x="1355" y="96"/>
                    <a:pt x="1256" y="0"/>
                    <a:pt x="11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08"/>
            <p:cNvSpPr/>
            <p:nvPr/>
          </p:nvSpPr>
          <p:spPr>
            <a:xfrm>
              <a:off x="6614525" y="1654800"/>
              <a:ext cx="22300" cy="10825"/>
            </a:xfrm>
            <a:custGeom>
              <a:rect b="b" l="l" r="r" t="t"/>
              <a:pathLst>
                <a:path extrusionOk="0" h="433" w="892">
                  <a:moveTo>
                    <a:pt x="213" y="1"/>
                  </a:moveTo>
                  <a:cubicBezTo>
                    <a:pt x="95" y="1"/>
                    <a:pt x="1" y="96"/>
                    <a:pt x="1" y="215"/>
                  </a:cubicBezTo>
                  <a:cubicBezTo>
                    <a:pt x="1" y="333"/>
                    <a:pt x="95" y="433"/>
                    <a:pt x="213" y="433"/>
                  </a:cubicBezTo>
                  <a:lnTo>
                    <a:pt x="678" y="433"/>
                  </a:lnTo>
                  <a:cubicBezTo>
                    <a:pt x="797" y="433"/>
                    <a:pt x="891" y="333"/>
                    <a:pt x="891" y="215"/>
                  </a:cubicBezTo>
                  <a:cubicBezTo>
                    <a:pt x="891" y="96"/>
                    <a:pt x="797" y="1"/>
                    <a:pt x="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08"/>
            <p:cNvSpPr/>
            <p:nvPr/>
          </p:nvSpPr>
          <p:spPr>
            <a:xfrm>
              <a:off x="6808875" y="1752500"/>
              <a:ext cx="47600" cy="51025"/>
            </a:xfrm>
            <a:custGeom>
              <a:rect b="b" l="l" r="r" t="t"/>
              <a:pathLst>
                <a:path extrusionOk="0" h="2041" w="1904">
                  <a:moveTo>
                    <a:pt x="952" y="764"/>
                  </a:moveTo>
                  <a:lnTo>
                    <a:pt x="1256" y="1470"/>
                  </a:lnTo>
                  <a:lnTo>
                    <a:pt x="1256" y="1470"/>
                  </a:lnTo>
                  <a:lnTo>
                    <a:pt x="1018" y="1394"/>
                  </a:lnTo>
                  <a:cubicBezTo>
                    <a:pt x="1000" y="1385"/>
                    <a:pt x="976" y="1379"/>
                    <a:pt x="952" y="1379"/>
                  </a:cubicBezTo>
                  <a:cubicBezTo>
                    <a:pt x="929" y="1379"/>
                    <a:pt x="905" y="1385"/>
                    <a:pt x="881" y="1394"/>
                  </a:cubicBezTo>
                  <a:lnTo>
                    <a:pt x="649" y="1470"/>
                  </a:lnTo>
                  <a:lnTo>
                    <a:pt x="952" y="764"/>
                  </a:lnTo>
                  <a:close/>
                  <a:moveTo>
                    <a:pt x="950" y="1"/>
                  </a:moveTo>
                  <a:cubicBezTo>
                    <a:pt x="869" y="1"/>
                    <a:pt x="789" y="44"/>
                    <a:pt x="754" y="129"/>
                  </a:cubicBezTo>
                  <a:lnTo>
                    <a:pt x="62" y="1740"/>
                  </a:lnTo>
                  <a:cubicBezTo>
                    <a:pt x="0" y="1887"/>
                    <a:pt x="116" y="2041"/>
                    <a:pt x="261" y="2041"/>
                  </a:cubicBezTo>
                  <a:cubicBezTo>
                    <a:pt x="284" y="2041"/>
                    <a:pt x="308" y="2037"/>
                    <a:pt x="332" y="2029"/>
                  </a:cubicBezTo>
                  <a:lnTo>
                    <a:pt x="952" y="1825"/>
                  </a:lnTo>
                  <a:lnTo>
                    <a:pt x="1573" y="2029"/>
                  </a:lnTo>
                  <a:cubicBezTo>
                    <a:pt x="1597" y="2037"/>
                    <a:pt x="1621" y="2041"/>
                    <a:pt x="1644" y="2041"/>
                  </a:cubicBezTo>
                  <a:cubicBezTo>
                    <a:pt x="1789" y="2041"/>
                    <a:pt x="1904" y="1887"/>
                    <a:pt x="1838" y="1740"/>
                  </a:cubicBezTo>
                  <a:lnTo>
                    <a:pt x="1151" y="129"/>
                  </a:lnTo>
                  <a:cubicBezTo>
                    <a:pt x="1113" y="44"/>
                    <a:pt x="1031" y="1"/>
                    <a:pt x="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08"/>
            <p:cNvSpPr/>
            <p:nvPr/>
          </p:nvSpPr>
          <p:spPr>
            <a:xfrm>
              <a:off x="6810050" y="1700775"/>
              <a:ext cx="39600" cy="45275"/>
            </a:xfrm>
            <a:custGeom>
              <a:rect b="b" l="l" r="r" t="t"/>
              <a:pathLst>
                <a:path extrusionOk="0" h="1811" w="1584">
                  <a:moveTo>
                    <a:pt x="1365" y="0"/>
                  </a:moveTo>
                  <a:cubicBezTo>
                    <a:pt x="1247" y="0"/>
                    <a:pt x="1146" y="95"/>
                    <a:pt x="1146" y="214"/>
                  </a:cubicBezTo>
                  <a:lnTo>
                    <a:pt x="1146" y="1000"/>
                  </a:lnTo>
                  <a:lnTo>
                    <a:pt x="379" y="76"/>
                  </a:lnTo>
                  <a:cubicBezTo>
                    <a:pt x="337" y="24"/>
                    <a:pt x="279" y="1"/>
                    <a:pt x="222" y="1"/>
                  </a:cubicBezTo>
                  <a:cubicBezTo>
                    <a:pt x="111" y="1"/>
                    <a:pt x="1" y="86"/>
                    <a:pt x="1" y="214"/>
                  </a:cubicBezTo>
                  <a:lnTo>
                    <a:pt x="1" y="1596"/>
                  </a:lnTo>
                  <a:cubicBezTo>
                    <a:pt x="1" y="1715"/>
                    <a:pt x="95" y="1810"/>
                    <a:pt x="214" y="1810"/>
                  </a:cubicBezTo>
                  <a:cubicBezTo>
                    <a:pt x="332" y="1810"/>
                    <a:pt x="431" y="1715"/>
                    <a:pt x="431" y="1596"/>
                  </a:cubicBezTo>
                  <a:lnTo>
                    <a:pt x="431" y="811"/>
                  </a:lnTo>
                  <a:lnTo>
                    <a:pt x="1199" y="1734"/>
                  </a:lnTo>
                  <a:cubicBezTo>
                    <a:pt x="1241" y="1783"/>
                    <a:pt x="1306" y="1811"/>
                    <a:pt x="1370" y="1811"/>
                  </a:cubicBezTo>
                  <a:cubicBezTo>
                    <a:pt x="1393" y="1811"/>
                    <a:pt x="1415" y="1807"/>
                    <a:pt x="1436" y="1800"/>
                  </a:cubicBezTo>
                  <a:cubicBezTo>
                    <a:pt x="1522" y="1767"/>
                    <a:pt x="1583" y="1686"/>
                    <a:pt x="1583" y="1596"/>
                  </a:cubicBezTo>
                  <a:lnTo>
                    <a:pt x="1583" y="214"/>
                  </a:lnTo>
                  <a:cubicBezTo>
                    <a:pt x="1583" y="95"/>
                    <a:pt x="1483" y="0"/>
                    <a:pt x="1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08"/>
            <p:cNvSpPr/>
            <p:nvPr/>
          </p:nvSpPr>
          <p:spPr>
            <a:xfrm>
              <a:off x="6545500" y="1850225"/>
              <a:ext cx="315625" cy="33900"/>
            </a:xfrm>
            <a:custGeom>
              <a:rect b="b" l="l" r="r" t="t"/>
              <a:pathLst>
                <a:path extrusionOk="0" h="1356" w="12625">
                  <a:moveTo>
                    <a:pt x="1610" y="503"/>
                  </a:moveTo>
                  <a:lnTo>
                    <a:pt x="1610" y="853"/>
                  </a:lnTo>
                  <a:lnTo>
                    <a:pt x="1004" y="678"/>
                  </a:lnTo>
                  <a:lnTo>
                    <a:pt x="1610" y="503"/>
                  </a:lnTo>
                  <a:close/>
                  <a:moveTo>
                    <a:pt x="11269" y="432"/>
                  </a:moveTo>
                  <a:lnTo>
                    <a:pt x="11269" y="920"/>
                  </a:lnTo>
                  <a:lnTo>
                    <a:pt x="2042" y="920"/>
                  </a:lnTo>
                  <a:lnTo>
                    <a:pt x="2042" y="432"/>
                  </a:lnTo>
                  <a:close/>
                  <a:moveTo>
                    <a:pt x="11947" y="432"/>
                  </a:moveTo>
                  <a:cubicBezTo>
                    <a:pt x="12080" y="432"/>
                    <a:pt x="12193" y="540"/>
                    <a:pt x="12193" y="678"/>
                  </a:cubicBezTo>
                  <a:cubicBezTo>
                    <a:pt x="12193" y="811"/>
                    <a:pt x="12080" y="920"/>
                    <a:pt x="11947" y="920"/>
                  </a:cubicBezTo>
                  <a:lnTo>
                    <a:pt x="11700" y="920"/>
                  </a:lnTo>
                  <a:lnTo>
                    <a:pt x="11700" y="432"/>
                  </a:lnTo>
                  <a:close/>
                  <a:moveTo>
                    <a:pt x="1828" y="0"/>
                  </a:moveTo>
                  <a:cubicBezTo>
                    <a:pt x="1805" y="0"/>
                    <a:pt x="1781" y="6"/>
                    <a:pt x="1763" y="10"/>
                  </a:cubicBezTo>
                  <a:lnTo>
                    <a:pt x="156" y="470"/>
                  </a:lnTo>
                  <a:cubicBezTo>
                    <a:pt x="66" y="498"/>
                    <a:pt x="0" y="583"/>
                    <a:pt x="0" y="678"/>
                  </a:cubicBezTo>
                  <a:cubicBezTo>
                    <a:pt x="0" y="773"/>
                    <a:pt x="66" y="858"/>
                    <a:pt x="156" y="887"/>
                  </a:cubicBezTo>
                  <a:lnTo>
                    <a:pt x="1763" y="1342"/>
                  </a:lnTo>
                  <a:cubicBezTo>
                    <a:pt x="1781" y="1351"/>
                    <a:pt x="1805" y="1355"/>
                    <a:pt x="1828" y="1355"/>
                  </a:cubicBezTo>
                  <a:lnTo>
                    <a:pt x="11947" y="1355"/>
                  </a:lnTo>
                  <a:cubicBezTo>
                    <a:pt x="12321" y="1355"/>
                    <a:pt x="12624" y="1052"/>
                    <a:pt x="12624" y="678"/>
                  </a:cubicBezTo>
                  <a:cubicBezTo>
                    <a:pt x="12624" y="304"/>
                    <a:pt x="12321" y="0"/>
                    <a:pt x="119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108"/>
          <p:cNvGrpSpPr/>
          <p:nvPr/>
        </p:nvGrpSpPr>
        <p:grpSpPr>
          <a:xfrm>
            <a:off x="5362775" y="1517525"/>
            <a:ext cx="274775" cy="366600"/>
            <a:chOff x="5362775" y="1517525"/>
            <a:chExt cx="274775" cy="366600"/>
          </a:xfrm>
        </p:grpSpPr>
        <p:sp>
          <p:nvSpPr>
            <p:cNvPr id="2118" name="Google Shape;2118;p108"/>
            <p:cNvSpPr/>
            <p:nvPr/>
          </p:nvSpPr>
          <p:spPr>
            <a:xfrm>
              <a:off x="5402925" y="1615025"/>
              <a:ext cx="194350" cy="228825"/>
            </a:xfrm>
            <a:custGeom>
              <a:rect b="b" l="l" r="r" t="t"/>
              <a:pathLst>
                <a:path extrusionOk="0" h="9153" w="7774">
                  <a:moveTo>
                    <a:pt x="7347" y="432"/>
                  </a:moveTo>
                  <a:lnTo>
                    <a:pt x="7347" y="8721"/>
                  </a:lnTo>
                  <a:lnTo>
                    <a:pt x="431" y="8721"/>
                  </a:lnTo>
                  <a:lnTo>
                    <a:pt x="431" y="432"/>
                  </a:lnTo>
                  <a:close/>
                  <a:moveTo>
                    <a:pt x="213" y="0"/>
                  </a:moveTo>
                  <a:cubicBezTo>
                    <a:pt x="95" y="0"/>
                    <a:pt x="0" y="96"/>
                    <a:pt x="0" y="219"/>
                  </a:cubicBezTo>
                  <a:lnTo>
                    <a:pt x="0" y="8940"/>
                  </a:lnTo>
                  <a:cubicBezTo>
                    <a:pt x="0" y="9058"/>
                    <a:pt x="95" y="9152"/>
                    <a:pt x="213" y="9152"/>
                  </a:cubicBezTo>
                  <a:lnTo>
                    <a:pt x="7561" y="9152"/>
                  </a:lnTo>
                  <a:cubicBezTo>
                    <a:pt x="7679" y="9152"/>
                    <a:pt x="7773" y="9058"/>
                    <a:pt x="7773" y="8940"/>
                  </a:cubicBezTo>
                  <a:lnTo>
                    <a:pt x="7773" y="219"/>
                  </a:lnTo>
                  <a:cubicBezTo>
                    <a:pt x="7773" y="96"/>
                    <a:pt x="7679" y="0"/>
                    <a:pt x="75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08"/>
            <p:cNvSpPr/>
            <p:nvPr/>
          </p:nvSpPr>
          <p:spPr>
            <a:xfrm>
              <a:off x="5362775" y="1517525"/>
              <a:ext cx="274775" cy="366600"/>
            </a:xfrm>
            <a:custGeom>
              <a:rect b="b" l="l" r="r" t="t"/>
              <a:pathLst>
                <a:path extrusionOk="0" h="14664" w="10991">
                  <a:moveTo>
                    <a:pt x="5496" y="495"/>
                  </a:moveTo>
                  <a:lnTo>
                    <a:pt x="7656" y="2295"/>
                  </a:lnTo>
                  <a:lnTo>
                    <a:pt x="3336" y="2295"/>
                  </a:lnTo>
                  <a:lnTo>
                    <a:pt x="5496" y="495"/>
                  </a:lnTo>
                  <a:close/>
                  <a:moveTo>
                    <a:pt x="10256" y="2726"/>
                  </a:moveTo>
                  <a:lnTo>
                    <a:pt x="9768" y="3214"/>
                  </a:lnTo>
                  <a:lnTo>
                    <a:pt x="1222" y="3214"/>
                  </a:lnTo>
                  <a:lnTo>
                    <a:pt x="734" y="2726"/>
                  </a:lnTo>
                  <a:close/>
                  <a:moveTo>
                    <a:pt x="9640" y="3645"/>
                  </a:moveTo>
                  <a:lnTo>
                    <a:pt x="9640" y="13314"/>
                  </a:lnTo>
                  <a:lnTo>
                    <a:pt x="1346" y="13314"/>
                  </a:lnTo>
                  <a:lnTo>
                    <a:pt x="1346" y="3645"/>
                  </a:lnTo>
                  <a:close/>
                  <a:moveTo>
                    <a:pt x="431" y="3029"/>
                  </a:moveTo>
                  <a:lnTo>
                    <a:pt x="920" y="3517"/>
                  </a:lnTo>
                  <a:lnTo>
                    <a:pt x="920" y="13436"/>
                  </a:lnTo>
                  <a:lnTo>
                    <a:pt x="431" y="13924"/>
                  </a:lnTo>
                  <a:lnTo>
                    <a:pt x="431" y="3029"/>
                  </a:lnTo>
                  <a:close/>
                  <a:moveTo>
                    <a:pt x="9768" y="13745"/>
                  </a:moveTo>
                  <a:lnTo>
                    <a:pt x="10256" y="14232"/>
                  </a:lnTo>
                  <a:lnTo>
                    <a:pt x="734" y="14232"/>
                  </a:lnTo>
                  <a:lnTo>
                    <a:pt x="1222" y="13745"/>
                  </a:lnTo>
                  <a:close/>
                  <a:moveTo>
                    <a:pt x="5493" y="0"/>
                  </a:moveTo>
                  <a:cubicBezTo>
                    <a:pt x="5444" y="0"/>
                    <a:pt x="5396" y="17"/>
                    <a:pt x="5358" y="50"/>
                  </a:cubicBezTo>
                  <a:lnTo>
                    <a:pt x="2663" y="2295"/>
                  </a:lnTo>
                  <a:lnTo>
                    <a:pt x="214" y="2295"/>
                  </a:lnTo>
                  <a:cubicBezTo>
                    <a:pt x="96" y="2295"/>
                    <a:pt x="0" y="2394"/>
                    <a:pt x="0" y="2508"/>
                  </a:cubicBezTo>
                  <a:lnTo>
                    <a:pt x="0" y="14445"/>
                  </a:lnTo>
                  <a:cubicBezTo>
                    <a:pt x="0" y="14564"/>
                    <a:pt x="96" y="14663"/>
                    <a:pt x="214" y="14663"/>
                  </a:cubicBezTo>
                  <a:lnTo>
                    <a:pt x="10772" y="14663"/>
                  </a:lnTo>
                  <a:cubicBezTo>
                    <a:pt x="10839" y="14663"/>
                    <a:pt x="10905" y="14630"/>
                    <a:pt x="10947" y="14573"/>
                  </a:cubicBezTo>
                  <a:cubicBezTo>
                    <a:pt x="10971" y="14536"/>
                    <a:pt x="10990" y="14493"/>
                    <a:pt x="10990" y="14445"/>
                  </a:cubicBezTo>
                  <a:lnTo>
                    <a:pt x="10990" y="5616"/>
                  </a:lnTo>
                  <a:cubicBezTo>
                    <a:pt x="10990" y="5498"/>
                    <a:pt x="10890" y="5402"/>
                    <a:pt x="10772" y="5402"/>
                  </a:cubicBezTo>
                  <a:cubicBezTo>
                    <a:pt x="10654" y="5402"/>
                    <a:pt x="10559" y="5498"/>
                    <a:pt x="10559" y="5616"/>
                  </a:cubicBezTo>
                  <a:lnTo>
                    <a:pt x="10559" y="13924"/>
                  </a:lnTo>
                  <a:lnTo>
                    <a:pt x="10072" y="13436"/>
                  </a:lnTo>
                  <a:lnTo>
                    <a:pt x="10072" y="3517"/>
                  </a:lnTo>
                  <a:lnTo>
                    <a:pt x="10559" y="3029"/>
                  </a:lnTo>
                  <a:lnTo>
                    <a:pt x="10559" y="4582"/>
                  </a:lnTo>
                  <a:cubicBezTo>
                    <a:pt x="10559" y="4706"/>
                    <a:pt x="10654" y="4801"/>
                    <a:pt x="10772" y="4801"/>
                  </a:cubicBezTo>
                  <a:cubicBezTo>
                    <a:pt x="10890" y="4801"/>
                    <a:pt x="10990" y="4706"/>
                    <a:pt x="10990" y="4582"/>
                  </a:cubicBezTo>
                  <a:lnTo>
                    <a:pt x="10990" y="2508"/>
                  </a:lnTo>
                  <a:cubicBezTo>
                    <a:pt x="10990" y="2394"/>
                    <a:pt x="10890" y="2295"/>
                    <a:pt x="10772" y="2295"/>
                  </a:cubicBezTo>
                  <a:lnTo>
                    <a:pt x="8328" y="2295"/>
                  </a:lnTo>
                  <a:lnTo>
                    <a:pt x="5632" y="50"/>
                  </a:lnTo>
                  <a:cubicBezTo>
                    <a:pt x="5592" y="17"/>
                    <a:pt x="5543" y="0"/>
                    <a:pt x="54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08"/>
            <p:cNvSpPr/>
            <p:nvPr/>
          </p:nvSpPr>
          <p:spPr>
            <a:xfrm>
              <a:off x="5443050" y="1672400"/>
              <a:ext cx="114100" cy="125625"/>
            </a:xfrm>
            <a:custGeom>
              <a:rect b="b" l="l" r="r" t="t"/>
              <a:pathLst>
                <a:path extrusionOk="0" h="5025" w="4564">
                  <a:moveTo>
                    <a:pt x="1148" y="434"/>
                  </a:moveTo>
                  <a:lnTo>
                    <a:pt x="1148" y="714"/>
                  </a:lnTo>
                  <a:lnTo>
                    <a:pt x="659" y="1041"/>
                  </a:lnTo>
                  <a:lnTo>
                    <a:pt x="659" y="434"/>
                  </a:lnTo>
                  <a:close/>
                  <a:moveTo>
                    <a:pt x="2758" y="3186"/>
                  </a:moveTo>
                  <a:lnTo>
                    <a:pt x="2758" y="4594"/>
                  </a:lnTo>
                  <a:lnTo>
                    <a:pt x="1811" y="4594"/>
                  </a:lnTo>
                  <a:lnTo>
                    <a:pt x="1811" y="3186"/>
                  </a:lnTo>
                  <a:close/>
                  <a:moveTo>
                    <a:pt x="2285" y="477"/>
                  </a:moveTo>
                  <a:lnTo>
                    <a:pt x="4132" y="1708"/>
                  </a:lnTo>
                  <a:lnTo>
                    <a:pt x="4132" y="4594"/>
                  </a:lnTo>
                  <a:lnTo>
                    <a:pt x="3189" y="4594"/>
                  </a:lnTo>
                  <a:lnTo>
                    <a:pt x="3189" y="2974"/>
                  </a:lnTo>
                  <a:cubicBezTo>
                    <a:pt x="3189" y="2850"/>
                    <a:pt x="3090" y="2755"/>
                    <a:pt x="2971" y="2755"/>
                  </a:cubicBezTo>
                  <a:lnTo>
                    <a:pt x="1592" y="2755"/>
                  </a:lnTo>
                  <a:cubicBezTo>
                    <a:pt x="1474" y="2755"/>
                    <a:pt x="1380" y="2850"/>
                    <a:pt x="1380" y="2974"/>
                  </a:cubicBezTo>
                  <a:lnTo>
                    <a:pt x="1380" y="4594"/>
                  </a:lnTo>
                  <a:lnTo>
                    <a:pt x="432" y="4594"/>
                  </a:lnTo>
                  <a:lnTo>
                    <a:pt x="432" y="1708"/>
                  </a:lnTo>
                  <a:lnTo>
                    <a:pt x="2285" y="477"/>
                  </a:lnTo>
                  <a:close/>
                  <a:moveTo>
                    <a:pt x="2284" y="1"/>
                  </a:moveTo>
                  <a:cubicBezTo>
                    <a:pt x="2243" y="1"/>
                    <a:pt x="2201" y="13"/>
                    <a:pt x="2165" y="36"/>
                  </a:cubicBezTo>
                  <a:lnTo>
                    <a:pt x="1579" y="425"/>
                  </a:lnTo>
                  <a:lnTo>
                    <a:pt x="1579" y="217"/>
                  </a:lnTo>
                  <a:cubicBezTo>
                    <a:pt x="1579" y="98"/>
                    <a:pt x="1483" y="3"/>
                    <a:pt x="1365" y="3"/>
                  </a:cubicBezTo>
                  <a:lnTo>
                    <a:pt x="446" y="3"/>
                  </a:lnTo>
                  <a:cubicBezTo>
                    <a:pt x="328" y="3"/>
                    <a:pt x="233" y="98"/>
                    <a:pt x="233" y="217"/>
                  </a:cubicBezTo>
                  <a:lnTo>
                    <a:pt x="233" y="1325"/>
                  </a:lnTo>
                  <a:lnTo>
                    <a:pt x="96" y="1415"/>
                  </a:lnTo>
                  <a:cubicBezTo>
                    <a:pt x="39" y="1452"/>
                    <a:pt x="1" y="1524"/>
                    <a:pt x="1" y="1595"/>
                  </a:cubicBezTo>
                  <a:lnTo>
                    <a:pt x="1" y="4806"/>
                  </a:lnTo>
                  <a:cubicBezTo>
                    <a:pt x="1" y="4925"/>
                    <a:pt x="96" y="5025"/>
                    <a:pt x="219" y="5025"/>
                  </a:cubicBezTo>
                  <a:lnTo>
                    <a:pt x="4349" y="5025"/>
                  </a:lnTo>
                  <a:cubicBezTo>
                    <a:pt x="4468" y="5025"/>
                    <a:pt x="4563" y="4925"/>
                    <a:pt x="4563" y="4806"/>
                  </a:cubicBezTo>
                  <a:lnTo>
                    <a:pt x="4563" y="1595"/>
                  </a:lnTo>
                  <a:cubicBezTo>
                    <a:pt x="4563" y="1524"/>
                    <a:pt x="4530" y="1452"/>
                    <a:pt x="4468" y="1415"/>
                  </a:cubicBezTo>
                  <a:lnTo>
                    <a:pt x="2403" y="36"/>
                  </a:lnTo>
                  <a:cubicBezTo>
                    <a:pt x="2367" y="13"/>
                    <a:pt x="2326" y="1"/>
                    <a:pt x="22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08"/>
            <p:cNvSpPr/>
            <p:nvPr/>
          </p:nvSpPr>
          <p:spPr>
            <a:xfrm>
              <a:off x="5477525" y="1706825"/>
              <a:ext cx="45250" cy="28075"/>
            </a:xfrm>
            <a:custGeom>
              <a:rect b="b" l="l" r="r" t="t"/>
              <a:pathLst>
                <a:path extrusionOk="0" h="1123" w="1810">
                  <a:moveTo>
                    <a:pt x="1379" y="431"/>
                  </a:moveTo>
                  <a:lnTo>
                    <a:pt x="1379" y="692"/>
                  </a:lnTo>
                  <a:lnTo>
                    <a:pt x="432" y="692"/>
                  </a:lnTo>
                  <a:lnTo>
                    <a:pt x="432" y="431"/>
                  </a:lnTo>
                  <a:close/>
                  <a:moveTo>
                    <a:pt x="213" y="0"/>
                  </a:moveTo>
                  <a:cubicBezTo>
                    <a:pt x="95" y="0"/>
                    <a:pt x="1" y="99"/>
                    <a:pt x="1" y="218"/>
                  </a:cubicBezTo>
                  <a:lnTo>
                    <a:pt x="1" y="904"/>
                  </a:lnTo>
                  <a:cubicBezTo>
                    <a:pt x="1" y="1024"/>
                    <a:pt x="95" y="1123"/>
                    <a:pt x="213" y="1123"/>
                  </a:cubicBezTo>
                  <a:lnTo>
                    <a:pt x="1592" y="1123"/>
                  </a:lnTo>
                  <a:cubicBezTo>
                    <a:pt x="1711" y="1123"/>
                    <a:pt x="1810" y="1024"/>
                    <a:pt x="1810" y="904"/>
                  </a:cubicBezTo>
                  <a:lnTo>
                    <a:pt x="1810" y="218"/>
                  </a:lnTo>
                  <a:cubicBezTo>
                    <a:pt x="1810" y="99"/>
                    <a:pt x="1711" y="0"/>
                    <a:pt x="15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2" name="Google Shape;2122;p108"/>
          <p:cNvSpPr/>
          <p:nvPr/>
        </p:nvSpPr>
        <p:spPr>
          <a:xfrm>
            <a:off x="5989025" y="1516750"/>
            <a:ext cx="263850" cy="367375"/>
          </a:xfrm>
          <a:custGeom>
            <a:rect b="b" l="l" r="r" t="t"/>
            <a:pathLst>
              <a:path extrusionOk="0" h="14695" w="10554">
                <a:moveTo>
                  <a:pt x="5277" y="431"/>
                </a:moveTo>
                <a:cubicBezTo>
                  <a:pt x="5537" y="431"/>
                  <a:pt x="5751" y="645"/>
                  <a:pt x="5751" y="905"/>
                </a:cubicBezTo>
                <a:cubicBezTo>
                  <a:pt x="5751" y="953"/>
                  <a:pt x="5727" y="1161"/>
                  <a:pt x="5447" y="1928"/>
                </a:cubicBezTo>
                <a:lnTo>
                  <a:pt x="5447" y="1924"/>
                </a:lnTo>
                <a:cubicBezTo>
                  <a:pt x="5405" y="1871"/>
                  <a:pt x="5344" y="1843"/>
                  <a:pt x="5277" y="1843"/>
                </a:cubicBezTo>
                <a:cubicBezTo>
                  <a:pt x="5211" y="1843"/>
                  <a:pt x="5149" y="1871"/>
                  <a:pt x="5106" y="1924"/>
                </a:cubicBezTo>
                <a:cubicBezTo>
                  <a:pt x="5106" y="1924"/>
                  <a:pt x="5106" y="1928"/>
                  <a:pt x="5101" y="1928"/>
                </a:cubicBezTo>
                <a:cubicBezTo>
                  <a:pt x="4826" y="1161"/>
                  <a:pt x="4804" y="953"/>
                  <a:pt x="4804" y="905"/>
                </a:cubicBezTo>
                <a:cubicBezTo>
                  <a:pt x="4804" y="645"/>
                  <a:pt x="5016" y="431"/>
                  <a:pt x="5277" y="431"/>
                </a:cubicBezTo>
                <a:close/>
                <a:moveTo>
                  <a:pt x="4211" y="2510"/>
                </a:moveTo>
                <a:lnTo>
                  <a:pt x="4211" y="2510"/>
                </a:lnTo>
                <a:cubicBezTo>
                  <a:pt x="4329" y="2558"/>
                  <a:pt x="4467" y="2619"/>
                  <a:pt x="4609" y="2691"/>
                </a:cubicBezTo>
                <a:cubicBezTo>
                  <a:pt x="4476" y="2937"/>
                  <a:pt x="4372" y="3212"/>
                  <a:pt x="4372" y="3439"/>
                </a:cubicBezTo>
                <a:cubicBezTo>
                  <a:pt x="4372" y="3505"/>
                  <a:pt x="4377" y="3568"/>
                  <a:pt x="4386" y="3633"/>
                </a:cubicBezTo>
                <a:cubicBezTo>
                  <a:pt x="4382" y="3629"/>
                  <a:pt x="4377" y="3624"/>
                  <a:pt x="4372" y="3619"/>
                </a:cubicBezTo>
                <a:cubicBezTo>
                  <a:pt x="4240" y="3411"/>
                  <a:pt x="4201" y="2908"/>
                  <a:pt x="4211" y="2510"/>
                </a:cubicBezTo>
                <a:close/>
                <a:moveTo>
                  <a:pt x="6338" y="2510"/>
                </a:moveTo>
                <a:lnTo>
                  <a:pt x="6338" y="2510"/>
                </a:lnTo>
                <a:cubicBezTo>
                  <a:pt x="6347" y="2908"/>
                  <a:pt x="6315" y="3411"/>
                  <a:pt x="6177" y="3619"/>
                </a:cubicBezTo>
                <a:cubicBezTo>
                  <a:pt x="6177" y="3624"/>
                  <a:pt x="6172" y="3629"/>
                  <a:pt x="6168" y="3633"/>
                </a:cubicBezTo>
                <a:cubicBezTo>
                  <a:pt x="6177" y="3568"/>
                  <a:pt x="6181" y="3505"/>
                  <a:pt x="6181" y="3439"/>
                </a:cubicBezTo>
                <a:cubicBezTo>
                  <a:pt x="6181" y="3212"/>
                  <a:pt x="6077" y="2937"/>
                  <a:pt x="5945" y="2691"/>
                </a:cubicBezTo>
                <a:cubicBezTo>
                  <a:pt x="6087" y="2619"/>
                  <a:pt x="6225" y="2558"/>
                  <a:pt x="6338" y="2510"/>
                </a:cubicBezTo>
                <a:close/>
                <a:moveTo>
                  <a:pt x="3667" y="1814"/>
                </a:moveTo>
                <a:cubicBezTo>
                  <a:pt x="3993" y="1814"/>
                  <a:pt x="4211" y="1947"/>
                  <a:pt x="4353" y="2103"/>
                </a:cubicBezTo>
                <a:cubicBezTo>
                  <a:pt x="4201" y="2042"/>
                  <a:pt x="4087" y="2004"/>
                  <a:pt x="4078" y="1999"/>
                </a:cubicBezTo>
                <a:cubicBezTo>
                  <a:pt x="4057" y="1992"/>
                  <a:pt x="4036" y="1989"/>
                  <a:pt x="4015" y="1989"/>
                </a:cubicBezTo>
                <a:cubicBezTo>
                  <a:pt x="3908" y="1989"/>
                  <a:pt x="3807" y="2073"/>
                  <a:pt x="3799" y="2184"/>
                </a:cubicBezTo>
                <a:cubicBezTo>
                  <a:pt x="3794" y="2226"/>
                  <a:pt x="3780" y="2378"/>
                  <a:pt x="3780" y="2577"/>
                </a:cubicBezTo>
                <a:cubicBezTo>
                  <a:pt x="3149" y="2818"/>
                  <a:pt x="2558" y="3212"/>
                  <a:pt x="2051" y="3732"/>
                </a:cubicBezTo>
                <a:cubicBezTo>
                  <a:pt x="2141" y="3610"/>
                  <a:pt x="2222" y="3435"/>
                  <a:pt x="2321" y="3221"/>
                </a:cubicBezTo>
                <a:cubicBezTo>
                  <a:pt x="2596" y="2624"/>
                  <a:pt x="2974" y="1814"/>
                  <a:pt x="3667" y="1814"/>
                </a:cubicBezTo>
                <a:close/>
                <a:moveTo>
                  <a:pt x="6887" y="1814"/>
                </a:moveTo>
                <a:cubicBezTo>
                  <a:pt x="7574" y="1814"/>
                  <a:pt x="7953" y="2624"/>
                  <a:pt x="8232" y="3221"/>
                </a:cubicBezTo>
                <a:cubicBezTo>
                  <a:pt x="8332" y="3435"/>
                  <a:pt x="8413" y="3610"/>
                  <a:pt x="8503" y="3732"/>
                </a:cubicBezTo>
                <a:cubicBezTo>
                  <a:pt x="7991" y="3216"/>
                  <a:pt x="7404" y="2818"/>
                  <a:pt x="6774" y="2577"/>
                </a:cubicBezTo>
                <a:cubicBezTo>
                  <a:pt x="6769" y="2378"/>
                  <a:pt x="6759" y="2226"/>
                  <a:pt x="6754" y="2184"/>
                </a:cubicBezTo>
                <a:cubicBezTo>
                  <a:pt x="6743" y="2073"/>
                  <a:pt x="6645" y="1989"/>
                  <a:pt x="6535" y="1989"/>
                </a:cubicBezTo>
                <a:cubicBezTo>
                  <a:pt x="6514" y="1989"/>
                  <a:pt x="6492" y="1992"/>
                  <a:pt x="6470" y="1999"/>
                </a:cubicBezTo>
                <a:cubicBezTo>
                  <a:pt x="6461" y="2004"/>
                  <a:pt x="6352" y="2042"/>
                  <a:pt x="6196" y="2103"/>
                </a:cubicBezTo>
                <a:cubicBezTo>
                  <a:pt x="6371" y="1909"/>
                  <a:pt x="6603" y="1814"/>
                  <a:pt x="6887" y="1814"/>
                </a:cubicBezTo>
                <a:close/>
                <a:moveTo>
                  <a:pt x="5277" y="2420"/>
                </a:moveTo>
                <a:cubicBezTo>
                  <a:pt x="5504" y="2748"/>
                  <a:pt x="5751" y="3188"/>
                  <a:pt x="5751" y="3439"/>
                </a:cubicBezTo>
                <a:cubicBezTo>
                  <a:pt x="5751" y="3818"/>
                  <a:pt x="5532" y="4141"/>
                  <a:pt x="5277" y="4141"/>
                </a:cubicBezTo>
                <a:cubicBezTo>
                  <a:pt x="5021" y="4141"/>
                  <a:pt x="4804" y="3818"/>
                  <a:pt x="4804" y="3439"/>
                </a:cubicBezTo>
                <a:cubicBezTo>
                  <a:pt x="4804" y="3188"/>
                  <a:pt x="5049" y="2748"/>
                  <a:pt x="5277" y="2420"/>
                </a:cubicBezTo>
                <a:close/>
                <a:moveTo>
                  <a:pt x="6759" y="3037"/>
                </a:moveTo>
                <a:cubicBezTo>
                  <a:pt x="8612" y="3823"/>
                  <a:pt x="9891" y="6030"/>
                  <a:pt x="9891" y="8498"/>
                </a:cubicBezTo>
                <a:cubicBezTo>
                  <a:pt x="9891" y="11677"/>
                  <a:pt x="7821" y="14259"/>
                  <a:pt x="5277" y="14259"/>
                </a:cubicBezTo>
                <a:cubicBezTo>
                  <a:pt x="2733" y="14259"/>
                  <a:pt x="663" y="11677"/>
                  <a:pt x="663" y="8498"/>
                </a:cubicBezTo>
                <a:cubicBezTo>
                  <a:pt x="663" y="6021"/>
                  <a:pt x="1937" y="3823"/>
                  <a:pt x="3794" y="3037"/>
                </a:cubicBezTo>
                <a:cubicBezTo>
                  <a:pt x="3809" y="3207"/>
                  <a:pt x="3832" y="3382"/>
                  <a:pt x="3879" y="3533"/>
                </a:cubicBezTo>
                <a:cubicBezTo>
                  <a:pt x="3339" y="3785"/>
                  <a:pt x="2856" y="4169"/>
                  <a:pt x="2434" y="4681"/>
                </a:cubicBezTo>
                <a:cubicBezTo>
                  <a:pt x="1606" y="5689"/>
                  <a:pt x="1151" y="7044"/>
                  <a:pt x="1151" y="8498"/>
                </a:cubicBezTo>
                <a:cubicBezTo>
                  <a:pt x="1151" y="9948"/>
                  <a:pt x="1606" y="11303"/>
                  <a:pt x="2434" y="12311"/>
                </a:cubicBezTo>
                <a:cubicBezTo>
                  <a:pt x="3212" y="13254"/>
                  <a:pt x="4216" y="13771"/>
                  <a:pt x="5277" y="13771"/>
                </a:cubicBezTo>
                <a:cubicBezTo>
                  <a:pt x="6333" y="13771"/>
                  <a:pt x="7342" y="13254"/>
                  <a:pt x="8119" y="12311"/>
                </a:cubicBezTo>
                <a:cubicBezTo>
                  <a:pt x="8943" y="11303"/>
                  <a:pt x="9402" y="9948"/>
                  <a:pt x="9402" y="8498"/>
                </a:cubicBezTo>
                <a:cubicBezTo>
                  <a:pt x="9402" y="7513"/>
                  <a:pt x="9190" y="6556"/>
                  <a:pt x="8787" y="5732"/>
                </a:cubicBezTo>
                <a:cubicBezTo>
                  <a:pt x="8750" y="5654"/>
                  <a:pt x="8674" y="5610"/>
                  <a:pt x="8594" y="5610"/>
                </a:cubicBezTo>
                <a:cubicBezTo>
                  <a:pt x="8562" y="5610"/>
                  <a:pt x="8529" y="5617"/>
                  <a:pt x="8498" y="5632"/>
                </a:cubicBezTo>
                <a:cubicBezTo>
                  <a:pt x="8394" y="5684"/>
                  <a:pt x="8346" y="5813"/>
                  <a:pt x="8398" y="5921"/>
                </a:cubicBezTo>
                <a:cubicBezTo>
                  <a:pt x="8772" y="6688"/>
                  <a:pt x="8971" y="7580"/>
                  <a:pt x="8971" y="8498"/>
                </a:cubicBezTo>
                <a:cubicBezTo>
                  <a:pt x="8971" y="9849"/>
                  <a:pt x="8550" y="11104"/>
                  <a:pt x="7782" y="12037"/>
                </a:cubicBezTo>
                <a:cubicBezTo>
                  <a:pt x="7091" y="12880"/>
                  <a:pt x="6201" y="13339"/>
                  <a:pt x="5277" y="13339"/>
                </a:cubicBezTo>
                <a:cubicBezTo>
                  <a:pt x="4349" y="13339"/>
                  <a:pt x="3458" y="12880"/>
                  <a:pt x="2771" y="12037"/>
                </a:cubicBezTo>
                <a:cubicBezTo>
                  <a:pt x="2003" y="11104"/>
                  <a:pt x="1582" y="9849"/>
                  <a:pt x="1582" y="8498"/>
                </a:cubicBezTo>
                <a:cubicBezTo>
                  <a:pt x="1582" y="7143"/>
                  <a:pt x="2003" y="5888"/>
                  <a:pt x="2766" y="4955"/>
                </a:cubicBezTo>
                <a:cubicBezTo>
                  <a:pt x="3149" y="4491"/>
                  <a:pt x="3586" y="4145"/>
                  <a:pt x="4065" y="3927"/>
                </a:cubicBezTo>
                <a:cubicBezTo>
                  <a:pt x="4258" y="4187"/>
                  <a:pt x="4538" y="4372"/>
                  <a:pt x="4822" y="4420"/>
                </a:cubicBezTo>
                <a:cubicBezTo>
                  <a:pt x="4955" y="4515"/>
                  <a:pt x="5111" y="4571"/>
                  <a:pt x="5277" y="4571"/>
                </a:cubicBezTo>
                <a:cubicBezTo>
                  <a:pt x="5452" y="4571"/>
                  <a:pt x="5618" y="4510"/>
                  <a:pt x="5755" y="4396"/>
                </a:cubicBezTo>
                <a:cubicBezTo>
                  <a:pt x="5764" y="4401"/>
                  <a:pt x="5774" y="4401"/>
                  <a:pt x="5784" y="4401"/>
                </a:cubicBezTo>
                <a:cubicBezTo>
                  <a:pt x="5807" y="4401"/>
                  <a:pt x="5827" y="4396"/>
                  <a:pt x="5845" y="4392"/>
                </a:cubicBezTo>
                <a:cubicBezTo>
                  <a:pt x="6092" y="4320"/>
                  <a:pt x="6319" y="4150"/>
                  <a:pt x="6490" y="3927"/>
                </a:cubicBezTo>
                <a:cubicBezTo>
                  <a:pt x="6968" y="4145"/>
                  <a:pt x="7404" y="4491"/>
                  <a:pt x="7782" y="4955"/>
                </a:cubicBezTo>
                <a:cubicBezTo>
                  <a:pt x="7854" y="5040"/>
                  <a:pt x="7920" y="5131"/>
                  <a:pt x="7987" y="5221"/>
                </a:cubicBezTo>
                <a:cubicBezTo>
                  <a:pt x="8024" y="5277"/>
                  <a:pt x="8090" y="5310"/>
                  <a:pt x="8162" y="5310"/>
                </a:cubicBezTo>
                <a:cubicBezTo>
                  <a:pt x="8204" y="5310"/>
                  <a:pt x="8247" y="5296"/>
                  <a:pt x="8285" y="5267"/>
                </a:cubicBezTo>
                <a:cubicBezTo>
                  <a:pt x="8379" y="5201"/>
                  <a:pt x="8403" y="5064"/>
                  <a:pt x="8337" y="4969"/>
                </a:cubicBezTo>
                <a:cubicBezTo>
                  <a:pt x="8265" y="4869"/>
                  <a:pt x="8190" y="4775"/>
                  <a:pt x="8119" y="4681"/>
                </a:cubicBezTo>
                <a:cubicBezTo>
                  <a:pt x="7697" y="4169"/>
                  <a:pt x="7209" y="3785"/>
                  <a:pt x="6674" y="3533"/>
                </a:cubicBezTo>
                <a:cubicBezTo>
                  <a:pt x="6717" y="3382"/>
                  <a:pt x="6745" y="3207"/>
                  <a:pt x="6759" y="3037"/>
                </a:cubicBezTo>
                <a:close/>
                <a:moveTo>
                  <a:pt x="5277" y="0"/>
                </a:moveTo>
                <a:cubicBezTo>
                  <a:pt x="4775" y="0"/>
                  <a:pt x="4372" y="407"/>
                  <a:pt x="4372" y="905"/>
                </a:cubicBezTo>
                <a:cubicBezTo>
                  <a:pt x="4372" y="1004"/>
                  <a:pt x="4395" y="1189"/>
                  <a:pt x="4571" y="1710"/>
                </a:cubicBezTo>
                <a:cubicBezTo>
                  <a:pt x="4358" y="1521"/>
                  <a:pt x="4059" y="1384"/>
                  <a:pt x="3667" y="1384"/>
                </a:cubicBezTo>
                <a:cubicBezTo>
                  <a:pt x="2700" y="1384"/>
                  <a:pt x="2235" y="2378"/>
                  <a:pt x="1927" y="3037"/>
                </a:cubicBezTo>
                <a:cubicBezTo>
                  <a:pt x="1833" y="3240"/>
                  <a:pt x="1739" y="3448"/>
                  <a:pt x="1671" y="3515"/>
                </a:cubicBezTo>
                <a:cubicBezTo>
                  <a:pt x="1531" y="3656"/>
                  <a:pt x="1303" y="3738"/>
                  <a:pt x="1086" y="3738"/>
                </a:cubicBezTo>
                <a:cubicBezTo>
                  <a:pt x="989" y="3738"/>
                  <a:pt x="894" y="3721"/>
                  <a:pt x="810" y="3686"/>
                </a:cubicBezTo>
                <a:cubicBezTo>
                  <a:pt x="563" y="3586"/>
                  <a:pt x="431" y="3340"/>
                  <a:pt x="431" y="2975"/>
                </a:cubicBezTo>
                <a:cubicBezTo>
                  <a:pt x="431" y="2857"/>
                  <a:pt x="336" y="2761"/>
                  <a:pt x="217" y="2761"/>
                </a:cubicBezTo>
                <a:cubicBezTo>
                  <a:pt x="99" y="2761"/>
                  <a:pt x="0" y="2857"/>
                  <a:pt x="0" y="2975"/>
                </a:cubicBezTo>
                <a:cubicBezTo>
                  <a:pt x="0" y="3710"/>
                  <a:pt x="403" y="3984"/>
                  <a:pt x="644" y="4084"/>
                </a:cubicBezTo>
                <a:cubicBezTo>
                  <a:pt x="781" y="4141"/>
                  <a:pt x="932" y="4169"/>
                  <a:pt x="1085" y="4169"/>
                </a:cubicBezTo>
                <a:cubicBezTo>
                  <a:pt x="1383" y="4169"/>
                  <a:pt x="1691" y="4064"/>
                  <a:pt x="1909" y="3880"/>
                </a:cubicBezTo>
                <a:lnTo>
                  <a:pt x="1909" y="3880"/>
                </a:lnTo>
                <a:cubicBezTo>
                  <a:pt x="1677" y="4141"/>
                  <a:pt x="1459" y="4425"/>
                  <a:pt x="1264" y="4733"/>
                </a:cubicBezTo>
                <a:cubicBezTo>
                  <a:pt x="587" y="5822"/>
                  <a:pt x="232" y="7125"/>
                  <a:pt x="232" y="8498"/>
                </a:cubicBezTo>
                <a:cubicBezTo>
                  <a:pt x="232" y="10142"/>
                  <a:pt x="748" y="11691"/>
                  <a:pt x="1691" y="12862"/>
                </a:cubicBezTo>
                <a:cubicBezTo>
                  <a:pt x="2648" y="14040"/>
                  <a:pt x="3917" y="14694"/>
                  <a:pt x="5277" y="14694"/>
                </a:cubicBezTo>
                <a:cubicBezTo>
                  <a:pt x="6632" y="14694"/>
                  <a:pt x="7906" y="14040"/>
                  <a:pt x="8858" y="12862"/>
                </a:cubicBezTo>
                <a:cubicBezTo>
                  <a:pt x="9800" y="11691"/>
                  <a:pt x="10322" y="10142"/>
                  <a:pt x="10322" y="8498"/>
                </a:cubicBezTo>
                <a:cubicBezTo>
                  <a:pt x="10322" y="7129"/>
                  <a:pt x="9966" y="5836"/>
                  <a:pt x="9299" y="4751"/>
                </a:cubicBezTo>
                <a:cubicBezTo>
                  <a:pt x="9100" y="4434"/>
                  <a:pt x="8882" y="4145"/>
                  <a:pt x="8641" y="3880"/>
                </a:cubicBezTo>
                <a:lnTo>
                  <a:pt x="8641" y="3880"/>
                </a:lnTo>
                <a:cubicBezTo>
                  <a:pt x="8862" y="4064"/>
                  <a:pt x="9166" y="4169"/>
                  <a:pt x="9465" y="4169"/>
                </a:cubicBezTo>
                <a:cubicBezTo>
                  <a:pt x="9621" y="4169"/>
                  <a:pt x="9772" y="4141"/>
                  <a:pt x="9909" y="4084"/>
                </a:cubicBezTo>
                <a:cubicBezTo>
                  <a:pt x="10147" y="3984"/>
                  <a:pt x="10554" y="3710"/>
                  <a:pt x="10554" y="2975"/>
                </a:cubicBezTo>
                <a:cubicBezTo>
                  <a:pt x="10554" y="2857"/>
                  <a:pt x="10454" y="2761"/>
                  <a:pt x="10336" y="2761"/>
                </a:cubicBezTo>
                <a:cubicBezTo>
                  <a:pt x="10217" y="2761"/>
                  <a:pt x="10119" y="2857"/>
                  <a:pt x="10119" y="2975"/>
                </a:cubicBezTo>
                <a:cubicBezTo>
                  <a:pt x="10119" y="3340"/>
                  <a:pt x="9990" y="3586"/>
                  <a:pt x="9743" y="3686"/>
                </a:cubicBezTo>
                <a:cubicBezTo>
                  <a:pt x="9659" y="3722"/>
                  <a:pt x="9562" y="3739"/>
                  <a:pt x="9463" y="3739"/>
                </a:cubicBezTo>
                <a:cubicBezTo>
                  <a:pt x="9247" y="3739"/>
                  <a:pt x="9020" y="3658"/>
                  <a:pt x="8877" y="3515"/>
                </a:cubicBezTo>
                <a:cubicBezTo>
                  <a:pt x="8816" y="3448"/>
                  <a:pt x="8716" y="3240"/>
                  <a:pt x="8621" y="3037"/>
                </a:cubicBezTo>
                <a:cubicBezTo>
                  <a:pt x="8313" y="2378"/>
                  <a:pt x="7854" y="1384"/>
                  <a:pt x="6887" y="1384"/>
                </a:cubicBezTo>
                <a:cubicBezTo>
                  <a:pt x="6494" y="1384"/>
                  <a:pt x="6196" y="1521"/>
                  <a:pt x="5983" y="1710"/>
                </a:cubicBezTo>
                <a:cubicBezTo>
                  <a:pt x="6158" y="1189"/>
                  <a:pt x="6181" y="1004"/>
                  <a:pt x="6181" y="905"/>
                </a:cubicBezTo>
                <a:cubicBezTo>
                  <a:pt x="6181" y="407"/>
                  <a:pt x="5774" y="0"/>
                  <a:pt x="52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3" name="Google Shape;2123;p108"/>
          <p:cNvGrpSpPr/>
          <p:nvPr/>
        </p:nvGrpSpPr>
        <p:grpSpPr>
          <a:xfrm>
            <a:off x="4733575" y="1516750"/>
            <a:ext cx="321325" cy="367375"/>
            <a:chOff x="4733575" y="1516750"/>
            <a:chExt cx="321325" cy="367375"/>
          </a:xfrm>
        </p:grpSpPr>
        <p:sp>
          <p:nvSpPr>
            <p:cNvPr id="2124" name="Google Shape;2124;p108"/>
            <p:cNvSpPr/>
            <p:nvPr/>
          </p:nvSpPr>
          <p:spPr>
            <a:xfrm>
              <a:off x="4814100" y="1534025"/>
              <a:ext cx="160375" cy="292525"/>
            </a:xfrm>
            <a:custGeom>
              <a:rect b="b" l="l" r="r" t="t"/>
              <a:pathLst>
                <a:path extrusionOk="0" h="11701" w="6415">
                  <a:moveTo>
                    <a:pt x="219" y="0"/>
                  </a:moveTo>
                  <a:cubicBezTo>
                    <a:pt x="101" y="0"/>
                    <a:pt x="1" y="96"/>
                    <a:pt x="1" y="214"/>
                  </a:cubicBezTo>
                  <a:lnTo>
                    <a:pt x="1" y="11483"/>
                  </a:lnTo>
                  <a:cubicBezTo>
                    <a:pt x="1" y="11607"/>
                    <a:pt x="101" y="11701"/>
                    <a:pt x="219" y="11701"/>
                  </a:cubicBezTo>
                  <a:lnTo>
                    <a:pt x="6197" y="11701"/>
                  </a:lnTo>
                  <a:cubicBezTo>
                    <a:pt x="6315" y="11701"/>
                    <a:pt x="6415" y="11607"/>
                    <a:pt x="6415" y="11483"/>
                  </a:cubicBezTo>
                  <a:lnTo>
                    <a:pt x="6415" y="8603"/>
                  </a:lnTo>
                  <a:cubicBezTo>
                    <a:pt x="6415" y="8480"/>
                    <a:pt x="6315" y="8385"/>
                    <a:pt x="6197" y="8385"/>
                  </a:cubicBezTo>
                  <a:cubicBezTo>
                    <a:pt x="6078" y="8385"/>
                    <a:pt x="5978" y="8480"/>
                    <a:pt x="5978" y="8603"/>
                  </a:cubicBezTo>
                  <a:lnTo>
                    <a:pt x="5978" y="11270"/>
                  </a:lnTo>
                  <a:lnTo>
                    <a:pt x="431" y="11270"/>
                  </a:lnTo>
                  <a:lnTo>
                    <a:pt x="431" y="432"/>
                  </a:lnTo>
                  <a:lnTo>
                    <a:pt x="5978" y="432"/>
                  </a:lnTo>
                  <a:lnTo>
                    <a:pt x="5978" y="7584"/>
                  </a:lnTo>
                  <a:cubicBezTo>
                    <a:pt x="5978" y="7703"/>
                    <a:pt x="6078" y="7803"/>
                    <a:pt x="6197" y="7803"/>
                  </a:cubicBezTo>
                  <a:cubicBezTo>
                    <a:pt x="6315" y="7803"/>
                    <a:pt x="6415" y="7703"/>
                    <a:pt x="6415" y="7584"/>
                  </a:cubicBezTo>
                  <a:lnTo>
                    <a:pt x="6415" y="214"/>
                  </a:lnTo>
                  <a:cubicBezTo>
                    <a:pt x="6415" y="96"/>
                    <a:pt x="6315" y="0"/>
                    <a:pt x="6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08"/>
            <p:cNvSpPr/>
            <p:nvPr/>
          </p:nvSpPr>
          <p:spPr>
            <a:xfrm>
              <a:off x="4733575" y="1516750"/>
              <a:ext cx="321325" cy="367375"/>
            </a:xfrm>
            <a:custGeom>
              <a:rect b="b" l="l" r="r" t="t"/>
              <a:pathLst>
                <a:path extrusionOk="0" h="14695" w="12853">
                  <a:moveTo>
                    <a:pt x="678" y="7101"/>
                  </a:moveTo>
                  <a:cubicBezTo>
                    <a:pt x="810" y="7101"/>
                    <a:pt x="924" y="7210"/>
                    <a:pt x="924" y="7348"/>
                  </a:cubicBezTo>
                  <a:cubicBezTo>
                    <a:pt x="924" y="7480"/>
                    <a:pt x="810" y="7589"/>
                    <a:pt x="678" y="7589"/>
                  </a:cubicBezTo>
                  <a:cubicBezTo>
                    <a:pt x="545" y="7589"/>
                    <a:pt x="432" y="7480"/>
                    <a:pt x="432" y="7348"/>
                  </a:cubicBezTo>
                  <a:cubicBezTo>
                    <a:pt x="432" y="7210"/>
                    <a:pt x="545" y="7101"/>
                    <a:pt x="678" y="7101"/>
                  </a:cubicBezTo>
                  <a:close/>
                  <a:moveTo>
                    <a:pt x="12179" y="7101"/>
                  </a:moveTo>
                  <a:cubicBezTo>
                    <a:pt x="12312" y="7101"/>
                    <a:pt x="12421" y="7210"/>
                    <a:pt x="12421" y="7348"/>
                  </a:cubicBezTo>
                  <a:cubicBezTo>
                    <a:pt x="12421" y="7480"/>
                    <a:pt x="12312" y="7589"/>
                    <a:pt x="12179" y="7589"/>
                  </a:cubicBezTo>
                  <a:cubicBezTo>
                    <a:pt x="12042" y="7589"/>
                    <a:pt x="11934" y="7480"/>
                    <a:pt x="11934" y="7348"/>
                  </a:cubicBezTo>
                  <a:cubicBezTo>
                    <a:pt x="11934" y="7210"/>
                    <a:pt x="12042" y="7101"/>
                    <a:pt x="12179" y="7101"/>
                  </a:cubicBezTo>
                  <a:close/>
                  <a:moveTo>
                    <a:pt x="9892" y="431"/>
                  </a:moveTo>
                  <a:lnTo>
                    <a:pt x="9892" y="12652"/>
                  </a:lnTo>
                  <a:lnTo>
                    <a:pt x="2966" y="12652"/>
                  </a:lnTo>
                  <a:lnTo>
                    <a:pt x="2966" y="431"/>
                  </a:lnTo>
                  <a:close/>
                  <a:moveTo>
                    <a:pt x="10810" y="7560"/>
                  </a:moveTo>
                  <a:lnTo>
                    <a:pt x="10810" y="12866"/>
                  </a:lnTo>
                  <a:cubicBezTo>
                    <a:pt x="10810" y="13254"/>
                    <a:pt x="10498" y="13572"/>
                    <a:pt x="10109" y="13572"/>
                  </a:cubicBezTo>
                  <a:lnTo>
                    <a:pt x="9636" y="13572"/>
                  </a:lnTo>
                  <a:lnTo>
                    <a:pt x="9636" y="13557"/>
                  </a:lnTo>
                  <a:cubicBezTo>
                    <a:pt x="9636" y="13439"/>
                    <a:pt x="9536" y="13339"/>
                    <a:pt x="9418" y="13339"/>
                  </a:cubicBezTo>
                  <a:lnTo>
                    <a:pt x="8499" y="13339"/>
                  </a:lnTo>
                  <a:cubicBezTo>
                    <a:pt x="8381" y="13339"/>
                    <a:pt x="8281" y="13439"/>
                    <a:pt x="8281" y="13557"/>
                  </a:cubicBezTo>
                  <a:lnTo>
                    <a:pt x="8281" y="13572"/>
                  </a:lnTo>
                  <a:lnTo>
                    <a:pt x="4572" y="13572"/>
                  </a:lnTo>
                  <a:lnTo>
                    <a:pt x="4572" y="13557"/>
                  </a:lnTo>
                  <a:cubicBezTo>
                    <a:pt x="4572" y="13439"/>
                    <a:pt x="4477" y="13339"/>
                    <a:pt x="4358" y="13339"/>
                  </a:cubicBezTo>
                  <a:lnTo>
                    <a:pt x="3440" y="13339"/>
                  </a:lnTo>
                  <a:cubicBezTo>
                    <a:pt x="3322" y="13339"/>
                    <a:pt x="3222" y="13439"/>
                    <a:pt x="3222" y="13557"/>
                  </a:cubicBezTo>
                  <a:lnTo>
                    <a:pt x="3222" y="13572"/>
                  </a:lnTo>
                  <a:lnTo>
                    <a:pt x="2747" y="13572"/>
                  </a:lnTo>
                  <a:cubicBezTo>
                    <a:pt x="2360" y="13572"/>
                    <a:pt x="2043" y="13254"/>
                    <a:pt x="2043" y="12866"/>
                  </a:cubicBezTo>
                  <a:lnTo>
                    <a:pt x="2043" y="7560"/>
                  </a:lnTo>
                  <a:lnTo>
                    <a:pt x="2530" y="7560"/>
                  </a:lnTo>
                  <a:lnTo>
                    <a:pt x="2530" y="12866"/>
                  </a:lnTo>
                  <a:cubicBezTo>
                    <a:pt x="2530" y="12984"/>
                    <a:pt x="2629" y="13083"/>
                    <a:pt x="2747" y="13083"/>
                  </a:cubicBezTo>
                  <a:lnTo>
                    <a:pt x="10109" y="13083"/>
                  </a:lnTo>
                  <a:cubicBezTo>
                    <a:pt x="10228" y="13083"/>
                    <a:pt x="10323" y="12984"/>
                    <a:pt x="10323" y="12866"/>
                  </a:cubicBezTo>
                  <a:lnTo>
                    <a:pt x="10323" y="7560"/>
                  </a:lnTo>
                  <a:close/>
                  <a:moveTo>
                    <a:pt x="4140" y="13771"/>
                  </a:moveTo>
                  <a:lnTo>
                    <a:pt x="4140" y="14259"/>
                  </a:lnTo>
                  <a:lnTo>
                    <a:pt x="3652" y="14259"/>
                  </a:lnTo>
                  <a:lnTo>
                    <a:pt x="3652" y="13771"/>
                  </a:lnTo>
                  <a:close/>
                  <a:moveTo>
                    <a:pt x="9199" y="13771"/>
                  </a:moveTo>
                  <a:lnTo>
                    <a:pt x="9199" y="14259"/>
                  </a:lnTo>
                  <a:lnTo>
                    <a:pt x="8712" y="14259"/>
                  </a:lnTo>
                  <a:lnTo>
                    <a:pt x="8712" y="13771"/>
                  </a:lnTo>
                  <a:close/>
                  <a:moveTo>
                    <a:pt x="2747" y="0"/>
                  </a:moveTo>
                  <a:cubicBezTo>
                    <a:pt x="2629" y="0"/>
                    <a:pt x="2530" y="100"/>
                    <a:pt x="2530" y="218"/>
                  </a:cubicBezTo>
                  <a:lnTo>
                    <a:pt x="2530" y="7129"/>
                  </a:lnTo>
                  <a:lnTo>
                    <a:pt x="1370" y="7129"/>
                  </a:lnTo>
                  <a:cubicBezTo>
                    <a:pt x="1350" y="7129"/>
                    <a:pt x="1337" y="7134"/>
                    <a:pt x="1322" y="7138"/>
                  </a:cubicBezTo>
                  <a:cubicBezTo>
                    <a:pt x="1232" y="6869"/>
                    <a:pt x="976" y="6670"/>
                    <a:pt x="678" y="6670"/>
                  </a:cubicBezTo>
                  <a:cubicBezTo>
                    <a:pt x="303" y="6670"/>
                    <a:pt x="1" y="6972"/>
                    <a:pt x="1" y="7348"/>
                  </a:cubicBezTo>
                  <a:cubicBezTo>
                    <a:pt x="1" y="7722"/>
                    <a:pt x="303" y="8024"/>
                    <a:pt x="678" y="8024"/>
                  </a:cubicBezTo>
                  <a:cubicBezTo>
                    <a:pt x="976" y="8024"/>
                    <a:pt x="1232" y="7825"/>
                    <a:pt x="1322" y="7556"/>
                  </a:cubicBezTo>
                  <a:cubicBezTo>
                    <a:pt x="1337" y="7560"/>
                    <a:pt x="1350" y="7560"/>
                    <a:pt x="1370" y="7560"/>
                  </a:cubicBezTo>
                  <a:lnTo>
                    <a:pt x="1611" y="7560"/>
                  </a:lnTo>
                  <a:lnTo>
                    <a:pt x="1611" y="12866"/>
                  </a:lnTo>
                  <a:cubicBezTo>
                    <a:pt x="1611" y="13491"/>
                    <a:pt x="2122" y="14003"/>
                    <a:pt x="2747" y="14003"/>
                  </a:cubicBezTo>
                  <a:lnTo>
                    <a:pt x="3222" y="14003"/>
                  </a:lnTo>
                  <a:lnTo>
                    <a:pt x="3222" y="14476"/>
                  </a:lnTo>
                  <a:cubicBezTo>
                    <a:pt x="3222" y="14595"/>
                    <a:pt x="3322" y="14694"/>
                    <a:pt x="3440" y="14694"/>
                  </a:cubicBezTo>
                  <a:lnTo>
                    <a:pt x="4358" y="14694"/>
                  </a:lnTo>
                  <a:cubicBezTo>
                    <a:pt x="4477" y="14694"/>
                    <a:pt x="4572" y="14595"/>
                    <a:pt x="4572" y="14476"/>
                  </a:cubicBezTo>
                  <a:lnTo>
                    <a:pt x="4572" y="14003"/>
                  </a:lnTo>
                  <a:lnTo>
                    <a:pt x="8281" y="14003"/>
                  </a:lnTo>
                  <a:lnTo>
                    <a:pt x="8281" y="14476"/>
                  </a:lnTo>
                  <a:cubicBezTo>
                    <a:pt x="8281" y="14595"/>
                    <a:pt x="8381" y="14694"/>
                    <a:pt x="8499" y="14694"/>
                  </a:cubicBezTo>
                  <a:lnTo>
                    <a:pt x="9418" y="14694"/>
                  </a:lnTo>
                  <a:cubicBezTo>
                    <a:pt x="9536" y="14694"/>
                    <a:pt x="9636" y="14595"/>
                    <a:pt x="9636" y="14476"/>
                  </a:cubicBezTo>
                  <a:lnTo>
                    <a:pt x="9636" y="14003"/>
                  </a:lnTo>
                  <a:lnTo>
                    <a:pt x="10109" y="14003"/>
                  </a:lnTo>
                  <a:cubicBezTo>
                    <a:pt x="10734" y="14003"/>
                    <a:pt x="11241" y="13491"/>
                    <a:pt x="11241" y="12866"/>
                  </a:cubicBezTo>
                  <a:lnTo>
                    <a:pt x="11241" y="7560"/>
                  </a:lnTo>
                  <a:lnTo>
                    <a:pt x="11488" y="7560"/>
                  </a:lnTo>
                  <a:cubicBezTo>
                    <a:pt x="11502" y="7560"/>
                    <a:pt x="11521" y="7560"/>
                    <a:pt x="11536" y="7556"/>
                  </a:cubicBezTo>
                  <a:cubicBezTo>
                    <a:pt x="11625" y="7825"/>
                    <a:pt x="11877" y="8024"/>
                    <a:pt x="12179" y="8024"/>
                  </a:cubicBezTo>
                  <a:cubicBezTo>
                    <a:pt x="12549" y="8024"/>
                    <a:pt x="12852" y="7722"/>
                    <a:pt x="12852" y="7348"/>
                  </a:cubicBezTo>
                  <a:cubicBezTo>
                    <a:pt x="12852" y="6972"/>
                    <a:pt x="12549" y="6670"/>
                    <a:pt x="12179" y="6670"/>
                  </a:cubicBezTo>
                  <a:cubicBezTo>
                    <a:pt x="11877" y="6670"/>
                    <a:pt x="11625" y="6869"/>
                    <a:pt x="11536" y="7138"/>
                  </a:cubicBezTo>
                  <a:cubicBezTo>
                    <a:pt x="11521" y="7134"/>
                    <a:pt x="11502" y="7129"/>
                    <a:pt x="11488" y="7129"/>
                  </a:cubicBezTo>
                  <a:lnTo>
                    <a:pt x="10323" y="7129"/>
                  </a:lnTo>
                  <a:lnTo>
                    <a:pt x="10323" y="218"/>
                  </a:lnTo>
                  <a:cubicBezTo>
                    <a:pt x="10323" y="100"/>
                    <a:pt x="10228" y="0"/>
                    <a:pt x="101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 name="Google Shape;2126;p108"/>
          <p:cNvGrpSpPr/>
          <p:nvPr/>
        </p:nvGrpSpPr>
        <p:grpSpPr>
          <a:xfrm>
            <a:off x="3459550" y="1589750"/>
            <a:ext cx="367725" cy="294375"/>
            <a:chOff x="3459550" y="1589750"/>
            <a:chExt cx="367725" cy="294375"/>
          </a:xfrm>
        </p:grpSpPr>
        <p:sp>
          <p:nvSpPr>
            <p:cNvPr id="2127" name="Google Shape;2127;p108"/>
            <p:cNvSpPr/>
            <p:nvPr/>
          </p:nvSpPr>
          <p:spPr>
            <a:xfrm>
              <a:off x="3459550" y="1589750"/>
              <a:ext cx="367725" cy="294375"/>
            </a:xfrm>
            <a:custGeom>
              <a:rect b="b" l="l" r="r" t="t"/>
              <a:pathLst>
                <a:path extrusionOk="0" h="11775" w="14709">
                  <a:moveTo>
                    <a:pt x="2871" y="467"/>
                  </a:moveTo>
                  <a:lnTo>
                    <a:pt x="5486" y="922"/>
                  </a:lnTo>
                  <a:lnTo>
                    <a:pt x="2791" y="922"/>
                  </a:lnTo>
                  <a:lnTo>
                    <a:pt x="2871" y="467"/>
                  </a:lnTo>
                  <a:close/>
                  <a:moveTo>
                    <a:pt x="12743" y="519"/>
                  </a:moveTo>
                  <a:lnTo>
                    <a:pt x="12809" y="922"/>
                  </a:lnTo>
                  <a:lnTo>
                    <a:pt x="10270" y="922"/>
                  </a:lnTo>
                  <a:lnTo>
                    <a:pt x="12743" y="519"/>
                  </a:lnTo>
                  <a:close/>
                  <a:moveTo>
                    <a:pt x="13771" y="2362"/>
                  </a:moveTo>
                  <a:lnTo>
                    <a:pt x="14225" y="2443"/>
                  </a:lnTo>
                  <a:lnTo>
                    <a:pt x="13771" y="5057"/>
                  </a:lnTo>
                  <a:lnTo>
                    <a:pt x="13771" y="2362"/>
                  </a:lnTo>
                  <a:close/>
                  <a:moveTo>
                    <a:pt x="13823" y="7156"/>
                  </a:moveTo>
                  <a:lnTo>
                    <a:pt x="14193" y="9396"/>
                  </a:lnTo>
                  <a:lnTo>
                    <a:pt x="13771" y="9467"/>
                  </a:lnTo>
                  <a:lnTo>
                    <a:pt x="13771" y="7207"/>
                  </a:lnTo>
                  <a:cubicBezTo>
                    <a:pt x="13795" y="7194"/>
                    <a:pt x="13809" y="7174"/>
                    <a:pt x="13823" y="7156"/>
                  </a:cubicBezTo>
                  <a:close/>
                  <a:moveTo>
                    <a:pt x="13340" y="1352"/>
                  </a:moveTo>
                  <a:lnTo>
                    <a:pt x="13340" y="10353"/>
                  </a:lnTo>
                  <a:lnTo>
                    <a:pt x="432" y="10353"/>
                  </a:lnTo>
                  <a:lnTo>
                    <a:pt x="432" y="1352"/>
                  </a:lnTo>
                  <a:close/>
                  <a:moveTo>
                    <a:pt x="5714" y="10784"/>
                  </a:moveTo>
                  <a:lnTo>
                    <a:pt x="2815" y="11258"/>
                  </a:lnTo>
                  <a:lnTo>
                    <a:pt x="2738" y="10784"/>
                  </a:lnTo>
                  <a:close/>
                  <a:moveTo>
                    <a:pt x="12776" y="10784"/>
                  </a:moveTo>
                  <a:lnTo>
                    <a:pt x="12686" y="11306"/>
                  </a:lnTo>
                  <a:lnTo>
                    <a:pt x="9669" y="10784"/>
                  </a:lnTo>
                  <a:close/>
                  <a:moveTo>
                    <a:pt x="2699" y="0"/>
                  </a:moveTo>
                  <a:cubicBezTo>
                    <a:pt x="2594" y="0"/>
                    <a:pt x="2500" y="76"/>
                    <a:pt x="2483" y="178"/>
                  </a:cubicBezTo>
                  <a:lnTo>
                    <a:pt x="2355" y="922"/>
                  </a:lnTo>
                  <a:lnTo>
                    <a:pt x="218" y="922"/>
                  </a:lnTo>
                  <a:cubicBezTo>
                    <a:pt x="100" y="922"/>
                    <a:pt x="1" y="1017"/>
                    <a:pt x="1" y="1135"/>
                  </a:cubicBezTo>
                  <a:lnTo>
                    <a:pt x="1" y="10567"/>
                  </a:lnTo>
                  <a:cubicBezTo>
                    <a:pt x="1" y="10685"/>
                    <a:pt x="100" y="10784"/>
                    <a:pt x="218" y="10784"/>
                  </a:cubicBezTo>
                  <a:lnTo>
                    <a:pt x="2298" y="10784"/>
                  </a:lnTo>
                  <a:lnTo>
                    <a:pt x="2421" y="11538"/>
                  </a:lnTo>
                  <a:cubicBezTo>
                    <a:pt x="2439" y="11644"/>
                    <a:pt x="2532" y="11720"/>
                    <a:pt x="2637" y="11720"/>
                  </a:cubicBezTo>
                  <a:cubicBezTo>
                    <a:pt x="2649" y="11720"/>
                    <a:pt x="2661" y="11719"/>
                    <a:pt x="2672" y="11717"/>
                  </a:cubicBezTo>
                  <a:lnTo>
                    <a:pt x="7774" y="10884"/>
                  </a:lnTo>
                  <a:cubicBezTo>
                    <a:pt x="7784" y="10884"/>
                    <a:pt x="7788" y="10879"/>
                    <a:pt x="7798" y="10879"/>
                  </a:cubicBezTo>
                  <a:cubicBezTo>
                    <a:pt x="7821" y="10893"/>
                    <a:pt x="12824" y="11770"/>
                    <a:pt x="12824" y="11770"/>
                  </a:cubicBezTo>
                  <a:cubicBezTo>
                    <a:pt x="12837" y="11770"/>
                    <a:pt x="12848" y="11774"/>
                    <a:pt x="12861" y="11774"/>
                  </a:cubicBezTo>
                  <a:cubicBezTo>
                    <a:pt x="12966" y="11774"/>
                    <a:pt x="13056" y="11698"/>
                    <a:pt x="13075" y="11595"/>
                  </a:cubicBezTo>
                  <a:lnTo>
                    <a:pt x="13217" y="10784"/>
                  </a:lnTo>
                  <a:lnTo>
                    <a:pt x="13558" y="10784"/>
                  </a:lnTo>
                  <a:cubicBezTo>
                    <a:pt x="13676" y="10784"/>
                    <a:pt x="13771" y="10685"/>
                    <a:pt x="13771" y="10567"/>
                  </a:cubicBezTo>
                  <a:lnTo>
                    <a:pt x="13771" y="9903"/>
                  </a:lnTo>
                  <a:lnTo>
                    <a:pt x="14472" y="9789"/>
                  </a:lnTo>
                  <a:cubicBezTo>
                    <a:pt x="14590" y="9771"/>
                    <a:pt x="14671" y="9657"/>
                    <a:pt x="14652" y="9544"/>
                  </a:cubicBezTo>
                  <a:lnTo>
                    <a:pt x="14059" y="5919"/>
                  </a:lnTo>
                  <a:lnTo>
                    <a:pt x="14690" y="2305"/>
                  </a:lnTo>
                  <a:cubicBezTo>
                    <a:pt x="14709" y="2187"/>
                    <a:pt x="14634" y="2073"/>
                    <a:pt x="14514" y="2054"/>
                  </a:cubicBezTo>
                  <a:lnTo>
                    <a:pt x="13771" y="1927"/>
                  </a:lnTo>
                  <a:lnTo>
                    <a:pt x="13771" y="1135"/>
                  </a:lnTo>
                  <a:cubicBezTo>
                    <a:pt x="13771" y="1017"/>
                    <a:pt x="13676" y="922"/>
                    <a:pt x="13558" y="922"/>
                  </a:cubicBezTo>
                  <a:lnTo>
                    <a:pt x="13245" y="922"/>
                  </a:lnTo>
                  <a:lnTo>
                    <a:pt x="13132" y="235"/>
                  </a:lnTo>
                  <a:cubicBezTo>
                    <a:pt x="13114" y="132"/>
                    <a:pt x="13023" y="52"/>
                    <a:pt x="12919" y="52"/>
                  </a:cubicBezTo>
                  <a:cubicBezTo>
                    <a:pt x="12908" y="52"/>
                    <a:pt x="12896" y="53"/>
                    <a:pt x="12885" y="55"/>
                  </a:cubicBezTo>
                  <a:lnTo>
                    <a:pt x="7778" y="893"/>
                  </a:lnTo>
                  <a:cubicBezTo>
                    <a:pt x="7760" y="884"/>
                    <a:pt x="2734" y="3"/>
                    <a:pt x="2734" y="3"/>
                  </a:cubicBezTo>
                  <a:cubicBezTo>
                    <a:pt x="2722" y="1"/>
                    <a:pt x="2710" y="0"/>
                    <a:pt x="26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08"/>
            <p:cNvSpPr/>
            <p:nvPr/>
          </p:nvSpPr>
          <p:spPr>
            <a:xfrm>
              <a:off x="3476825" y="1630075"/>
              <a:ext cx="309850" cy="212000"/>
            </a:xfrm>
            <a:custGeom>
              <a:rect b="b" l="l" r="r" t="t"/>
              <a:pathLst>
                <a:path extrusionOk="0" h="8480" w="12394">
                  <a:moveTo>
                    <a:pt x="219" y="1"/>
                  </a:moveTo>
                  <a:cubicBezTo>
                    <a:pt x="95" y="1"/>
                    <a:pt x="1" y="95"/>
                    <a:pt x="1" y="213"/>
                  </a:cubicBezTo>
                  <a:lnTo>
                    <a:pt x="1" y="8261"/>
                  </a:lnTo>
                  <a:cubicBezTo>
                    <a:pt x="1" y="8380"/>
                    <a:pt x="95" y="8480"/>
                    <a:pt x="219" y="8480"/>
                  </a:cubicBezTo>
                  <a:lnTo>
                    <a:pt x="12175" y="8480"/>
                  </a:lnTo>
                  <a:cubicBezTo>
                    <a:pt x="12294" y="8480"/>
                    <a:pt x="12393" y="8380"/>
                    <a:pt x="12393" y="8261"/>
                  </a:cubicBezTo>
                  <a:lnTo>
                    <a:pt x="12393" y="213"/>
                  </a:lnTo>
                  <a:cubicBezTo>
                    <a:pt x="12393" y="95"/>
                    <a:pt x="12294" y="1"/>
                    <a:pt x="12175" y="1"/>
                  </a:cubicBezTo>
                  <a:lnTo>
                    <a:pt x="10366" y="1"/>
                  </a:lnTo>
                  <a:cubicBezTo>
                    <a:pt x="10248" y="1"/>
                    <a:pt x="10148" y="95"/>
                    <a:pt x="10148" y="213"/>
                  </a:cubicBezTo>
                  <a:cubicBezTo>
                    <a:pt x="10148" y="332"/>
                    <a:pt x="10248" y="432"/>
                    <a:pt x="10366" y="432"/>
                  </a:cubicBezTo>
                  <a:lnTo>
                    <a:pt x="11962" y="432"/>
                  </a:lnTo>
                  <a:lnTo>
                    <a:pt x="11962" y="8049"/>
                  </a:lnTo>
                  <a:lnTo>
                    <a:pt x="432" y="8049"/>
                  </a:lnTo>
                  <a:lnTo>
                    <a:pt x="432" y="432"/>
                  </a:lnTo>
                  <a:lnTo>
                    <a:pt x="9314" y="432"/>
                  </a:lnTo>
                  <a:cubicBezTo>
                    <a:pt x="9437" y="432"/>
                    <a:pt x="9531" y="332"/>
                    <a:pt x="9531" y="213"/>
                  </a:cubicBezTo>
                  <a:cubicBezTo>
                    <a:pt x="9531" y="95"/>
                    <a:pt x="9437" y="1"/>
                    <a:pt x="93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08"/>
            <p:cNvSpPr/>
            <p:nvPr/>
          </p:nvSpPr>
          <p:spPr>
            <a:xfrm>
              <a:off x="3505625" y="1653050"/>
              <a:ext cx="189025" cy="166075"/>
            </a:xfrm>
            <a:custGeom>
              <a:rect b="b" l="l" r="r" t="t"/>
              <a:pathLst>
                <a:path extrusionOk="0" h="6643" w="7561">
                  <a:moveTo>
                    <a:pt x="1838" y="431"/>
                  </a:moveTo>
                  <a:lnTo>
                    <a:pt x="1838" y="1378"/>
                  </a:lnTo>
                  <a:lnTo>
                    <a:pt x="432" y="1378"/>
                  </a:lnTo>
                  <a:lnTo>
                    <a:pt x="432" y="431"/>
                  </a:lnTo>
                  <a:close/>
                  <a:moveTo>
                    <a:pt x="1838" y="1810"/>
                  </a:moveTo>
                  <a:lnTo>
                    <a:pt x="1838" y="2530"/>
                  </a:lnTo>
                  <a:lnTo>
                    <a:pt x="432" y="2530"/>
                  </a:lnTo>
                  <a:lnTo>
                    <a:pt x="432" y="1810"/>
                  </a:lnTo>
                  <a:close/>
                  <a:moveTo>
                    <a:pt x="3681" y="431"/>
                  </a:moveTo>
                  <a:lnTo>
                    <a:pt x="3681" y="1630"/>
                  </a:lnTo>
                  <a:cubicBezTo>
                    <a:pt x="3155" y="1730"/>
                    <a:pt x="2758" y="2194"/>
                    <a:pt x="2758" y="2743"/>
                  </a:cubicBezTo>
                  <a:cubicBezTo>
                    <a:pt x="2758" y="2862"/>
                    <a:pt x="2856" y="2961"/>
                    <a:pt x="2975" y="2961"/>
                  </a:cubicBezTo>
                  <a:lnTo>
                    <a:pt x="3681" y="2961"/>
                  </a:lnTo>
                  <a:lnTo>
                    <a:pt x="3681" y="3681"/>
                  </a:lnTo>
                  <a:lnTo>
                    <a:pt x="432" y="3681"/>
                  </a:lnTo>
                  <a:lnTo>
                    <a:pt x="432" y="2961"/>
                  </a:lnTo>
                  <a:lnTo>
                    <a:pt x="2056" y="2961"/>
                  </a:lnTo>
                  <a:cubicBezTo>
                    <a:pt x="2174" y="2961"/>
                    <a:pt x="2269" y="2862"/>
                    <a:pt x="2269" y="2743"/>
                  </a:cubicBezTo>
                  <a:lnTo>
                    <a:pt x="2269" y="431"/>
                  </a:lnTo>
                  <a:close/>
                  <a:moveTo>
                    <a:pt x="5723" y="5755"/>
                  </a:moveTo>
                  <a:cubicBezTo>
                    <a:pt x="5935" y="5822"/>
                    <a:pt x="6106" y="5993"/>
                    <a:pt x="6173" y="6210"/>
                  </a:cubicBezTo>
                  <a:lnTo>
                    <a:pt x="5723" y="6210"/>
                  </a:lnTo>
                  <a:lnTo>
                    <a:pt x="5723" y="5755"/>
                  </a:lnTo>
                  <a:close/>
                  <a:moveTo>
                    <a:pt x="7129" y="431"/>
                  </a:moveTo>
                  <a:lnTo>
                    <a:pt x="7129" y="6210"/>
                  </a:lnTo>
                  <a:lnTo>
                    <a:pt x="6617" y="6210"/>
                  </a:lnTo>
                  <a:cubicBezTo>
                    <a:pt x="6518" y="5685"/>
                    <a:pt x="6059" y="5287"/>
                    <a:pt x="5504" y="5287"/>
                  </a:cubicBezTo>
                  <a:cubicBezTo>
                    <a:pt x="5386" y="5287"/>
                    <a:pt x="5287" y="5386"/>
                    <a:pt x="5287" y="5505"/>
                  </a:cubicBezTo>
                  <a:lnTo>
                    <a:pt x="5287" y="6210"/>
                  </a:lnTo>
                  <a:lnTo>
                    <a:pt x="432" y="6210"/>
                  </a:lnTo>
                  <a:lnTo>
                    <a:pt x="432" y="4113"/>
                  </a:lnTo>
                  <a:lnTo>
                    <a:pt x="3681" y="4113"/>
                  </a:lnTo>
                  <a:lnTo>
                    <a:pt x="3681" y="4813"/>
                  </a:lnTo>
                  <a:cubicBezTo>
                    <a:pt x="3681" y="4931"/>
                    <a:pt x="3775" y="5031"/>
                    <a:pt x="3894" y="5031"/>
                  </a:cubicBezTo>
                  <a:cubicBezTo>
                    <a:pt x="4013" y="5031"/>
                    <a:pt x="4112" y="4931"/>
                    <a:pt x="4112" y="4813"/>
                  </a:cubicBezTo>
                  <a:lnTo>
                    <a:pt x="4112" y="2743"/>
                  </a:lnTo>
                  <a:cubicBezTo>
                    <a:pt x="4112" y="2624"/>
                    <a:pt x="4013" y="2530"/>
                    <a:pt x="3894" y="2530"/>
                  </a:cubicBezTo>
                  <a:lnTo>
                    <a:pt x="3226" y="2530"/>
                  </a:lnTo>
                  <a:cubicBezTo>
                    <a:pt x="3316" y="2246"/>
                    <a:pt x="3582" y="2042"/>
                    <a:pt x="3894" y="2042"/>
                  </a:cubicBezTo>
                  <a:cubicBezTo>
                    <a:pt x="4013" y="2042"/>
                    <a:pt x="4112" y="1942"/>
                    <a:pt x="4112" y="1824"/>
                  </a:cubicBezTo>
                  <a:lnTo>
                    <a:pt x="4112" y="431"/>
                  </a:lnTo>
                  <a:close/>
                  <a:moveTo>
                    <a:pt x="213" y="0"/>
                  </a:moveTo>
                  <a:cubicBezTo>
                    <a:pt x="95" y="0"/>
                    <a:pt x="1" y="95"/>
                    <a:pt x="1" y="213"/>
                  </a:cubicBezTo>
                  <a:lnTo>
                    <a:pt x="1" y="6424"/>
                  </a:lnTo>
                  <a:cubicBezTo>
                    <a:pt x="1" y="6542"/>
                    <a:pt x="95" y="6642"/>
                    <a:pt x="213" y="6642"/>
                  </a:cubicBezTo>
                  <a:lnTo>
                    <a:pt x="7343" y="6642"/>
                  </a:lnTo>
                  <a:cubicBezTo>
                    <a:pt x="7465" y="6642"/>
                    <a:pt x="7561" y="6542"/>
                    <a:pt x="7561" y="6424"/>
                  </a:cubicBezTo>
                  <a:lnTo>
                    <a:pt x="7561" y="213"/>
                  </a:lnTo>
                  <a:cubicBezTo>
                    <a:pt x="7561" y="95"/>
                    <a:pt x="7465" y="0"/>
                    <a:pt x="73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08"/>
            <p:cNvSpPr/>
            <p:nvPr/>
          </p:nvSpPr>
          <p:spPr>
            <a:xfrm>
              <a:off x="3626275" y="1693325"/>
              <a:ext cx="45400" cy="45250"/>
            </a:xfrm>
            <a:custGeom>
              <a:rect b="b" l="l" r="r" t="t"/>
              <a:pathLst>
                <a:path extrusionOk="0" h="1810" w="1816">
                  <a:moveTo>
                    <a:pt x="910" y="431"/>
                  </a:moveTo>
                  <a:cubicBezTo>
                    <a:pt x="1172" y="431"/>
                    <a:pt x="1384" y="644"/>
                    <a:pt x="1384" y="904"/>
                  </a:cubicBezTo>
                  <a:cubicBezTo>
                    <a:pt x="1384" y="1166"/>
                    <a:pt x="1172" y="1378"/>
                    <a:pt x="910" y="1378"/>
                  </a:cubicBezTo>
                  <a:cubicBezTo>
                    <a:pt x="645" y="1378"/>
                    <a:pt x="433" y="1166"/>
                    <a:pt x="433" y="904"/>
                  </a:cubicBezTo>
                  <a:cubicBezTo>
                    <a:pt x="433" y="644"/>
                    <a:pt x="645" y="431"/>
                    <a:pt x="910" y="431"/>
                  </a:cubicBezTo>
                  <a:close/>
                  <a:moveTo>
                    <a:pt x="910" y="0"/>
                  </a:moveTo>
                  <a:cubicBezTo>
                    <a:pt x="409" y="0"/>
                    <a:pt x="1" y="403"/>
                    <a:pt x="1" y="904"/>
                  </a:cubicBezTo>
                  <a:cubicBezTo>
                    <a:pt x="1" y="1402"/>
                    <a:pt x="409" y="1809"/>
                    <a:pt x="910" y="1809"/>
                  </a:cubicBezTo>
                  <a:cubicBezTo>
                    <a:pt x="1408" y="1809"/>
                    <a:pt x="1815" y="1402"/>
                    <a:pt x="1815" y="904"/>
                  </a:cubicBezTo>
                  <a:cubicBezTo>
                    <a:pt x="1815" y="403"/>
                    <a:pt x="1408" y="0"/>
                    <a:pt x="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08"/>
            <p:cNvSpPr/>
            <p:nvPr/>
          </p:nvSpPr>
          <p:spPr>
            <a:xfrm>
              <a:off x="3632100" y="1745050"/>
              <a:ext cx="33775" cy="10825"/>
            </a:xfrm>
            <a:custGeom>
              <a:rect b="b" l="l" r="r" t="t"/>
              <a:pathLst>
                <a:path extrusionOk="0" h="433" w="1351">
                  <a:moveTo>
                    <a:pt x="213" y="1"/>
                  </a:moveTo>
                  <a:cubicBezTo>
                    <a:pt x="95" y="1"/>
                    <a:pt x="1" y="96"/>
                    <a:pt x="1" y="214"/>
                  </a:cubicBezTo>
                  <a:cubicBezTo>
                    <a:pt x="1" y="333"/>
                    <a:pt x="95" y="433"/>
                    <a:pt x="213" y="433"/>
                  </a:cubicBezTo>
                  <a:lnTo>
                    <a:pt x="1138" y="433"/>
                  </a:lnTo>
                  <a:cubicBezTo>
                    <a:pt x="1256" y="433"/>
                    <a:pt x="1350" y="333"/>
                    <a:pt x="1350" y="214"/>
                  </a:cubicBezTo>
                  <a:cubicBezTo>
                    <a:pt x="1350" y="96"/>
                    <a:pt x="1256" y="1"/>
                    <a:pt x="1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08"/>
            <p:cNvSpPr/>
            <p:nvPr/>
          </p:nvSpPr>
          <p:spPr>
            <a:xfrm>
              <a:off x="3632100" y="1676025"/>
              <a:ext cx="33775" cy="10775"/>
            </a:xfrm>
            <a:custGeom>
              <a:rect b="b" l="l" r="r" t="t"/>
              <a:pathLst>
                <a:path extrusionOk="0" h="431" w="1351">
                  <a:moveTo>
                    <a:pt x="213" y="0"/>
                  </a:moveTo>
                  <a:cubicBezTo>
                    <a:pt x="95" y="0"/>
                    <a:pt x="1" y="96"/>
                    <a:pt x="1" y="214"/>
                  </a:cubicBezTo>
                  <a:cubicBezTo>
                    <a:pt x="1" y="337"/>
                    <a:pt x="95" y="431"/>
                    <a:pt x="213" y="431"/>
                  </a:cubicBezTo>
                  <a:lnTo>
                    <a:pt x="1138" y="431"/>
                  </a:lnTo>
                  <a:cubicBezTo>
                    <a:pt x="1256" y="431"/>
                    <a:pt x="1350" y="337"/>
                    <a:pt x="1350" y="214"/>
                  </a:cubicBezTo>
                  <a:cubicBezTo>
                    <a:pt x="1350" y="96"/>
                    <a:pt x="1256" y="0"/>
                    <a:pt x="11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08"/>
            <p:cNvSpPr/>
            <p:nvPr/>
          </p:nvSpPr>
          <p:spPr>
            <a:xfrm>
              <a:off x="3522800" y="1670225"/>
              <a:ext cx="22400" cy="10800"/>
            </a:xfrm>
            <a:custGeom>
              <a:rect b="b" l="l" r="r" t="t"/>
              <a:pathLst>
                <a:path extrusionOk="0" h="432" w="896">
                  <a:moveTo>
                    <a:pt x="217" y="0"/>
                  </a:moveTo>
                  <a:cubicBezTo>
                    <a:pt x="99" y="0"/>
                    <a:pt x="0" y="100"/>
                    <a:pt x="0" y="218"/>
                  </a:cubicBezTo>
                  <a:cubicBezTo>
                    <a:pt x="0" y="337"/>
                    <a:pt x="99" y="431"/>
                    <a:pt x="217" y="431"/>
                  </a:cubicBezTo>
                  <a:lnTo>
                    <a:pt x="678" y="431"/>
                  </a:lnTo>
                  <a:cubicBezTo>
                    <a:pt x="796" y="431"/>
                    <a:pt x="895" y="337"/>
                    <a:pt x="895" y="218"/>
                  </a:cubicBezTo>
                  <a:cubicBezTo>
                    <a:pt x="895" y="100"/>
                    <a:pt x="796" y="0"/>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08"/>
            <p:cNvSpPr/>
            <p:nvPr/>
          </p:nvSpPr>
          <p:spPr>
            <a:xfrm>
              <a:off x="3717250" y="1768050"/>
              <a:ext cx="47525" cy="50975"/>
            </a:xfrm>
            <a:custGeom>
              <a:rect b="b" l="l" r="r" t="t"/>
              <a:pathLst>
                <a:path extrusionOk="0" h="2039" w="1901">
                  <a:moveTo>
                    <a:pt x="948" y="763"/>
                  </a:moveTo>
                  <a:lnTo>
                    <a:pt x="1250" y="1468"/>
                  </a:lnTo>
                  <a:lnTo>
                    <a:pt x="1018" y="1388"/>
                  </a:lnTo>
                  <a:cubicBezTo>
                    <a:pt x="995" y="1381"/>
                    <a:pt x="972" y="1377"/>
                    <a:pt x="948" y="1377"/>
                  </a:cubicBezTo>
                  <a:cubicBezTo>
                    <a:pt x="925" y="1377"/>
                    <a:pt x="902" y="1381"/>
                    <a:pt x="881" y="1388"/>
                  </a:cubicBezTo>
                  <a:lnTo>
                    <a:pt x="644" y="1468"/>
                  </a:lnTo>
                  <a:lnTo>
                    <a:pt x="948" y="763"/>
                  </a:lnTo>
                  <a:close/>
                  <a:moveTo>
                    <a:pt x="948" y="0"/>
                  </a:moveTo>
                  <a:cubicBezTo>
                    <a:pt x="863" y="0"/>
                    <a:pt x="786" y="53"/>
                    <a:pt x="754" y="128"/>
                  </a:cubicBezTo>
                  <a:lnTo>
                    <a:pt x="62" y="1739"/>
                  </a:lnTo>
                  <a:cubicBezTo>
                    <a:pt x="0" y="1887"/>
                    <a:pt x="117" y="2038"/>
                    <a:pt x="261" y="2038"/>
                  </a:cubicBezTo>
                  <a:cubicBezTo>
                    <a:pt x="282" y="2038"/>
                    <a:pt x="305" y="2035"/>
                    <a:pt x="327" y="2027"/>
                  </a:cubicBezTo>
                  <a:lnTo>
                    <a:pt x="948" y="1824"/>
                  </a:lnTo>
                  <a:lnTo>
                    <a:pt x="1573" y="2027"/>
                  </a:lnTo>
                  <a:cubicBezTo>
                    <a:pt x="1596" y="2035"/>
                    <a:pt x="1618" y="2038"/>
                    <a:pt x="1640" y="2038"/>
                  </a:cubicBezTo>
                  <a:cubicBezTo>
                    <a:pt x="1783" y="2038"/>
                    <a:pt x="1900" y="1887"/>
                    <a:pt x="1838" y="1739"/>
                  </a:cubicBezTo>
                  <a:lnTo>
                    <a:pt x="1147" y="128"/>
                  </a:lnTo>
                  <a:cubicBezTo>
                    <a:pt x="1114" y="53"/>
                    <a:pt x="1038" y="0"/>
                    <a:pt x="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08"/>
            <p:cNvSpPr/>
            <p:nvPr/>
          </p:nvSpPr>
          <p:spPr>
            <a:xfrm>
              <a:off x="3718300" y="1716300"/>
              <a:ext cx="39600" cy="45300"/>
            </a:xfrm>
            <a:custGeom>
              <a:rect b="b" l="l" r="r" t="t"/>
              <a:pathLst>
                <a:path extrusionOk="0" h="1812" w="1584">
                  <a:moveTo>
                    <a:pt x="1365" y="0"/>
                  </a:moveTo>
                  <a:cubicBezTo>
                    <a:pt x="1247" y="0"/>
                    <a:pt x="1151" y="94"/>
                    <a:pt x="1151" y="213"/>
                  </a:cubicBezTo>
                  <a:lnTo>
                    <a:pt x="1151" y="999"/>
                  </a:lnTo>
                  <a:lnTo>
                    <a:pt x="384" y="76"/>
                  </a:lnTo>
                  <a:cubicBezTo>
                    <a:pt x="340" y="24"/>
                    <a:pt x="282" y="1"/>
                    <a:pt x="223" y="1"/>
                  </a:cubicBezTo>
                  <a:cubicBezTo>
                    <a:pt x="111" y="1"/>
                    <a:pt x="1" y="86"/>
                    <a:pt x="1" y="213"/>
                  </a:cubicBezTo>
                  <a:lnTo>
                    <a:pt x="1" y="1596"/>
                  </a:lnTo>
                  <a:cubicBezTo>
                    <a:pt x="1" y="1714"/>
                    <a:pt x="100" y="1810"/>
                    <a:pt x="219" y="1810"/>
                  </a:cubicBezTo>
                  <a:cubicBezTo>
                    <a:pt x="337" y="1810"/>
                    <a:pt x="432" y="1714"/>
                    <a:pt x="432" y="1596"/>
                  </a:cubicBezTo>
                  <a:lnTo>
                    <a:pt x="432" y="810"/>
                  </a:lnTo>
                  <a:lnTo>
                    <a:pt x="1199" y="1734"/>
                  </a:lnTo>
                  <a:cubicBezTo>
                    <a:pt x="1243" y="1784"/>
                    <a:pt x="1304" y="1812"/>
                    <a:pt x="1367" y="1812"/>
                  </a:cubicBezTo>
                  <a:cubicBezTo>
                    <a:pt x="1398" y="1812"/>
                    <a:pt x="1430" y="1805"/>
                    <a:pt x="1460" y="1791"/>
                  </a:cubicBezTo>
                  <a:cubicBezTo>
                    <a:pt x="1536" y="1753"/>
                    <a:pt x="1584" y="1677"/>
                    <a:pt x="1584" y="1596"/>
                  </a:cubicBezTo>
                  <a:lnTo>
                    <a:pt x="1584" y="213"/>
                  </a:lnTo>
                  <a:cubicBezTo>
                    <a:pt x="1584" y="94"/>
                    <a:pt x="1488" y="0"/>
                    <a:pt x="1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 name="Google Shape;2136;p108"/>
          <p:cNvGrpSpPr/>
          <p:nvPr/>
        </p:nvGrpSpPr>
        <p:grpSpPr>
          <a:xfrm>
            <a:off x="4095850" y="1516750"/>
            <a:ext cx="367250" cy="367325"/>
            <a:chOff x="4095850" y="1516750"/>
            <a:chExt cx="367250" cy="367325"/>
          </a:xfrm>
        </p:grpSpPr>
        <p:sp>
          <p:nvSpPr>
            <p:cNvPr id="2137" name="Google Shape;2137;p108"/>
            <p:cNvSpPr/>
            <p:nvPr/>
          </p:nvSpPr>
          <p:spPr>
            <a:xfrm>
              <a:off x="4245425" y="1585775"/>
              <a:ext cx="45250" cy="45275"/>
            </a:xfrm>
            <a:custGeom>
              <a:rect b="b" l="l" r="r" t="t"/>
              <a:pathLst>
                <a:path extrusionOk="0" h="1811" w="1810">
                  <a:moveTo>
                    <a:pt x="906" y="431"/>
                  </a:moveTo>
                  <a:cubicBezTo>
                    <a:pt x="1166" y="431"/>
                    <a:pt x="1379" y="645"/>
                    <a:pt x="1379" y="905"/>
                  </a:cubicBezTo>
                  <a:cubicBezTo>
                    <a:pt x="1379" y="1166"/>
                    <a:pt x="1166" y="1380"/>
                    <a:pt x="906" y="1380"/>
                  </a:cubicBezTo>
                  <a:cubicBezTo>
                    <a:pt x="640" y="1380"/>
                    <a:pt x="432" y="1166"/>
                    <a:pt x="432" y="905"/>
                  </a:cubicBezTo>
                  <a:cubicBezTo>
                    <a:pt x="432" y="645"/>
                    <a:pt x="640" y="431"/>
                    <a:pt x="906" y="431"/>
                  </a:cubicBezTo>
                  <a:close/>
                  <a:moveTo>
                    <a:pt x="906" y="0"/>
                  </a:moveTo>
                  <a:cubicBezTo>
                    <a:pt x="403" y="0"/>
                    <a:pt x="1" y="409"/>
                    <a:pt x="1" y="905"/>
                  </a:cubicBezTo>
                  <a:cubicBezTo>
                    <a:pt x="1" y="1408"/>
                    <a:pt x="403" y="1810"/>
                    <a:pt x="906" y="1810"/>
                  </a:cubicBezTo>
                  <a:cubicBezTo>
                    <a:pt x="1402" y="1810"/>
                    <a:pt x="1809" y="1408"/>
                    <a:pt x="1809" y="905"/>
                  </a:cubicBezTo>
                  <a:cubicBezTo>
                    <a:pt x="1809" y="409"/>
                    <a:pt x="1402" y="0"/>
                    <a:pt x="9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08"/>
            <p:cNvSpPr/>
            <p:nvPr/>
          </p:nvSpPr>
          <p:spPr>
            <a:xfrm>
              <a:off x="4251125" y="1637525"/>
              <a:ext cx="33750" cy="10800"/>
            </a:xfrm>
            <a:custGeom>
              <a:rect b="b" l="l" r="r" t="t"/>
              <a:pathLst>
                <a:path extrusionOk="0" h="432" w="1350">
                  <a:moveTo>
                    <a:pt x="217" y="1"/>
                  </a:moveTo>
                  <a:cubicBezTo>
                    <a:pt x="94" y="1"/>
                    <a:pt x="0" y="95"/>
                    <a:pt x="0" y="214"/>
                  </a:cubicBezTo>
                  <a:cubicBezTo>
                    <a:pt x="0" y="337"/>
                    <a:pt x="94" y="432"/>
                    <a:pt x="217" y="432"/>
                  </a:cubicBezTo>
                  <a:lnTo>
                    <a:pt x="1137" y="432"/>
                  </a:lnTo>
                  <a:cubicBezTo>
                    <a:pt x="1255" y="432"/>
                    <a:pt x="1350" y="337"/>
                    <a:pt x="1350" y="214"/>
                  </a:cubicBezTo>
                  <a:cubicBezTo>
                    <a:pt x="1350" y="95"/>
                    <a:pt x="1255" y="1"/>
                    <a:pt x="1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08"/>
            <p:cNvSpPr/>
            <p:nvPr/>
          </p:nvSpPr>
          <p:spPr>
            <a:xfrm>
              <a:off x="4251125" y="1568500"/>
              <a:ext cx="33750" cy="10800"/>
            </a:xfrm>
            <a:custGeom>
              <a:rect b="b" l="l" r="r" t="t"/>
              <a:pathLst>
                <a:path extrusionOk="0" h="432" w="1350">
                  <a:moveTo>
                    <a:pt x="217" y="0"/>
                  </a:moveTo>
                  <a:cubicBezTo>
                    <a:pt x="94" y="0"/>
                    <a:pt x="0" y="99"/>
                    <a:pt x="0" y="219"/>
                  </a:cubicBezTo>
                  <a:cubicBezTo>
                    <a:pt x="0" y="337"/>
                    <a:pt x="94" y="431"/>
                    <a:pt x="217" y="431"/>
                  </a:cubicBezTo>
                  <a:lnTo>
                    <a:pt x="1137" y="431"/>
                  </a:lnTo>
                  <a:cubicBezTo>
                    <a:pt x="1255" y="431"/>
                    <a:pt x="1350" y="337"/>
                    <a:pt x="1350" y="219"/>
                  </a:cubicBezTo>
                  <a:cubicBezTo>
                    <a:pt x="1350" y="99"/>
                    <a:pt x="1255" y="0"/>
                    <a:pt x="11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08"/>
            <p:cNvSpPr/>
            <p:nvPr/>
          </p:nvSpPr>
          <p:spPr>
            <a:xfrm>
              <a:off x="4141925" y="1562800"/>
              <a:ext cx="22275" cy="10800"/>
            </a:xfrm>
            <a:custGeom>
              <a:rect b="b" l="l" r="r" t="t"/>
              <a:pathLst>
                <a:path extrusionOk="0" h="432" w="891">
                  <a:moveTo>
                    <a:pt x="214" y="1"/>
                  </a:moveTo>
                  <a:cubicBezTo>
                    <a:pt x="95" y="1"/>
                    <a:pt x="0" y="95"/>
                    <a:pt x="0" y="213"/>
                  </a:cubicBezTo>
                  <a:cubicBezTo>
                    <a:pt x="0" y="333"/>
                    <a:pt x="95" y="432"/>
                    <a:pt x="214" y="432"/>
                  </a:cubicBezTo>
                  <a:lnTo>
                    <a:pt x="673" y="432"/>
                  </a:lnTo>
                  <a:cubicBezTo>
                    <a:pt x="791" y="432"/>
                    <a:pt x="890" y="333"/>
                    <a:pt x="890" y="213"/>
                  </a:cubicBezTo>
                  <a:cubicBezTo>
                    <a:pt x="890" y="95"/>
                    <a:pt x="791" y="1"/>
                    <a:pt x="6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08"/>
            <p:cNvSpPr/>
            <p:nvPr/>
          </p:nvSpPr>
          <p:spPr>
            <a:xfrm>
              <a:off x="4095850" y="1516750"/>
              <a:ext cx="367250" cy="367325"/>
            </a:xfrm>
            <a:custGeom>
              <a:rect b="b" l="l" r="r" t="t"/>
              <a:pathLst>
                <a:path extrusionOk="0" h="14693" w="14690">
                  <a:moveTo>
                    <a:pt x="2989" y="1583"/>
                  </a:moveTo>
                  <a:lnTo>
                    <a:pt x="2989" y="2530"/>
                  </a:lnTo>
                  <a:lnTo>
                    <a:pt x="1596" y="2530"/>
                  </a:lnTo>
                  <a:cubicBezTo>
                    <a:pt x="1592" y="2530"/>
                    <a:pt x="1587" y="2530"/>
                    <a:pt x="1583" y="2534"/>
                  </a:cubicBezTo>
                  <a:lnTo>
                    <a:pt x="1583" y="1583"/>
                  </a:lnTo>
                  <a:close/>
                  <a:moveTo>
                    <a:pt x="2989" y="2960"/>
                  </a:moveTo>
                  <a:lnTo>
                    <a:pt x="2989" y="3681"/>
                  </a:lnTo>
                  <a:lnTo>
                    <a:pt x="1583" y="3681"/>
                  </a:lnTo>
                  <a:lnTo>
                    <a:pt x="1583" y="2960"/>
                  </a:lnTo>
                  <a:close/>
                  <a:moveTo>
                    <a:pt x="4832" y="1583"/>
                  </a:moveTo>
                  <a:lnTo>
                    <a:pt x="4832" y="2781"/>
                  </a:lnTo>
                  <a:cubicBezTo>
                    <a:pt x="4307" y="2885"/>
                    <a:pt x="3913" y="3345"/>
                    <a:pt x="3913" y="3898"/>
                  </a:cubicBezTo>
                  <a:cubicBezTo>
                    <a:pt x="3913" y="4017"/>
                    <a:pt x="4008" y="4112"/>
                    <a:pt x="4126" y="4112"/>
                  </a:cubicBezTo>
                  <a:lnTo>
                    <a:pt x="4832" y="4112"/>
                  </a:lnTo>
                  <a:lnTo>
                    <a:pt x="4832" y="4832"/>
                  </a:lnTo>
                  <a:lnTo>
                    <a:pt x="1583" y="4832"/>
                  </a:lnTo>
                  <a:lnTo>
                    <a:pt x="1583" y="4112"/>
                  </a:lnTo>
                  <a:lnTo>
                    <a:pt x="3207" y="4112"/>
                  </a:lnTo>
                  <a:cubicBezTo>
                    <a:pt x="3326" y="4112"/>
                    <a:pt x="3421" y="4017"/>
                    <a:pt x="3421" y="3898"/>
                  </a:cubicBezTo>
                  <a:lnTo>
                    <a:pt x="3421" y="1583"/>
                  </a:lnTo>
                  <a:close/>
                  <a:moveTo>
                    <a:pt x="8281" y="1583"/>
                  </a:moveTo>
                  <a:lnTo>
                    <a:pt x="8281" y="6471"/>
                  </a:lnTo>
                  <a:cubicBezTo>
                    <a:pt x="8030" y="6598"/>
                    <a:pt x="7798" y="6745"/>
                    <a:pt x="7580" y="6916"/>
                  </a:cubicBezTo>
                  <a:cubicBezTo>
                    <a:pt x="7366" y="6618"/>
                    <a:pt x="7025" y="6443"/>
                    <a:pt x="6656" y="6443"/>
                  </a:cubicBezTo>
                  <a:cubicBezTo>
                    <a:pt x="6537" y="6443"/>
                    <a:pt x="6443" y="6537"/>
                    <a:pt x="6443" y="6655"/>
                  </a:cubicBezTo>
                  <a:lnTo>
                    <a:pt x="6443" y="7361"/>
                  </a:lnTo>
                  <a:lnTo>
                    <a:pt x="1583" y="7361"/>
                  </a:lnTo>
                  <a:lnTo>
                    <a:pt x="1583" y="5263"/>
                  </a:lnTo>
                  <a:lnTo>
                    <a:pt x="4832" y="5263"/>
                  </a:lnTo>
                  <a:lnTo>
                    <a:pt x="4832" y="5969"/>
                  </a:lnTo>
                  <a:cubicBezTo>
                    <a:pt x="4832" y="6087"/>
                    <a:pt x="4928" y="6182"/>
                    <a:pt x="5046" y="6182"/>
                  </a:cubicBezTo>
                  <a:cubicBezTo>
                    <a:pt x="5164" y="6182"/>
                    <a:pt x="5263" y="6087"/>
                    <a:pt x="5263" y="5969"/>
                  </a:cubicBezTo>
                  <a:lnTo>
                    <a:pt x="5263" y="3898"/>
                  </a:lnTo>
                  <a:cubicBezTo>
                    <a:pt x="5263" y="3780"/>
                    <a:pt x="5164" y="3681"/>
                    <a:pt x="5046" y="3681"/>
                  </a:cubicBezTo>
                  <a:lnTo>
                    <a:pt x="4377" y="3681"/>
                  </a:lnTo>
                  <a:cubicBezTo>
                    <a:pt x="4467" y="3397"/>
                    <a:pt x="4733" y="3192"/>
                    <a:pt x="5046" y="3192"/>
                  </a:cubicBezTo>
                  <a:cubicBezTo>
                    <a:pt x="5164" y="3192"/>
                    <a:pt x="5263" y="3098"/>
                    <a:pt x="5263" y="2975"/>
                  </a:cubicBezTo>
                  <a:lnTo>
                    <a:pt x="5263" y="1583"/>
                  </a:lnTo>
                  <a:close/>
                  <a:moveTo>
                    <a:pt x="6874" y="6907"/>
                  </a:moveTo>
                  <a:cubicBezTo>
                    <a:pt x="7025" y="6954"/>
                    <a:pt x="7163" y="7058"/>
                    <a:pt x="7248" y="7200"/>
                  </a:cubicBezTo>
                  <a:cubicBezTo>
                    <a:pt x="7196" y="7252"/>
                    <a:pt x="7139" y="7304"/>
                    <a:pt x="7088" y="7361"/>
                  </a:cubicBezTo>
                  <a:lnTo>
                    <a:pt x="6874" y="7361"/>
                  </a:lnTo>
                  <a:lnTo>
                    <a:pt x="6874" y="6907"/>
                  </a:lnTo>
                  <a:close/>
                  <a:moveTo>
                    <a:pt x="10337" y="6414"/>
                  </a:moveTo>
                  <a:cubicBezTo>
                    <a:pt x="12501" y="6414"/>
                    <a:pt x="14259" y="8072"/>
                    <a:pt x="14259" y="10109"/>
                  </a:cubicBezTo>
                  <a:cubicBezTo>
                    <a:pt x="14259" y="11327"/>
                    <a:pt x="13625" y="12468"/>
                    <a:pt x="12554" y="13155"/>
                  </a:cubicBezTo>
                  <a:cubicBezTo>
                    <a:pt x="12468" y="13212"/>
                    <a:pt x="12431" y="13316"/>
                    <a:pt x="12468" y="13411"/>
                  </a:cubicBezTo>
                  <a:lnTo>
                    <a:pt x="12691" y="14003"/>
                  </a:lnTo>
                  <a:lnTo>
                    <a:pt x="11914" y="13572"/>
                  </a:lnTo>
                  <a:cubicBezTo>
                    <a:pt x="11881" y="13557"/>
                    <a:pt x="11848" y="13548"/>
                    <a:pt x="11810" y="13548"/>
                  </a:cubicBezTo>
                  <a:cubicBezTo>
                    <a:pt x="11786" y="13548"/>
                    <a:pt x="11762" y="13553"/>
                    <a:pt x="11739" y="13557"/>
                  </a:cubicBezTo>
                  <a:cubicBezTo>
                    <a:pt x="11288" y="13719"/>
                    <a:pt x="10820" y="13799"/>
                    <a:pt x="10337" y="13799"/>
                  </a:cubicBezTo>
                  <a:cubicBezTo>
                    <a:pt x="8172" y="13799"/>
                    <a:pt x="6415" y="12145"/>
                    <a:pt x="6415" y="10109"/>
                  </a:cubicBezTo>
                  <a:cubicBezTo>
                    <a:pt x="6415" y="8072"/>
                    <a:pt x="8172" y="6414"/>
                    <a:pt x="10337" y="6414"/>
                  </a:cubicBezTo>
                  <a:close/>
                  <a:moveTo>
                    <a:pt x="1137" y="0"/>
                  </a:moveTo>
                  <a:cubicBezTo>
                    <a:pt x="512" y="0"/>
                    <a:pt x="0" y="512"/>
                    <a:pt x="0" y="1137"/>
                  </a:cubicBezTo>
                  <a:lnTo>
                    <a:pt x="0" y="1838"/>
                  </a:lnTo>
                  <a:cubicBezTo>
                    <a:pt x="0" y="1957"/>
                    <a:pt x="100" y="2051"/>
                    <a:pt x="219" y="2051"/>
                  </a:cubicBezTo>
                  <a:cubicBezTo>
                    <a:pt x="337" y="2051"/>
                    <a:pt x="431" y="1957"/>
                    <a:pt x="431" y="1838"/>
                  </a:cubicBezTo>
                  <a:lnTo>
                    <a:pt x="431" y="1137"/>
                  </a:lnTo>
                  <a:cubicBezTo>
                    <a:pt x="431" y="748"/>
                    <a:pt x="749" y="431"/>
                    <a:pt x="1137" y="431"/>
                  </a:cubicBezTo>
                  <a:lnTo>
                    <a:pt x="8726" y="431"/>
                  </a:lnTo>
                  <a:cubicBezTo>
                    <a:pt x="9115" y="431"/>
                    <a:pt x="9432" y="748"/>
                    <a:pt x="9432" y="1137"/>
                  </a:cubicBezTo>
                  <a:lnTo>
                    <a:pt x="9432" y="6073"/>
                  </a:lnTo>
                  <a:cubicBezTo>
                    <a:pt x="9181" y="6120"/>
                    <a:pt x="8944" y="6191"/>
                    <a:pt x="8712" y="6281"/>
                  </a:cubicBezTo>
                  <a:lnTo>
                    <a:pt x="8712" y="1369"/>
                  </a:lnTo>
                  <a:cubicBezTo>
                    <a:pt x="8712" y="1246"/>
                    <a:pt x="8617" y="1152"/>
                    <a:pt x="8498" y="1152"/>
                  </a:cubicBezTo>
                  <a:lnTo>
                    <a:pt x="1365" y="1152"/>
                  </a:lnTo>
                  <a:cubicBezTo>
                    <a:pt x="1246" y="1152"/>
                    <a:pt x="1152" y="1246"/>
                    <a:pt x="1152" y="1369"/>
                  </a:cubicBezTo>
                  <a:lnTo>
                    <a:pt x="1152" y="7580"/>
                  </a:lnTo>
                  <a:cubicBezTo>
                    <a:pt x="1152" y="7698"/>
                    <a:pt x="1246" y="7792"/>
                    <a:pt x="1365" y="7792"/>
                  </a:cubicBezTo>
                  <a:lnTo>
                    <a:pt x="6732" y="7792"/>
                  </a:lnTo>
                  <a:cubicBezTo>
                    <a:pt x="6570" y="8015"/>
                    <a:pt x="6434" y="8257"/>
                    <a:pt x="6320" y="8513"/>
                  </a:cubicBezTo>
                  <a:lnTo>
                    <a:pt x="4586" y="8513"/>
                  </a:lnTo>
                  <a:cubicBezTo>
                    <a:pt x="4534" y="8513"/>
                    <a:pt x="4486" y="8531"/>
                    <a:pt x="4444" y="8564"/>
                  </a:cubicBezTo>
                  <a:lnTo>
                    <a:pt x="2961" y="9862"/>
                  </a:lnTo>
                  <a:lnTo>
                    <a:pt x="2961" y="8726"/>
                  </a:lnTo>
                  <a:cubicBezTo>
                    <a:pt x="2961" y="8607"/>
                    <a:pt x="2866" y="8513"/>
                    <a:pt x="2748" y="8513"/>
                  </a:cubicBezTo>
                  <a:lnTo>
                    <a:pt x="1137" y="8513"/>
                  </a:lnTo>
                  <a:cubicBezTo>
                    <a:pt x="749" y="8513"/>
                    <a:pt x="431" y="8195"/>
                    <a:pt x="431" y="7807"/>
                  </a:cubicBezTo>
                  <a:lnTo>
                    <a:pt x="431" y="2851"/>
                  </a:lnTo>
                  <a:cubicBezTo>
                    <a:pt x="431" y="2733"/>
                    <a:pt x="337" y="2639"/>
                    <a:pt x="219" y="2639"/>
                  </a:cubicBezTo>
                  <a:cubicBezTo>
                    <a:pt x="100" y="2639"/>
                    <a:pt x="0" y="2733"/>
                    <a:pt x="0" y="2851"/>
                  </a:cubicBezTo>
                  <a:lnTo>
                    <a:pt x="0" y="7807"/>
                  </a:lnTo>
                  <a:cubicBezTo>
                    <a:pt x="0" y="8432"/>
                    <a:pt x="512" y="8944"/>
                    <a:pt x="1137" y="8944"/>
                  </a:cubicBezTo>
                  <a:lnTo>
                    <a:pt x="2530" y="8944"/>
                  </a:lnTo>
                  <a:lnTo>
                    <a:pt x="2530" y="10337"/>
                  </a:lnTo>
                  <a:cubicBezTo>
                    <a:pt x="2530" y="10462"/>
                    <a:pt x="2638" y="10551"/>
                    <a:pt x="2751" y="10551"/>
                  </a:cubicBezTo>
                  <a:cubicBezTo>
                    <a:pt x="2799" y="10551"/>
                    <a:pt x="2849" y="10534"/>
                    <a:pt x="2890" y="10497"/>
                  </a:cubicBezTo>
                  <a:lnTo>
                    <a:pt x="4666" y="8944"/>
                  </a:lnTo>
                  <a:lnTo>
                    <a:pt x="6159" y="8944"/>
                  </a:lnTo>
                  <a:cubicBezTo>
                    <a:pt x="6045" y="9313"/>
                    <a:pt x="5984" y="9701"/>
                    <a:pt x="5984" y="10109"/>
                  </a:cubicBezTo>
                  <a:cubicBezTo>
                    <a:pt x="5984" y="12383"/>
                    <a:pt x="7935" y="14230"/>
                    <a:pt x="10337" y="14230"/>
                  </a:cubicBezTo>
                  <a:cubicBezTo>
                    <a:pt x="10834" y="14230"/>
                    <a:pt x="11323" y="14154"/>
                    <a:pt x="11791" y="13998"/>
                  </a:cubicBezTo>
                  <a:lnTo>
                    <a:pt x="12994" y="14666"/>
                  </a:lnTo>
                  <a:cubicBezTo>
                    <a:pt x="13027" y="14684"/>
                    <a:pt x="13061" y="14692"/>
                    <a:pt x="13094" y="14692"/>
                  </a:cubicBezTo>
                  <a:cubicBezTo>
                    <a:pt x="13233" y="14692"/>
                    <a:pt x="13355" y="14549"/>
                    <a:pt x="13297" y="14401"/>
                  </a:cubicBezTo>
                  <a:lnTo>
                    <a:pt x="12932" y="13420"/>
                  </a:lnTo>
                  <a:cubicBezTo>
                    <a:pt x="14036" y="12643"/>
                    <a:pt x="14690" y="11417"/>
                    <a:pt x="14690" y="10109"/>
                  </a:cubicBezTo>
                  <a:cubicBezTo>
                    <a:pt x="14690" y="7831"/>
                    <a:pt x="12738" y="5983"/>
                    <a:pt x="10337" y="5983"/>
                  </a:cubicBezTo>
                  <a:cubicBezTo>
                    <a:pt x="10175" y="5983"/>
                    <a:pt x="10020" y="5988"/>
                    <a:pt x="9863" y="6006"/>
                  </a:cubicBezTo>
                  <a:lnTo>
                    <a:pt x="9863" y="1137"/>
                  </a:lnTo>
                  <a:cubicBezTo>
                    <a:pt x="9863" y="512"/>
                    <a:pt x="9351" y="0"/>
                    <a:pt x="87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08"/>
            <p:cNvSpPr/>
            <p:nvPr/>
          </p:nvSpPr>
          <p:spPr>
            <a:xfrm>
              <a:off x="4317200" y="1694975"/>
              <a:ext cx="74150" cy="143075"/>
            </a:xfrm>
            <a:custGeom>
              <a:rect b="b" l="l" r="r" t="t"/>
              <a:pathLst>
                <a:path extrusionOk="0" h="5723" w="2966">
                  <a:moveTo>
                    <a:pt x="1715" y="1815"/>
                  </a:moveTo>
                  <a:cubicBezTo>
                    <a:pt x="1786" y="1815"/>
                    <a:pt x="1843" y="1872"/>
                    <a:pt x="1843" y="1942"/>
                  </a:cubicBezTo>
                  <a:cubicBezTo>
                    <a:pt x="1843" y="2117"/>
                    <a:pt x="1923" y="2279"/>
                    <a:pt x="2051" y="2379"/>
                  </a:cubicBezTo>
                  <a:cubicBezTo>
                    <a:pt x="1909" y="2331"/>
                    <a:pt x="1758" y="2303"/>
                    <a:pt x="1597" y="2303"/>
                  </a:cubicBezTo>
                  <a:lnTo>
                    <a:pt x="1369" y="2303"/>
                  </a:lnTo>
                  <a:cubicBezTo>
                    <a:pt x="1232" y="2303"/>
                    <a:pt x="1122" y="2193"/>
                    <a:pt x="1122" y="2056"/>
                  </a:cubicBezTo>
                  <a:cubicBezTo>
                    <a:pt x="1122" y="1924"/>
                    <a:pt x="1232" y="1815"/>
                    <a:pt x="1369" y="1815"/>
                  </a:cubicBezTo>
                  <a:close/>
                  <a:moveTo>
                    <a:pt x="914" y="3345"/>
                  </a:moveTo>
                  <a:lnTo>
                    <a:pt x="914" y="3345"/>
                  </a:lnTo>
                  <a:cubicBezTo>
                    <a:pt x="1056" y="3396"/>
                    <a:pt x="1208" y="3425"/>
                    <a:pt x="1369" y="3425"/>
                  </a:cubicBezTo>
                  <a:lnTo>
                    <a:pt x="1597" y="3425"/>
                  </a:lnTo>
                  <a:cubicBezTo>
                    <a:pt x="1734" y="3425"/>
                    <a:pt x="1843" y="3534"/>
                    <a:pt x="1843" y="3667"/>
                  </a:cubicBezTo>
                  <a:cubicBezTo>
                    <a:pt x="1843" y="3804"/>
                    <a:pt x="1734" y="3914"/>
                    <a:pt x="1597" y="3914"/>
                  </a:cubicBezTo>
                  <a:lnTo>
                    <a:pt x="1251" y="3914"/>
                  </a:lnTo>
                  <a:cubicBezTo>
                    <a:pt x="1179" y="3914"/>
                    <a:pt x="1122" y="3857"/>
                    <a:pt x="1122" y="3785"/>
                  </a:cubicBezTo>
                  <a:cubicBezTo>
                    <a:pt x="1122" y="3605"/>
                    <a:pt x="1042" y="3449"/>
                    <a:pt x="914" y="3345"/>
                  </a:cubicBezTo>
                  <a:close/>
                  <a:moveTo>
                    <a:pt x="1483" y="431"/>
                  </a:moveTo>
                  <a:cubicBezTo>
                    <a:pt x="1553" y="431"/>
                    <a:pt x="1610" y="493"/>
                    <a:pt x="1610" y="564"/>
                  </a:cubicBezTo>
                  <a:lnTo>
                    <a:pt x="1610" y="914"/>
                  </a:lnTo>
                  <a:cubicBezTo>
                    <a:pt x="1610" y="1024"/>
                    <a:pt x="1695" y="1118"/>
                    <a:pt x="1805" y="1128"/>
                  </a:cubicBezTo>
                  <a:cubicBezTo>
                    <a:pt x="2217" y="1175"/>
                    <a:pt x="2534" y="1526"/>
                    <a:pt x="2534" y="1942"/>
                  </a:cubicBezTo>
                  <a:cubicBezTo>
                    <a:pt x="2534" y="2014"/>
                    <a:pt x="2473" y="2071"/>
                    <a:pt x="2401" y="2071"/>
                  </a:cubicBezTo>
                  <a:cubicBezTo>
                    <a:pt x="2331" y="2071"/>
                    <a:pt x="2274" y="2014"/>
                    <a:pt x="2274" y="1942"/>
                  </a:cubicBezTo>
                  <a:cubicBezTo>
                    <a:pt x="2274" y="1634"/>
                    <a:pt x="2023" y="1384"/>
                    <a:pt x="1715" y="1384"/>
                  </a:cubicBezTo>
                  <a:lnTo>
                    <a:pt x="1369" y="1384"/>
                  </a:lnTo>
                  <a:cubicBezTo>
                    <a:pt x="995" y="1384"/>
                    <a:pt x="692" y="1686"/>
                    <a:pt x="692" y="2056"/>
                  </a:cubicBezTo>
                  <a:cubicBezTo>
                    <a:pt x="692" y="2430"/>
                    <a:pt x="995" y="2733"/>
                    <a:pt x="1369" y="2733"/>
                  </a:cubicBezTo>
                  <a:lnTo>
                    <a:pt x="1597" y="2733"/>
                  </a:lnTo>
                  <a:cubicBezTo>
                    <a:pt x="2113" y="2733"/>
                    <a:pt x="2534" y="3151"/>
                    <a:pt x="2534" y="3667"/>
                  </a:cubicBezTo>
                  <a:cubicBezTo>
                    <a:pt x="2534" y="4112"/>
                    <a:pt x="2217" y="4496"/>
                    <a:pt x="1786" y="4585"/>
                  </a:cubicBezTo>
                  <a:cubicBezTo>
                    <a:pt x="1686" y="4605"/>
                    <a:pt x="1610" y="4690"/>
                    <a:pt x="1610" y="4795"/>
                  </a:cubicBezTo>
                  <a:lnTo>
                    <a:pt x="1610" y="5164"/>
                  </a:lnTo>
                  <a:cubicBezTo>
                    <a:pt x="1610" y="5235"/>
                    <a:pt x="1553" y="5291"/>
                    <a:pt x="1483" y="5291"/>
                  </a:cubicBezTo>
                  <a:cubicBezTo>
                    <a:pt x="1411" y="5291"/>
                    <a:pt x="1354" y="5235"/>
                    <a:pt x="1354" y="5164"/>
                  </a:cubicBezTo>
                  <a:lnTo>
                    <a:pt x="1354" y="4813"/>
                  </a:lnTo>
                  <a:cubicBezTo>
                    <a:pt x="1354" y="4699"/>
                    <a:pt x="1269" y="4609"/>
                    <a:pt x="1161" y="4596"/>
                  </a:cubicBezTo>
                  <a:cubicBezTo>
                    <a:pt x="748" y="4552"/>
                    <a:pt x="431" y="4202"/>
                    <a:pt x="431" y="3785"/>
                  </a:cubicBezTo>
                  <a:cubicBezTo>
                    <a:pt x="431" y="3709"/>
                    <a:pt x="493" y="3652"/>
                    <a:pt x="564" y="3652"/>
                  </a:cubicBezTo>
                  <a:cubicBezTo>
                    <a:pt x="635" y="3652"/>
                    <a:pt x="692" y="3709"/>
                    <a:pt x="692" y="3785"/>
                  </a:cubicBezTo>
                  <a:cubicBezTo>
                    <a:pt x="692" y="4093"/>
                    <a:pt x="943" y="4344"/>
                    <a:pt x="1251" y="4344"/>
                  </a:cubicBezTo>
                  <a:lnTo>
                    <a:pt x="1597" y="4344"/>
                  </a:lnTo>
                  <a:cubicBezTo>
                    <a:pt x="1971" y="4344"/>
                    <a:pt x="2274" y="4041"/>
                    <a:pt x="2274" y="3667"/>
                  </a:cubicBezTo>
                  <a:cubicBezTo>
                    <a:pt x="2274" y="3297"/>
                    <a:pt x="1971" y="2994"/>
                    <a:pt x="1597" y="2994"/>
                  </a:cubicBezTo>
                  <a:lnTo>
                    <a:pt x="1369" y="2994"/>
                  </a:lnTo>
                  <a:cubicBezTo>
                    <a:pt x="853" y="2994"/>
                    <a:pt x="431" y="2572"/>
                    <a:pt x="431" y="2056"/>
                  </a:cubicBezTo>
                  <a:cubicBezTo>
                    <a:pt x="431" y="1616"/>
                    <a:pt x="748" y="1232"/>
                    <a:pt x="1179" y="1142"/>
                  </a:cubicBezTo>
                  <a:cubicBezTo>
                    <a:pt x="1279" y="1122"/>
                    <a:pt x="1354" y="1033"/>
                    <a:pt x="1354" y="929"/>
                  </a:cubicBezTo>
                  <a:lnTo>
                    <a:pt x="1354" y="564"/>
                  </a:lnTo>
                  <a:cubicBezTo>
                    <a:pt x="1354" y="493"/>
                    <a:pt x="1411" y="431"/>
                    <a:pt x="1483" y="431"/>
                  </a:cubicBezTo>
                  <a:close/>
                  <a:moveTo>
                    <a:pt x="1483" y="0"/>
                  </a:moveTo>
                  <a:cubicBezTo>
                    <a:pt x="1175" y="0"/>
                    <a:pt x="923" y="256"/>
                    <a:pt x="923" y="564"/>
                  </a:cubicBezTo>
                  <a:lnTo>
                    <a:pt x="923" y="768"/>
                  </a:lnTo>
                  <a:cubicBezTo>
                    <a:pt x="379" y="952"/>
                    <a:pt x="0" y="1474"/>
                    <a:pt x="0" y="2056"/>
                  </a:cubicBezTo>
                  <a:cubicBezTo>
                    <a:pt x="0" y="2558"/>
                    <a:pt x="270" y="2994"/>
                    <a:pt x="672" y="3231"/>
                  </a:cubicBezTo>
                  <a:cubicBezTo>
                    <a:pt x="639" y="3226"/>
                    <a:pt x="602" y="3221"/>
                    <a:pt x="564" y="3221"/>
                  </a:cubicBezTo>
                  <a:cubicBezTo>
                    <a:pt x="256" y="3221"/>
                    <a:pt x="0" y="3472"/>
                    <a:pt x="0" y="3785"/>
                  </a:cubicBezTo>
                  <a:cubicBezTo>
                    <a:pt x="0" y="4353"/>
                    <a:pt x="388" y="4841"/>
                    <a:pt x="923" y="4988"/>
                  </a:cubicBezTo>
                  <a:lnTo>
                    <a:pt x="923" y="5164"/>
                  </a:lnTo>
                  <a:cubicBezTo>
                    <a:pt x="923" y="5471"/>
                    <a:pt x="1175" y="5722"/>
                    <a:pt x="1483" y="5722"/>
                  </a:cubicBezTo>
                  <a:cubicBezTo>
                    <a:pt x="1791" y="5722"/>
                    <a:pt x="2042" y="5471"/>
                    <a:pt x="2042" y="5164"/>
                  </a:cubicBezTo>
                  <a:lnTo>
                    <a:pt x="2042" y="4959"/>
                  </a:lnTo>
                  <a:cubicBezTo>
                    <a:pt x="2587" y="4771"/>
                    <a:pt x="2965" y="4255"/>
                    <a:pt x="2965" y="3667"/>
                  </a:cubicBezTo>
                  <a:cubicBezTo>
                    <a:pt x="2965" y="3169"/>
                    <a:pt x="2696" y="2729"/>
                    <a:pt x="2292" y="2492"/>
                  </a:cubicBezTo>
                  <a:lnTo>
                    <a:pt x="2292" y="2492"/>
                  </a:lnTo>
                  <a:cubicBezTo>
                    <a:pt x="2326" y="2502"/>
                    <a:pt x="2364" y="2502"/>
                    <a:pt x="2401" y="2502"/>
                  </a:cubicBezTo>
                  <a:cubicBezTo>
                    <a:pt x="2710" y="2502"/>
                    <a:pt x="2965" y="2250"/>
                    <a:pt x="2965" y="1942"/>
                  </a:cubicBezTo>
                  <a:cubicBezTo>
                    <a:pt x="2965" y="1369"/>
                    <a:pt x="2577" y="881"/>
                    <a:pt x="2042" y="735"/>
                  </a:cubicBezTo>
                  <a:lnTo>
                    <a:pt x="2042" y="564"/>
                  </a:lnTo>
                  <a:cubicBezTo>
                    <a:pt x="2042" y="256"/>
                    <a:pt x="1791" y="0"/>
                    <a:pt x="14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3" name="Google Shape;2143;p108"/>
          <p:cNvSpPr/>
          <p:nvPr/>
        </p:nvSpPr>
        <p:spPr>
          <a:xfrm>
            <a:off x="2867775" y="1585775"/>
            <a:ext cx="367275" cy="298350"/>
          </a:xfrm>
          <a:custGeom>
            <a:rect b="b" l="l" r="r" t="t"/>
            <a:pathLst>
              <a:path extrusionOk="0" h="11934" w="14691">
                <a:moveTo>
                  <a:pt x="3681" y="2729"/>
                </a:moveTo>
                <a:lnTo>
                  <a:pt x="3681" y="4600"/>
                </a:lnTo>
                <a:lnTo>
                  <a:pt x="2042" y="4600"/>
                </a:lnTo>
                <a:lnTo>
                  <a:pt x="2042" y="2729"/>
                </a:lnTo>
                <a:close/>
                <a:moveTo>
                  <a:pt x="8740" y="2729"/>
                </a:moveTo>
                <a:lnTo>
                  <a:pt x="8740" y="4600"/>
                </a:lnTo>
                <a:lnTo>
                  <a:pt x="4113" y="4600"/>
                </a:lnTo>
                <a:lnTo>
                  <a:pt x="4113" y="2729"/>
                </a:lnTo>
                <a:close/>
                <a:moveTo>
                  <a:pt x="7362" y="5031"/>
                </a:moveTo>
                <a:lnTo>
                  <a:pt x="7362" y="6898"/>
                </a:lnTo>
                <a:lnTo>
                  <a:pt x="5491" y="6898"/>
                </a:lnTo>
                <a:lnTo>
                  <a:pt x="5491" y="5031"/>
                </a:lnTo>
                <a:close/>
                <a:moveTo>
                  <a:pt x="12421" y="5031"/>
                </a:moveTo>
                <a:lnTo>
                  <a:pt x="12421" y="6898"/>
                </a:lnTo>
                <a:lnTo>
                  <a:pt x="7793" y="6898"/>
                </a:lnTo>
                <a:lnTo>
                  <a:pt x="7793" y="5031"/>
                </a:lnTo>
                <a:close/>
                <a:moveTo>
                  <a:pt x="3681" y="7329"/>
                </a:moveTo>
                <a:lnTo>
                  <a:pt x="3681" y="9200"/>
                </a:lnTo>
                <a:lnTo>
                  <a:pt x="1811" y="9200"/>
                </a:lnTo>
                <a:lnTo>
                  <a:pt x="1811" y="7329"/>
                </a:lnTo>
                <a:close/>
                <a:moveTo>
                  <a:pt x="8740" y="7329"/>
                </a:moveTo>
                <a:lnTo>
                  <a:pt x="8740" y="9200"/>
                </a:lnTo>
                <a:lnTo>
                  <a:pt x="4113" y="9200"/>
                </a:lnTo>
                <a:lnTo>
                  <a:pt x="4113" y="7329"/>
                </a:lnTo>
                <a:close/>
                <a:moveTo>
                  <a:pt x="11042" y="7329"/>
                </a:moveTo>
                <a:lnTo>
                  <a:pt x="11042" y="9200"/>
                </a:lnTo>
                <a:lnTo>
                  <a:pt x="9172" y="9200"/>
                </a:lnTo>
                <a:lnTo>
                  <a:pt x="9172" y="7329"/>
                </a:lnTo>
                <a:close/>
                <a:moveTo>
                  <a:pt x="7362" y="9631"/>
                </a:moveTo>
                <a:lnTo>
                  <a:pt x="7362" y="11498"/>
                </a:lnTo>
                <a:lnTo>
                  <a:pt x="5491" y="11498"/>
                </a:lnTo>
                <a:lnTo>
                  <a:pt x="5491" y="9631"/>
                </a:lnTo>
                <a:close/>
                <a:moveTo>
                  <a:pt x="219" y="0"/>
                </a:moveTo>
                <a:cubicBezTo>
                  <a:pt x="95" y="0"/>
                  <a:pt x="1" y="96"/>
                  <a:pt x="1" y="214"/>
                </a:cubicBezTo>
                <a:cubicBezTo>
                  <a:pt x="1" y="337"/>
                  <a:pt x="95" y="431"/>
                  <a:pt x="219" y="431"/>
                </a:cubicBezTo>
                <a:lnTo>
                  <a:pt x="5060" y="431"/>
                </a:lnTo>
                <a:lnTo>
                  <a:pt x="5060" y="2298"/>
                </a:lnTo>
                <a:lnTo>
                  <a:pt x="219" y="2298"/>
                </a:lnTo>
                <a:cubicBezTo>
                  <a:pt x="95" y="2298"/>
                  <a:pt x="1" y="2398"/>
                  <a:pt x="1" y="2516"/>
                </a:cubicBezTo>
                <a:cubicBezTo>
                  <a:pt x="1" y="2635"/>
                  <a:pt x="95" y="2729"/>
                  <a:pt x="219" y="2729"/>
                </a:cubicBezTo>
                <a:lnTo>
                  <a:pt x="1612" y="2729"/>
                </a:lnTo>
                <a:lnTo>
                  <a:pt x="1612" y="4600"/>
                </a:lnTo>
                <a:lnTo>
                  <a:pt x="219" y="4600"/>
                </a:lnTo>
                <a:cubicBezTo>
                  <a:pt x="95" y="4600"/>
                  <a:pt x="1" y="4695"/>
                  <a:pt x="1" y="4814"/>
                </a:cubicBezTo>
                <a:cubicBezTo>
                  <a:pt x="1" y="4937"/>
                  <a:pt x="95" y="5031"/>
                  <a:pt x="219" y="5031"/>
                </a:cubicBezTo>
                <a:lnTo>
                  <a:pt x="5060" y="5031"/>
                </a:lnTo>
                <a:lnTo>
                  <a:pt x="5060" y="6898"/>
                </a:lnTo>
                <a:lnTo>
                  <a:pt x="219" y="6898"/>
                </a:lnTo>
                <a:cubicBezTo>
                  <a:pt x="95" y="6898"/>
                  <a:pt x="1" y="6997"/>
                  <a:pt x="1" y="7116"/>
                </a:cubicBezTo>
                <a:cubicBezTo>
                  <a:pt x="1" y="7234"/>
                  <a:pt x="95" y="7329"/>
                  <a:pt x="219" y="7329"/>
                </a:cubicBezTo>
                <a:lnTo>
                  <a:pt x="1378" y="7329"/>
                </a:lnTo>
                <a:lnTo>
                  <a:pt x="1378" y="9200"/>
                </a:lnTo>
                <a:lnTo>
                  <a:pt x="219" y="9200"/>
                </a:lnTo>
                <a:cubicBezTo>
                  <a:pt x="95" y="9200"/>
                  <a:pt x="1" y="9294"/>
                  <a:pt x="1" y="9413"/>
                </a:cubicBezTo>
                <a:cubicBezTo>
                  <a:pt x="1" y="9537"/>
                  <a:pt x="95" y="9631"/>
                  <a:pt x="219" y="9631"/>
                </a:cubicBezTo>
                <a:lnTo>
                  <a:pt x="5060" y="9631"/>
                </a:lnTo>
                <a:lnTo>
                  <a:pt x="5060" y="11498"/>
                </a:lnTo>
                <a:lnTo>
                  <a:pt x="219" y="11498"/>
                </a:lnTo>
                <a:cubicBezTo>
                  <a:pt x="95" y="11498"/>
                  <a:pt x="1" y="11597"/>
                  <a:pt x="1" y="11715"/>
                </a:cubicBezTo>
                <a:cubicBezTo>
                  <a:pt x="1" y="11834"/>
                  <a:pt x="95" y="11933"/>
                  <a:pt x="219" y="11933"/>
                </a:cubicBezTo>
                <a:lnTo>
                  <a:pt x="9990" y="11933"/>
                </a:lnTo>
                <a:cubicBezTo>
                  <a:pt x="10110" y="11933"/>
                  <a:pt x="10209" y="11834"/>
                  <a:pt x="10209" y="11715"/>
                </a:cubicBezTo>
                <a:cubicBezTo>
                  <a:pt x="10209" y="11597"/>
                  <a:pt x="10110" y="11498"/>
                  <a:pt x="9990" y="11498"/>
                </a:cubicBezTo>
                <a:lnTo>
                  <a:pt x="7793" y="11498"/>
                </a:lnTo>
                <a:lnTo>
                  <a:pt x="7793" y="9631"/>
                </a:lnTo>
                <a:lnTo>
                  <a:pt x="12421" y="9631"/>
                </a:lnTo>
                <a:lnTo>
                  <a:pt x="12421" y="11498"/>
                </a:lnTo>
                <a:lnTo>
                  <a:pt x="11028" y="11498"/>
                </a:lnTo>
                <a:cubicBezTo>
                  <a:pt x="10906" y="11498"/>
                  <a:pt x="10810" y="11597"/>
                  <a:pt x="10810" y="11715"/>
                </a:cubicBezTo>
                <a:cubicBezTo>
                  <a:pt x="10810" y="11834"/>
                  <a:pt x="10906" y="11933"/>
                  <a:pt x="11028" y="11933"/>
                </a:cubicBezTo>
                <a:lnTo>
                  <a:pt x="14477" y="11933"/>
                </a:lnTo>
                <a:cubicBezTo>
                  <a:pt x="14595" y="11933"/>
                  <a:pt x="14690" y="11834"/>
                  <a:pt x="14690" y="11715"/>
                </a:cubicBezTo>
                <a:cubicBezTo>
                  <a:pt x="14690" y="11597"/>
                  <a:pt x="14595" y="11498"/>
                  <a:pt x="14477" y="11498"/>
                </a:cubicBezTo>
                <a:lnTo>
                  <a:pt x="12852" y="11498"/>
                </a:lnTo>
                <a:lnTo>
                  <a:pt x="12852" y="9631"/>
                </a:lnTo>
                <a:lnTo>
                  <a:pt x="14477" y="9631"/>
                </a:lnTo>
                <a:cubicBezTo>
                  <a:pt x="14595" y="9631"/>
                  <a:pt x="14690" y="9537"/>
                  <a:pt x="14690" y="9413"/>
                </a:cubicBezTo>
                <a:cubicBezTo>
                  <a:pt x="14690" y="9294"/>
                  <a:pt x="14595" y="9200"/>
                  <a:pt x="14477" y="9200"/>
                </a:cubicBezTo>
                <a:lnTo>
                  <a:pt x="11474" y="9200"/>
                </a:lnTo>
                <a:lnTo>
                  <a:pt x="11474" y="7329"/>
                </a:lnTo>
                <a:lnTo>
                  <a:pt x="14477" y="7329"/>
                </a:lnTo>
                <a:cubicBezTo>
                  <a:pt x="14595" y="7329"/>
                  <a:pt x="14690" y="7234"/>
                  <a:pt x="14690" y="7116"/>
                </a:cubicBezTo>
                <a:cubicBezTo>
                  <a:pt x="14690" y="6997"/>
                  <a:pt x="14595" y="6898"/>
                  <a:pt x="14477" y="6898"/>
                </a:cubicBezTo>
                <a:lnTo>
                  <a:pt x="12852" y="6898"/>
                </a:lnTo>
                <a:lnTo>
                  <a:pt x="12852" y="4814"/>
                </a:lnTo>
                <a:cubicBezTo>
                  <a:pt x="12852" y="4695"/>
                  <a:pt x="12758" y="4600"/>
                  <a:pt x="12634" y="4600"/>
                </a:cubicBezTo>
                <a:lnTo>
                  <a:pt x="9172" y="4600"/>
                </a:lnTo>
                <a:lnTo>
                  <a:pt x="9172" y="2516"/>
                </a:lnTo>
                <a:cubicBezTo>
                  <a:pt x="9172" y="2398"/>
                  <a:pt x="9076" y="2298"/>
                  <a:pt x="8958" y="2298"/>
                </a:cubicBezTo>
                <a:lnTo>
                  <a:pt x="5491" y="2298"/>
                </a:lnTo>
                <a:lnTo>
                  <a:pt x="5491" y="214"/>
                </a:lnTo>
                <a:cubicBezTo>
                  <a:pt x="5491" y="96"/>
                  <a:pt x="5396" y="0"/>
                  <a:pt x="5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4" name="Google Shape;2144;p108"/>
          <p:cNvGrpSpPr/>
          <p:nvPr/>
        </p:nvGrpSpPr>
        <p:grpSpPr>
          <a:xfrm>
            <a:off x="1697600" y="1516750"/>
            <a:ext cx="240800" cy="367375"/>
            <a:chOff x="1697600" y="1516750"/>
            <a:chExt cx="240800" cy="367375"/>
          </a:xfrm>
        </p:grpSpPr>
        <p:sp>
          <p:nvSpPr>
            <p:cNvPr id="2145" name="Google Shape;2145;p108"/>
            <p:cNvSpPr/>
            <p:nvPr/>
          </p:nvSpPr>
          <p:spPr>
            <a:xfrm>
              <a:off x="1697600" y="1516750"/>
              <a:ext cx="240800" cy="367375"/>
            </a:xfrm>
            <a:custGeom>
              <a:rect b="b" l="l" r="r" t="t"/>
              <a:pathLst>
                <a:path extrusionOk="0" h="14695" w="9632">
                  <a:moveTo>
                    <a:pt x="4813" y="0"/>
                  </a:moveTo>
                  <a:cubicBezTo>
                    <a:pt x="2261" y="0"/>
                    <a:pt x="162" y="1985"/>
                    <a:pt x="10" y="4524"/>
                  </a:cubicBezTo>
                  <a:cubicBezTo>
                    <a:pt x="1" y="4543"/>
                    <a:pt x="1" y="4567"/>
                    <a:pt x="1" y="4585"/>
                  </a:cubicBezTo>
                  <a:lnTo>
                    <a:pt x="1" y="14476"/>
                  </a:lnTo>
                  <a:cubicBezTo>
                    <a:pt x="1" y="14595"/>
                    <a:pt x="95" y="14694"/>
                    <a:pt x="214" y="14694"/>
                  </a:cubicBezTo>
                  <a:lnTo>
                    <a:pt x="9413" y="14694"/>
                  </a:lnTo>
                  <a:cubicBezTo>
                    <a:pt x="9537" y="14694"/>
                    <a:pt x="9631" y="14595"/>
                    <a:pt x="9631" y="14476"/>
                  </a:cubicBezTo>
                  <a:lnTo>
                    <a:pt x="9631" y="8627"/>
                  </a:lnTo>
                  <a:cubicBezTo>
                    <a:pt x="9631" y="8507"/>
                    <a:pt x="9537" y="8408"/>
                    <a:pt x="9413" y="8408"/>
                  </a:cubicBezTo>
                  <a:cubicBezTo>
                    <a:pt x="9295" y="8408"/>
                    <a:pt x="9200" y="8507"/>
                    <a:pt x="9200" y="8627"/>
                  </a:cubicBezTo>
                  <a:lnTo>
                    <a:pt x="9200" y="14259"/>
                  </a:lnTo>
                  <a:lnTo>
                    <a:pt x="432" y="14259"/>
                  </a:lnTo>
                  <a:lnTo>
                    <a:pt x="432" y="4637"/>
                  </a:lnTo>
                  <a:cubicBezTo>
                    <a:pt x="432" y="4624"/>
                    <a:pt x="436" y="4609"/>
                    <a:pt x="436" y="4600"/>
                  </a:cubicBezTo>
                  <a:cubicBezTo>
                    <a:pt x="550" y="2260"/>
                    <a:pt x="2473" y="431"/>
                    <a:pt x="4813" y="431"/>
                  </a:cubicBezTo>
                  <a:cubicBezTo>
                    <a:pt x="7154" y="431"/>
                    <a:pt x="9077" y="2260"/>
                    <a:pt x="9196" y="4600"/>
                  </a:cubicBezTo>
                  <a:cubicBezTo>
                    <a:pt x="9196" y="4609"/>
                    <a:pt x="9196" y="4624"/>
                    <a:pt x="9200" y="4637"/>
                  </a:cubicBezTo>
                  <a:lnTo>
                    <a:pt x="9200" y="7608"/>
                  </a:lnTo>
                  <a:cubicBezTo>
                    <a:pt x="9200" y="7726"/>
                    <a:pt x="9295" y="7821"/>
                    <a:pt x="9413" y="7821"/>
                  </a:cubicBezTo>
                  <a:cubicBezTo>
                    <a:pt x="9537" y="7821"/>
                    <a:pt x="9631" y="7726"/>
                    <a:pt x="9631" y="7608"/>
                  </a:cubicBezTo>
                  <a:lnTo>
                    <a:pt x="9631" y="4585"/>
                  </a:lnTo>
                  <a:cubicBezTo>
                    <a:pt x="9631" y="4567"/>
                    <a:pt x="9627" y="4543"/>
                    <a:pt x="9622" y="4524"/>
                  </a:cubicBezTo>
                  <a:cubicBezTo>
                    <a:pt x="9470" y="1985"/>
                    <a:pt x="7367" y="0"/>
                    <a:pt x="48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08"/>
            <p:cNvSpPr/>
            <p:nvPr/>
          </p:nvSpPr>
          <p:spPr>
            <a:xfrm>
              <a:off x="1722850" y="1539700"/>
              <a:ext cx="189850" cy="79875"/>
            </a:xfrm>
            <a:custGeom>
              <a:rect b="b" l="l" r="r" t="t"/>
              <a:pathLst>
                <a:path extrusionOk="0" h="3195" w="7594">
                  <a:moveTo>
                    <a:pt x="3803" y="437"/>
                  </a:moveTo>
                  <a:cubicBezTo>
                    <a:pt x="5291" y="437"/>
                    <a:pt x="6599" y="1380"/>
                    <a:pt x="7077" y="2763"/>
                  </a:cubicBezTo>
                  <a:lnTo>
                    <a:pt x="530" y="2763"/>
                  </a:lnTo>
                  <a:cubicBezTo>
                    <a:pt x="1013" y="1380"/>
                    <a:pt x="2321" y="437"/>
                    <a:pt x="3803" y="437"/>
                  </a:cubicBezTo>
                  <a:close/>
                  <a:moveTo>
                    <a:pt x="3803" y="1"/>
                  </a:moveTo>
                  <a:cubicBezTo>
                    <a:pt x="2027" y="1"/>
                    <a:pt x="478" y="1205"/>
                    <a:pt x="33" y="2924"/>
                  </a:cubicBezTo>
                  <a:cubicBezTo>
                    <a:pt x="0" y="3061"/>
                    <a:pt x="104" y="3194"/>
                    <a:pt x="241" y="3194"/>
                  </a:cubicBezTo>
                  <a:lnTo>
                    <a:pt x="7371" y="3194"/>
                  </a:lnTo>
                  <a:cubicBezTo>
                    <a:pt x="7437" y="3194"/>
                    <a:pt x="7498" y="3166"/>
                    <a:pt x="7541" y="3109"/>
                  </a:cubicBezTo>
                  <a:cubicBezTo>
                    <a:pt x="7579" y="3057"/>
                    <a:pt x="7594" y="2991"/>
                    <a:pt x="7579" y="2924"/>
                  </a:cubicBezTo>
                  <a:cubicBezTo>
                    <a:pt x="7134" y="1205"/>
                    <a:pt x="5580" y="1"/>
                    <a:pt x="38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08"/>
            <p:cNvSpPr/>
            <p:nvPr/>
          </p:nvSpPr>
          <p:spPr>
            <a:xfrm>
              <a:off x="1720575" y="1631725"/>
              <a:ext cx="91350" cy="108625"/>
            </a:xfrm>
            <a:custGeom>
              <a:rect b="b" l="l" r="r" t="t"/>
              <a:pathLst>
                <a:path extrusionOk="0" h="4345" w="3654">
                  <a:moveTo>
                    <a:pt x="3222" y="432"/>
                  </a:moveTo>
                  <a:lnTo>
                    <a:pt x="3222" y="3914"/>
                  </a:lnTo>
                  <a:lnTo>
                    <a:pt x="432" y="3914"/>
                  </a:lnTo>
                  <a:lnTo>
                    <a:pt x="432" y="432"/>
                  </a:lnTo>
                  <a:close/>
                  <a:moveTo>
                    <a:pt x="219" y="1"/>
                  </a:moveTo>
                  <a:cubicBezTo>
                    <a:pt x="96" y="1"/>
                    <a:pt x="0" y="100"/>
                    <a:pt x="0" y="219"/>
                  </a:cubicBezTo>
                  <a:lnTo>
                    <a:pt x="0" y="4127"/>
                  </a:lnTo>
                  <a:cubicBezTo>
                    <a:pt x="0" y="4245"/>
                    <a:pt x="96" y="4345"/>
                    <a:pt x="219" y="4345"/>
                  </a:cubicBezTo>
                  <a:lnTo>
                    <a:pt x="3435" y="4345"/>
                  </a:lnTo>
                  <a:cubicBezTo>
                    <a:pt x="3553" y="4345"/>
                    <a:pt x="3653" y="4245"/>
                    <a:pt x="3653" y="4127"/>
                  </a:cubicBezTo>
                  <a:lnTo>
                    <a:pt x="3653" y="219"/>
                  </a:lnTo>
                  <a:cubicBezTo>
                    <a:pt x="3653" y="100"/>
                    <a:pt x="3553" y="1"/>
                    <a:pt x="3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08"/>
            <p:cNvSpPr/>
            <p:nvPr/>
          </p:nvSpPr>
          <p:spPr>
            <a:xfrm>
              <a:off x="1824075" y="1631725"/>
              <a:ext cx="91350" cy="108625"/>
            </a:xfrm>
            <a:custGeom>
              <a:rect b="b" l="l" r="r" t="t"/>
              <a:pathLst>
                <a:path extrusionOk="0" h="4345" w="3654">
                  <a:moveTo>
                    <a:pt x="3222" y="432"/>
                  </a:moveTo>
                  <a:lnTo>
                    <a:pt x="3222" y="3914"/>
                  </a:lnTo>
                  <a:lnTo>
                    <a:pt x="432" y="3914"/>
                  </a:lnTo>
                  <a:lnTo>
                    <a:pt x="432" y="432"/>
                  </a:lnTo>
                  <a:close/>
                  <a:moveTo>
                    <a:pt x="215" y="1"/>
                  </a:moveTo>
                  <a:cubicBezTo>
                    <a:pt x="95" y="1"/>
                    <a:pt x="1" y="100"/>
                    <a:pt x="1" y="219"/>
                  </a:cubicBezTo>
                  <a:lnTo>
                    <a:pt x="1" y="4127"/>
                  </a:lnTo>
                  <a:cubicBezTo>
                    <a:pt x="1" y="4245"/>
                    <a:pt x="95" y="4345"/>
                    <a:pt x="215" y="4345"/>
                  </a:cubicBezTo>
                  <a:lnTo>
                    <a:pt x="3435" y="4345"/>
                  </a:lnTo>
                  <a:cubicBezTo>
                    <a:pt x="3554" y="4345"/>
                    <a:pt x="3654" y="4245"/>
                    <a:pt x="3654" y="4127"/>
                  </a:cubicBezTo>
                  <a:lnTo>
                    <a:pt x="3654" y="219"/>
                  </a:lnTo>
                  <a:cubicBezTo>
                    <a:pt x="3654" y="100"/>
                    <a:pt x="3554" y="1"/>
                    <a:pt x="3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08"/>
            <p:cNvSpPr/>
            <p:nvPr/>
          </p:nvSpPr>
          <p:spPr>
            <a:xfrm>
              <a:off x="1720575" y="1752525"/>
              <a:ext cx="91350" cy="108525"/>
            </a:xfrm>
            <a:custGeom>
              <a:rect b="b" l="l" r="r" t="t"/>
              <a:pathLst>
                <a:path extrusionOk="0" h="4341" w="3654">
                  <a:moveTo>
                    <a:pt x="3222" y="431"/>
                  </a:moveTo>
                  <a:lnTo>
                    <a:pt x="3222" y="3908"/>
                  </a:lnTo>
                  <a:lnTo>
                    <a:pt x="432" y="3908"/>
                  </a:lnTo>
                  <a:lnTo>
                    <a:pt x="432" y="431"/>
                  </a:lnTo>
                  <a:close/>
                  <a:moveTo>
                    <a:pt x="219" y="1"/>
                  </a:moveTo>
                  <a:cubicBezTo>
                    <a:pt x="96" y="1"/>
                    <a:pt x="0" y="95"/>
                    <a:pt x="0" y="213"/>
                  </a:cubicBezTo>
                  <a:lnTo>
                    <a:pt x="0" y="4126"/>
                  </a:lnTo>
                  <a:cubicBezTo>
                    <a:pt x="0" y="4245"/>
                    <a:pt x="96" y="4340"/>
                    <a:pt x="219" y="4340"/>
                  </a:cubicBezTo>
                  <a:lnTo>
                    <a:pt x="3435" y="4340"/>
                  </a:lnTo>
                  <a:cubicBezTo>
                    <a:pt x="3553" y="4340"/>
                    <a:pt x="3653" y="4245"/>
                    <a:pt x="3653" y="4126"/>
                  </a:cubicBezTo>
                  <a:lnTo>
                    <a:pt x="3653" y="213"/>
                  </a:lnTo>
                  <a:cubicBezTo>
                    <a:pt x="3653" y="95"/>
                    <a:pt x="3553" y="1"/>
                    <a:pt x="3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08"/>
            <p:cNvSpPr/>
            <p:nvPr/>
          </p:nvSpPr>
          <p:spPr>
            <a:xfrm>
              <a:off x="1824075" y="1752525"/>
              <a:ext cx="91350" cy="108525"/>
            </a:xfrm>
            <a:custGeom>
              <a:rect b="b" l="l" r="r" t="t"/>
              <a:pathLst>
                <a:path extrusionOk="0" h="4341" w="3654">
                  <a:moveTo>
                    <a:pt x="3222" y="431"/>
                  </a:moveTo>
                  <a:lnTo>
                    <a:pt x="3222" y="3908"/>
                  </a:lnTo>
                  <a:lnTo>
                    <a:pt x="432" y="3908"/>
                  </a:lnTo>
                  <a:lnTo>
                    <a:pt x="432" y="431"/>
                  </a:lnTo>
                  <a:close/>
                  <a:moveTo>
                    <a:pt x="215" y="1"/>
                  </a:moveTo>
                  <a:cubicBezTo>
                    <a:pt x="95" y="1"/>
                    <a:pt x="1" y="95"/>
                    <a:pt x="1" y="213"/>
                  </a:cubicBezTo>
                  <a:lnTo>
                    <a:pt x="1" y="4126"/>
                  </a:lnTo>
                  <a:cubicBezTo>
                    <a:pt x="1" y="4245"/>
                    <a:pt x="95" y="4340"/>
                    <a:pt x="215" y="4340"/>
                  </a:cubicBezTo>
                  <a:lnTo>
                    <a:pt x="3435" y="4340"/>
                  </a:lnTo>
                  <a:cubicBezTo>
                    <a:pt x="3554" y="4340"/>
                    <a:pt x="3654" y="4245"/>
                    <a:pt x="3654" y="4126"/>
                  </a:cubicBezTo>
                  <a:lnTo>
                    <a:pt x="3654" y="213"/>
                  </a:lnTo>
                  <a:cubicBezTo>
                    <a:pt x="3654" y="95"/>
                    <a:pt x="3554" y="1"/>
                    <a:pt x="3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 name="Google Shape;2151;p108"/>
          <p:cNvGrpSpPr/>
          <p:nvPr/>
        </p:nvGrpSpPr>
        <p:grpSpPr>
          <a:xfrm>
            <a:off x="2255050" y="1516750"/>
            <a:ext cx="349950" cy="367375"/>
            <a:chOff x="2255050" y="1516750"/>
            <a:chExt cx="349950" cy="367375"/>
          </a:xfrm>
        </p:grpSpPr>
        <p:sp>
          <p:nvSpPr>
            <p:cNvPr id="2152" name="Google Shape;2152;p108"/>
            <p:cNvSpPr/>
            <p:nvPr/>
          </p:nvSpPr>
          <p:spPr>
            <a:xfrm>
              <a:off x="2444775" y="1516750"/>
              <a:ext cx="137275" cy="125775"/>
            </a:xfrm>
            <a:custGeom>
              <a:rect b="b" l="l" r="r" t="t"/>
              <a:pathLst>
                <a:path extrusionOk="0" h="5031" w="5491">
                  <a:moveTo>
                    <a:pt x="4817" y="431"/>
                  </a:moveTo>
                  <a:cubicBezTo>
                    <a:pt x="4950" y="431"/>
                    <a:pt x="5059" y="540"/>
                    <a:pt x="5059" y="678"/>
                  </a:cubicBezTo>
                  <a:lnTo>
                    <a:pt x="5059" y="4358"/>
                  </a:lnTo>
                  <a:cubicBezTo>
                    <a:pt x="5059" y="4491"/>
                    <a:pt x="4950" y="4600"/>
                    <a:pt x="4817" y="4600"/>
                  </a:cubicBezTo>
                  <a:lnTo>
                    <a:pt x="677" y="4600"/>
                  </a:lnTo>
                  <a:cubicBezTo>
                    <a:pt x="540" y="4600"/>
                    <a:pt x="431" y="4491"/>
                    <a:pt x="431" y="4358"/>
                  </a:cubicBezTo>
                  <a:lnTo>
                    <a:pt x="431" y="678"/>
                  </a:lnTo>
                  <a:cubicBezTo>
                    <a:pt x="431" y="540"/>
                    <a:pt x="540" y="431"/>
                    <a:pt x="677" y="431"/>
                  </a:cubicBezTo>
                  <a:close/>
                  <a:moveTo>
                    <a:pt x="677" y="0"/>
                  </a:moveTo>
                  <a:cubicBezTo>
                    <a:pt x="303" y="0"/>
                    <a:pt x="0" y="304"/>
                    <a:pt x="0" y="678"/>
                  </a:cubicBezTo>
                  <a:lnTo>
                    <a:pt x="0" y="4358"/>
                  </a:lnTo>
                  <a:cubicBezTo>
                    <a:pt x="0" y="4727"/>
                    <a:pt x="303" y="5031"/>
                    <a:pt x="677" y="5031"/>
                  </a:cubicBezTo>
                  <a:lnTo>
                    <a:pt x="4817" y="5031"/>
                  </a:lnTo>
                  <a:cubicBezTo>
                    <a:pt x="5187" y="5031"/>
                    <a:pt x="5490" y="4727"/>
                    <a:pt x="5490" y="4358"/>
                  </a:cubicBezTo>
                  <a:lnTo>
                    <a:pt x="5490" y="678"/>
                  </a:lnTo>
                  <a:cubicBezTo>
                    <a:pt x="5490" y="304"/>
                    <a:pt x="5187" y="0"/>
                    <a:pt x="48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08"/>
            <p:cNvSpPr/>
            <p:nvPr/>
          </p:nvSpPr>
          <p:spPr>
            <a:xfrm>
              <a:off x="2467725" y="1539700"/>
              <a:ext cx="33925" cy="33900"/>
            </a:xfrm>
            <a:custGeom>
              <a:rect b="b" l="l" r="r" t="t"/>
              <a:pathLst>
                <a:path extrusionOk="0" h="1356" w="1357">
                  <a:moveTo>
                    <a:pt x="678" y="437"/>
                  </a:moveTo>
                  <a:cubicBezTo>
                    <a:pt x="810" y="437"/>
                    <a:pt x="924" y="546"/>
                    <a:pt x="924" y="678"/>
                  </a:cubicBezTo>
                  <a:cubicBezTo>
                    <a:pt x="924" y="816"/>
                    <a:pt x="810" y="925"/>
                    <a:pt x="678" y="925"/>
                  </a:cubicBezTo>
                  <a:cubicBezTo>
                    <a:pt x="541" y="925"/>
                    <a:pt x="432" y="816"/>
                    <a:pt x="432" y="678"/>
                  </a:cubicBezTo>
                  <a:cubicBezTo>
                    <a:pt x="432" y="546"/>
                    <a:pt x="541" y="437"/>
                    <a:pt x="678" y="437"/>
                  </a:cubicBezTo>
                  <a:close/>
                  <a:moveTo>
                    <a:pt x="678" y="1"/>
                  </a:moveTo>
                  <a:cubicBezTo>
                    <a:pt x="304" y="1"/>
                    <a:pt x="1" y="304"/>
                    <a:pt x="1" y="678"/>
                  </a:cubicBezTo>
                  <a:cubicBezTo>
                    <a:pt x="1" y="1052"/>
                    <a:pt x="304" y="1356"/>
                    <a:pt x="678" y="1356"/>
                  </a:cubicBezTo>
                  <a:cubicBezTo>
                    <a:pt x="1053" y="1356"/>
                    <a:pt x="1356" y="1052"/>
                    <a:pt x="1356" y="678"/>
                  </a:cubicBezTo>
                  <a:cubicBezTo>
                    <a:pt x="1356" y="304"/>
                    <a:pt x="1053" y="1"/>
                    <a:pt x="6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08"/>
            <p:cNvSpPr/>
            <p:nvPr/>
          </p:nvSpPr>
          <p:spPr>
            <a:xfrm>
              <a:off x="2525300" y="1539700"/>
              <a:ext cx="33750" cy="33900"/>
            </a:xfrm>
            <a:custGeom>
              <a:rect b="b" l="l" r="r" t="t"/>
              <a:pathLst>
                <a:path extrusionOk="0" h="1356" w="1350">
                  <a:moveTo>
                    <a:pt x="673" y="437"/>
                  </a:moveTo>
                  <a:cubicBezTo>
                    <a:pt x="810" y="437"/>
                    <a:pt x="919" y="546"/>
                    <a:pt x="919" y="678"/>
                  </a:cubicBezTo>
                  <a:cubicBezTo>
                    <a:pt x="919" y="816"/>
                    <a:pt x="810" y="925"/>
                    <a:pt x="673" y="925"/>
                  </a:cubicBezTo>
                  <a:cubicBezTo>
                    <a:pt x="540" y="925"/>
                    <a:pt x="431" y="816"/>
                    <a:pt x="431" y="678"/>
                  </a:cubicBezTo>
                  <a:cubicBezTo>
                    <a:pt x="431" y="546"/>
                    <a:pt x="540" y="437"/>
                    <a:pt x="673" y="437"/>
                  </a:cubicBezTo>
                  <a:close/>
                  <a:moveTo>
                    <a:pt x="673" y="1"/>
                  </a:moveTo>
                  <a:cubicBezTo>
                    <a:pt x="304" y="1"/>
                    <a:pt x="0" y="304"/>
                    <a:pt x="0" y="678"/>
                  </a:cubicBezTo>
                  <a:cubicBezTo>
                    <a:pt x="0" y="1052"/>
                    <a:pt x="304" y="1356"/>
                    <a:pt x="673" y="1356"/>
                  </a:cubicBezTo>
                  <a:cubicBezTo>
                    <a:pt x="1047" y="1356"/>
                    <a:pt x="1350" y="1052"/>
                    <a:pt x="1350" y="678"/>
                  </a:cubicBezTo>
                  <a:cubicBezTo>
                    <a:pt x="1350" y="304"/>
                    <a:pt x="1047" y="1"/>
                    <a:pt x="6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08"/>
            <p:cNvSpPr/>
            <p:nvPr/>
          </p:nvSpPr>
          <p:spPr>
            <a:xfrm>
              <a:off x="2499350" y="1579975"/>
              <a:ext cx="28100" cy="39600"/>
            </a:xfrm>
            <a:custGeom>
              <a:rect b="b" l="l" r="r" t="t"/>
              <a:pathLst>
                <a:path extrusionOk="0" h="1584" w="1124">
                  <a:moveTo>
                    <a:pt x="692" y="431"/>
                  </a:moveTo>
                  <a:lnTo>
                    <a:pt x="692" y="1152"/>
                  </a:lnTo>
                  <a:lnTo>
                    <a:pt x="432" y="1152"/>
                  </a:lnTo>
                  <a:lnTo>
                    <a:pt x="432" y="431"/>
                  </a:lnTo>
                  <a:close/>
                  <a:moveTo>
                    <a:pt x="218" y="1"/>
                  </a:moveTo>
                  <a:cubicBezTo>
                    <a:pt x="100" y="1"/>
                    <a:pt x="0" y="101"/>
                    <a:pt x="0" y="219"/>
                  </a:cubicBezTo>
                  <a:lnTo>
                    <a:pt x="0" y="1369"/>
                  </a:lnTo>
                  <a:cubicBezTo>
                    <a:pt x="0" y="1488"/>
                    <a:pt x="100" y="1583"/>
                    <a:pt x="218" y="1583"/>
                  </a:cubicBezTo>
                  <a:lnTo>
                    <a:pt x="910" y="1583"/>
                  </a:lnTo>
                  <a:cubicBezTo>
                    <a:pt x="1029" y="1583"/>
                    <a:pt x="1123" y="1488"/>
                    <a:pt x="1123" y="1369"/>
                  </a:cubicBezTo>
                  <a:lnTo>
                    <a:pt x="1123" y="219"/>
                  </a:lnTo>
                  <a:cubicBezTo>
                    <a:pt x="1123" y="101"/>
                    <a:pt x="1029" y="1"/>
                    <a:pt x="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08"/>
            <p:cNvSpPr/>
            <p:nvPr/>
          </p:nvSpPr>
          <p:spPr>
            <a:xfrm>
              <a:off x="2255050" y="1585775"/>
              <a:ext cx="349950" cy="298350"/>
            </a:xfrm>
            <a:custGeom>
              <a:rect b="b" l="l" r="r" t="t"/>
              <a:pathLst>
                <a:path extrusionOk="0" h="11934" w="13998">
                  <a:moveTo>
                    <a:pt x="1479" y="431"/>
                  </a:moveTo>
                  <a:cubicBezTo>
                    <a:pt x="1549" y="431"/>
                    <a:pt x="1610" y="488"/>
                    <a:pt x="1610" y="560"/>
                  </a:cubicBezTo>
                  <a:lnTo>
                    <a:pt x="1610" y="2530"/>
                  </a:lnTo>
                  <a:lnTo>
                    <a:pt x="1350" y="2530"/>
                  </a:lnTo>
                  <a:lnTo>
                    <a:pt x="1350" y="560"/>
                  </a:lnTo>
                  <a:cubicBezTo>
                    <a:pt x="1350" y="488"/>
                    <a:pt x="1407" y="431"/>
                    <a:pt x="1479" y="431"/>
                  </a:cubicBezTo>
                  <a:close/>
                  <a:moveTo>
                    <a:pt x="4013" y="431"/>
                  </a:moveTo>
                  <a:cubicBezTo>
                    <a:pt x="4083" y="431"/>
                    <a:pt x="4140" y="488"/>
                    <a:pt x="4140" y="560"/>
                  </a:cubicBezTo>
                  <a:lnTo>
                    <a:pt x="4140" y="2530"/>
                  </a:lnTo>
                  <a:lnTo>
                    <a:pt x="3880" y="2530"/>
                  </a:lnTo>
                  <a:lnTo>
                    <a:pt x="3880" y="560"/>
                  </a:lnTo>
                  <a:cubicBezTo>
                    <a:pt x="3880" y="488"/>
                    <a:pt x="3936" y="431"/>
                    <a:pt x="4013" y="431"/>
                  </a:cubicBezTo>
                  <a:close/>
                  <a:moveTo>
                    <a:pt x="3401" y="7101"/>
                  </a:moveTo>
                  <a:lnTo>
                    <a:pt x="3307" y="7589"/>
                  </a:lnTo>
                  <a:lnTo>
                    <a:pt x="2183" y="7589"/>
                  </a:lnTo>
                  <a:lnTo>
                    <a:pt x="2089" y="7101"/>
                  </a:lnTo>
                  <a:close/>
                  <a:moveTo>
                    <a:pt x="3217" y="8020"/>
                  </a:moveTo>
                  <a:lnTo>
                    <a:pt x="3165" y="8282"/>
                  </a:lnTo>
                  <a:lnTo>
                    <a:pt x="2325" y="8282"/>
                  </a:lnTo>
                  <a:lnTo>
                    <a:pt x="2274" y="8020"/>
                  </a:lnTo>
                  <a:close/>
                  <a:moveTo>
                    <a:pt x="3079" y="8712"/>
                  </a:moveTo>
                  <a:lnTo>
                    <a:pt x="3027" y="8968"/>
                  </a:lnTo>
                  <a:lnTo>
                    <a:pt x="2463" y="8968"/>
                  </a:lnTo>
                  <a:lnTo>
                    <a:pt x="2411" y="8712"/>
                  </a:lnTo>
                  <a:close/>
                  <a:moveTo>
                    <a:pt x="1479" y="0"/>
                  </a:moveTo>
                  <a:cubicBezTo>
                    <a:pt x="1170" y="0"/>
                    <a:pt x="919" y="252"/>
                    <a:pt x="919" y="560"/>
                  </a:cubicBezTo>
                  <a:lnTo>
                    <a:pt x="919" y="2530"/>
                  </a:lnTo>
                  <a:lnTo>
                    <a:pt x="213" y="2530"/>
                  </a:lnTo>
                  <a:cubicBezTo>
                    <a:pt x="95" y="2530"/>
                    <a:pt x="1" y="2626"/>
                    <a:pt x="1" y="2744"/>
                  </a:cubicBezTo>
                  <a:lnTo>
                    <a:pt x="1" y="5505"/>
                  </a:lnTo>
                  <a:cubicBezTo>
                    <a:pt x="1" y="6386"/>
                    <a:pt x="716" y="7101"/>
                    <a:pt x="1597" y="7101"/>
                  </a:cubicBezTo>
                  <a:lnTo>
                    <a:pt x="1649" y="7101"/>
                  </a:lnTo>
                  <a:lnTo>
                    <a:pt x="1748" y="7589"/>
                  </a:lnTo>
                  <a:lnTo>
                    <a:pt x="1597" y="7589"/>
                  </a:lnTo>
                  <a:cubicBezTo>
                    <a:pt x="1479" y="7589"/>
                    <a:pt x="1378" y="7685"/>
                    <a:pt x="1378" y="7807"/>
                  </a:cubicBezTo>
                  <a:cubicBezTo>
                    <a:pt x="1378" y="7926"/>
                    <a:pt x="1479" y="8020"/>
                    <a:pt x="1597" y="8020"/>
                  </a:cubicBezTo>
                  <a:lnTo>
                    <a:pt x="1833" y="8020"/>
                  </a:lnTo>
                  <a:lnTo>
                    <a:pt x="1886" y="8282"/>
                  </a:lnTo>
                  <a:lnTo>
                    <a:pt x="1824" y="8282"/>
                  </a:lnTo>
                  <a:cubicBezTo>
                    <a:pt x="1706" y="8282"/>
                    <a:pt x="1610" y="8376"/>
                    <a:pt x="1610" y="8494"/>
                  </a:cubicBezTo>
                  <a:cubicBezTo>
                    <a:pt x="1610" y="8612"/>
                    <a:pt x="1706" y="8712"/>
                    <a:pt x="1824" y="8712"/>
                  </a:cubicBezTo>
                  <a:lnTo>
                    <a:pt x="1971" y="8712"/>
                  </a:lnTo>
                  <a:lnTo>
                    <a:pt x="2075" y="9229"/>
                  </a:lnTo>
                  <a:cubicBezTo>
                    <a:pt x="2094" y="9327"/>
                    <a:pt x="2183" y="9399"/>
                    <a:pt x="2283" y="9399"/>
                  </a:cubicBezTo>
                  <a:lnTo>
                    <a:pt x="2530" y="9399"/>
                  </a:lnTo>
                  <a:lnTo>
                    <a:pt x="2530" y="10337"/>
                  </a:lnTo>
                  <a:cubicBezTo>
                    <a:pt x="2530" y="11214"/>
                    <a:pt x="3245" y="11933"/>
                    <a:pt x="4126" y="11933"/>
                  </a:cubicBezTo>
                  <a:lnTo>
                    <a:pt x="5045" y="11933"/>
                  </a:lnTo>
                  <a:cubicBezTo>
                    <a:pt x="5926" y="11933"/>
                    <a:pt x="6641" y="11214"/>
                    <a:pt x="6641" y="10337"/>
                  </a:cubicBezTo>
                  <a:lnTo>
                    <a:pt x="6641" y="8953"/>
                  </a:lnTo>
                  <a:cubicBezTo>
                    <a:pt x="6641" y="8314"/>
                    <a:pt x="7163" y="7793"/>
                    <a:pt x="7806" y="7793"/>
                  </a:cubicBezTo>
                  <a:lnTo>
                    <a:pt x="8726" y="7793"/>
                  </a:lnTo>
                  <a:cubicBezTo>
                    <a:pt x="9365" y="7793"/>
                    <a:pt x="9891" y="8314"/>
                    <a:pt x="9891" y="8953"/>
                  </a:cubicBezTo>
                  <a:lnTo>
                    <a:pt x="9891" y="10337"/>
                  </a:lnTo>
                  <a:cubicBezTo>
                    <a:pt x="9891" y="11214"/>
                    <a:pt x="10607" y="11933"/>
                    <a:pt x="11483" y="11933"/>
                  </a:cubicBezTo>
                  <a:lnTo>
                    <a:pt x="13785" y="11933"/>
                  </a:lnTo>
                  <a:cubicBezTo>
                    <a:pt x="13904" y="11933"/>
                    <a:pt x="13998" y="11834"/>
                    <a:pt x="13998" y="11715"/>
                  </a:cubicBezTo>
                  <a:cubicBezTo>
                    <a:pt x="13998" y="11597"/>
                    <a:pt x="13904" y="11498"/>
                    <a:pt x="13785" y="11498"/>
                  </a:cubicBezTo>
                  <a:lnTo>
                    <a:pt x="11483" y="11498"/>
                  </a:lnTo>
                  <a:cubicBezTo>
                    <a:pt x="10843" y="11498"/>
                    <a:pt x="10322" y="10976"/>
                    <a:pt x="10322" y="10337"/>
                  </a:cubicBezTo>
                  <a:lnTo>
                    <a:pt x="10322" y="8953"/>
                  </a:lnTo>
                  <a:cubicBezTo>
                    <a:pt x="10322" y="8077"/>
                    <a:pt x="9607" y="7362"/>
                    <a:pt x="8726" y="7362"/>
                  </a:cubicBezTo>
                  <a:lnTo>
                    <a:pt x="7806" y="7362"/>
                  </a:lnTo>
                  <a:cubicBezTo>
                    <a:pt x="6925" y="7362"/>
                    <a:pt x="6210" y="8077"/>
                    <a:pt x="6210" y="8953"/>
                  </a:cubicBezTo>
                  <a:lnTo>
                    <a:pt x="6210" y="10337"/>
                  </a:lnTo>
                  <a:cubicBezTo>
                    <a:pt x="6210" y="10976"/>
                    <a:pt x="5690" y="11498"/>
                    <a:pt x="5045" y="11498"/>
                  </a:cubicBezTo>
                  <a:lnTo>
                    <a:pt x="4126" y="11498"/>
                  </a:lnTo>
                  <a:cubicBezTo>
                    <a:pt x="3482" y="11498"/>
                    <a:pt x="2961" y="10976"/>
                    <a:pt x="2961" y="10337"/>
                  </a:cubicBezTo>
                  <a:lnTo>
                    <a:pt x="2961" y="9399"/>
                  </a:lnTo>
                  <a:lnTo>
                    <a:pt x="3207" y="9399"/>
                  </a:lnTo>
                  <a:cubicBezTo>
                    <a:pt x="3307" y="9399"/>
                    <a:pt x="3396" y="9327"/>
                    <a:pt x="3416" y="9229"/>
                  </a:cubicBezTo>
                  <a:lnTo>
                    <a:pt x="3519" y="8712"/>
                  </a:lnTo>
                  <a:lnTo>
                    <a:pt x="3667" y="8712"/>
                  </a:lnTo>
                  <a:cubicBezTo>
                    <a:pt x="3785" y="8712"/>
                    <a:pt x="3880" y="8612"/>
                    <a:pt x="3880" y="8494"/>
                  </a:cubicBezTo>
                  <a:cubicBezTo>
                    <a:pt x="3880" y="8376"/>
                    <a:pt x="3785" y="8282"/>
                    <a:pt x="3667" y="8282"/>
                  </a:cubicBezTo>
                  <a:lnTo>
                    <a:pt x="3604" y="8282"/>
                  </a:lnTo>
                  <a:lnTo>
                    <a:pt x="3657" y="8020"/>
                  </a:lnTo>
                  <a:lnTo>
                    <a:pt x="3894" y="8020"/>
                  </a:lnTo>
                  <a:cubicBezTo>
                    <a:pt x="4013" y="8020"/>
                    <a:pt x="4112" y="7926"/>
                    <a:pt x="4112" y="7807"/>
                  </a:cubicBezTo>
                  <a:cubicBezTo>
                    <a:pt x="4112" y="7685"/>
                    <a:pt x="4013" y="7589"/>
                    <a:pt x="3894" y="7589"/>
                  </a:cubicBezTo>
                  <a:lnTo>
                    <a:pt x="3742" y="7589"/>
                  </a:lnTo>
                  <a:lnTo>
                    <a:pt x="3842" y="7101"/>
                  </a:lnTo>
                  <a:lnTo>
                    <a:pt x="3894" y="7101"/>
                  </a:lnTo>
                  <a:cubicBezTo>
                    <a:pt x="4775" y="7101"/>
                    <a:pt x="5491" y="6386"/>
                    <a:pt x="5491" y="5505"/>
                  </a:cubicBezTo>
                  <a:lnTo>
                    <a:pt x="5491" y="4473"/>
                  </a:lnTo>
                  <a:cubicBezTo>
                    <a:pt x="5491" y="4349"/>
                    <a:pt x="5395" y="4255"/>
                    <a:pt x="5277" y="4255"/>
                  </a:cubicBezTo>
                  <a:cubicBezTo>
                    <a:pt x="5154" y="4255"/>
                    <a:pt x="5060" y="4349"/>
                    <a:pt x="5060" y="4473"/>
                  </a:cubicBezTo>
                  <a:lnTo>
                    <a:pt x="5060" y="5505"/>
                  </a:lnTo>
                  <a:cubicBezTo>
                    <a:pt x="5060" y="6150"/>
                    <a:pt x="4538" y="6671"/>
                    <a:pt x="3894" y="6671"/>
                  </a:cubicBezTo>
                  <a:lnTo>
                    <a:pt x="1597" y="6671"/>
                  </a:lnTo>
                  <a:cubicBezTo>
                    <a:pt x="952" y="6671"/>
                    <a:pt x="431" y="6150"/>
                    <a:pt x="431" y="5505"/>
                  </a:cubicBezTo>
                  <a:lnTo>
                    <a:pt x="431" y="2961"/>
                  </a:lnTo>
                  <a:lnTo>
                    <a:pt x="5060" y="2961"/>
                  </a:lnTo>
                  <a:lnTo>
                    <a:pt x="5060" y="3435"/>
                  </a:lnTo>
                  <a:cubicBezTo>
                    <a:pt x="5060" y="3553"/>
                    <a:pt x="5154" y="3653"/>
                    <a:pt x="5277" y="3653"/>
                  </a:cubicBezTo>
                  <a:cubicBezTo>
                    <a:pt x="5395" y="3653"/>
                    <a:pt x="5491" y="3553"/>
                    <a:pt x="5491" y="3435"/>
                  </a:cubicBezTo>
                  <a:lnTo>
                    <a:pt x="5491" y="2744"/>
                  </a:lnTo>
                  <a:cubicBezTo>
                    <a:pt x="5491" y="2626"/>
                    <a:pt x="5395" y="2530"/>
                    <a:pt x="5277" y="2530"/>
                  </a:cubicBezTo>
                  <a:lnTo>
                    <a:pt x="4571" y="2530"/>
                  </a:lnTo>
                  <a:lnTo>
                    <a:pt x="4571" y="560"/>
                  </a:lnTo>
                  <a:cubicBezTo>
                    <a:pt x="4571" y="252"/>
                    <a:pt x="4321" y="0"/>
                    <a:pt x="4013" y="0"/>
                  </a:cubicBezTo>
                  <a:cubicBezTo>
                    <a:pt x="3700" y="0"/>
                    <a:pt x="3449" y="252"/>
                    <a:pt x="3449" y="560"/>
                  </a:cubicBezTo>
                  <a:lnTo>
                    <a:pt x="3449" y="2530"/>
                  </a:lnTo>
                  <a:lnTo>
                    <a:pt x="2961" y="2530"/>
                  </a:lnTo>
                  <a:lnTo>
                    <a:pt x="2961" y="1597"/>
                  </a:lnTo>
                  <a:cubicBezTo>
                    <a:pt x="2961" y="1478"/>
                    <a:pt x="2866" y="1380"/>
                    <a:pt x="2743" y="1380"/>
                  </a:cubicBezTo>
                  <a:cubicBezTo>
                    <a:pt x="2624" y="1380"/>
                    <a:pt x="2530" y="1478"/>
                    <a:pt x="2530" y="1597"/>
                  </a:cubicBezTo>
                  <a:lnTo>
                    <a:pt x="2530" y="2530"/>
                  </a:lnTo>
                  <a:lnTo>
                    <a:pt x="2041" y="2530"/>
                  </a:lnTo>
                  <a:lnTo>
                    <a:pt x="2041" y="560"/>
                  </a:lnTo>
                  <a:cubicBezTo>
                    <a:pt x="2041" y="252"/>
                    <a:pt x="1791" y="0"/>
                    <a:pt x="14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08"/>
            <p:cNvSpPr/>
            <p:nvPr/>
          </p:nvSpPr>
          <p:spPr>
            <a:xfrm>
              <a:off x="2287725" y="1666300"/>
              <a:ext cx="60300" cy="74000"/>
            </a:xfrm>
            <a:custGeom>
              <a:rect b="b" l="l" r="r" t="t"/>
              <a:pathLst>
                <a:path extrusionOk="0" h="2960" w="2412">
                  <a:moveTo>
                    <a:pt x="1317" y="872"/>
                  </a:moveTo>
                  <a:lnTo>
                    <a:pt x="1228" y="1322"/>
                  </a:lnTo>
                  <a:cubicBezTo>
                    <a:pt x="1199" y="1455"/>
                    <a:pt x="1303" y="1578"/>
                    <a:pt x="1436" y="1578"/>
                  </a:cubicBezTo>
                  <a:lnTo>
                    <a:pt x="1606" y="1578"/>
                  </a:lnTo>
                  <a:lnTo>
                    <a:pt x="1099" y="2090"/>
                  </a:lnTo>
                  <a:lnTo>
                    <a:pt x="1189" y="1635"/>
                  </a:lnTo>
                  <a:cubicBezTo>
                    <a:pt x="1217" y="1508"/>
                    <a:pt x="1114" y="1379"/>
                    <a:pt x="976" y="1379"/>
                  </a:cubicBezTo>
                  <a:lnTo>
                    <a:pt x="810" y="1379"/>
                  </a:lnTo>
                  <a:lnTo>
                    <a:pt x="1317" y="872"/>
                  </a:lnTo>
                  <a:close/>
                  <a:moveTo>
                    <a:pt x="1670" y="0"/>
                  </a:moveTo>
                  <a:cubicBezTo>
                    <a:pt x="1613" y="0"/>
                    <a:pt x="1557" y="21"/>
                    <a:pt x="1516" y="63"/>
                  </a:cubicBezTo>
                  <a:lnTo>
                    <a:pt x="137" y="1441"/>
                  </a:lnTo>
                  <a:cubicBezTo>
                    <a:pt x="1" y="1574"/>
                    <a:pt x="100" y="1810"/>
                    <a:pt x="290" y="1810"/>
                  </a:cubicBezTo>
                  <a:lnTo>
                    <a:pt x="716" y="1810"/>
                  </a:lnTo>
                  <a:lnTo>
                    <a:pt x="535" y="2701"/>
                  </a:lnTo>
                  <a:cubicBezTo>
                    <a:pt x="517" y="2796"/>
                    <a:pt x="564" y="2890"/>
                    <a:pt x="644" y="2933"/>
                  </a:cubicBezTo>
                  <a:cubicBezTo>
                    <a:pt x="677" y="2951"/>
                    <a:pt x="712" y="2959"/>
                    <a:pt x="746" y="2959"/>
                  </a:cubicBezTo>
                  <a:cubicBezTo>
                    <a:pt x="803" y="2959"/>
                    <a:pt x="859" y="2937"/>
                    <a:pt x="900" y="2895"/>
                  </a:cubicBezTo>
                  <a:lnTo>
                    <a:pt x="2279" y="1517"/>
                  </a:lnTo>
                  <a:cubicBezTo>
                    <a:pt x="2411" y="1384"/>
                    <a:pt x="2317" y="1147"/>
                    <a:pt x="2127" y="1147"/>
                  </a:cubicBezTo>
                  <a:lnTo>
                    <a:pt x="1701" y="1147"/>
                  </a:lnTo>
                  <a:lnTo>
                    <a:pt x="1881" y="257"/>
                  </a:lnTo>
                  <a:cubicBezTo>
                    <a:pt x="1900" y="162"/>
                    <a:pt x="1853" y="67"/>
                    <a:pt x="1772" y="24"/>
                  </a:cubicBezTo>
                  <a:cubicBezTo>
                    <a:pt x="1740" y="8"/>
                    <a:pt x="1705" y="0"/>
                    <a:pt x="16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1" name="Shape 2161"/>
        <p:cNvGrpSpPr/>
        <p:nvPr/>
      </p:nvGrpSpPr>
      <p:grpSpPr>
        <a:xfrm>
          <a:off x="0" y="0"/>
          <a:ext cx="0" cy="0"/>
          <a:chOff x="0" y="0"/>
          <a:chExt cx="0" cy="0"/>
        </a:xfrm>
      </p:grpSpPr>
      <p:sp>
        <p:nvSpPr>
          <p:cNvPr id="2162" name="Google Shape;2162;p109"/>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Furnitures Icon Pack </a:t>
            </a:r>
            <a:endParaRPr/>
          </a:p>
        </p:txBody>
      </p:sp>
      <p:grpSp>
        <p:nvGrpSpPr>
          <p:cNvPr id="2163" name="Google Shape;2163;p109"/>
          <p:cNvGrpSpPr/>
          <p:nvPr/>
        </p:nvGrpSpPr>
        <p:grpSpPr>
          <a:xfrm>
            <a:off x="1035278" y="1510970"/>
            <a:ext cx="306378" cy="373530"/>
            <a:chOff x="1057086" y="1457892"/>
            <a:chExt cx="360699" cy="439706"/>
          </a:xfrm>
        </p:grpSpPr>
        <p:sp>
          <p:nvSpPr>
            <p:cNvPr id="2164" name="Google Shape;2164;p109"/>
            <p:cNvSpPr/>
            <p:nvPr/>
          </p:nvSpPr>
          <p:spPr>
            <a:xfrm>
              <a:off x="1057086" y="1457892"/>
              <a:ext cx="360699" cy="439706"/>
            </a:xfrm>
            <a:custGeom>
              <a:rect b="b" l="l" r="r" t="t"/>
              <a:pathLst>
                <a:path extrusionOk="0" h="21026" w="17248">
                  <a:moveTo>
                    <a:pt x="16351" y="618"/>
                  </a:moveTo>
                  <a:cubicBezTo>
                    <a:pt x="16505" y="618"/>
                    <a:pt x="16630" y="742"/>
                    <a:pt x="16634" y="897"/>
                  </a:cubicBezTo>
                  <a:lnTo>
                    <a:pt x="16634" y="15241"/>
                  </a:lnTo>
                  <a:cubicBezTo>
                    <a:pt x="16630" y="15398"/>
                    <a:pt x="16505" y="15523"/>
                    <a:pt x="16351" y="15523"/>
                  </a:cubicBezTo>
                  <a:lnTo>
                    <a:pt x="5240" y="15523"/>
                  </a:lnTo>
                  <a:cubicBezTo>
                    <a:pt x="5238" y="15523"/>
                    <a:pt x="5236" y="15523"/>
                    <a:pt x="5233" y="15523"/>
                  </a:cubicBezTo>
                  <a:cubicBezTo>
                    <a:pt x="5075" y="15523"/>
                    <a:pt x="4944" y="15637"/>
                    <a:pt x="4921" y="15793"/>
                  </a:cubicBezTo>
                  <a:cubicBezTo>
                    <a:pt x="4898" y="15976"/>
                    <a:pt x="5043" y="16141"/>
                    <a:pt x="5227" y="16141"/>
                  </a:cubicBezTo>
                  <a:lnTo>
                    <a:pt x="16016" y="16141"/>
                  </a:lnTo>
                  <a:lnTo>
                    <a:pt x="16016" y="20412"/>
                  </a:lnTo>
                  <a:lnTo>
                    <a:pt x="15326" y="20412"/>
                  </a:lnTo>
                  <a:lnTo>
                    <a:pt x="14350" y="17882"/>
                  </a:lnTo>
                  <a:cubicBezTo>
                    <a:pt x="14268" y="17672"/>
                    <a:pt x="14064" y="17537"/>
                    <a:pt x="13841" y="17537"/>
                  </a:cubicBezTo>
                  <a:lnTo>
                    <a:pt x="3367" y="17537"/>
                  </a:lnTo>
                  <a:cubicBezTo>
                    <a:pt x="3144" y="17537"/>
                    <a:pt x="2940" y="17672"/>
                    <a:pt x="2862" y="17882"/>
                  </a:cubicBezTo>
                  <a:lnTo>
                    <a:pt x="1882" y="20412"/>
                  </a:lnTo>
                  <a:lnTo>
                    <a:pt x="1193" y="20412"/>
                  </a:lnTo>
                  <a:lnTo>
                    <a:pt x="1193" y="16141"/>
                  </a:lnTo>
                  <a:lnTo>
                    <a:pt x="3916" y="16141"/>
                  </a:lnTo>
                  <a:cubicBezTo>
                    <a:pt x="4074" y="16141"/>
                    <a:pt x="4212" y="16026"/>
                    <a:pt x="4235" y="15868"/>
                  </a:cubicBezTo>
                  <a:cubicBezTo>
                    <a:pt x="4258" y="15684"/>
                    <a:pt x="4113" y="15523"/>
                    <a:pt x="3929" y="15523"/>
                  </a:cubicBezTo>
                  <a:lnTo>
                    <a:pt x="897" y="15523"/>
                  </a:lnTo>
                  <a:cubicBezTo>
                    <a:pt x="742" y="15523"/>
                    <a:pt x="618" y="15398"/>
                    <a:pt x="618" y="15241"/>
                  </a:cubicBezTo>
                  <a:lnTo>
                    <a:pt x="618" y="897"/>
                  </a:lnTo>
                  <a:cubicBezTo>
                    <a:pt x="618" y="742"/>
                    <a:pt x="742" y="618"/>
                    <a:pt x="897" y="618"/>
                  </a:cubicBezTo>
                  <a:close/>
                  <a:moveTo>
                    <a:pt x="900" y="0"/>
                  </a:moveTo>
                  <a:cubicBezTo>
                    <a:pt x="404" y="0"/>
                    <a:pt x="0" y="404"/>
                    <a:pt x="0" y="900"/>
                  </a:cubicBezTo>
                  <a:lnTo>
                    <a:pt x="0" y="15221"/>
                  </a:lnTo>
                  <a:cubicBezTo>
                    <a:pt x="0" y="15595"/>
                    <a:pt x="230" y="15930"/>
                    <a:pt x="575" y="16068"/>
                  </a:cubicBezTo>
                  <a:lnTo>
                    <a:pt x="575" y="20484"/>
                  </a:lnTo>
                  <a:cubicBezTo>
                    <a:pt x="588" y="20783"/>
                    <a:pt x="834" y="21023"/>
                    <a:pt x="1133" y="21026"/>
                  </a:cubicBezTo>
                  <a:lnTo>
                    <a:pt x="1948" y="21026"/>
                  </a:lnTo>
                  <a:cubicBezTo>
                    <a:pt x="2175" y="21026"/>
                    <a:pt x="2375" y="20888"/>
                    <a:pt x="2457" y="20678"/>
                  </a:cubicBezTo>
                  <a:lnTo>
                    <a:pt x="3433" y="18151"/>
                  </a:lnTo>
                  <a:lnTo>
                    <a:pt x="13798" y="18151"/>
                  </a:lnTo>
                  <a:lnTo>
                    <a:pt x="14774" y="20678"/>
                  </a:lnTo>
                  <a:cubicBezTo>
                    <a:pt x="14856" y="20888"/>
                    <a:pt x="15057" y="21026"/>
                    <a:pt x="15283" y="21026"/>
                  </a:cubicBezTo>
                  <a:lnTo>
                    <a:pt x="16088" y="21026"/>
                  </a:lnTo>
                  <a:cubicBezTo>
                    <a:pt x="16387" y="21026"/>
                    <a:pt x="16634" y="20783"/>
                    <a:pt x="16634" y="20484"/>
                  </a:cubicBezTo>
                  <a:lnTo>
                    <a:pt x="16634" y="16075"/>
                  </a:lnTo>
                  <a:cubicBezTo>
                    <a:pt x="16998" y="15953"/>
                    <a:pt x="17248" y="15609"/>
                    <a:pt x="17248" y="15221"/>
                  </a:cubicBezTo>
                  <a:lnTo>
                    <a:pt x="17248" y="900"/>
                  </a:lnTo>
                  <a:cubicBezTo>
                    <a:pt x="17245" y="401"/>
                    <a:pt x="16841" y="0"/>
                    <a:pt x="163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09"/>
            <p:cNvSpPr/>
            <p:nvPr/>
          </p:nvSpPr>
          <p:spPr>
            <a:xfrm>
              <a:off x="1082829" y="1526589"/>
              <a:ext cx="309191" cy="242209"/>
            </a:xfrm>
            <a:custGeom>
              <a:rect b="b" l="l" r="r" t="t"/>
              <a:pathLst>
                <a:path extrusionOk="0" h="11582" w="14785">
                  <a:moveTo>
                    <a:pt x="14171" y="6121"/>
                  </a:moveTo>
                  <a:lnTo>
                    <a:pt x="14171" y="11006"/>
                  </a:lnTo>
                  <a:lnTo>
                    <a:pt x="619" y="11006"/>
                  </a:lnTo>
                  <a:lnTo>
                    <a:pt x="619" y="6121"/>
                  </a:lnTo>
                  <a:close/>
                  <a:moveTo>
                    <a:pt x="3404" y="0"/>
                  </a:moveTo>
                  <a:cubicBezTo>
                    <a:pt x="3246" y="0"/>
                    <a:pt x="3115" y="114"/>
                    <a:pt x="3092" y="270"/>
                  </a:cubicBezTo>
                  <a:cubicBezTo>
                    <a:pt x="3069" y="454"/>
                    <a:pt x="3211" y="615"/>
                    <a:pt x="3395" y="618"/>
                  </a:cubicBezTo>
                  <a:lnTo>
                    <a:pt x="14171" y="618"/>
                  </a:lnTo>
                  <a:lnTo>
                    <a:pt x="14171" y="5503"/>
                  </a:lnTo>
                  <a:lnTo>
                    <a:pt x="619" y="5503"/>
                  </a:lnTo>
                  <a:lnTo>
                    <a:pt x="619" y="618"/>
                  </a:lnTo>
                  <a:lnTo>
                    <a:pt x="2044" y="618"/>
                  </a:lnTo>
                  <a:cubicBezTo>
                    <a:pt x="2202" y="618"/>
                    <a:pt x="2337" y="503"/>
                    <a:pt x="2360" y="345"/>
                  </a:cubicBezTo>
                  <a:cubicBezTo>
                    <a:pt x="2386" y="161"/>
                    <a:pt x="2242" y="0"/>
                    <a:pt x="2054" y="0"/>
                  </a:cubicBezTo>
                  <a:lnTo>
                    <a:pt x="310" y="0"/>
                  </a:lnTo>
                  <a:cubicBezTo>
                    <a:pt x="139" y="0"/>
                    <a:pt x="1" y="138"/>
                    <a:pt x="1" y="309"/>
                  </a:cubicBezTo>
                  <a:lnTo>
                    <a:pt x="1" y="11272"/>
                  </a:lnTo>
                  <a:cubicBezTo>
                    <a:pt x="1" y="11443"/>
                    <a:pt x="139" y="11581"/>
                    <a:pt x="310" y="11581"/>
                  </a:cubicBezTo>
                  <a:lnTo>
                    <a:pt x="14476" y="11581"/>
                  </a:lnTo>
                  <a:cubicBezTo>
                    <a:pt x="14647" y="11581"/>
                    <a:pt x="14785" y="11443"/>
                    <a:pt x="14785" y="11272"/>
                  </a:cubicBezTo>
                  <a:lnTo>
                    <a:pt x="14785" y="309"/>
                  </a:lnTo>
                  <a:cubicBezTo>
                    <a:pt x="14785" y="138"/>
                    <a:pt x="14647" y="0"/>
                    <a:pt x="14476" y="0"/>
                  </a:cubicBezTo>
                  <a:lnTo>
                    <a:pt x="3411" y="0"/>
                  </a:lnTo>
                  <a:cubicBezTo>
                    <a:pt x="3409" y="0"/>
                    <a:pt x="3407" y="0"/>
                    <a:pt x="3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09"/>
            <p:cNvSpPr/>
            <p:nvPr/>
          </p:nvSpPr>
          <p:spPr>
            <a:xfrm>
              <a:off x="1190570" y="1571237"/>
              <a:ext cx="93395" cy="38709"/>
            </a:xfrm>
            <a:custGeom>
              <a:rect b="b" l="l" r="r" t="t"/>
              <a:pathLst>
                <a:path extrusionOk="0" h="1851" w="4466">
                  <a:moveTo>
                    <a:pt x="3523" y="618"/>
                  </a:moveTo>
                  <a:cubicBezTo>
                    <a:pt x="3664" y="618"/>
                    <a:pt x="3789" y="716"/>
                    <a:pt x="3824" y="855"/>
                  </a:cubicBezTo>
                  <a:cubicBezTo>
                    <a:pt x="3867" y="1049"/>
                    <a:pt x="3723" y="1233"/>
                    <a:pt x="3526" y="1233"/>
                  </a:cubicBezTo>
                  <a:lnTo>
                    <a:pt x="943" y="1233"/>
                  </a:lnTo>
                  <a:cubicBezTo>
                    <a:pt x="772" y="1233"/>
                    <a:pt x="634" y="1095"/>
                    <a:pt x="634" y="924"/>
                  </a:cubicBezTo>
                  <a:cubicBezTo>
                    <a:pt x="634" y="753"/>
                    <a:pt x="772" y="618"/>
                    <a:pt x="943" y="618"/>
                  </a:cubicBezTo>
                  <a:lnTo>
                    <a:pt x="3516" y="618"/>
                  </a:lnTo>
                  <a:cubicBezTo>
                    <a:pt x="3518" y="618"/>
                    <a:pt x="3520" y="618"/>
                    <a:pt x="3523" y="618"/>
                  </a:cubicBezTo>
                  <a:close/>
                  <a:moveTo>
                    <a:pt x="970" y="1"/>
                  </a:moveTo>
                  <a:cubicBezTo>
                    <a:pt x="467" y="1"/>
                    <a:pt x="40" y="388"/>
                    <a:pt x="20" y="891"/>
                  </a:cubicBezTo>
                  <a:cubicBezTo>
                    <a:pt x="0" y="1413"/>
                    <a:pt x="418" y="1847"/>
                    <a:pt x="943" y="1850"/>
                  </a:cubicBezTo>
                  <a:lnTo>
                    <a:pt x="3522" y="1850"/>
                  </a:lnTo>
                  <a:cubicBezTo>
                    <a:pt x="4045" y="1847"/>
                    <a:pt x="4465" y="1413"/>
                    <a:pt x="4445" y="891"/>
                  </a:cubicBezTo>
                  <a:cubicBezTo>
                    <a:pt x="4429" y="388"/>
                    <a:pt x="3999" y="1"/>
                    <a:pt x="34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09"/>
            <p:cNvSpPr/>
            <p:nvPr/>
          </p:nvSpPr>
          <p:spPr>
            <a:xfrm>
              <a:off x="1190570" y="1686319"/>
              <a:ext cx="93395" cy="38709"/>
            </a:xfrm>
            <a:custGeom>
              <a:rect b="b" l="l" r="r" t="t"/>
              <a:pathLst>
                <a:path extrusionOk="0" h="1851" w="4466">
                  <a:moveTo>
                    <a:pt x="970" y="1"/>
                  </a:moveTo>
                  <a:cubicBezTo>
                    <a:pt x="467" y="1"/>
                    <a:pt x="40" y="388"/>
                    <a:pt x="20" y="891"/>
                  </a:cubicBezTo>
                  <a:cubicBezTo>
                    <a:pt x="0" y="1413"/>
                    <a:pt x="418" y="1847"/>
                    <a:pt x="943" y="1850"/>
                  </a:cubicBezTo>
                  <a:lnTo>
                    <a:pt x="1991" y="1850"/>
                  </a:lnTo>
                  <a:cubicBezTo>
                    <a:pt x="2149" y="1850"/>
                    <a:pt x="2284" y="1735"/>
                    <a:pt x="2307" y="1578"/>
                  </a:cubicBezTo>
                  <a:cubicBezTo>
                    <a:pt x="2330" y="1394"/>
                    <a:pt x="2188" y="1233"/>
                    <a:pt x="2001" y="1233"/>
                  </a:cubicBezTo>
                  <a:lnTo>
                    <a:pt x="953" y="1233"/>
                  </a:lnTo>
                  <a:cubicBezTo>
                    <a:pt x="951" y="1233"/>
                    <a:pt x="948" y="1233"/>
                    <a:pt x="946" y="1233"/>
                  </a:cubicBezTo>
                  <a:cubicBezTo>
                    <a:pt x="801" y="1233"/>
                    <a:pt x="677" y="1135"/>
                    <a:pt x="641" y="993"/>
                  </a:cubicBezTo>
                  <a:cubicBezTo>
                    <a:pt x="598" y="799"/>
                    <a:pt x="743" y="618"/>
                    <a:pt x="943" y="618"/>
                  </a:cubicBezTo>
                  <a:lnTo>
                    <a:pt x="3516" y="618"/>
                  </a:lnTo>
                  <a:cubicBezTo>
                    <a:pt x="3518" y="618"/>
                    <a:pt x="3520" y="618"/>
                    <a:pt x="3523" y="618"/>
                  </a:cubicBezTo>
                  <a:cubicBezTo>
                    <a:pt x="3664" y="618"/>
                    <a:pt x="3789" y="716"/>
                    <a:pt x="3824" y="855"/>
                  </a:cubicBezTo>
                  <a:cubicBezTo>
                    <a:pt x="3867" y="1049"/>
                    <a:pt x="3723" y="1233"/>
                    <a:pt x="3526" y="1233"/>
                  </a:cubicBezTo>
                  <a:lnTo>
                    <a:pt x="3328" y="1233"/>
                  </a:lnTo>
                  <a:cubicBezTo>
                    <a:pt x="3326" y="1233"/>
                    <a:pt x="3324" y="1233"/>
                    <a:pt x="3322" y="1233"/>
                  </a:cubicBezTo>
                  <a:cubicBezTo>
                    <a:pt x="3167" y="1233"/>
                    <a:pt x="3032" y="1347"/>
                    <a:pt x="3010" y="1502"/>
                  </a:cubicBezTo>
                  <a:cubicBezTo>
                    <a:pt x="2987" y="1686"/>
                    <a:pt x="3131" y="1847"/>
                    <a:pt x="3319" y="1850"/>
                  </a:cubicBezTo>
                  <a:lnTo>
                    <a:pt x="3499" y="1850"/>
                  </a:lnTo>
                  <a:cubicBezTo>
                    <a:pt x="3999" y="1850"/>
                    <a:pt x="4429" y="1459"/>
                    <a:pt x="4445" y="960"/>
                  </a:cubicBezTo>
                  <a:cubicBezTo>
                    <a:pt x="4465" y="434"/>
                    <a:pt x="4045" y="1"/>
                    <a:pt x="35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109"/>
          <p:cNvGrpSpPr/>
          <p:nvPr/>
        </p:nvGrpSpPr>
        <p:grpSpPr>
          <a:xfrm>
            <a:off x="1665654" y="1511112"/>
            <a:ext cx="300907" cy="373388"/>
            <a:chOff x="1532845" y="1457892"/>
            <a:chExt cx="354258" cy="439539"/>
          </a:xfrm>
        </p:grpSpPr>
        <p:sp>
          <p:nvSpPr>
            <p:cNvPr id="2169" name="Google Shape;2169;p109"/>
            <p:cNvSpPr/>
            <p:nvPr/>
          </p:nvSpPr>
          <p:spPr>
            <a:xfrm>
              <a:off x="1558609" y="1483635"/>
              <a:ext cx="302332" cy="127127"/>
            </a:xfrm>
            <a:custGeom>
              <a:rect b="b" l="l" r="r" t="t"/>
              <a:pathLst>
                <a:path extrusionOk="0" h="6079" w="14457">
                  <a:moveTo>
                    <a:pt x="2931" y="1"/>
                  </a:moveTo>
                  <a:cubicBezTo>
                    <a:pt x="2776" y="1"/>
                    <a:pt x="2642" y="115"/>
                    <a:pt x="2619" y="270"/>
                  </a:cubicBezTo>
                  <a:cubicBezTo>
                    <a:pt x="2596" y="454"/>
                    <a:pt x="2741" y="619"/>
                    <a:pt x="2928" y="619"/>
                  </a:cubicBezTo>
                  <a:lnTo>
                    <a:pt x="13842" y="619"/>
                  </a:lnTo>
                  <a:lnTo>
                    <a:pt x="13842" y="5464"/>
                  </a:lnTo>
                  <a:lnTo>
                    <a:pt x="618" y="5464"/>
                  </a:lnTo>
                  <a:lnTo>
                    <a:pt x="618" y="619"/>
                  </a:lnTo>
                  <a:lnTo>
                    <a:pt x="1607" y="619"/>
                  </a:lnTo>
                  <a:cubicBezTo>
                    <a:pt x="1765" y="619"/>
                    <a:pt x="1903" y="504"/>
                    <a:pt x="1926" y="349"/>
                  </a:cubicBezTo>
                  <a:cubicBezTo>
                    <a:pt x="1949" y="162"/>
                    <a:pt x="1804" y="1"/>
                    <a:pt x="1620" y="1"/>
                  </a:cubicBezTo>
                  <a:lnTo>
                    <a:pt x="310" y="1"/>
                  </a:lnTo>
                  <a:cubicBezTo>
                    <a:pt x="139" y="1"/>
                    <a:pt x="1" y="139"/>
                    <a:pt x="1" y="310"/>
                  </a:cubicBezTo>
                  <a:lnTo>
                    <a:pt x="1" y="5770"/>
                  </a:lnTo>
                  <a:cubicBezTo>
                    <a:pt x="1" y="5941"/>
                    <a:pt x="139" y="6079"/>
                    <a:pt x="310" y="6079"/>
                  </a:cubicBezTo>
                  <a:lnTo>
                    <a:pt x="14147" y="6079"/>
                  </a:lnTo>
                  <a:cubicBezTo>
                    <a:pt x="14318" y="6079"/>
                    <a:pt x="14456" y="5941"/>
                    <a:pt x="14456" y="5770"/>
                  </a:cubicBezTo>
                  <a:lnTo>
                    <a:pt x="14456" y="310"/>
                  </a:lnTo>
                  <a:cubicBezTo>
                    <a:pt x="14456" y="139"/>
                    <a:pt x="14318" y="1"/>
                    <a:pt x="14147" y="1"/>
                  </a:cubicBezTo>
                  <a:lnTo>
                    <a:pt x="2938" y="1"/>
                  </a:lnTo>
                  <a:cubicBezTo>
                    <a:pt x="2936" y="1"/>
                    <a:pt x="2933" y="1"/>
                    <a:pt x="29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09"/>
            <p:cNvSpPr/>
            <p:nvPr/>
          </p:nvSpPr>
          <p:spPr>
            <a:xfrm>
              <a:off x="1667647" y="1528304"/>
              <a:ext cx="85072" cy="38709"/>
            </a:xfrm>
            <a:custGeom>
              <a:rect b="b" l="l" r="r" t="t"/>
              <a:pathLst>
                <a:path extrusionOk="0" h="1851" w="4068">
                  <a:moveTo>
                    <a:pt x="3370" y="618"/>
                  </a:moveTo>
                  <a:cubicBezTo>
                    <a:pt x="3417" y="618"/>
                    <a:pt x="3453" y="656"/>
                    <a:pt x="3453" y="704"/>
                  </a:cubicBezTo>
                  <a:lnTo>
                    <a:pt x="3453" y="1147"/>
                  </a:lnTo>
                  <a:cubicBezTo>
                    <a:pt x="3453" y="1193"/>
                    <a:pt x="3414" y="1232"/>
                    <a:pt x="3365" y="1232"/>
                  </a:cubicBezTo>
                  <a:lnTo>
                    <a:pt x="704" y="1232"/>
                  </a:lnTo>
                  <a:cubicBezTo>
                    <a:pt x="658" y="1232"/>
                    <a:pt x="618" y="1193"/>
                    <a:pt x="618" y="1147"/>
                  </a:cubicBezTo>
                  <a:lnTo>
                    <a:pt x="618" y="704"/>
                  </a:lnTo>
                  <a:cubicBezTo>
                    <a:pt x="618" y="654"/>
                    <a:pt x="658" y="618"/>
                    <a:pt x="704" y="618"/>
                  </a:cubicBezTo>
                  <a:lnTo>
                    <a:pt x="3365" y="618"/>
                  </a:lnTo>
                  <a:cubicBezTo>
                    <a:pt x="3367" y="618"/>
                    <a:pt x="3369" y="618"/>
                    <a:pt x="3370" y="618"/>
                  </a:cubicBezTo>
                  <a:close/>
                  <a:moveTo>
                    <a:pt x="704" y="0"/>
                  </a:moveTo>
                  <a:cubicBezTo>
                    <a:pt x="316" y="0"/>
                    <a:pt x="1" y="316"/>
                    <a:pt x="4" y="704"/>
                  </a:cubicBezTo>
                  <a:lnTo>
                    <a:pt x="4" y="1147"/>
                  </a:lnTo>
                  <a:cubicBezTo>
                    <a:pt x="1" y="1535"/>
                    <a:pt x="316" y="1850"/>
                    <a:pt x="704" y="1850"/>
                  </a:cubicBezTo>
                  <a:lnTo>
                    <a:pt x="3371" y="1850"/>
                  </a:lnTo>
                  <a:cubicBezTo>
                    <a:pt x="3756" y="1847"/>
                    <a:pt x="4068" y="1531"/>
                    <a:pt x="4068" y="1147"/>
                  </a:cubicBezTo>
                  <a:lnTo>
                    <a:pt x="4068" y="704"/>
                  </a:lnTo>
                  <a:cubicBezTo>
                    <a:pt x="4068" y="316"/>
                    <a:pt x="3752" y="0"/>
                    <a:pt x="3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09"/>
            <p:cNvSpPr/>
            <p:nvPr/>
          </p:nvSpPr>
          <p:spPr>
            <a:xfrm>
              <a:off x="1532845" y="1457892"/>
              <a:ext cx="354258" cy="439539"/>
            </a:xfrm>
            <a:custGeom>
              <a:rect b="b" l="l" r="r" t="t"/>
              <a:pathLst>
                <a:path extrusionOk="0" h="21018" w="16940">
                  <a:moveTo>
                    <a:pt x="15343" y="8542"/>
                  </a:moveTo>
                  <a:lnTo>
                    <a:pt x="16316" y="20287"/>
                  </a:lnTo>
                  <a:cubicBezTo>
                    <a:pt x="16319" y="20316"/>
                    <a:pt x="16309" y="20346"/>
                    <a:pt x="16286" y="20369"/>
                  </a:cubicBezTo>
                  <a:lnTo>
                    <a:pt x="16286" y="20366"/>
                  </a:lnTo>
                  <a:cubicBezTo>
                    <a:pt x="16266" y="20389"/>
                    <a:pt x="16237" y="20402"/>
                    <a:pt x="16207" y="20402"/>
                  </a:cubicBezTo>
                  <a:cubicBezTo>
                    <a:pt x="16158" y="20402"/>
                    <a:pt x="16115" y="20369"/>
                    <a:pt x="16102" y="20320"/>
                  </a:cubicBezTo>
                  <a:lnTo>
                    <a:pt x="13418" y="8542"/>
                  </a:lnTo>
                  <a:close/>
                  <a:moveTo>
                    <a:pt x="1344" y="0"/>
                  </a:moveTo>
                  <a:cubicBezTo>
                    <a:pt x="602" y="0"/>
                    <a:pt x="1" y="601"/>
                    <a:pt x="1" y="1344"/>
                  </a:cubicBezTo>
                  <a:lnTo>
                    <a:pt x="1" y="7198"/>
                  </a:lnTo>
                  <a:cubicBezTo>
                    <a:pt x="1" y="7812"/>
                    <a:pt x="418" y="8348"/>
                    <a:pt x="1013" y="8502"/>
                  </a:cubicBezTo>
                  <a:lnTo>
                    <a:pt x="40" y="20234"/>
                  </a:lnTo>
                  <a:cubicBezTo>
                    <a:pt x="11" y="20612"/>
                    <a:pt x="277" y="20950"/>
                    <a:pt x="651" y="21006"/>
                  </a:cubicBezTo>
                  <a:cubicBezTo>
                    <a:pt x="689" y="21012"/>
                    <a:pt x="727" y="21015"/>
                    <a:pt x="765" y="21015"/>
                  </a:cubicBezTo>
                  <a:cubicBezTo>
                    <a:pt x="1095" y="21015"/>
                    <a:pt x="1389" y="20788"/>
                    <a:pt x="1466" y="20454"/>
                  </a:cubicBezTo>
                  <a:lnTo>
                    <a:pt x="2603" y="15477"/>
                  </a:lnTo>
                  <a:cubicBezTo>
                    <a:pt x="2639" y="15323"/>
                    <a:pt x="2557" y="15165"/>
                    <a:pt x="2409" y="15106"/>
                  </a:cubicBezTo>
                  <a:cubicBezTo>
                    <a:pt x="2375" y="15094"/>
                    <a:pt x="2340" y="15088"/>
                    <a:pt x="2305" y="15088"/>
                  </a:cubicBezTo>
                  <a:cubicBezTo>
                    <a:pt x="2166" y="15088"/>
                    <a:pt x="2036" y="15184"/>
                    <a:pt x="2005" y="15329"/>
                  </a:cubicBezTo>
                  <a:lnTo>
                    <a:pt x="865" y="20316"/>
                  </a:lnTo>
                  <a:cubicBezTo>
                    <a:pt x="852" y="20374"/>
                    <a:pt x="807" y="20401"/>
                    <a:pt x="761" y="20401"/>
                  </a:cubicBezTo>
                  <a:cubicBezTo>
                    <a:pt x="704" y="20401"/>
                    <a:pt x="647" y="20359"/>
                    <a:pt x="655" y="20284"/>
                  </a:cubicBezTo>
                  <a:lnTo>
                    <a:pt x="1627" y="8542"/>
                  </a:lnTo>
                  <a:lnTo>
                    <a:pt x="3552" y="8542"/>
                  </a:lnTo>
                  <a:lnTo>
                    <a:pt x="2301" y="14035"/>
                  </a:lnTo>
                  <a:cubicBezTo>
                    <a:pt x="2264" y="14193"/>
                    <a:pt x="2350" y="14350"/>
                    <a:pt x="2498" y="14406"/>
                  </a:cubicBezTo>
                  <a:cubicBezTo>
                    <a:pt x="2530" y="14416"/>
                    <a:pt x="2563" y="14423"/>
                    <a:pt x="2599" y="14423"/>
                  </a:cubicBezTo>
                  <a:cubicBezTo>
                    <a:pt x="2741" y="14423"/>
                    <a:pt x="2866" y="14324"/>
                    <a:pt x="2898" y="14183"/>
                  </a:cubicBezTo>
                  <a:lnTo>
                    <a:pt x="4183" y="8542"/>
                  </a:lnTo>
                  <a:lnTo>
                    <a:pt x="10182" y="8542"/>
                  </a:lnTo>
                  <a:cubicBezTo>
                    <a:pt x="10184" y="8542"/>
                    <a:pt x="10186" y="8542"/>
                    <a:pt x="10189" y="8542"/>
                  </a:cubicBezTo>
                  <a:cubicBezTo>
                    <a:pt x="10344" y="8542"/>
                    <a:pt x="10478" y="8428"/>
                    <a:pt x="10501" y="8272"/>
                  </a:cubicBezTo>
                  <a:cubicBezTo>
                    <a:pt x="10524" y="8088"/>
                    <a:pt x="10379" y="7927"/>
                    <a:pt x="10195" y="7927"/>
                  </a:cubicBezTo>
                  <a:lnTo>
                    <a:pt x="1344" y="7927"/>
                  </a:lnTo>
                  <a:cubicBezTo>
                    <a:pt x="944" y="7927"/>
                    <a:pt x="618" y="7599"/>
                    <a:pt x="618" y="7198"/>
                  </a:cubicBezTo>
                  <a:lnTo>
                    <a:pt x="618" y="1344"/>
                  </a:lnTo>
                  <a:cubicBezTo>
                    <a:pt x="618" y="945"/>
                    <a:pt x="940" y="618"/>
                    <a:pt x="1339" y="618"/>
                  </a:cubicBezTo>
                  <a:cubicBezTo>
                    <a:pt x="1341" y="618"/>
                    <a:pt x="1343" y="618"/>
                    <a:pt x="1344" y="618"/>
                  </a:cubicBezTo>
                  <a:lnTo>
                    <a:pt x="15576" y="618"/>
                  </a:lnTo>
                  <a:cubicBezTo>
                    <a:pt x="15977" y="618"/>
                    <a:pt x="16306" y="943"/>
                    <a:pt x="16306" y="1344"/>
                  </a:cubicBezTo>
                  <a:lnTo>
                    <a:pt x="16306" y="7602"/>
                  </a:lnTo>
                  <a:cubicBezTo>
                    <a:pt x="16306" y="7780"/>
                    <a:pt x="16158" y="7927"/>
                    <a:pt x="15981" y="7927"/>
                  </a:cubicBezTo>
                  <a:lnTo>
                    <a:pt x="11411" y="7927"/>
                  </a:lnTo>
                  <a:cubicBezTo>
                    <a:pt x="11407" y="7927"/>
                    <a:pt x="11404" y="7927"/>
                    <a:pt x="11401" y="7927"/>
                  </a:cubicBezTo>
                  <a:cubicBezTo>
                    <a:pt x="11365" y="7927"/>
                    <a:pt x="11333" y="7943"/>
                    <a:pt x="11309" y="7970"/>
                  </a:cubicBezTo>
                  <a:cubicBezTo>
                    <a:pt x="11066" y="8233"/>
                    <a:pt x="11246" y="8542"/>
                    <a:pt x="11503" y="8542"/>
                  </a:cubicBezTo>
                  <a:lnTo>
                    <a:pt x="12777" y="8542"/>
                  </a:lnTo>
                  <a:lnTo>
                    <a:pt x="15494" y="20454"/>
                  </a:lnTo>
                  <a:cubicBezTo>
                    <a:pt x="15577" y="20810"/>
                    <a:pt x="15887" y="21018"/>
                    <a:pt x="16204" y="21018"/>
                  </a:cubicBezTo>
                  <a:cubicBezTo>
                    <a:pt x="16394" y="21018"/>
                    <a:pt x="16585" y="20944"/>
                    <a:pt x="16733" y="20783"/>
                  </a:cubicBezTo>
                  <a:cubicBezTo>
                    <a:pt x="16871" y="20635"/>
                    <a:pt x="16940" y="20435"/>
                    <a:pt x="16923" y="20234"/>
                  </a:cubicBezTo>
                  <a:lnTo>
                    <a:pt x="15948" y="8489"/>
                  </a:lnTo>
                  <a:cubicBezTo>
                    <a:pt x="16523" y="8322"/>
                    <a:pt x="16920" y="7796"/>
                    <a:pt x="16920" y="7198"/>
                  </a:cubicBezTo>
                  <a:lnTo>
                    <a:pt x="16920" y="1344"/>
                  </a:lnTo>
                  <a:cubicBezTo>
                    <a:pt x="16920" y="601"/>
                    <a:pt x="16319" y="0"/>
                    <a:pt x="15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109"/>
          <p:cNvGrpSpPr/>
          <p:nvPr/>
        </p:nvGrpSpPr>
        <p:grpSpPr>
          <a:xfrm>
            <a:off x="2261682" y="1510953"/>
            <a:ext cx="337783" cy="373548"/>
            <a:chOff x="1977717" y="1470795"/>
            <a:chExt cx="397672" cy="439727"/>
          </a:xfrm>
        </p:grpSpPr>
        <p:sp>
          <p:nvSpPr>
            <p:cNvPr id="2173" name="Google Shape;2173;p109"/>
            <p:cNvSpPr/>
            <p:nvPr/>
          </p:nvSpPr>
          <p:spPr>
            <a:xfrm>
              <a:off x="1977717" y="1470795"/>
              <a:ext cx="397672" cy="439727"/>
            </a:xfrm>
            <a:custGeom>
              <a:rect b="b" l="l" r="r" t="t"/>
              <a:pathLst>
                <a:path extrusionOk="0" h="21027" w="19016">
                  <a:moveTo>
                    <a:pt x="4268" y="13556"/>
                  </a:moveTo>
                  <a:lnTo>
                    <a:pt x="8512" y="14946"/>
                  </a:lnTo>
                  <a:lnTo>
                    <a:pt x="3624" y="16542"/>
                  </a:lnTo>
                  <a:lnTo>
                    <a:pt x="4268" y="13556"/>
                  </a:lnTo>
                  <a:close/>
                  <a:moveTo>
                    <a:pt x="14735" y="13556"/>
                  </a:moveTo>
                  <a:lnTo>
                    <a:pt x="15379" y="16542"/>
                  </a:lnTo>
                  <a:lnTo>
                    <a:pt x="10493" y="14946"/>
                  </a:lnTo>
                  <a:lnTo>
                    <a:pt x="14735" y="13556"/>
                  </a:lnTo>
                  <a:close/>
                  <a:moveTo>
                    <a:pt x="2957" y="7419"/>
                  </a:moveTo>
                  <a:cubicBezTo>
                    <a:pt x="3046" y="7429"/>
                    <a:pt x="3134" y="7432"/>
                    <a:pt x="3226" y="7432"/>
                  </a:cubicBezTo>
                  <a:lnTo>
                    <a:pt x="4961" y="7432"/>
                  </a:lnTo>
                  <a:lnTo>
                    <a:pt x="2159" y="20409"/>
                  </a:lnTo>
                  <a:lnTo>
                    <a:pt x="1860" y="20409"/>
                  </a:lnTo>
                  <a:lnTo>
                    <a:pt x="2957" y="7419"/>
                  </a:lnTo>
                  <a:close/>
                  <a:moveTo>
                    <a:pt x="15776" y="615"/>
                  </a:moveTo>
                  <a:cubicBezTo>
                    <a:pt x="17225" y="615"/>
                    <a:pt x="18398" y="1788"/>
                    <a:pt x="18398" y="3237"/>
                  </a:cubicBezTo>
                  <a:lnTo>
                    <a:pt x="18398" y="4196"/>
                  </a:lnTo>
                  <a:cubicBezTo>
                    <a:pt x="18398" y="5642"/>
                    <a:pt x="17225" y="6818"/>
                    <a:pt x="15776" y="6818"/>
                  </a:cubicBezTo>
                  <a:lnTo>
                    <a:pt x="12675" y="6818"/>
                  </a:lnTo>
                  <a:cubicBezTo>
                    <a:pt x="12673" y="6818"/>
                    <a:pt x="12671" y="6818"/>
                    <a:pt x="12668" y="6818"/>
                  </a:cubicBezTo>
                  <a:cubicBezTo>
                    <a:pt x="12513" y="6818"/>
                    <a:pt x="12379" y="6932"/>
                    <a:pt x="12356" y="7087"/>
                  </a:cubicBezTo>
                  <a:cubicBezTo>
                    <a:pt x="12333" y="7268"/>
                    <a:pt x="12478" y="7432"/>
                    <a:pt x="12662" y="7432"/>
                  </a:cubicBezTo>
                  <a:lnTo>
                    <a:pt x="13417" y="7432"/>
                  </a:lnTo>
                  <a:lnTo>
                    <a:pt x="13674" y="8621"/>
                  </a:lnTo>
                  <a:cubicBezTo>
                    <a:pt x="13703" y="8763"/>
                    <a:pt x="13828" y="8864"/>
                    <a:pt x="13976" y="8864"/>
                  </a:cubicBezTo>
                  <a:cubicBezTo>
                    <a:pt x="13996" y="8864"/>
                    <a:pt x="14019" y="8861"/>
                    <a:pt x="14042" y="8858"/>
                  </a:cubicBezTo>
                  <a:cubicBezTo>
                    <a:pt x="14206" y="8822"/>
                    <a:pt x="14311" y="8657"/>
                    <a:pt x="14275" y="8490"/>
                  </a:cubicBezTo>
                  <a:lnTo>
                    <a:pt x="14048" y="7432"/>
                  </a:lnTo>
                  <a:lnTo>
                    <a:pt x="15783" y="7432"/>
                  </a:lnTo>
                  <a:cubicBezTo>
                    <a:pt x="15872" y="7432"/>
                    <a:pt x="15960" y="7429"/>
                    <a:pt x="16052" y="7419"/>
                  </a:cubicBezTo>
                  <a:lnTo>
                    <a:pt x="17146" y="20409"/>
                  </a:lnTo>
                  <a:lnTo>
                    <a:pt x="16847" y="20409"/>
                  </a:lnTo>
                  <a:lnTo>
                    <a:pt x="14554" y="9781"/>
                  </a:lnTo>
                  <a:cubicBezTo>
                    <a:pt x="14523" y="9636"/>
                    <a:pt x="14395" y="9537"/>
                    <a:pt x="14255" y="9537"/>
                  </a:cubicBezTo>
                  <a:cubicBezTo>
                    <a:pt x="14233" y="9537"/>
                    <a:pt x="14211" y="9540"/>
                    <a:pt x="14189" y="9544"/>
                  </a:cubicBezTo>
                  <a:cubicBezTo>
                    <a:pt x="14022" y="9581"/>
                    <a:pt x="13917" y="9745"/>
                    <a:pt x="13953" y="9912"/>
                  </a:cubicBezTo>
                  <a:lnTo>
                    <a:pt x="14607" y="12945"/>
                  </a:lnTo>
                  <a:lnTo>
                    <a:pt x="9501" y="14617"/>
                  </a:lnTo>
                  <a:lnTo>
                    <a:pt x="4396" y="12945"/>
                  </a:lnTo>
                  <a:lnTo>
                    <a:pt x="5585" y="7432"/>
                  </a:lnTo>
                  <a:lnTo>
                    <a:pt x="11341" y="7432"/>
                  </a:lnTo>
                  <a:cubicBezTo>
                    <a:pt x="11343" y="7432"/>
                    <a:pt x="11346" y="7432"/>
                    <a:pt x="11348" y="7432"/>
                  </a:cubicBezTo>
                  <a:cubicBezTo>
                    <a:pt x="11503" y="7432"/>
                    <a:pt x="11634" y="7318"/>
                    <a:pt x="11656" y="7163"/>
                  </a:cubicBezTo>
                  <a:cubicBezTo>
                    <a:pt x="11679" y="6979"/>
                    <a:pt x="11538" y="6818"/>
                    <a:pt x="11351" y="6818"/>
                  </a:cubicBezTo>
                  <a:lnTo>
                    <a:pt x="3236" y="6818"/>
                  </a:lnTo>
                  <a:cubicBezTo>
                    <a:pt x="1791" y="6818"/>
                    <a:pt x="618" y="5642"/>
                    <a:pt x="618" y="4196"/>
                  </a:cubicBezTo>
                  <a:lnTo>
                    <a:pt x="618" y="3237"/>
                  </a:lnTo>
                  <a:cubicBezTo>
                    <a:pt x="615" y="1788"/>
                    <a:pt x="1791" y="615"/>
                    <a:pt x="3236" y="615"/>
                  </a:cubicBezTo>
                  <a:close/>
                  <a:moveTo>
                    <a:pt x="3230" y="1"/>
                  </a:moveTo>
                  <a:cubicBezTo>
                    <a:pt x="1446" y="1"/>
                    <a:pt x="0" y="1451"/>
                    <a:pt x="0" y="3237"/>
                  </a:cubicBezTo>
                  <a:lnTo>
                    <a:pt x="0" y="4206"/>
                  </a:lnTo>
                  <a:cubicBezTo>
                    <a:pt x="3" y="5651"/>
                    <a:pt x="966" y="6926"/>
                    <a:pt x="2359" y="7320"/>
                  </a:cubicBezTo>
                  <a:lnTo>
                    <a:pt x="1252" y="20455"/>
                  </a:lnTo>
                  <a:cubicBezTo>
                    <a:pt x="1226" y="20761"/>
                    <a:pt x="1469" y="21023"/>
                    <a:pt x="1774" y="21027"/>
                  </a:cubicBezTo>
                  <a:lnTo>
                    <a:pt x="2244" y="21027"/>
                  </a:lnTo>
                  <a:cubicBezTo>
                    <a:pt x="2490" y="21027"/>
                    <a:pt x="2707" y="20853"/>
                    <a:pt x="2757" y="20609"/>
                  </a:cubicBezTo>
                  <a:lnTo>
                    <a:pt x="3486" y="17239"/>
                  </a:lnTo>
                  <a:lnTo>
                    <a:pt x="9508" y="15267"/>
                  </a:lnTo>
                  <a:lnTo>
                    <a:pt x="15530" y="17239"/>
                  </a:lnTo>
                  <a:lnTo>
                    <a:pt x="16256" y="20609"/>
                  </a:lnTo>
                  <a:cubicBezTo>
                    <a:pt x="16309" y="20853"/>
                    <a:pt x="16522" y="21023"/>
                    <a:pt x="16768" y="21027"/>
                  </a:cubicBezTo>
                  <a:lnTo>
                    <a:pt x="17238" y="21027"/>
                  </a:lnTo>
                  <a:cubicBezTo>
                    <a:pt x="17547" y="21023"/>
                    <a:pt x="17787" y="20761"/>
                    <a:pt x="17764" y="20455"/>
                  </a:cubicBezTo>
                  <a:lnTo>
                    <a:pt x="16653" y="7320"/>
                  </a:lnTo>
                  <a:cubicBezTo>
                    <a:pt x="18050" y="6926"/>
                    <a:pt x="19012" y="5655"/>
                    <a:pt x="19016" y="4206"/>
                  </a:cubicBezTo>
                  <a:lnTo>
                    <a:pt x="19016" y="3237"/>
                  </a:lnTo>
                  <a:cubicBezTo>
                    <a:pt x="19012" y="1449"/>
                    <a:pt x="17567" y="1"/>
                    <a:pt x="15780" y="1"/>
                  </a:cubicBezTo>
                  <a:lnTo>
                    <a:pt x="3236" y="1"/>
                  </a:lnTo>
                  <a:cubicBezTo>
                    <a:pt x="3234" y="1"/>
                    <a:pt x="3232" y="1"/>
                    <a:pt x="32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09"/>
            <p:cNvSpPr/>
            <p:nvPr/>
          </p:nvSpPr>
          <p:spPr>
            <a:xfrm>
              <a:off x="2003481" y="1496559"/>
              <a:ext cx="346144" cy="103914"/>
            </a:xfrm>
            <a:custGeom>
              <a:rect b="b" l="l" r="r" t="t"/>
              <a:pathLst>
                <a:path extrusionOk="0" h="4969" w="16552">
                  <a:moveTo>
                    <a:pt x="4767" y="1"/>
                  </a:moveTo>
                  <a:cubicBezTo>
                    <a:pt x="4612" y="1"/>
                    <a:pt x="4481" y="115"/>
                    <a:pt x="4458" y="270"/>
                  </a:cubicBezTo>
                  <a:cubicBezTo>
                    <a:pt x="4435" y="454"/>
                    <a:pt x="4577" y="615"/>
                    <a:pt x="4764" y="615"/>
                  </a:cubicBezTo>
                  <a:lnTo>
                    <a:pt x="14544" y="615"/>
                  </a:lnTo>
                  <a:cubicBezTo>
                    <a:pt x="15313" y="615"/>
                    <a:pt x="15934" y="1236"/>
                    <a:pt x="15934" y="2005"/>
                  </a:cubicBezTo>
                  <a:lnTo>
                    <a:pt x="15934" y="2964"/>
                  </a:lnTo>
                  <a:cubicBezTo>
                    <a:pt x="15934" y="3729"/>
                    <a:pt x="15313" y="4354"/>
                    <a:pt x="14544" y="4354"/>
                  </a:cubicBezTo>
                  <a:lnTo>
                    <a:pt x="2004" y="4354"/>
                  </a:lnTo>
                  <a:cubicBezTo>
                    <a:pt x="1239" y="4354"/>
                    <a:pt x="618" y="3729"/>
                    <a:pt x="618" y="2964"/>
                  </a:cubicBezTo>
                  <a:lnTo>
                    <a:pt x="618" y="937"/>
                  </a:lnTo>
                  <a:cubicBezTo>
                    <a:pt x="618" y="760"/>
                    <a:pt x="762" y="615"/>
                    <a:pt x="940" y="615"/>
                  </a:cubicBezTo>
                  <a:lnTo>
                    <a:pt x="3581" y="615"/>
                  </a:lnTo>
                  <a:cubicBezTo>
                    <a:pt x="3601" y="615"/>
                    <a:pt x="3621" y="608"/>
                    <a:pt x="3634" y="595"/>
                  </a:cubicBezTo>
                  <a:cubicBezTo>
                    <a:pt x="3913" y="326"/>
                    <a:pt x="3726" y="1"/>
                    <a:pt x="3463" y="1"/>
                  </a:cubicBezTo>
                  <a:lnTo>
                    <a:pt x="2004" y="1"/>
                  </a:lnTo>
                  <a:cubicBezTo>
                    <a:pt x="897" y="1"/>
                    <a:pt x="0" y="898"/>
                    <a:pt x="0" y="2005"/>
                  </a:cubicBezTo>
                  <a:lnTo>
                    <a:pt x="0" y="2964"/>
                  </a:lnTo>
                  <a:cubicBezTo>
                    <a:pt x="0" y="4071"/>
                    <a:pt x="897" y="4968"/>
                    <a:pt x="2004" y="4968"/>
                  </a:cubicBezTo>
                  <a:lnTo>
                    <a:pt x="14544" y="4968"/>
                  </a:lnTo>
                  <a:cubicBezTo>
                    <a:pt x="15651" y="4968"/>
                    <a:pt x="16552" y="4071"/>
                    <a:pt x="16552" y="2964"/>
                  </a:cubicBezTo>
                  <a:lnTo>
                    <a:pt x="16552" y="2005"/>
                  </a:lnTo>
                  <a:cubicBezTo>
                    <a:pt x="16552" y="898"/>
                    <a:pt x="15651" y="1"/>
                    <a:pt x="14544" y="1"/>
                  </a:cubicBezTo>
                  <a:lnTo>
                    <a:pt x="4774" y="1"/>
                  </a:lnTo>
                  <a:cubicBezTo>
                    <a:pt x="4772" y="1"/>
                    <a:pt x="4769" y="1"/>
                    <a:pt x="47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09"/>
            <p:cNvSpPr/>
            <p:nvPr/>
          </p:nvSpPr>
          <p:spPr>
            <a:xfrm>
              <a:off x="2148844" y="1527928"/>
              <a:ext cx="48182" cy="41281"/>
            </a:xfrm>
            <a:custGeom>
              <a:rect b="b" l="l" r="r" t="t"/>
              <a:pathLst>
                <a:path extrusionOk="0" h="1974" w="2304">
                  <a:moveTo>
                    <a:pt x="1321" y="619"/>
                  </a:moveTo>
                  <a:cubicBezTo>
                    <a:pt x="1412" y="619"/>
                    <a:pt x="1506" y="652"/>
                    <a:pt x="1581" y="728"/>
                  </a:cubicBezTo>
                  <a:cubicBezTo>
                    <a:pt x="1811" y="958"/>
                    <a:pt x="1647" y="1359"/>
                    <a:pt x="1318" y="1359"/>
                  </a:cubicBezTo>
                  <a:cubicBezTo>
                    <a:pt x="1115" y="1359"/>
                    <a:pt x="950" y="1191"/>
                    <a:pt x="950" y="988"/>
                  </a:cubicBezTo>
                  <a:lnTo>
                    <a:pt x="947" y="988"/>
                  </a:lnTo>
                  <a:cubicBezTo>
                    <a:pt x="947" y="766"/>
                    <a:pt x="1130" y="619"/>
                    <a:pt x="1321" y="619"/>
                  </a:cubicBezTo>
                  <a:close/>
                  <a:moveTo>
                    <a:pt x="1311" y="1"/>
                  </a:moveTo>
                  <a:cubicBezTo>
                    <a:pt x="1069" y="1"/>
                    <a:pt x="823" y="90"/>
                    <a:pt x="622" y="291"/>
                  </a:cubicBezTo>
                  <a:cubicBezTo>
                    <a:pt x="1" y="912"/>
                    <a:pt x="441" y="1973"/>
                    <a:pt x="1318" y="1973"/>
                  </a:cubicBezTo>
                  <a:cubicBezTo>
                    <a:pt x="1864" y="1973"/>
                    <a:pt x="2304" y="1533"/>
                    <a:pt x="2304" y="988"/>
                  </a:cubicBezTo>
                  <a:cubicBezTo>
                    <a:pt x="2304" y="394"/>
                    <a:pt x="1818" y="1"/>
                    <a:pt x="1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6" name="Google Shape;2176;p109"/>
          <p:cNvSpPr/>
          <p:nvPr/>
        </p:nvSpPr>
        <p:spPr>
          <a:xfrm>
            <a:off x="2899170" y="1510956"/>
            <a:ext cx="303526" cy="373545"/>
          </a:xfrm>
          <a:custGeom>
            <a:rect b="b" l="l" r="r" t="t"/>
            <a:pathLst>
              <a:path extrusionOk="0" h="21027" w="17088">
                <a:moveTo>
                  <a:pt x="6106" y="619"/>
                </a:moveTo>
                <a:cubicBezTo>
                  <a:pt x="6109" y="619"/>
                  <a:pt x="6111" y="619"/>
                  <a:pt x="6114" y="619"/>
                </a:cubicBezTo>
                <a:lnTo>
                  <a:pt x="11016" y="619"/>
                </a:lnTo>
                <a:cubicBezTo>
                  <a:pt x="11019" y="619"/>
                  <a:pt x="11021" y="619"/>
                  <a:pt x="11024" y="619"/>
                </a:cubicBezTo>
                <a:cubicBezTo>
                  <a:pt x="11862" y="619"/>
                  <a:pt x="12620" y="1121"/>
                  <a:pt x="12951" y="1893"/>
                </a:cubicBezTo>
                <a:lnTo>
                  <a:pt x="14781" y="6174"/>
                </a:lnTo>
                <a:cubicBezTo>
                  <a:pt x="13966" y="6378"/>
                  <a:pt x="13391" y="7110"/>
                  <a:pt x="13391" y="7951"/>
                </a:cubicBezTo>
                <a:lnTo>
                  <a:pt x="13391" y="10185"/>
                </a:lnTo>
                <a:lnTo>
                  <a:pt x="6581" y="10185"/>
                </a:lnTo>
                <a:cubicBezTo>
                  <a:pt x="6579" y="10185"/>
                  <a:pt x="6576" y="10185"/>
                  <a:pt x="6574" y="10185"/>
                </a:cubicBezTo>
                <a:cubicBezTo>
                  <a:pt x="6416" y="10185"/>
                  <a:pt x="6285" y="10299"/>
                  <a:pt x="6262" y="10455"/>
                </a:cubicBezTo>
                <a:cubicBezTo>
                  <a:pt x="6239" y="10639"/>
                  <a:pt x="6384" y="10800"/>
                  <a:pt x="6568" y="10803"/>
                </a:cubicBezTo>
                <a:lnTo>
                  <a:pt x="13710" y="10803"/>
                </a:lnTo>
                <a:cubicBezTo>
                  <a:pt x="14032" y="10803"/>
                  <a:pt x="14295" y="11063"/>
                  <a:pt x="14295" y="11385"/>
                </a:cubicBezTo>
                <a:lnTo>
                  <a:pt x="14295" y="12314"/>
                </a:lnTo>
                <a:cubicBezTo>
                  <a:pt x="14295" y="12636"/>
                  <a:pt x="14032" y="12896"/>
                  <a:pt x="13710" y="12896"/>
                </a:cubicBezTo>
                <a:lnTo>
                  <a:pt x="3378" y="12896"/>
                </a:lnTo>
                <a:cubicBezTo>
                  <a:pt x="3056" y="12896"/>
                  <a:pt x="2796" y="12636"/>
                  <a:pt x="2796" y="12314"/>
                </a:cubicBezTo>
                <a:lnTo>
                  <a:pt x="2796" y="11125"/>
                </a:lnTo>
                <a:cubicBezTo>
                  <a:pt x="2796" y="10948"/>
                  <a:pt x="2941" y="10803"/>
                  <a:pt x="3118" y="10803"/>
                </a:cubicBezTo>
                <a:lnTo>
                  <a:pt x="5306" y="10803"/>
                </a:lnTo>
                <a:cubicBezTo>
                  <a:pt x="5359" y="10803"/>
                  <a:pt x="5408" y="10777"/>
                  <a:pt x="5444" y="10737"/>
                </a:cubicBezTo>
                <a:cubicBezTo>
                  <a:pt x="5658" y="10478"/>
                  <a:pt x="5480" y="10185"/>
                  <a:pt x="5230" y="10185"/>
                </a:cubicBezTo>
                <a:lnTo>
                  <a:pt x="3739" y="10185"/>
                </a:lnTo>
                <a:lnTo>
                  <a:pt x="3739" y="7951"/>
                </a:lnTo>
                <a:cubicBezTo>
                  <a:pt x="3739" y="7110"/>
                  <a:pt x="3164" y="6378"/>
                  <a:pt x="2346" y="6174"/>
                </a:cubicBezTo>
                <a:lnTo>
                  <a:pt x="4179" y="1890"/>
                </a:lnTo>
                <a:cubicBezTo>
                  <a:pt x="4510" y="1121"/>
                  <a:pt x="5265" y="619"/>
                  <a:pt x="6106" y="619"/>
                </a:cubicBezTo>
                <a:close/>
                <a:moveTo>
                  <a:pt x="1886" y="6726"/>
                </a:moveTo>
                <a:cubicBezTo>
                  <a:pt x="2546" y="6726"/>
                  <a:pt x="3082" y="7275"/>
                  <a:pt x="3082" y="7945"/>
                </a:cubicBezTo>
                <a:lnTo>
                  <a:pt x="3082" y="10215"/>
                </a:lnTo>
                <a:cubicBezTo>
                  <a:pt x="2550" y="10350"/>
                  <a:pt x="2175" y="10829"/>
                  <a:pt x="2178" y="11381"/>
                </a:cubicBezTo>
                <a:lnTo>
                  <a:pt x="2178" y="12304"/>
                </a:lnTo>
                <a:cubicBezTo>
                  <a:pt x="2175" y="12856"/>
                  <a:pt x="2550" y="13336"/>
                  <a:pt x="3082" y="13471"/>
                </a:cubicBezTo>
                <a:lnTo>
                  <a:pt x="3082" y="14210"/>
                </a:lnTo>
                <a:lnTo>
                  <a:pt x="1682" y="14210"/>
                </a:lnTo>
                <a:cubicBezTo>
                  <a:pt x="1416" y="14210"/>
                  <a:pt x="1193" y="14003"/>
                  <a:pt x="1173" y="13734"/>
                </a:cubicBezTo>
                <a:lnTo>
                  <a:pt x="693" y="8050"/>
                </a:lnTo>
                <a:cubicBezTo>
                  <a:pt x="664" y="7712"/>
                  <a:pt x="776" y="7373"/>
                  <a:pt x="1006" y="7120"/>
                </a:cubicBezTo>
                <a:cubicBezTo>
                  <a:pt x="1229" y="6871"/>
                  <a:pt x="1548" y="6726"/>
                  <a:pt x="1883" y="6726"/>
                </a:cubicBezTo>
                <a:close/>
                <a:moveTo>
                  <a:pt x="15075" y="6719"/>
                </a:moveTo>
                <a:cubicBezTo>
                  <a:pt x="15117" y="6719"/>
                  <a:pt x="15159" y="6721"/>
                  <a:pt x="15201" y="6726"/>
                </a:cubicBezTo>
                <a:cubicBezTo>
                  <a:pt x="15592" y="6726"/>
                  <a:pt x="15957" y="6920"/>
                  <a:pt x="16177" y="7242"/>
                </a:cubicBezTo>
                <a:cubicBezTo>
                  <a:pt x="16318" y="7446"/>
                  <a:pt x="16394" y="7692"/>
                  <a:pt x="16394" y="7942"/>
                </a:cubicBezTo>
                <a:lnTo>
                  <a:pt x="16394" y="8050"/>
                </a:lnTo>
                <a:lnTo>
                  <a:pt x="15914" y="13734"/>
                </a:lnTo>
                <a:cubicBezTo>
                  <a:pt x="15895" y="14000"/>
                  <a:pt x="15675" y="14210"/>
                  <a:pt x="15405" y="14210"/>
                </a:cubicBezTo>
                <a:lnTo>
                  <a:pt x="14006" y="14210"/>
                </a:lnTo>
                <a:lnTo>
                  <a:pt x="14006" y="13471"/>
                </a:lnTo>
                <a:cubicBezTo>
                  <a:pt x="14538" y="13336"/>
                  <a:pt x="14912" y="12856"/>
                  <a:pt x="14909" y="12304"/>
                </a:cubicBezTo>
                <a:lnTo>
                  <a:pt x="14909" y="11381"/>
                </a:lnTo>
                <a:cubicBezTo>
                  <a:pt x="14912" y="10829"/>
                  <a:pt x="14538" y="10350"/>
                  <a:pt x="14006" y="10215"/>
                </a:cubicBezTo>
                <a:lnTo>
                  <a:pt x="14006" y="7813"/>
                </a:lnTo>
                <a:cubicBezTo>
                  <a:pt x="13993" y="7206"/>
                  <a:pt x="14486" y="6719"/>
                  <a:pt x="15075" y="6719"/>
                </a:cubicBezTo>
                <a:close/>
                <a:moveTo>
                  <a:pt x="15116" y="14828"/>
                </a:moveTo>
                <a:lnTo>
                  <a:pt x="15116" y="20311"/>
                </a:lnTo>
                <a:cubicBezTo>
                  <a:pt x="15116" y="20367"/>
                  <a:pt x="15070" y="20413"/>
                  <a:pt x="15014" y="20413"/>
                </a:cubicBezTo>
                <a:lnTo>
                  <a:pt x="15014" y="20409"/>
                </a:lnTo>
                <a:lnTo>
                  <a:pt x="14932" y="20409"/>
                </a:lnTo>
                <a:cubicBezTo>
                  <a:pt x="14886" y="20409"/>
                  <a:pt x="14843" y="20380"/>
                  <a:pt x="14833" y="20334"/>
                </a:cubicBezTo>
                <a:lnTo>
                  <a:pt x="13516" y="14828"/>
                </a:lnTo>
                <a:close/>
                <a:moveTo>
                  <a:pt x="6114" y="1"/>
                </a:moveTo>
                <a:cubicBezTo>
                  <a:pt x="5027" y="1"/>
                  <a:pt x="4044" y="648"/>
                  <a:pt x="3621" y="1650"/>
                </a:cubicBezTo>
                <a:lnTo>
                  <a:pt x="1705" y="6138"/>
                </a:lnTo>
                <a:cubicBezTo>
                  <a:pt x="716" y="6250"/>
                  <a:pt x="0" y="7127"/>
                  <a:pt x="86" y="8119"/>
                </a:cubicBezTo>
                <a:lnTo>
                  <a:pt x="578" y="13803"/>
                </a:lnTo>
                <a:cubicBezTo>
                  <a:pt x="615" y="14272"/>
                  <a:pt x="943" y="14673"/>
                  <a:pt x="1400" y="14798"/>
                </a:cubicBezTo>
                <a:lnTo>
                  <a:pt x="1400" y="15770"/>
                </a:lnTo>
                <a:cubicBezTo>
                  <a:pt x="1400" y="15770"/>
                  <a:pt x="1508" y="16079"/>
                  <a:pt x="1679" y="16079"/>
                </a:cubicBezTo>
                <a:cubicBezTo>
                  <a:pt x="1681" y="16079"/>
                  <a:pt x="1683" y="16079"/>
                  <a:pt x="1685" y="16079"/>
                </a:cubicBezTo>
                <a:cubicBezTo>
                  <a:pt x="1853" y="16079"/>
                  <a:pt x="1984" y="15936"/>
                  <a:pt x="1975" y="15770"/>
                </a:cubicBezTo>
                <a:lnTo>
                  <a:pt x="1975" y="14828"/>
                </a:lnTo>
                <a:lnTo>
                  <a:pt x="3581" y="14828"/>
                </a:lnTo>
                <a:lnTo>
                  <a:pt x="2267" y="20334"/>
                </a:lnTo>
                <a:cubicBezTo>
                  <a:pt x="2257" y="20380"/>
                  <a:pt x="2215" y="20413"/>
                  <a:pt x="2169" y="20413"/>
                </a:cubicBezTo>
                <a:lnTo>
                  <a:pt x="2086" y="20413"/>
                </a:lnTo>
                <a:cubicBezTo>
                  <a:pt x="2034" y="20413"/>
                  <a:pt x="1975" y="20311"/>
                  <a:pt x="1975" y="20311"/>
                </a:cubicBezTo>
                <a:lnTo>
                  <a:pt x="1975" y="17085"/>
                </a:lnTo>
                <a:cubicBezTo>
                  <a:pt x="1975" y="16937"/>
                  <a:pt x="1876" y="16809"/>
                  <a:pt x="1732" y="16773"/>
                </a:cubicBezTo>
                <a:cubicBezTo>
                  <a:pt x="1709" y="16768"/>
                  <a:pt x="1686" y="16765"/>
                  <a:pt x="1664" y="16765"/>
                </a:cubicBezTo>
                <a:cubicBezTo>
                  <a:pt x="1498" y="16765"/>
                  <a:pt x="1357" y="16901"/>
                  <a:pt x="1357" y="17075"/>
                </a:cubicBezTo>
                <a:lnTo>
                  <a:pt x="1357" y="20311"/>
                </a:lnTo>
                <a:cubicBezTo>
                  <a:pt x="1357" y="20708"/>
                  <a:pt x="1679" y="21027"/>
                  <a:pt x="2073" y="21027"/>
                </a:cubicBezTo>
                <a:lnTo>
                  <a:pt x="2155" y="21027"/>
                </a:lnTo>
                <a:cubicBezTo>
                  <a:pt x="2487" y="21027"/>
                  <a:pt x="2776" y="20800"/>
                  <a:pt x="2852" y="20475"/>
                </a:cubicBezTo>
                <a:lnTo>
                  <a:pt x="4199" y="14828"/>
                </a:lnTo>
                <a:lnTo>
                  <a:pt x="10586" y="14828"/>
                </a:lnTo>
                <a:cubicBezTo>
                  <a:pt x="10743" y="14828"/>
                  <a:pt x="10878" y="14713"/>
                  <a:pt x="10901" y="14558"/>
                </a:cubicBezTo>
                <a:cubicBezTo>
                  <a:pt x="10924" y="14374"/>
                  <a:pt x="10783" y="14210"/>
                  <a:pt x="10599" y="14210"/>
                </a:cubicBezTo>
                <a:lnTo>
                  <a:pt x="3739" y="14210"/>
                </a:lnTo>
                <a:lnTo>
                  <a:pt x="3739" y="13513"/>
                </a:lnTo>
                <a:lnTo>
                  <a:pt x="13391" y="13513"/>
                </a:lnTo>
                <a:lnTo>
                  <a:pt x="13391" y="14210"/>
                </a:lnTo>
                <a:lnTo>
                  <a:pt x="11939" y="14210"/>
                </a:lnTo>
                <a:cubicBezTo>
                  <a:pt x="11937" y="14210"/>
                  <a:pt x="11935" y="14210"/>
                  <a:pt x="11932" y="14210"/>
                </a:cubicBezTo>
                <a:cubicBezTo>
                  <a:pt x="11774" y="14210"/>
                  <a:pt x="11643" y="14324"/>
                  <a:pt x="11620" y="14479"/>
                </a:cubicBezTo>
                <a:cubicBezTo>
                  <a:pt x="11597" y="14663"/>
                  <a:pt x="11742" y="14824"/>
                  <a:pt x="11926" y="14828"/>
                </a:cubicBezTo>
                <a:lnTo>
                  <a:pt x="12875" y="14828"/>
                </a:lnTo>
                <a:lnTo>
                  <a:pt x="14226" y="20475"/>
                </a:lnTo>
                <a:cubicBezTo>
                  <a:pt x="14305" y="20800"/>
                  <a:pt x="14594" y="21027"/>
                  <a:pt x="14925" y="21027"/>
                </a:cubicBezTo>
                <a:lnTo>
                  <a:pt x="15014" y="21027"/>
                </a:lnTo>
                <a:cubicBezTo>
                  <a:pt x="15408" y="21027"/>
                  <a:pt x="15730" y="20705"/>
                  <a:pt x="15730" y="20311"/>
                </a:cubicBezTo>
                <a:lnTo>
                  <a:pt x="15730" y="14798"/>
                </a:lnTo>
                <a:cubicBezTo>
                  <a:pt x="16187" y="14673"/>
                  <a:pt x="16516" y="14276"/>
                  <a:pt x="16555" y="13803"/>
                </a:cubicBezTo>
                <a:lnTo>
                  <a:pt x="17044" y="8119"/>
                </a:lnTo>
                <a:cubicBezTo>
                  <a:pt x="17087" y="7606"/>
                  <a:pt x="16916" y="7097"/>
                  <a:pt x="16568" y="6719"/>
                </a:cubicBezTo>
                <a:cubicBezTo>
                  <a:pt x="16269" y="6394"/>
                  <a:pt x="15862" y="6187"/>
                  <a:pt x="15425" y="6138"/>
                </a:cubicBezTo>
                <a:lnTo>
                  <a:pt x="13509" y="1650"/>
                </a:lnTo>
                <a:cubicBezTo>
                  <a:pt x="13082" y="648"/>
                  <a:pt x="12100" y="1"/>
                  <a:pt x="110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7" name="Google Shape;2177;p109"/>
          <p:cNvGrpSpPr/>
          <p:nvPr/>
        </p:nvGrpSpPr>
        <p:grpSpPr>
          <a:xfrm>
            <a:off x="3454159" y="1590452"/>
            <a:ext cx="374268" cy="294049"/>
            <a:chOff x="3014245" y="1508521"/>
            <a:chExt cx="440626" cy="346144"/>
          </a:xfrm>
        </p:grpSpPr>
        <p:sp>
          <p:nvSpPr>
            <p:cNvPr id="2178" name="Google Shape;2178;p109"/>
            <p:cNvSpPr/>
            <p:nvPr/>
          </p:nvSpPr>
          <p:spPr>
            <a:xfrm>
              <a:off x="3014245" y="1508521"/>
              <a:ext cx="440626" cy="346144"/>
            </a:xfrm>
            <a:custGeom>
              <a:rect b="b" l="l" r="r" t="t"/>
              <a:pathLst>
                <a:path extrusionOk="0" h="16552" w="21070">
                  <a:moveTo>
                    <a:pt x="2182" y="3985"/>
                  </a:moveTo>
                  <a:lnTo>
                    <a:pt x="2182" y="4028"/>
                  </a:lnTo>
                  <a:lnTo>
                    <a:pt x="3552" y="4028"/>
                  </a:lnTo>
                  <a:cubicBezTo>
                    <a:pt x="3556" y="4028"/>
                    <a:pt x="3559" y="4028"/>
                    <a:pt x="3563" y="4028"/>
                  </a:cubicBezTo>
                  <a:cubicBezTo>
                    <a:pt x="3753" y="4028"/>
                    <a:pt x="3932" y="4116"/>
                    <a:pt x="4052" y="4265"/>
                  </a:cubicBezTo>
                  <a:lnTo>
                    <a:pt x="4942" y="5382"/>
                  </a:lnTo>
                  <a:cubicBezTo>
                    <a:pt x="5034" y="5493"/>
                    <a:pt x="5096" y="5779"/>
                    <a:pt x="5096" y="5779"/>
                  </a:cubicBezTo>
                  <a:lnTo>
                    <a:pt x="5096" y="8010"/>
                  </a:lnTo>
                  <a:lnTo>
                    <a:pt x="1706" y="8010"/>
                  </a:lnTo>
                  <a:lnTo>
                    <a:pt x="1538" y="4659"/>
                  </a:lnTo>
                  <a:cubicBezTo>
                    <a:pt x="1528" y="4485"/>
                    <a:pt x="1591" y="4311"/>
                    <a:pt x="1712" y="4186"/>
                  </a:cubicBezTo>
                  <a:cubicBezTo>
                    <a:pt x="1834" y="4058"/>
                    <a:pt x="2001" y="3985"/>
                    <a:pt x="2179" y="3985"/>
                  </a:cubicBezTo>
                  <a:close/>
                  <a:moveTo>
                    <a:pt x="18931" y="3985"/>
                  </a:moveTo>
                  <a:lnTo>
                    <a:pt x="18931" y="4025"/>
                  </a:lnTo>
                  <a:lnTo>
                    <a:pt x="18904" y="4025"/>
                  </a:lnTo>
                  <a:cubicBezTo>
                    <a:pt x="19029" y="4025"/>
                    <a:pt x="19148" y="4061"/>
                    <a:pt x="19253" y="4127"/>
                  </a:cubicBezTo>
                  <a:cubicBezTo>
                    <a:pt x="19440" y="4251"/>
                    <a:pt x="19552" y="4468"/>
                    <a:pt x="19538" y="4695"/>
                  </a:cubicBezTo>
                  <a:lnTo>
                    <a:pt x="19374" y="8010"/>
                  </a:lnTo>
                  <a:lnTo>
                    <a:pt x="16020" y="8010"/>
                  </a:lnTo>
                  <a:lnTo>
                    <a:pt x="16020" y="5779"/>
                  </a:lnTo>
                  <a:cubicBezTo>
                    <a:pt x="16030" y="5635"/>
                    <a:pt x="16082" y="5497"/>
                    <a:pt x="16171" y="5382"/>
                  </a:cubicBezTo>
                  <a:lnTo>
                    <a:pt x="17065" y="4265"/>
                  </a:lnTo>
                  <a:cubicBezTo>
                    <a:pt x="17186" y="4113"/>
                    <a:pt x="17367" y="4025"/>
                    <a:pt x="17561" y="3985"/>
                  </a:cubicBezTo>
                  <a:close/>
                  <a:moveTo>
                    <a:pt x="4856" y="14416"/>
                  </a:moveTo>
                  <a:lnTo>
                    <a:pt x="4396" y="15908"/>
                  </a:lnTo>
                  <a:cubicBezTo>
                    <a:pt x="4390" y="15924"/>
                    <a:pt x="4377" y="15934"/>
                    <a:pt x="4357" y="15937"/>
                  </a:cubicBezTo>
                  <a:lnTo>
                    <a:pt x="3812" y="15937"/>
                  </a:lnTo>
                  <a:cubicBezTo>
                    <a:pt x="3795" y="15934"/>
                    <a:pt x="3779" y="15924"/>
                    <a:pt x="3772" y="15908"/>
                  </a:cubicBezTo>
                  <a:lnTo>
                    <a:pt x="3316" y="14416"/>
                  </a:lnTo>
                  <a:close/>
                  <a:moveTo>
                    <a:pt x="17801" y="14416"/>
                  </a:moveTo>
                  <a:lnTo>
                    <a:pt x="17341" y="15908"/>
                  </a:lnTo>
                  <a:cubicBezTo>
                    <a:pt x="17334" y="15924"/>
                    <a:pt x="17318" y="15934"/>
                    <a:pt x="17301" y="15937"/>
                  </a:cubicBezTo>
                  <a:lnTo>
                    <a:pt x="16756" y="15937"/>
                  </a:lnTo>
                  <a:cubicBezTo>
                    <a:pt x="16736" y="15934"/>
                    <a:pt x="16723" y="15924"/>
                    <a:pt x="16716" y="15908"/>
                  </a:cubicBezTo>
                  <a:lnTo>
                    <a:pt x="16256" y="14416"/>
                  </a:lnTo>
                  <a:close/>
                  <a:moveTo>
                    <a:pt x="15616" y="0"/>
                  </a:moveTo>
                  <a:cubicBezTo>
                    <a:pt x="15593" y="0"/>
                    <a:pt x="15573" y="10"/>
                    <a:pt x="15557" y="23"/>
                  </a:cubicBezTo>
                  <a:cubicBezTo>
                    <a:pt x="15284" y="293"/>
                    <a:pt x="15468" y="618"/>
                    <a:pt x="15731" y="618"/>
                  </a:cubicBezTo>
                  <a:lnTo>
                    <a:pt x="17318" y="618"/>
                  </a:lnTo>
                  <a:cubicBezTo>
                    <a:pt x="17485" y="618"/>
                    <a:pt x="17620" y="753"/>
                    <a:pt x="17620" y="920"/>
                  </a:cubicBezTo>
                  <a:lnTo>
                    <a:pt x="17620" y="2004"/>
                  </a:lnTo>
                  <a:cubicBezTo>
                    <a:pt x="17620" y="2086"/>
                    <a:pt x="17643" y="2165"/>
                    <a:pt x="17686" y="2238"/>
                  </a:cubicBezTo>
                  <a:lnTo>
                    <a:pt x="18392" y="3410"/>
                  </a:lnTo>
                  <a:lnTo>
                    <a:pt x="17278" y="3410"/>
                  </a:lnTo>
                  <a:cubicBezTo>
                    <a:pt x="17088" y="3410"/>
                    <a:pt x="16907" y="3496"/>
                    <a:pt x="16785" y="3647"/>
                  </a:cubicBezTo>
                  <a:lnTo>
                    <a:pt x="15714" y="4991"/>
                  </a:lnTo>
                  <a:cubicBezTo>
                    <a:pt x="15537" y="5211"/>
                    <a:pt x="15442" y="5487"/>
                    <a:pt x="15442" y="5769"/>
                  </a:cubicBezTo>
                  <a:lnTo>
                    <a:pt x="15442" y="8010"/>
                  </a:lnTo>
                  <a:lnTo>
                    <a:pt x="7350" y="8010"/>
                  </a:lnTo>
                  <a:cubicBezTo>
                    <a:pt x="7348" y="8010"/>
                    <a:pt x="7345" y="8010"/>
                    <a:pt x="7343" y="8010"/>
                  </a:cubicBezTo>
                  <a:cubicBezTo>
                    <a:pt x="7198" y="8010"/>
                    <a:pt x="7070" y="8111"/>
                    <a:pt x="7038" y="8250"/>
                  </a:cubicBezTo>
                  <a:cubicBezTo>
                    <a:pt x="6995" y="8444"/>
                    <a:pt x="7140" y="8624"/>
                    <a:pt x="7337" y="8628"/>
                  </a:cubicBezTo>
                  <a:lnTo>
                    <a:pt x="19673" y="8628"/>
                  </a:lnTo>
                  <a:cubicBezTo>
                    <a:pt x="20104" y="8628"/>
                    <a:pt x="20455" y="8976"/>
                    <a:pt x="20455" y="9406"/>
                  </a:cubicBezTo>
                  <a:lnTo>
                    <a:pt x="20455" y="11381"/>
                  </a:lnTo>
                  <a:cubicBezTo>
                    <a:pt x="20455" y="11558"/>
                    <a:pt x="20307" y="11706"/>
                    <a:pt x="20130" y="11706"/>
                  </a:cubicBezTo>
                  <a:lnTo>
                    <a:pt x="16256" y="11706"/>
                  </a:lnTo>
                  <a:cubicBezTo>
                    <a:pt x="16253" y="11706"/>
                    <a:pt x="16250" y="11705"/>
                    <a:pt x="16247" y="11705"/>
                  </a:cubicBezTo>
                  <a:cubicBezTo>
                    <a:pt x="16211" y="11705"/>
                    <a:pt x="16182" y="11721"/>
                    <a:pt x="16158" y="11745"/>
                  </a:cubicBezTo>
                  <a:cubicBezTo>
                    <a:pt x="15912" y="12008"/>
                    <a:pt x="16095" y="12320"/>
                    <a:pt x="16348" y="12320"/>
                  </a:cubicBezTo>
                  <a:lnTo>
                    <a:pt x="19995" y="12320"/>
                  </a:lnTo>
                  <a:cubicBezTo>
                    <a:pt x="20248" y="12320"/>
                    <a:pt x="20455" y="12527"/>
                    <a:pt x="20455" y="12780"/>
                  </a:cubicBezTo>
                  <a:lnTo>
                    <a:pt x="20455" y="13299"/>
                  </a:lnTo>
                  <a:cubicBezTo>
                    <a:pt x="20455" y="13552"/>
                    <a:pt x="20248" y="13759"/>
                    <a:pt x="19995" y="13759"/>
                  </a:cubicBezTo>
                  <a:lnTo>
                    <a:pt x="1118" y="13759"/>
                  </a:lnTo>
                  <a:cubicBezTo>
                    <a:pt x="865" y="13759"/>
                    <a:pt x="661" y="13552"/>
                    <a:pt x="661" y="13299"/>
                  </a:cubicBezTo>
                  <a:lnTo>
                    <a:pt x="661" y="12511"/>
                  </a:lnTo>
                  <a:cubicBezTo>
                    <a:pt x="661" y="12406"/>
                    <a:pt x="743" y="12323"/>
                    <a:pt x="848" y="12323"/>
                  </a:cubicBezTo>
                  <a:lnTo>
                    <a:pt x="15172" y="12323"/>
                  </a:lnTo>
                  <a:cubicBezTo>
                    <a:pt x="15208" y="12323"/>
                    <a:pt x="15245" y="12307"/>
                    <a:pt x="15271" y="12281"/>
                  </a:cubicBezTo>
                  <a:cubicBezTo>
                    <a:pt x="15517" y="12018"/>
                    <a:pt x="15333" y="11706"/>
                    <a:pt x="15080" y="11706"/>
                  </a:cubicBezTo>
                  <a:lnTo>
                    <a:pt x="983" y="11706"/>
                  </a:lnTo>
                  <a:cubicBezTo>
                    <a:pt x="806" y="11706"/>
                    <a:pt x="661" y="11561"/>
                    <a:pt x="661" y="11384"/>
                  </a:cubicBezTo>
                  <a:lnTo>
                    <a:pt x="661" y="8949"/>
                  </a:lnTo>
                  <a:cubicBezTo>
                    <a:pt x="661" y="8769"/>
                    <a:pt x="802" y="8628"/>
                    <a:pt x="983" y="8628"/>
                  </a:cubicBezTo>
                  <a:lnTo>
                    <a:pt x="6092" y="8628"/>
                  </a:lnTo>
                  <a:cubicBezTo>
                    <a:pt x="6128" y="8628"/>
                    <a:pt x="6164" y="8611"/>
                    <a:pt x="6190" y="8585"/>
                  </a:cubicBezTo>
                  <a:cubicBezTo>
                    <a:pt x="6437" y="8322"/>
                    <a:pt x="6253" y="8010"/>
                    <a:pt x="6000" y="8010"/>
                  </a:cubicBezTo>
                  <a:lnTo>
                    <a:pt x="5711" y="8010"/>
                  </a:lnTo>
                  <a:lnTo>
                    <a:pt x="5711" y="5769"/>
                  </a:lnTo>
                  <a:cubicBezTo>
                    <a:pt x="5711" y="5487"/>
                    <a:pt x="5612" y="5211"/>
                    <a:pt x="5431" y="4991"/>
                  </a:cubicBezTo>
                  <a:lnTo>
                    <a:pt x="4525" y="3874"/>
                  </a:lnTo>
                  <a:cubicBezTo>
                    <a:pt x="4288" y="3581"/>
                    <a:pt x="3930" y="3410"/>
                    <a:pt x="3552" y="3410"/>
                  </a:cubicBezTo>
                  <a:lnTo>
                    <a:pt x="2708" y="3410"/>
                  </a:lnTo>
                  <a:lnTo>
                    <a:pt x="3362" y="2346"/>
                  </a:lnTo>
                  <a:cubicBezTo>
                    <a:pt x="3447" y="2205"/>
                    <a:pt x="3493" y="2044"/>
                    <a:pt x="3493" y="1876"/>
                  </a:cubicBezTo>
                  <a:lnTo>
                    <a:pt x="3493" y="1219"/>
                  </a:lnTo>
                  <a:cubicBezTo>
                    <a:pt x="3493" y="887"/>
                    <a:pt x="3762" y="618"/>
                    <a:pt x="4094" y="618"/>
                  </a:cubicBezTo>
                  <a:lnTo>
                    <a:pt x="14417" y="618"/>
                  </a:lnTo>
                  <a:cubicBezTo>
                    <a:pt x="14419" y="618"/>
                    <a:pt x="14421" y="618"/>
                    <a:pt x="14424" y="618"/>
                  </a:cubicBezTo>
                  <a:cubicBezTo>
                    <a:pt x="14569" y="618"/>
                    <a:pt x="14693" y="517"/>
                    <a:pt x="14729" y="378"/>
                  </a:cubicBezTo>
                  <a:cubicBezTo>
                    <a:pt x="14771" y="186"/>
                    <a:pt x="14626" y="4"/>
                    <a:pt x="14432" y="4"/>
                  </a:cubicBezTo>
                  <a:cubicBezTo>
                    <a:pt x="14430" y="4"/>
                    <a:pt x="14428" y="4"/>
                    <a:pt x="14427" y="4"/>
                  </a:cubicBezTo>
                  <a:lnTo>
                    <a:pt x="4094" y="4"/>
                  </a:lnTo>
                  <a:cubicBezTo>
                    <a:pt x="3421" y="4"/>
                    <a:pt x="2879" y="546"/>
                    <a:pt x="2879" y="1219"/>
                  </a:cubicBezTo>
                  <a:lnTo>
                    <a:pt x="2879" y="1886"/>
                  </a:lnTo>
                  <a:cubicBezTo>
                    <a:pt x="2879" y="1939"/>
                    <a:pt x="2862" y="1991"/>
                    <a:pt x="2836" y="2037"/>
                  </a:cubicBezTo>
                  <a:lnTo>
                    <a:pt x="1988" y="3440"/>
                  </a:lnTo>
                  <a:cubicBezTo>
                    <a:pt x="1348" y="3535"/>
                    <a:pt x="881" y="4100"/>
                    <a:pt x="914" y="4748"/>
                  </a:cubicBezTo>
                  <a:lnTo>
                    <a:pt x="1082" y="8092"/>
                  </a:lnTo>
                  <a:cubicBezTo>
                    <a:pt x="451" y="8240"/>
                    <a:pt x="4" y="8805"/>
                    <a:pt x="4" y="9455"/>
                  </a:cubicBezTo>
                  <a:lnTo>
                    <a:pt x="4" y="10967"/>
                  </a:lnTo>
                  <a:cubicBezTo>
                    <a:pt x="4" y="11341"/>
                    <a:pt x="155" y="11703"/>
                    <a:pt x="428" y="11962"/>
                  </a:cubicBezTo>
                  <a:cubicBezTo>
                    <a:pt x="158" y="12163"/>
                    <a:pt x="1" y="12478"/>
                    <a:pt x="4" y="12816"/>
                  </a:cubicBezTo>
                  <a:lnTo>
                    <a:pt x="4" y="13342"/>
                  </a:lnTo>
                  <a:cubicBezTo>
                    <a:pt x="4" y="13937"/>
                    <a:pt x="484" y="14416"/>
                    <a:pt x="1078" y="14416"/>
                  </a:cubicBezTo>
                  <a:lnTo>
                    <a:pt x="2649" y="14416"/>
                  </a:lnTo>
                  <a:lnTo>
                    <a:pt x="3168" y="16092"/>
                  </a:lnTo>
                  <a:cubicBezTo>
                    <a:pt x="3253" y="16364"/>
                    <a:pt x="3506" y="16552"/>
                    <a:pt x="3795" y="16552"/>
                  </a:cubicBezTo>
                  <a:lnTo>
                    <a:pt x="4350" y="16552"/>
                  </a:lnTo>
                  <a:cubicBezTo>
                    <a:pt x="4636" y="16552"/>
                    <a:pt x="4893" y="16364"/>
                    <a:pt x="4978" y="16092"/>
                  </a:cubicBezTo>
                  <a:lnTo>
                    <a:pt x="5497" y="14416"/>
                  </a:lnTo>
                  <a:lnTo>
                    <a:pt x="15619" y="14416"/>
                  </a:lnTo>
                  <a:lnTo>
                    <a:pt x="16138" y="16092"/>
                  </a:lnTo>
                  <a:cubicBezTo>
                    <a:pt x="16220" y="16364"/>
                    <a:pt x="16477" y="16552"/>
                    <a:pt x="16762" y="16552"/>
                  </a:cubicBezTo>
                  <a:lnTo>
                    <a:pt x="17321" y="16552"/>
                  </a:lnTo>
                  <a:cubicBezTo>
                    <a:pt x="17607" y="16552"/>
                    <a:pt x="17860" y="16364"/>
                    <a:pt x="17945" y="16092"/>
                  </a:cubicBezTo>
                  <a:lnTo>
                    <a:pt x="18464" y="14416"/>
                  </a:lnTo>
                  <a:lnTo>
                    <a:pt x="19995" y="14416"/>
                  </a:lnTo>
                  <a:cubicBezTo>
                    <a:pt x="20590" y="14416"/>
                    <a:pt x="21069" y="13937"/>
                    <a:pt x="21069" y="13342"/>
                  </a:cubicBezTo>
                  <a:lnTo>
                    <a:pt x="21069" y="12816"/>
                  </a:lnTo>
                  <a:cubicBezTo>
                    <a:pt x="21069" y="12481"/>
                    <a:pt x="20912" y="12166"/>
                    <a:pt x="20646" y="11965"/>
                  </a:cubicBezTo>
                  <a:cubicBezTo>
                    <a:pt x="20915" y="11703"/>
                    <a:pt x="21069" y="11344"/>
                    <a:pt x="21069" y="10967"/>
                  </a:cubicBezTo>
                  <a:lnTo>
                    <a:pt x="21069" y="9455"/>
                  </a:lnTo>
                  <a:cubicBezTo>
                    <a:pt x="21069" y="8821"/>
                    <a:pt x="20642" y="8266"/>
                    <a:pt x="20031" y="8102"/>
                  </a:cubicBezTo>
                  <a:lnTo>
                    <a:pt x="20199" y="4748"/>
                  </a:lnTo>
                  <a:cubicBezTo>
                    <a:pt x="20232" y="4100"/>
                    <a:pt x="19768" y="3535"/>
                    <a:pt x="19128" y="3440"/>
                  </a:cubicBezTo>
                  <a:lnTo>
                    <a:pt x="18277" y="2037"/>
                  </a:lnTo>
                  <a:cubicBezTo>
                    <a:pt x="18251" y="1991"/>
                    <a:pt x="18234" y="1939"/>
                    <a:pt x="18238" y="1886"/>
                  </a:cubicBezTo>
                  <a:lnTo>
                    <a:pt x="18238" y="326"/>
                  </a:lnTo>
                  <a:cubicBezTo>
                    <a:pt x="18238" y="145"/>
                    <a:pt x="18090" y="0"/>
                    <a:pt x="179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09"/>
            <p:cNvSpPr/>
            <p:nvPr/>
          </p:nvSpPr>
          <p:spPr>
            <a:xfrm>
              <a:off x="3199279" y="1543988"/>
              <a:ext cx="70622" cy="69116"/>
            </a:xfrm>
            <a:custGeom>
              <a:rect b="b" l="l" r="r" t="t"/>
              <a:pathLst>
                <a:path extrusionOk="0" h="3305" w="3377">
                  <a:moveTo>
                    <a:pt x="1693" y="1241"/>
                  </a:moveTo>
                  <a:cubicBezTo>
                    <a:pt x="2058" y="1241"/>
                    <a:pt x="2240" y="1686"/>
                    <a:pt x="1981" y="1944"/>
                  </a:cubicBezTo>
                  <a:cubicBezTo>
                    <a:pt x="1897" y="2029"/>
                    <a:pt x="1794" y="2067"/>
                    <a:pt x="1692" y="2067"/>
                  </a:cubicBezTo>
                  <a:cubicBezTo>
                    <a:pt x="1479" y="2067"/>
                    <a:pt x="1275" y="1901"/>
                    <a:pt x="1275" y="1652"/>
                  </a:cubicBezTo>
                  <a:cubicBezTo>
                    <a:pt x="1275" y="1425"/>
                    <a:pt x="1459" y="1241"/>
                    <a:pt x="1689" y="1241"/>
                  </a:cubicBezTo>
                  <a:cubicBezTo>
                    <a:pt x="1690" y="1241"/>
                    <a:pt x="1691" y="1241"/>
                    <a:pt x="1693" y="1241"/>
                  </a:cubicBezTo>
                  <a:close/>
                  <a:moveTo>
                    <a:pt x="1684" y="1"/>
                  </a:moveTo>
                  <a:cubicBezTo>
                    <a:pt x="1521" y="1"/>
                    <a:pt x="1380" y="136"/>
                    <a:pt x="1380" y="308"/>
                  </a:cubicBezTo>
                  <a:lnTo>
                    <a:pt x="1380" y="670"/>
                  </a:lnTo>
                  <a:cubicBezTo>
                    <a:pt x="1058" y="772"/>
                    <a:pt x="805" y="1021"/>
                    <a:pt x="706" y="1346"/>
                  </a:cubicBezTo>
                  <a:lnTo>
                    <a:pt x="355" y="1346"/>
                  </a:lnTo>
                  <a:cubicBezTo>
                    <a:pt x="352" y="1346"/>
                    <a:pt x="350" y="1346"/>
                    <a:pt x="348" y="1346"/>
                  </a:cubicBezTo>
                  <a:cubicBezTo>
                    <a:pt x="203" y="1346"/>
                    <a:pt x="75" y="1444"/>
                    <a:pt x="43" y="1586"/>
                  </a:cubicBezTo>
                  <a:cubicBezTo>
                    <a:pt x="0" y="1777"/>
                    <a:pt x="145" y="1961"/>
                    <a:pt x="345" y="1961"/>
                  </a:cubicBezTo>
                  <a:lnTo>
                    <a:pt x="703" y="1961"/>
                  </a:lnTo>
                  <a:cubicBezTo>
                    <a:pt x="805" y="2283"/>
                    <a:pt x="1058" y="2536"/>
                    <a:pt x="1380" y="2638"/>
                  </a:cubicBezTo>
                  <a:lnTo>
                    <a:pt x="1380" y="2996"/>
                  </a:lnTo>
                  <a:cubicBezTo>
                    <a:pt x="1380" y="3167"/>
                    <a:pt x="1518" y="3305"/>
                    <a:pt x="1689" y="3305"/>
                  </a:cubicBezTo>
                  <a:cubicBezTo>
                    <a:pt x="1860" y="3305"/>
                    <a:pt x="1998" y="3167"/>
                    <a:pt x="1998" y="2996"/>
                  </a:cubicBezTo>
                  <a:lnTo>
                    <a:pt x="1998" y="2638"/>
                  </a:lnTo>
                  <a:cubicBezTo>
                    <a:pt x="2316" y="2536"/>
                    <a:pt x="2569" y="2283"/>
                    <a:pt x="2671" y="1961"/>
                  </a:cubicBezTo>
                  <a:lnTo>
                    <a:pt x="3023" y="1961"/>
                  </a:lnTo>
                  <a:cubicBezTo>
                    <a:pt x="3025" y="1961"/>
                    <a:pt x="3027" y="1961"/>
                    <a:pt x="3030" y="1961"/>
                  </a:cubicBezTo>
                  <a:cubicBezTo>
                    <a:pt x="3174" y="1961"/>
                    <a:pt x="3299" y="1860"/>
                    <a:pt x="3335" y="1721"/>
                  </a:cubicBezTo>
                  <a:cubicBezTo>
                    <a:pt x="3377" y="1529"/>
                    <a:pt x="3232" y="1346"/>
                    <a:pt x="3038" y="1346"/>
                  </a:cubicBezTo>
                  <a:cubicBezTo>
                    <a:pt x="3036" y="1346"/>
                    <a:pt x="3034" y="1346"/>
                    <a:pt x="3032" y="1346"/>
                  </a:cubicBezTo>
                  <a:lnTo>
                    <a:pt x="2671" y="1346"/>
                  </a:lnTo>
                  <a:cubicBezTo>
                    <a:pt x="2569" y="1025"/>
                    <a:pt x="2320" y="772"/>
                    <a:pt x="1998" y="670"/>
                  </a:cubicBezTo>
                  <a:lnTo>
                    <a:pt x="1998" y="318"/>
                  </a:lnTo>
                  <a:cubicBezTo>
                    <a:pt x="1998" y="170"/>
                    <a:pt x="1899" y="42"/>
                    <a:pt x="1754" y="9"/>
                  </a:cubicBezTo>
                  <a:cubicBezTo>
                    <a:pt x="1731" y="4"/>
                    <a:pt x="1707" y="1"/>
                    <a:pt x="16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109"/>
          <p:cNvGrpSpPr/>
          <p:nvPr/>
        </p:nvGrpSpPr>
        <p:grpSpPr>
          <a:xfrm>
            <a:off x="4137033" y="1510953"/>
            <a:ext cx="295471" cy="373548"/>
            <a:chOff x="3583671" y="1508584"/>
            <a:chExt cx="347859" cy="439727"/>
          </a:xfrm>
        </p:grpSpPr>
        <p:sp>
          <p:nvSpPr>
            <p:cNvPr id="2181" name="Google Shape;2181;p109"/>
            <p:cNvSpPr/>
            <p:nvPr/>
          </p:nvSpPr>
          <p:spPr>
            <a:xfrm>
              <a:off x="3583671" y="1508584"/>
              <a:ext cx="347859" cy="439727"/>
            </a:xfrm>
            <a:custGeom>
              <a:rect b="b" l="l" r="r" t="t"/>
              <a:pathLst>
                <a:path extrusionOk="0" h="21027" w="16634">
                  <a:moveTo>
                    <a:pt x="14866" y="615"/>
                  </a:moveTo>
                  <a:cubicBezTo>
                    <a:pt x="15501" y="615"/>
                    <a:pt x="16016" y="1131"/>
                    <a:pt x="16016" y="1765"/>
                  </a:cubicBezTo>
                  <a:lnTo>
                    <a:pt x="16016" y="9774"/>
                  </a:lnTo>
                  <a:cubicBezTo>
                    <a:pt x="16016" y="10408"/>
                    <a:pt x="15501" y="10924"/>
                    <a:pt x="14866" y="10924"/>
                  </a:cubicBezTo>
                  <a:lnTo>
                    <a:pt x="1768" y="10924"/>
                  </a:lnTo>
                  <a:cubicBezTo>
                    <a:pt x="1131" y="10924"/>
                    <a:pt x="618" y="10408"/>
                    <a:pt x="618" y="9774"/>
                  </a:cubicBezTo>
                  <a:lnTo>
                    <a:pt x="618" y="1765"/>
                  </a:lnTo>
                  <a:cubicBezTo>
                    <a:pt x="618" y="1131"/>
                    <a:pt x="1131" y="615"/>
                    <a:pt x="1768" y="615"/>
                  </a:cubicBezTo>
                  <a:close/>
                  <a:moveTo>
                    <a:pt x="14298" y="11539"/>
                  </a:moveTo>
                  <a:lnTo>
                    <a:pt x="15188" y="20409"/>
                  </a:lnTo>
                  <a:lnTo>
                    <a:pt x="15093" y="20409"/>
                  </a:lnTo>
                  <a:lnTo>
                    <a:pt x="12527" y="11539"/>
                  </a:lnTo>
                  <a:close/>
                  <a:moveTo>
                    <a:pt x="1768" y="1"/>
                  </a:moveTo>
                  <a:cubicBezTo>
                    <a:pt x="792" y="1"/>
                    <a:pt x="0" y="789"/>
                    <a:pt x="0" y="1765"/>
                  </a:cubicBezTo>
                  <a:lnTo>
                    <a:pt x="0" y="9781"/>
                  </a:lnTo>
                  <a:cubicBezTo>
                    <a:pt x="0" y="10750"/>
                    <a:pt x="786" y="11539"/>
                    <a:pt x="1758" y="11545"/>
                  </a:cubicBezTo>
                  <a:lnTo>
                    <a:pt x="864" y="20461"/>
                  </a:lnTo>
                  <a:cubicBezTo>
                    <a:pt x="832" y="20765"/>
                    <a:pt x="1072" y="21027"/>
                    <a:pt x="1378" y="21027"/>
                  </a:cubicBezTo>
                  <a:cubicBezTo>
                    <a:pt x="1380" y="21027"/>
                    <a:pt x="1382" y="21027"/>
                    <a:pt x="1384" y="21027"/>
                  </a:cubicBezTo>
                  <a:lnTo>
                    <a:pt x="1663" y="21027"/>
                  </a:lnTo>
                  <a:cubicBezTo>
                    <a:pt x="1889" y="21023"/>
                    <a:pt x="2090" y="20872"/>
                    <a:pt x="2156" y="20655"/>
                  </a:cubicBezTo>
                  <a:lnTo>
                    <a:pt x="3923" y="14538"/>
                  </a:lnTo>
                  <a:cubicBezTo>
                    <a:pt x="3969" y="14374"/>
                    <a:pt x="3874" y="14206"/>
                    <a:pt x="3713" y="14160"/>
                  </a:cubicBezTo>
                  <a:cubicBezTo>
                    <a:pt x="3684" y="14152"/>
                    <a:pt x="3655" y="14148"/>
                    <a:pt x="3627" y="14148"/>
                  </a:cubicBezTo>
                  <a:cubicBezTo>
                    <a:pt x="3495" y="14148"/>
                    <a:pt x="3372" y="14232"/>
                    <a:pt x="3332" y="14367"/>
                  </a:cubicBezTo>
                  <a:lnTo>
                    <a:pt x="1584" y="20409"/>
                  </a:lnTo>
                  <a:lnTo>
                    <a:pt x="1479" y="20409"/>
                  </a:lnTo>
                  <a:lnTo>
                    <a:pt x="2366" y="11539"/>
                  </a:lnTo>
                  <a:lnTo>
                    <a:pt x="4130" y="11539"/>
                  </a:lnTo>
                  <a:lnTo>
                    <a:pt x="3683" y="13086"/>
                  </a:lnTo>
                  <a:cubicBezTo>
                    <a:pt x="3641" y="13221"/>
                    <a:pt x="3696" y="13369"/>
                    <a:pt x="3818" y="13444"/>
                  </a:cubicBezTo>
                  <a:cubicBezTo>
                    <a:pt x="3868" y="13473"/>
                    <a:pt x="3921" y="13487"/>
                    <a:pt x="3973" y="13487"/>
                  </a:cubicBezTo>
                  <a:cubicBezTo>
                    <a:pt x="4104" y="13487"/>
                    <a:pt x="4228" y="13402"/>
                    <a:pt x="4268" y="13263"/>
                  </a:cubicBezTo>
                  <a:lnTo>
                    <a:pt x="4767" y="11539"/>
                  </a:lnTo>
                  <a:lnTo>
                    <a:pt x="11893" y="11539"/>
                  </a:lnTo>
                  <a:lnTo>
                    <a:pt x="14528" y="20655"/>
                  </a:lnTo>
                  <a:cubicBezTo>
                    <a:pt x="14594" y="20875"/>
                    <a:pt x="14794" y="21027"/>
                    <a:pt x="15021" y="21027"/>
                  </a:cubicBezTo>
                  <a:lnTo>
                    <a:pt x="15290" y="21027"/>
                  </a:lnTo>
                  <a:cubicBezTo>
                    <a:pt x="15294" y="21027"/>
                    <a:pt x="15298" y="21027"/>
                    <a:pt x="15301" y="21027"/>
                  </a:cubicBezTo>
                  <a:cubicBezTo>
                    <a:pt x="15605" y="21027"/>
                    <a:pt x="15842" y="20763"/>
                    <a:pt x="15813" y="20461"/>
                  </a:cubicBezTo>
                  <a:lnTo>
                    <a:pt x="14919" y="11552"/>
                  </a:lnTo>
                  <a:cubicBezTo>
                    <a:pt x="15872" y="11522"/>
                    <a:pt x="16631" y="10744"/>
                    <a:pt x="16634" y="9788"/>
                  </a:cubicBezTo>
                  <a:lnTo>
                    <a:pt x="16634" y="1765"/>
                  </a:lnTo>
                  <a:cubicBezTo>
                    <a:pt x="16634" y="789"/>
                    <a:pt x="15842" y="1"/>
                    <a:pt x="148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09"/>
            <p:cNvSpPr/>
            <p:nvPr/>
          </p:nvSpPr>
          <p:spPr>
            <a:xfrm>
              <a:off x="3609435" y="1534348"/>
              <a:ext cx="296330" cy="88439"/>
            </a:xfrm>
            <a:custGeom>
              <a:rect b="b" l="l" r="r" t="t"/>
              <a:pathLst>
                <a:path extrusionOk="0" h="4229" w="14170">
                  <a:moveTo>
                    <a:pt x="3972" y="0"/>
                  </a:moveTo>
                  <a:cubicBezTo>
                    <a:pt x="3827" y="0"/>
                    <a:pt x="3702" y="98"/>
                    <a:pt x="3667" y="240"/>
                  </a:cubicBezTo>
                  <a:cubicBezTo>
                    <a:pt x="3624" y="431"/>
                    <a:pt x="3772" y="615"/>
                    <a:pt x="3969" y="615"/>
                  </a:cubicBezTo>
                  <a:lnTo>
                    <a:pt x="13552" y="615"/>
                  </a:lnTo>
                  <a:lnTo>
                    <a:pt x="13552" y="3614"/>
                  </a:lnTo>
                  <a:lnTo>
                    <a:pt x="618" y="3614"/>
                  </a:lnTo>
                  <a:lnTo>
                    <a:pt x="618" y="615"/>
                  </a:lnTo>
                  <a:lnTo>
                    <a:pt x="2658" y="615"/>
                  </a:lnTo>
                  <a:cubicBezTo>
                    <a:pt x="2661" y="615"/>
                    <a:pt x="2663" y="615"/>
                    <a:pt x="2665" y="615"/>
                  </a:cubicBezTo>
                  <a:cubicBezTo>
                    <a:pt x="2810" y="615"/>
                    <a:pt x="2935" y="514"/>
                    <a:pt x="2970" y="375"/>
                  </a:cubicBezTo>
                  <a:cubicBezTo>
                    <a:pt x="3013" y="181"/>
                    <a:pt x="2868" y="1"/>
                    <a:pt x="2671" y="1"/>
                  </a:cubicBezTo>
                  <a:lnTo>
                    <a:pt x="526" y="1"/>
                  </a:lnTo>
                  <a:cubicBezTo>
                    <a:pt x="524" y="1"/>
                    <a:pt x="522" y="1"/>
                    <a:pt x="520" y="1"/>
                  </a:cubicBezTo>
                  <a:cubicBezTo>
                    <a:pt x="234" y="1"/>
                    <a:pt x="0" y="236"/>
                    <a:pt x="0" y="526"/>
                  </a:cubicBezTo>
                  <a:lnTo>
                    <a:pt x="0" y="3703"/>
                  </a:lnTo>
                  <a:cubicBezTo>
                    <a:pt x="0" y="3992"/>
                    <a:pt x="237" y="4229"/>
                    <a:pt x="526" y="4229"/>
                  </a:cubicBezTo>
                  <a:lnTo>
                    <a:pt x="13641" y="4229"/>
                  </a:lnTo>
                  <a:cubicBezTo>
                    <a:pt x="13933" y="4229"/>
                    <a:pt x="14170" y="3992"/>
                    <a:pt x="14170" y="3703"/>
                  </a:cubicBezTo>
                  <a:lnTo>
                    <a:pt x="14170" y="674"/>
                  </a:lnTo>
                  <a:cubicBezTo>
                    <a:pt x="14170" y="375"/>
                    <a:pt x="13930" y="73"/>
                    <a:pt x="13641" y="1"/>
                  </a:cubicBezTo>
                  <a:lnTo>
                    <a:pt x="3979" y="1"/>
                  </a:lnTo>
                  <a:cubicBezTo>
                    <a:pt x="3977" y="1"/>
                    <a:pt x="3974" y="0"/>
                    <a:pt x="39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09"/>
            <p:cNvSpPr/>
            <p:nvPr/>
          </p:nvSpPr>
          <p:spPr>
            <a:xfrm>
              <a:off x="3609435" y="1635690"/>
              <a:ext cx="296330" cy="88439"/>
            </a:xfrm>
            <a:custGeom>
              <a:rect b="b" l="l" r="r" t="t"/>
              <a:pathLst>
                <a:path extrusionOk="0" h="4229" w="14170">
                  <a:moveTo>
                    <a:pt x="520" y="0"/>
                  </a:moveTo>
                  <a:cubicBezTo>
                    <a:pt x="234" y="0"/>
                    <a:pt x="0" y="236"/>
                    <a:pt x="0" y="526"/>
                  </a:cubicBezTo>
                  <a:lnTo>
                    <a:pt x="0" y="3907"/>
                  </a:lnTo>
                  <a:cubicBezTo>
                    <a:pt x="0" y="4084"/>
                    <a:pt x="145" y="4229"/>
                    <a:pt x="322" y="4229"/>
                  </a:cubicBezTo>
                  <a:lnTo>
                    <a:pt x="10145" y="4229"/>
                  </a:lnTo>
                  <a:cubicBezTo>
                    <a:pt x="10205" y="4229"/>
                    <a:pt x="10260" y="4202"/>
                    <a:pt x="10297" y="4156"/>
                  </a:cubicBezTo>
                  <a:cubicBezTo>
                    <a:pt x="10507" y="3900"/>
                    <a:pt x="10326" y="3614"/>
                    <a:pt x="10083" y="3614"/>
                  </a:cubicBezTo>
                  <a:lnTo>
                    <a:pt x="618" y="3614"/>
                  </a:lnTo>
                  <a:lnTo>
                    <a:pt x="618" y="615"/>
                  </a:lnTo>
                  <a:lnTo>
                    <a:pt x="13552" y="615"/>
                  </a:lnTo>
                  <a:lnTo>
                    <a:pt x="13552" y="3614"/>
                  </a:lnTo>
                  <a:lnTo>
                    <a:pt x="11381" y="3614"/>
                  </a:lnTo>
                  <a:cubicBezTo>
                    <a:pt x="11378" y="3614"/>
                    <a:pt x="11376" y="3614"/>
                    <a:pt x="11374" y="3614"/>
                  </a:cubicBezTo>
                  <a:cubicBezTo>
                    <a:pt x="11229" y="3614"/>
                    <a:pt x="11104" y="3712"/>
                    <a:pt x="11072" y="3854"/>
                  </a:cubicBezTo>
                  <a:cubicBezTo>
                    <a:pt x="11029" y="4045"/>
                    <a:pt x="11174" y="4229"/>
                    <a:pt x="11371" y="4229"/>
                  </a:cubicBezTo>
                  <a:lnTo>
                    <a:pt x="13641" y="4229"/>
                  </a:lnTo>
                  <a:cubicBezTo>
                    <a:pt x="13933" y="4229"/>
                    <a:pt x="14170" y="3992"/>
                    <a:pt x="14170" y="3703"/>
                  </a:cubicBezTo>
                  <a:lnTo>
                    <a:pt x="14170" y="526"/>
                  </a:lnTo>
                  <a:cubicBezTo>
                    <a:pt x="14167" y="234"/>
                    <a:pt x="13933" y="0"/>
                    <a:pt x="13641" y="0"/>
                  </a:cubicBezTo>
                  <a:lnTo>
                    <a:pt x="526" y="0"/>
                  </a:lnTo>
                  <a:cubicBezTo>
                    <a:pt x="524" y="0"/>
                    <a:pt x="522"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09"/>
            <p:cNvSpPr/>
            <p:nvPr/>
          </p:nvSpPr>
          <p:spPr>
            <a:xfrm>
              <a:off x="3738110" y="1660283"/>
              <a:ext cx="46342" cy="39713"/>
            </a:xfrm>
            <a:custGeom>
              <a:rect b="b" l="l" r="r" t="t"/>
              <a:pathLst>
                <a:path extrusionOk="0" h="1899" w="2216">
                  <a:moveTo>
                    <a:pt x="947" y="618"/>
                  </a:moveTo>
                  <a:cubicBezTo>
                    <a:pt x="1131" y="618"/>
                    <a:pt x="1282" y="766"/>
                    <a:pt x="1282" y="950"/>
                  </a:cubicBezTo>
                  <a:lnTo>
                    <a:pt x="1279" y="950"/>
                  </a:lnTo>
                  <a:cubicBezTo>
                    <a:pt x="1279" y="1150"/>
                    <a:pt x="1115" y="1282"/>
                    <a:pt x="946" y="1282"/>
                  </a:cubicBezTo>
                  <a:cubicBezTo>
                    <a:pt x="864" y="1282"/>
                    <a:pt x="781" y="1251"/>
                    <a:pt x="714" y="1183"/>
                  </a:cubicBezTo>
                  <a:cubicBezTo>
                    <a:pt x="503" y="973"/>
                    <a:pt x="651" y="618"/>
                    <a:pt x="947" y="618"/>
                  </a:cubicBezTo>
                  <a:close/>
                  <a:moveTo>
                    <a:pt x="947" y="1"/>
                  </a:moveTo>
                  <a:cubicBezTo>
                    <a:pt x="425" y="4"/>
                    <a:pt x="1" y="428"/>
                    <a:pt x="1" y="950"/>
                  </a:cubicBezTo>
                  <a:cubicBezTo>
                    <a:pt x="1" y="1521"/>
                    <a:pt x="467" y="1899"/>
                    <a:pt x="954" y="1899"/>
                  </a:cubicBezTo>
                  <a:cubicBezTo>
                    <a:pt x="1187" y="1899"/>
                    <a:pt x="1424" y="1812"/>
                    <a:pt x="1617" y="1620"/>
                  </a:cubicBezTo>
                  <a:cubicBezTo>
                    <a:pt x="2215" y="1022"/>
                    <a:pt x="1791" y="1"/>
                    <a:pt x="9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109"/>
          <p:cNvGrpSpPr/>
          <p:nvPr/>
        </p:nvGrpSpPr>
        <p:grpSpPr>
          <a:xfrm>
            <a:off x="4775310" y="1510953"/>
            <a:ext cx="246640" cy="373548"/>
            <a:chOff x="4084317" y="1534348"/>
            <a:chExt cx="290370" cy="439727"/>
          </a:xfrm>
        </p:grpSpPr>
        <p:sp>
          <p:nvSpPr>
            <p:cNvPr id="2186" name="Google Shape;2186;p109"/>
            <p:cNvSpPr/>
            <p:nvPr/>
          </p:nvSpPr>
          <p:spPr>
            <a:xfrm>
              <a:off x="4084317" y="1534348"/>
              <a:ext cx="290370" cy="439727"/>
            </a:xfrm>
            <a:custGeom>
              <a:rect b="b" l="l" r="r" t="t"/>
              <a:pathLst>
                <a:path extrusionOk="0" h="21027" w="13885">
                  <a:moveTo>
                    <a:pt x="3486" y="19220"/>
                  </a:moveTo>
                  <a:lnTo>
                    <a:pt x="2934" y="20409"/>
                  </a:lnTo>
                  <a:lnTo>
                    <a:pt x="2303" y="20409"/>
                  </a:lnTo>
                  <a:lnTo>
                    <a:pt x="2303" y="19220"/>
                  </a:lnTo>
                  <a:close/>
                  <a:moveTo>
                    <a:pt x="11585" y="19220"/>
                  </a:moveTo>
                  <a:lnTo>
                    <a:pt x="11585" y="20409"/>
                  </a:lnTo>
                  <a:lnTo>
                    <a:pt x="10950" y="20409"/>
                  </a:lnTo>
                  <a:lnTo>
                    <a:pt x="10399" y="19220"/>
                  </a:lnTo>
                  <a:close/>
                  <a:moveTo>
                    <a:pt x="12549" y="1"/>
                  </a:moveTo>
                  <a:cubicBezTo>
                    <a:pt x="12545" y="1"/>
                    <a:pt x="12541" y="1"/>
                    <a:pt x="12537" y="1"/>
                  </a:cubicBezTo>
                  <a:lnTo>
                    <a:pt x="345" y="1"/>
                  </a:lnTo>
                  <a:cubicBezTo>
                    <a:pt x="343" y="1"/>
                    <a:pt x="341" y="1"/>
                    <a:pt x="339" y="1"/>
                  </a:cubicBezTo>
                  <a:cubicBezTo>
                    <a:pt x="152" y="1"/>
                    <a:pt x="4" y="154"/>
                    <a:pt x="4" y="342"/>
                  </a:cubicBezTo>
                  <a:lnTo>
                    <a:pt x="4" y="14108"/>
                  </a:lnTo>
                  <a:cubicBezTo>
                    <a:pt x="0" y="14131"/>
                    <a:pt x="10" y="14150"/>
                    <a:pt x="27" y="14167"/>
                  </a:cubicBezTo>
                  <a:cubicBezTo>
                    <a:pt x="127" y="14262"/>
                    <a:pt x="234" y="14302"/>
                    <a:pt x="331" y="14302"/>
                  </a:cubicBezTo>
                  <a:cubicBezTo>
                    <a:pt x="513" y="14302"/>
                    <a:pt x="661" y="14164"/>
                    <a:pt x="661" y="13993"/>
                  </a:cubicBezTo>
                  <a:lnTo>
                    <a:pt x="661" y="1331"/>
                  </a:lnTo>
                  <a:cubicBezTo>
                    <a:pt x="661" y="937"/>
                    <a:pt x="980" y="615"/>
                    <a:pt x="1377" y="615"/>
                  </a:cubicBezTo>
                  <a:lnTo>
                    <a:pt x="12550" y="615"/>
                  </a:lnTo>
                  <a:cubicBezTo>
                    <a:pt x="12945" y="615"/>
                    <a:pt x="13267" y="937"/>
                    <a:pt x="13267" y="1331"/>
                  </a:cubicBezTo>
                  <a:lnTo>
                    <a:pt x="13267" y="17925"/>
                  </a:lnTo>
                  <a:cubicBezTo>
                    <a:pt x="13267" y="18323"/>
                    <a:pt x="12945" y="18645"/>
                    <a:pt x="12550" y="18645"/>
                  </a:cubicBezTo>
                  <a:lnTo>
                    <a:pt x="1351" y="18645"/>
                  </a:lnTo>
                  <a:cubicBezTo>
                    <a:pt x="1351" y="18645"/>
                    <a:pt x="635" y="18300"/>
                    <a:pt x="618" y="17906"/>
                  </a:cubicBezTo>
                  <a:lnTo>
                    <a:pt x="618" y="15307"/>
                  </a:lnTo>
                  <a:cubicBezTo>
                    <a:pt x="631" y="15138"/>
                    <a:pt x="496" y="14998"/>
                    <a:pt x="331" y="14998"/>
                  </a:cubicBezTo>
                  <a:cubicBezTo>
                    <a:pt x="330" y="14998"/>
                    <a:pt x="328" y="14998"/>
                    <a:pt x="326" y="14998"/>
                  </a:cubicBezTo>
                  <a:cubicBezTo>
                    <a:pt x="155" y="15001"/>
                    <a:pt x="14" y="15136"/>
                    <a:pt x="4" y="15307"/>
                  </a:cubicBezTo>
                  <a:lnTo>
                    <a:pt x="4" y="17906"/>
                  </a:lnTo>
                  <a:cubicBezTo>
                    <a:pt x="17" y="18641"/>
                    <a:pt x="1351" y="19220"/>
                    <a:pt x="1351" y="19220"/>
                  </a:cubicBezTo>
                  <a:lnTo>
                    <a:pt x="1686" y="19220"/>
                  </a:lnTo>
                  <a:lnTo>
                    <a:pt x="1686" y="20537"/>
                  </a:lnTo>
                  <a:cubicBezTo>
                    <a:pt x="1686" y="20806"/>
                    <a:pt x="1906" y="21027"/>
                    <a:pt x="2175" y="21027"/>
                  </a:cubicBezTo>
                  <a:lnTo>
                    <a:pt x="3003" y="21027"/>
                  </a:lnTo>
                  <a:cubicBezTo>
                    <a:pt x="3194" y="21023"/>
                    <a:pt x="3368" y="20912"/>
                    <a:pt x="3447" y="20737"/>
                  </a:cubicBezTo>
                  <a:lnTo>
                    <a:pt x="4143" y="19220"/>
                  </a:lnTo>
                  <a:lnTo>
                    <a:pt x="9745" y="19220"/>
                  </a:lnTo>
                  <a:lnTo>
                    <a:pt x="10441" y="20737"/>
                  </a:lnTo>
                  <a:cubicBezTo>
                    <a:pt x="10520" y="20912"/>
                    <a:pt x="10694" y="21023"/>
                    <a:pt x="10885" y="21027"/>
                  </a:cubicBezTo>
                  <a:lnTo>
                    <a:pt x="11713" y="21027"/>
                  </a:lnTo>
                  <a:cubicBezTo>
                    <a:pt x="11982" y="21023"/>
                    <a:pt x="12199" y="20803"/>
                    <a:pt x="12199" y="20537"/>
                  </a:cubicBezTo>
                  <a:lnTo>
                    <a:pt x="12199" y="19220"/>
                  </a:lnTo>
                  <a:lnTo>
                    <a:pt x="12550" y="19220"/>
                  </a:lnTo>
                  <a:cubicBezTo>
                    <a:pt x="13286" y="19216"/>
                    <a:pt x="13884" y="18622"/>
                    <a:pt x="13884" y="17886"/>
                  </a:cubicBezTo>
                  <a:lnTo>
                    <a:pt x="13884" y="1331"/>
                  </a:lnTo>
                  <a:cubicBezTo>
                    <a:pt x="13878" y="596"/>
                    <a:pt x="13280" y="1"/>
                    <a:pt x="125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09"/>
            <p:cNvSpPr/>
            <p:nvPr/>
          </p:nvSpPr>
          <p:spPr>
            <a:xfrm>
              <a:off x="4110143" y="1560112"/>
              <a:ext cx="238695" cy="351246"/>
            </a:xfrm>
            <a:custGeom>
              <a:rect b="b" l="l" r="r" t="t"/>
              <a:pathLst>
                <a:path extrusionOk="0" h="16796" w="11414">
                  <a:moveTo>
                    <a:pt x="3131" y="0"/>
                  </a:moveTo>
                  <a:cubicBezTo>
                    <a:pt x="2986" y="0"/>
                    <a:pt x="2858" y="98"/>
                    <a:pt x="2826" y="240"/>
                  </a:cubicBezTo>
                  <a:cubicBezTo>
                    <a:pt x="2783" y="434"/>
                    <a:pt x="2928" y="615"/>
                    <a:pt x="3125" y="615"/>
                  </a:cubicBezTo>
                  <a:lnTo>
                    <a:pt x="10800" y="615"/>
                  </a:lnTo>
                  <a:lnTo>
                    <a:pt x="10800" y="8089"/>
                  </a:lnTo>
                  <a:lnTo>
                    <a:pt x="658" y="8089"/>
                  </a:lnTo>
                  <a:lnTo>
                    <a:pt x="658" y="615"/>
                  </a:lnTo>
                  <a:lnTo>
                    <a:pt x="1814" y="615"/>
                  </a:lnTo>
                  <a:cubicBezTo>
                    <a:pt x="1985" y="615"/>
                    <a:pt x="2123" y="477"/>
                    <a:pt x="2123" y="306"/>
                  </a:cubicBezTo>
                  <a:cubicBezTo>
                    <a:pt x="2123" y="137"/>
                    <a:pt x="1988" y="0"/>
                    <a:pt x="1820" y="0"/>
                  </a:cubicBezTo>
                  <a:cubicBezTo>
                    <a:pt x="1818" y="0"/>
                    <a:pt x="1816" y="1"/>
                    <a:pt x="1814" y="1"/>
                  </a:cubicBezTo>
                  <a:lnTo>
                    <a:pt x="323" y="1"/>
                  </a:lnTo>
                  <a:cubicBezTo>
                    <a:pt x="152" y="1"/>
                    <a:pt x="1" y="306"/>
                    <a:pt x="1" y="306"/>
                  </a:cubicBezTo>
                  <a:lnTo>
                    <a:pt x="1" y="16486"/>
                  </a:lnTo>
                  <a:cubicBezTo>
                    <a:pt x="1" y="16657"/>
                    <a:pt x="135" y="16795"/>
                    <a:pt x="306" y="16795"/>
                  </a:cubicBezTo>
                  <a:lnTo>
                    <a:pt x="8359" y="16795"/>
                  </a:lnTo>
                  <a:cubicBezTo>
                    <a:pt x="8361" y="16795"/>
                    <a:pt x="8363" y="16795"/>
                    <a:pt x="8366" y="16795"/>
                  </a:cubicBezTo>
                  <a:cubicBezTo>
                    <a:pt x="8511" y="16795"/>
                    <a:pt x="8638" y="16694"/>
                    <a:pt x="8671" y="16555"/>
                  </a:cubicBezTo>
                  <a:cubicBezTo>
                    <a:pt x="8713" y="16361"/>
                    <a:pt x="8566" y="16181"/>
                    <a:pt x="8368" y="16181"/>
                  </a:cubicBezTo>
                  <a:lnTo>
                    <a:pt x="658" y="16181"/>
                  </a:lnTo>
                  <a:lnTo>
                    <a:pt x="658" y="8707"/>
                  </a:lnTo>
                  <a:lnTo>
                    <a:pt x="10800" y="8707"/>
                  </a:lnTo>
                  <a:lnTo>
                    <a:pt x="10800" y="16181"/>
                  </a:lnTo>
                  <a:lnTo>
                    <a:pt x="9706" y="16181"/>
                  </a:lnTo>
                  <a:cubicBezTo>
                    <a:pt x="9703" y="16181"/>
                    <a:pt x="9701" y="16181"/>
                    <a:pt x="9698" y="16181"/>
                  </a:cubicBezTo>
                  <a:cubicBezTo>
                    <a:pt x="9554" y="16181"/>
                    <a:pt x="9426" y="16278"/>
                    <a:pt x="9393" y="16421"/>
                  </a:cubicBezTo>
                  <a:cubicBezTo>
                    <a:pt x="9351" y="16611"/>
                    <a:pt x="9499" y="16795"/>
                    <a:pt x="9696" y="16795"/>
                  </a:cubicBezTo>
                  <a:lnTo>
                    <a:pt x="11108" y="16795"/>
                  </a:lnTo>
                  <a:cubicBezTo>
                    <a:pt x="11279" y="16795"/>
                    <a:pt x="11414" y="16657"/>
                    <a:pt x="11414" y="16486"/>
                  </a:cubicBezTo>
                  <a:lnTo>
                    <a:pt x="11414" y="306"/>
                  </a:lnTo>
                  <a:cubicBezTo>
                    <a:pt x="11414" y="139"/>
                    <a:pt x="11279" y="1"/>
                    <a:pt x="11108" y="1"/>
                  </a:cubicBezTo>
                  <a:lnTo>
                    <a:pt x="3138" y="1"/>
                  </a:lnTo>
                  <a:cubicBezTo>
                    <a:pt x="3136" y="0"/>
                    <a:pt x="3133" y="0"/>
                    <a:pt x="31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09"/>
            <p:cNvSpPr/>
            <p:nvPr/>
          </p:nvSpPr>
          <p:spPr>
            <a:xfrm>
              <a:off x="4179468" y="1670028"/>
              <a:ext cx="100192" cy="12882"/>
            </a:xfrm>
            <a:custGeom>
              <a:rect b="b" l="l" r="r" t="t"/>
              <a:pathLst>
                <a:path extrusionOk="0" h="616" w="4791">
                  <a:moveTo>
                    <a:pt x="345" y="1"/>
                  </a:moveTo>
                  <a:cubicBezTo>
                    <a:pt x="200" y="1"/>
                    <a:pt x="76" y="99"/>
                    <a:pt x="43" y="241"/>
                  </a:cubicBezTo>
                  <a:cubicBezTo>
                    <a:pt x="1" y="431"/>
                    <a:pt x="145" y="615"/>
                    <a:pt x="342" y="615"/>
                  </a:cubicBezTo>
                  <a:lnTo>
                    <a:pt x="4446" y="615"/>
                  </a:lnTo>
                  <a:cubicBezTo>
                    <a:pt x="4643" y="615"/>
                    <a:pt x="4791" y="431"/>
                    <a:pt x="4748" y="241"/>
                  </a:cubicBezTo>
                  <a:cubicBezTo>
                    <a:pt x="4712" y="99"/>
                    <a:pt x="4588" y="1"/>
                    <a:pt x="4443" y="1"/>
                  </a:cubicBezTo>
                  <a:cubicBezTo>
                    <a:pt x="4441" y="1"/>
                    <a:pt x="4438" y="1"/>
                    <a:pt x="4436" y="1"/>
                  </a:cubicBezTo>
                  <a:lnTo>
                    <a:pt x="352" y="1"/>
                  </a:lnTo>
                  <a:cubicBezTo>
                    <a:pt x="350" y="1"/>
                    <a:pt x="347" y="1"/>
                    <a:pt x="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09"/>
            <p:cNvSpPr/>
            <p:nvPr/>
          </p:nvSpPr>
          <p:spPr>
            <a:xfrm>
              <a:off x="4179468" y="1849499"/>
              <a:ext cx="100192" cy="12924"/>
            </a:xfrm>
            <a:custGeom>
              <a:rect b="b" l="l" r="r" t="t"/>
              <a:pathLst>
                <a:path extrusionOk="0" h="618" w="4791">
                  <a:moveTo>
                    <a:pt x="342" y="0"/>
                  </a:moveTo>
                  <a:cubicBezTo>
                    <a:pt x="145" y="0"/>
                    <a:pt x="1" y="184"/>
                    <a:pt x="43" y="375"/>
                  </a:cubicBezTo>
                  <a:cubicBezTo>
                    <a:pt x="76" y="519"/>
                    <a:pt x="208" y="618"/>
                    <a:pt x="355" y="618"/>
                  </a:cubicBezTo>
                  <a:lnTo>
                    <a:pt x="4436" y="618"/>
                  </a:lnTo>
                  <a:cubicBezTo>
                    <a:pt x="4584" y="618"/>
                    <a:pt x="4712" y="519"/>
                    <a:pt x="4748" y="375"/>
                  </a:cubicBezTo>
                  <a:cubicBezTo>
                    <a:pt x="4791" y="184"/>
                    <a:pt x="4643" y="0"/>
                    <a:pt x="44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0" name="Google Shape;2190;p109"/>
          <p:cNvSpPr/>
          <p:nvPr/>
        </p:nvSpPr>
        <p:spPr>
          <a:xfrm>
            <a:off x="5950948" y="1511489"/>
            <a:ext cx="330134" cy="373012"/>
          </a:xfrm>
          <a:custGeom>
            <a:rect b="b" l="l" r="r" t="t"/>
            <a:pathLst>
              <a:path extrusionOk="0" h="20997" w="18586">
                <a:moveTo>
                  <a:pt x="15752" y="10834"/>
                </a:moveTo>
                <a:cubicBezTo>
                  <a:pt x="15772" y="10834"/>
                  <a:pt x="15792" y="10842"/>
                  <a:pt x="15806" y="10858"/>
                </a:cubicBezTo>
                <a:lnTo>
                  <a:pt x="16227" y="11279"/>
                </a:lnTo>
                <a:cubicBezTo>
                  <a:pt x="15764" y="11529"/>
                  <a:pt x="15244" y="11660"/>
                  <a:pt x="14716" y="11663"/>
                </a:cubicBezTo>
                <a:lnTo>
                  <a:pt x="4439" y="11663"/>
                </a:lnTo>
                <a:cubicBezTo>
                  <a:pt x="3910" y="11660"/>
                  <a:pt x="3391" y="11529"/>
                  <a:pt x="2928" y="11279"/>
                </a:cubicBezTo>
                <a:lnTo>
                  <a:pt x="3352" y="10858"/>
                </a:lnTo>
                <a:cubicBezTo>
                  <a:pt x="3365" y="10842"/>
                  <a:pt x="3384" y="10834"/>
                  <a:pt x="3404" y="10834"/>
                </a:cubicBezTo>
                <a:cubicBezTo>
                  <a:pt x="3413" y="10834"/>
                  <a:pt x="3422" y="10836"/>
                  <a:pt x="3430" y="10839"/>
                </a:cubicBezTo>
                <a:cubicBezTo>
                  <a:pt x="3529" y="10881"/>
                  <a:pt x="3631" y="10917"/>
                  <a:pt x="3736" y="10947"/>
                </a:cubicBezTo>
                <a:cubicBezTo>
                  <a:pt x="3897" y="11013"/>
                  <a:pt x="4068" y="11046"/>
                  <a:pt x="4242" y="11046"/>
                </a:cubicBezTo>
                <a:lnTo>
                  <a:pt x="14916" y="11046"/>
                </a:lnTo>
                <a:cubicBezTo>
                  <a:pt x="15087" y="11046"/>
                  <a:pt x="15261" y="11013"/>
                  <a:pt x="15419" y="10947"/>
                </a:cubicBezTo>
                <a:cubicBezTo>
                  <a:pt x="15524" y="10917"/>
                  <a:pt x="15626" y="10881"/>
                  <a:pt x="15727" y="10839"/>
                </a:cubicBezTo>
                <a:cubicBezTo>
                  <a:pt x="15735" y="10836"/>
                  <a:pt x="15744" y="10834"/>
                  <a:pt x="15752" y="10834"/>
                </a:cubicBezTo>
                <a:close/>
                <a:moveTo>
                  <a:pt x="12715" y="12278"/>
                </a:moveTo>
                <a:lnTo>
                  <a:pt x="13145" y="13881"/>
                </a:lnTo>
                <a:lnTo>
                  <a:pt x="8201" y="13881"/>
                </a:lnTo>
                <a:cubicBezTo>
                  <a:pt x="8198" y="13881"/>
                  <a:pt x="8196" y="13881"/>
                  <a:pt x="8194" y="13881"/>
                </a:cubicBezTo>
                <a:cubicBezTo>
                  <a:pt x="8049" y="13881"/>
                  <a:pt x="7924" y="13978"/>
                  <a:pt x="7892" y="14121"/>
                </a:cubicBezTo>
                <a:cubicBezTo>
                  <a:pt x="7846" y="14311"/>
                  <a:pt x="7994" y="14495"/>
                  <a:pt x="8191" y="14495"/>
                </a:cubicBezTo>
                <a:lnTo>
                  <a:pt x="13303" y="14495"/>
                </a:lnTo>
                <a:lnTo>
                  <a:pt x="13467" y="15113"/>
                </a:lnTo>
                <a:lnTo>
                  <a:pt x="5687" y="15113"/>
                </a:lnTo>
                <a:lnTo>
                  <a:pt x="5852" y="14495"/>
                </a:lnTo>
                <a:lnTo>
                  <a:pt x="6867" y="14495"/>
                </a:lnTo>
                <a:cubicBezTo>
                  <a:pt x="6869" y="14495"/>
                  <a:pt x="6872" y="14495"/>
                  <a:pt x="6874" y="14495"/>
                </a:cubicBezTo>
                <a:cubicBezTo>
                  <a:pt x="7019" y="14495"/>
                  <a:pt x="7143" y="14394"/>
                  <a:pt x="7179" y="14255"/>
                </a:cubicBezTo>
                <a:cubicBezTo>
                  <a:pt x="7222" y="14061"/>
                  <a:pt x="7074" y="13881"/>
                  <a:pt x="6877" y="13881"/>
                </a:cubicBezTo>
                <a:lnTo>
                  <a:pt x="6006" y="13881"/>
                </a:lnTo>
                <a:lnTo>
                  <a:pt x="6437" y="12278"/>
                </a:lnTo>
                <a:close/>
                <a:moveTo>
                  <a:pt x="14998" y="12268"/>
                </a:moveTo>
                <a:lnTo>
                  <a:pt x="15793" y="20208"/>
                </a:lnTo>
                <a:cubicBezTo>
                  <a:pt x="15804" y="20318"/>
                  <a:pt x="15718" y="20382"/>
                  <a:pt x="15632" y="20382"/>
                </a:cubicBezTo>
                <a:cubicBezTo>
                  <a:pt x="15566" y="20382"/>
                  <a:pt x="15500" y="20345"/>
                  <a:pt x="15478" y="20264"/>
                </a:cubicBezTo>
                <a:lnTo>
                  <a:pt x="13346" y="12278"/>
                </a:lnTo>
                <a:lnTo>
                  <a:pt x="14712" y="12278"/>
                </a:lnTo>
                <a:cubicBezTo>
                  <a:pt x="14808" y="12278"/>
                  <a:pt x="14903" y="12274"/>
                  <a:pt x="14998" y="12268"/>
                </a:cubicBezTo>
                <a:close/>
                <a:moveTo>
                  <a:pt x="4160" y="12268"/>
                </a:moveTo>
                <a:cubicBezTo>
                  <a:pt x="4255" y="12274"/>
                  <a:pt x="4350" y="12278"/>
                  <a:pt x="4446" y="12278"/>
                </a:cubicBezTo>
                <a:lnTo>
                  <a:pt x="5812" y="12278"/>
                </a:lnTo>
                <a:lnTo>
                  <a:pt x="3674" y="20264"/>
                </a:lnTo>
                <a:cubicBezTo>
                  <a:pt x="3657" y="20333"/>
                  <a:pt x="3591" y="20382"/>
                  <a:pt x="3519" y="20382"/>
                </a:cubicBezTo>
                <a:cubicBezTo>
                  <a:pt x="3424" y="20382"/>
                  <a:pt x="3352" y="20300"/>
                  <a:pt x="3361" y="20208"/>
                </a:cubicBezTo>
                <a:lnTo>
                  <a:pt x="4160" y="12268"/>
                </a:lnTo>
                <a:close/>
                <a:moveTo>
                  <a:pt x="11274" y="0"/>
                </a:moveTo>
                <a:cubicBezTo>
                  <a:pt x="11271" y="0"/>
                  <a:pt x="11269" y="0"/>
                  <a:pt x="11266" y="0"/>
                </a:cubicBezTo>
                <a:lnTo>
                  <a:pt x="7882" y="0"/>
                </a:lnTo>
                <a:cubicBezTo>
                  <a:pt x="7882" y="0"/>
                  <a:pt x="5809" y="296"/>
                  <a:pt x="4948" y="910"/>
                </a:cubicBezTo>
                <a:cubicBezTo>
                  <a:pt x="4810" y="1009"/>
                  <a:pt x="4777" y="1203"/>
                  <a:pt x="4876" y="1341"/>
                </a:cubicBezTo>
                <a:cubicBezTo>
                  <a:pt x="4936" y="1424"/>
                  <a:pt x="5030" y="1469"/>
                  <a:pt x="5126" y="1469"/>
                </a:cubicBezTo>
                <a:cubicBezTo>
                  <a:pt x="5189" y="1469"/>
                  <a:pt x="5252" y="1450"/>
                  <a:pt x="5306" y="1410"/>
                </a:cubicBezTo>
                <a:cubicBezTo>
                  <a:pt x="6059" y="874"/>
                  <a:pt x="6959" y="582"/>
                  <a:pt x="7882" y="575"/>
                </a:cubicBezTo>
                <a:lnTo>
                  <a:pt x="11276" y="575"/>
                </a:lnTo>
                <a:cubicBezTo>
                  <a:pt x="13194" y="579"/>
                  <a:pt x="14890" y="1814"/>
                  <a:pt x="15484" y="3637"/>
                </a:cubicBezTo>
                <a:lnTo>
                  <a:pt x="15764" y="4498"/>
                </a:lnTo>
                <a:cubicBezTo>
                  <a:pt x="15967" y="5119"/>
                  <a:pt x="16325" y="5674"/>
                  <a:pt x="16805" y="6114"/>
                </a:cubicBezTo>
                <a:lnTo>
                  <a:pt x="16854" y="6157"/>
                </a:lnTo>
                <a:cubicBezTo>
                  <a:pt x="18267" y="7451"/>
                  <a:pt x="18214" y="9695"/>
                  <a:pt x="16743" y="10924"/>
                </a:cubicBezTo>
                <a:lnTo>
                  <a:pt x="16237" y="10418"/>
                </a:lnTo>
                <a:cubicBezTo>
                  <a:pt x="16194" y="10379"/>
                  <a:pt x="16151" y="10343"/>
                  <a:pt x="16102" y="10313"/>
                </a:cubicBezTo>
                <a:cubicBezTo>
                  <a:pt x="16197" y="10126"/>
                  <a:pt x="16246" y="9919"/>
                  <a:pt x="16246" y="9708"/>
                </a:cubicBezTo>
                <a:cubicBezTo>
                  <a:pt x="16246" y="9219"/>
                  <a:pt x="15606" y="8559"/>
                  <a:pt x="15606" y="8559"/>
                </a:cubicBezTo>
                <a:lnTo>
                  <a:pt x="15606" y="8450"/>
                </a:lnTo>
                <a:cubicBezTo>
                  <a:pt x="15606" y="7839"/>
                  <a:pt x="15363" y="7251"/>
                  <a:pt x="14929" y="6821"/>
                </a:cubicBezTo>
                <a:cubicBezTo>
                  <a:pt x="14869" y="6755"/>
                  <a:pt x="14787" y="6722"/>
                  <a:pt x="14705" y="6722"/>
                </a:cubicBezTo>
                <a:cubicBezTo>
                  <a:pt x="14626" y="6722"/>
                  <a:pt x="14547" y="6753"/>
                  <a:pt x="14486" y="6814"/>
                </a:cubicBezTo>
                <a:cubicBezTo>
                  <a:pt x="14364" y="6936"/>
                  <a:pt x="14367" y="7136"/>
                  <a:pt x="14495" y="7258"/>
                </a:cubicBezTo>
                <a:cubicBezTo>
                  <a:pt x="14794" y="7553"/>
                  <a:pt x="14969" y="7954"/>
                  <a:pt x="14988" y="8378"/>
                </a:cubicBezTo>
                <a:lnTo>
                  <a:pt x="13319" y="8378"/>
                </a:lnTo>
                <a:cubicBezTo>
                  <a:pt x="13317" y="8378"/>
                  <a:pt x="13314" y="8378"/>
                  <a:pt x="13312" y="8378"/>
                </a:cubicBezTo>
                <a:cubicBezTo>
                  <a:pt x="13167" y="8378"/>
                  <a:pt x="13043" y="8476"/>
                  <a:pt x="13007" y="8618"/>
                </a:cubicBezTo>
                <a:cubicBezTo>
                  <a:pt x="12964" y="8808"/>
                  <a:pt x="13112" y="8992"/>
                  <a:pt x="13309" y="8992"/>
                </a:cubicBezTo>
                <a:lnTo>
                  <a:pt x="14896" y="8992"/>
                </a:lnTo>
                <a:cubicBezTo>
                  <a:pt x="14899" y="8992"/>
                  <a:pt x="14901" y="8992"/>
                  <a:pt x="14903" y="8992"/>
                </a:cubicBezTo>
                <a:cubicBezTo>
                  <a:pt x="15239" y="8992"/>
                  <a:pt x="15534" y="9225"/>
                  <a:pt x="15606" y="9557"/>
                </a:cubicBezTo>
                <a:cubicBezTo>
                  <a:pt x="15678" y="9889"/>
                  <a:pt x="15507" y="10228"/>
                  <a:pt x="15195" y="10366"/>
                </a:cubicBezTo>
                <a:cubicBezTo>
                  <a:pt x="15034" y="10408"/>
                  <a:pt x="14870" y="10431"/>
                  <a:pt x="14702" y="10431"/>
                </a:cubicBezTo>
                <a:lnTo>
                  <a:pt x="4452" y="10431"/>
                </a:lnTo>
                <a:cubicBezTo>
                  <a:pt x="4285" y="10431"/>
                  <a:pt x="4120" y="10408"/>
                  <a:pt x="3959" y="10366"/>
                </a:cubicBezTo>
                <a:cubicBezTo>
                  <a:pt x="3651" y="10228"/>
                  <a:pt x="3480" y="9889"/>
                  <a:pt x="3552" y="9557"/>
                </a:cubicBezTo>
                <a:cubicBezTo>
                  <a:pt x="3624" y="9228"/>
                  <a:pt x="3916" y="8992"/>
                  <a:pt x="4255" y="8992"/>
                </a:cubicBezTo>
                <a:cubicBezTo>
                  <a:pt x="4257" y="8992"/>
                  <a:pt x="4259" y="8992"/>
                  <a:pt x="4262" y="8992"/>
                </a:cubicBezTo>
                <a:lnTo>
                  <a:pt x="11976" y="8992"/>
                </a:lnTo>
                <a:cubicBezTo>
                  <a:pt x="11978" y="8992"/>
                  <a:pt x="11980" y="8992"/>
                  <a:pt x="11983" y="8992"/>
                </a:cubicBezTo>
                <a:cubicBezTo>
                  <a:pt x="12127" y="8992"/>
                  <a:pt x="12252" y="8891"/>
                  <a:pt x="12288" y="8752"/>
                </a:cubicBezTo>
                <a:cubicBezTo>
                  <a:pt x="12330" y="8559"/>
                  <a:pt x="12186" y="8378"/>
                  <a:pt x="11989" y="8378"/>
                </a:cubicBezTo>
                <a:lnTo>
                  <a:pt x="4189" y="8378"/>
                </a:lnTo>
                <a:cubicBezTo>
                  <a:pt x="4206" y="7954"/>
                  <a:pt x="4380" y="7557"/>
                  <a:pt x="4679" y="7261"/>
                </a:cubicBezTo>
                <a:cubicBezTo>
                  <a:pt x="4787" y="7149"/>
                  <a:pt x="4800" y="6978"/>
                  <a:pt x="4712" y="6854"/>
                </a:cubicBezTo>
                <a:cubicBezTo>
                  <a:pt x="4650" y="6772"/>
                  <a:pt x="4558" y="6730"/>
                  <a:pt x="4466" y="6730"/>
                </a:cubicBezTo>
                <a:cubicBezTo>
                  <a:pt x="4387" y="6730"/>
                  <a:pt x="4309" y="6760"/>
                  <a:pt x="4249" y="6821"/>
                </a:cubicBezTo>
                <a:cubicBezTo>
                  <a:pt x="3812" y="7251"/>
                  <a:pt x="3568" y="7836"/>
                  <a:pt x="3572" y="8450"/>
                </a:cubicBezTo>
                <a:lnTo>
                  <a:pt x="3572" y="8575"/>
                </a:lnTo>
                <a:cubicBezTo>
                  <a:pt x="2961" y="8933"/>
                  <a:pt x="2734" y="9702"/>
                  <a:pt x="3056" y="10333"/>
                </a:cubicBezTo>
                <a:cubicBezTo>
                  <a:pt x="3007" y="10359"/>
                  <a:pt x="2961" y="10395"/>
                  <a:pt x="2921" y="10438"/>
                </a:cubicBezTo>
                <a:lnTo>
                  <a:pt x="2415" y="10944"/>
                </a:lnTo>
                <a:cubicBezTo>
                  <a:pt x="1308" y="10027"/>
                  <a:pt x="911" y="8437"/>
                  <a:pt x="1663" y="6837"/>
                </a:cubicBezTo>
                <a:cubicBezTo>
                  <a:pt x="1702" y="6755"/>
                  <a:pt x="1758" y="6679"/>
                  <a:pt x="1824" y="6620"/>
                </a:cubicBezTo>
                <a:lnTo>
                  <a:pt x="2353" y="6137"/>
                </a:lnTo>
                <a:cubicBezTo>
                  <a:pt x="2833" y="5697"/>
                  <a:pt x="3191" y="5142"/>
                  <a:pt x="3391" y="4521"/>
                </a:cubicBezTo>
                <a:lnTo>
                  <a:pt x="3670" y="3663"/>
                </a:lnTo>
                <a:cubicBezTo>
                  <a:pt x="3844" y="3128"/>
                  <a:pt x="4120" y="2632"/>
                  <a:pt x="4482" y="2202"/>
                </a:cubicBezTo>
                <a:cubicBezTo>
                  <a:pt x="4492" y="2185"/>
                  <a:pt x="4498" y="2169"/>
                  <a:pt x="4498" y="2152"/>
                </a:cubicBezTo>
                <a:cubicBezTo>
                  <a:pt x="4475" y="1908"/>
                  <a:pt x="4318" y="1793"/>
                  <a:pt x="4165" y="1793"/>
                </a:cubicBezTo>
                <a:cubicBezTo>
                  <a:pt x="4075" y="1793"/>
                  <a:pt x="3986" y="1833"/>
                  <a:pt x="3927" y="1909"/>
                </a:cubicBezTo>
                <a:cubicBezTo>
                  <a:pt x="3555" y="2376"/>
                  <a:pt x="3273" y="2905"/>
                  <a:pt x="3089" y="3470"/>
                </a:cubicBezTo>
                <a:lnTo>
                  <a:pt x="2606" y="4948"/>
                </a:lnTo>
                <a:cubicBezTo>
                  <a:pt x="2566" y="5060"/>
                  <a:pt x="2504" y="5158"/>
                  <a:pt x="2419" y="5237"/>
                </a:cubicBezTo>
                <a:lnTo>
                  <a:pt x="1890" y="5720"/>
                </a:lnTo>
                <a:cubicBezTo>
                  <a:pt x="1" y="7451"/>
                  <a:pt x="346" y="10520"/>
                  <a:pt x="2573" y="11788"/>
                </a:cubicBezTo>
                <a:cubicBezTo>
                  <a:pt x="2879" y="11962"/>
                  <a:pt x="3207" y="12094"/>
                  <a:pt x="3549" y="12176"/>
                </a:cubicBezTo>
                <a:lnTo>
                  <a:pt x="2747" y="20143"/>
                </a:lnTo>
                <a:cubicBezTo>
                  <a:pt x="2711" y="20543"/>
                  <a:pt x="2984" y="20905"/>
                  <a:pt x="3378" y="20977"/>
                </a:cubicBezTo>
                <a:cubicBezTo>
                  <a:pt x="3425" y="20986"/>
                  <a:pt x="3473" y="20990"/>
                  <a:pt x="3519" y="20990"/>
                </a:cubicBezTo>
                <a:cubicBezTo>
                  <a:pt x="3863" y="20990"/>
                  <a:pt x="4172" y="20763"/>
                  <a:pt x="4265" y="20422"/>
                </a:cubicBezTo>
                <a:lnTo>
                  <a:pt x="5523" y="15727"/>
                </a:lnTo>
                <a:lnTo>
                  <a:pt x="13615" y="15727"/>
                </a:lnTo>
                <a:lnTo>
                  <a:pt x="14873" y="20425"/>
                </a:lnTo>
                <a:cubicBezTo>
                  <a:pt x="14966" y="20767"/>
                  <a:pt x="15276" y="20996"/>
                  <a:pt x="15618" y="20996"/>
                </a:cubicBezTo>
                <a:cubicBezTo>
                  <a:pt x="15664" y="20996"/>
                  <a:pt x="15710" y="20992"/>
                  <a:pt x="15757" y="20984"/>
                </a:cubicBezTo>
                <a:cubicBezTo>
                  <a:pt x="16155" y="20911"/>
                  <a:pt x="16427" y="20547"/>
                  <a:pt x="16391" y="20149"/>
                </a:cubicBezTo>
                <a:lnTo>
                  <a:pt x="15589" y="12182"/>
                </a:lnTo>
                <a:cubicBezTo>
                  <a:pt x="15931" y="12097"/>
                  <a:pt x="16260" y="11969"/>
                  <a:pt x="16565" y="11795"/>
                </a:cubicBezTo>
                <a:cubicBezTo>
                  <a:pt x="17613" y="11197"/>
                  <a:pt x="18316" y="10132"/>
                  <a:pt x="18451" y="8933"/>
                </a:cubicBezTo>
                <a:cubicBezTo>
                  <a:pt x="18586" y="7734"/>
                  <a:pt x="18139" y="6541"/>
                  <a:pt x="17249" y="5723"/>
                </a:cubicBezTo>
                <a:lnTo>
                  <a:pt x="17249" y="5727"/>
                </a:lnTo>
                <a:lnTo>
                  <a:pt x="17203" y="5684"/>
                </a:lnTo>
                <a:cubicBezTo>
                  <a:pt x="16802" y="5316"/>
                  <a:pt x="16503" y="4849"/>
                  <a:pt x="16332" y="4334"/>
                </a:cubicBezTo>
                <a:lnTo>
                  <a:pt x="16053" y="3473"/>
                </a:lnTo>
                <a:cubicBezTo>
                  <a:pt x="15380" y="1402"/>
                  <a:pt x="13449" y="0"/>
                  <a:pt x="11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09"/>
          <p:cNvSpPr/>
          <p:nvPr/>
        </p:nvSpPr>
        <p:spPr>
          <a:xfrm>
            <a:off x="7225246" y="1510956"/>
            <a:ext cx="243701" cy="373545"/>
          </a:xfrm>
          <a:custGeom>
            <a:rect b="b" l="l" r="r" t="t"/>
            <a:pathLst>
              <a:path extrusionOk="0" h="21027" w="13720">
                <a:moveTo>
                  <a:pt x="9235" y="12485"/>
                </a:moveTo>
                <a:lnTo>
                  <a:pt x="9505" y="13382"/>
                </a:lnTo>
                <a:lnTo>
                  <a:pt x="9390" y="13309"/>
                </a:lnTo>
                <a:cubicBezTo>
                  <a:pt x="9299" y="13256"/>
                  <a:pt x="9199" y="13224"/>
                  <a:pt x="9093" y="13224"/>
                </a:cubicBezTo>
                <a:cubicBezTo>
                  <a:pt x="9088" y="13224"/>
                  <a:pt x="9083" y="13224"/>
                  <a:pt x="9078" y="13224"/>
                </a:cubicBezTo>
                <a:lnTo>
                  <a:pt x="4636" y="13224"/>
                </a:lnTo>
                <a:cubicBezTo>
                  <a:pt x="4631" y="13224"/>
                  <a:pt x="4626" y="13224"/>
                  <a:pt x="4620" y="13224"/>
                </a:cubicBezTo>
                <a:cubicBezTo>
                  <a:pt x="4514" y="13224"/>
                  <a:pt x="4411" y="13256"/>
                  <a:pt x="4324" y="13309"/>
                </a:cubicBezTo>
                <a:lnTo>
                  <a:pt x="4209" y="13382"/>
                </a:lnTo>
                <a:lnTo>
                  <a:pt x="4481" y="12485"/>
                </a:lnTo>
                <a:close/>
                <a:moveTo>
                  <a:pt x="3818" y="12442"/>
                </a:moveTo>
                <a:lnTo>
                  <a:pt x="1426" y="20409"/>
                </a:lnTo>
                <a:lnTo>
                  <a:pt x="1206" y="20409"/>
                </a:lnTo>
                <a:lnTo>
                  <a:pt x="2415" y="12442"/>
                </a:lnTo>
                <a:close/>
                <a:moveTo>
                  <a:pt x="8608" y="1"/>
                </a:moveTo>
                <a:cubicBezTo>
                  <a:pt x="8606" y="1"/>
                  <a:pt x="8603" y="1"/>
                  <a:pt x="8601" y="1"/>
                </a:cubicBezTo>
                <a:lnTo>
                  <a:pt x="5079" y="1"/>
                </a:lnTo>
                <a:cubicBezTo>
                  <a:pt x="5077" y="1"/>
                  <a:pt x="5075" y="1"/>
                  <a:pt x="5073" y="1"/>
                </a:cubicBezTo>
                <a:cubicBezTo>
                  <a:pt x="3311" y="1"/>
                  <a:pt x="1813" y="1277"/>
                  <a:pt x="1531" y="3016"/>
                </a:cubicBezTo>
                <a:lnTo>
                  <a:pt x="598" y="8746"/>
                </a:lnTo>
                <a:cubicBezTo>
                  <a:pt x="220" y="9042"/>
                  <a:pt x="0" y="9492"/>
                  <a:pt x="3" y="9971"/>
                </a:cubicBezTo>
                <a:lnTo>
                  <a:pt x="3" y="10891"/>
                </a:lnTo>
                <a:cubicBezTo>
                  <a:pt x="3" y="11746"/>
                  <a:pt x="697" y="12442"/>
                  <a:pt x="1554" y="12442"/>
                </a:cubicBezTo>
                <a:lnTo>
                  <a:pt x="1791" y="12442"/>
                </a:lnTo>
                <a:lnTo>
                  <a:pt x="588" y="20369"/>
                </a:lnTo>
                <a:cubicBezTo>
                  <a:pt x="536" y="20714"/>
                  <a:pt x="803" y="21027"/>
                  <a:pt x="1152" y="21027"/>
                </a:cubicBezTo>
                <a:cubicBezTo>
                  <a:pt x="1156" y="21027"/>
                  <a:pt x="1160" y="21027"/>
                  <a:pt x="1163" y="21027"/>
                </a:cubicBezTo>
                <a:lnTo>
                  <a:pt x="1465" y="21027"/>
                </a:lnTo>
                <a:cubicBezTo>
                  <a:pt x="1718" y="21027"/>
                  <a:pt x="1939" y="20862"/>
                  <a:pt x="2011" y="20619"/>
                </a:cubicBezTo>
                <a:lnTo>
                  <a:pt x="3920" y="14272"/>
                </a:lnTo>
                <a:lnTo>
                  <a:pt x="4616" y="13838"/>
                </a:lnTo>
                <a:lnTo>
                  <a:pt x="9101" y="13838"/>
                </a:lnTo>
                <a:lnTo>
                  <a:pt x="9797" y="14272"/>
                </a:lnTo>
                <a:lnTo>
                  <a:pt x="10106" y="15297"/>
                </a:lnTo>
                <a:cubicBezTo>
                  <a:pt x="10145" y="15428"/>
                  <a:pt x="10264" y="15517"/>
                  <a:pt x="10398" y="15517"/>
                </a:cubicBezTo>
                <a:cubicBezTo>
                  <a:pt x="10428" y="15517"/>
                  <a:pt x="10457" y="15511"/>
                  <a:pt x="10487" y="15504"/>
                </a:cubicBezTo>
                <a:cubicBezTo>
                  <a:pt x="10648" y="15455"/>
                  <a:pt x="10743" y="15284"/>
                  <a:pt x="10694" y="15120"/>
                </a:cubicBezTo>
                <a:lnTo>
                  <a:pt x="9899" y="12485"/>
                </a:lnTo>
                <a:lnTo>
                  <a:pt x="11302" y="12485"/>
                </a:lnTo>
                <a:lnTo>
                  <a:pt x="12504" y="20409"/>
                </a:lnTo>
                <a:lnTo>
                  <a:pt x="12287" y="20409"/>
                </a:lnTo>
                <a:lnTo>
                  <a:pt x="11072" y="16365"/>
                </a:lnTo>
                <a:cubicBezTo>
                  <a:pt x="11031" y="16233"/>
                  <a:pt x="10909" y="16145"/>
                  <a:pt x="10777" y="16145"/>
                </a:cubicBezTo>
                <a:cubicBezTo>
                  <a:pt x="10749" y="16145"/>
                  <a:pt x="10719" y="16149"/>
                  <a:pt x="10691" y="16158"/>
                </a:cubicBezTo>
                <a:cubicBezTo>
                  <a:pt x="10526" y="16207"/>
                  <a:pt x="10434" y="16381"/>
                  <a:pt x="10484" y="16542"/>
                </a:cubicBezTo>
                <a:lnTo>
                  <a:pt x="11706" y="20619"/>
                </a:lnTo>
                <a:cubicBezTo>
                  <a:pt x="11778" y="20859"/>
                  <a:pt x="12001" y="21027"/>
                  <a:pt x="12254" y="21027"/>
                </a:cubicBezTo>
                <a:lnTo>
                  <a:pt x="12557" y="21027"/>
                </a:lnTo>
                <a:cubicBezTo>
                  <a:pt x="12560" y="21027"/>
                  <a:pt x="12564" y="21027"/>
                  <a:pt x="12568" y="21027"/>
                </a:cubicBezTo>
                <a:cubicBezTo>
                  <a:pt x="12917" y="21027"/>
                  <a:pt x="13187" y="20714"/>
                  <a:pt x="13132" y="20369"/>
                </a:cubicBezTo>
                <a:lnTo>
                  <a:pt x="11932" y="12442"/>
                </a:lnTo>
                <a:lnTo>
                  <a:pt x="12166" y="12442"/>
                </a:lnTo>
                <a:cubicBezTo>
                  <a:pt x="13023" y="12442"/>
                  <a:pt x="13720" y="11746"/>
                  <a:pt x="13720" y="10891"/>
                </a:cubicBezTo>
                <a:lnTo>
                  <a:pt x="13720" y="9912"/>
                </a:lnTo>
                <a:cubicBezTo>
                  <a:pt x="13716" y="9416"/>
                  <a:pt x="13480" y="8950"/>
                  <a:pt x="13079" y="8654"/>
                </a:cubicBezTo>
                <a:lnTo>
                  <a:pt x="12507" y="5145"/>
                </a:lnTo>
                <a:cubicBezTo>
                  <a:pt x="12484" y="4995"/>
                  <a:pt x="12352" y="4885"/>
                  <a:pt x="12204" y="4885"/>
                </a:cubicBezTo>
                <a:cubicBezTo>
                  <a:pt x="12187" y="4885"/>
                  <a:pt x="12170" y="4886"/>
                  <a:pt x="12153" y="4889"/>
                </a:cubicBezTo>
                <a:cubicBezTo>
                  <a:pt x="11982" y="4915"/>
                  <a:pt x="11867" y="5076"/>
                  <a:pt x="11900" y="5247"/>
                </a:cubicBezTo>
                <a:lnTo>
                  <a:pt x="12409" y="8375"/>
                </a:lnTo>
                <a:cubicBezTo>
                  <a:pt x="10666" y="8030"/>
                  <a:pt x="8866" y="7857"/>
                  <a:pt x="7030" y="7857"/>
                </a:cubicBezTo>
                <a:cubicBezTo>
                  <a:pt x="6123" y="7857"/>
                  <a:pt x="5206" y="7899"/>
                  <a:pt x="4284" y="7984"/>
                </a:cubicBezTo>
                <a:cubicBezTo>
                  <a:pt x="4113" y="7997"/>
                  <a:pt x="3989" y="8148"/>
                  <a:pt x="4005" y="8319"/>
                </a:cubicBezTo>
                <a:cubicBezTo>
                  <a:pt x="4020" y="8480"/>
                  <a:pt x="4152" y="8600"/>
                  <a:pt x="4310" y="8600"/>
                </a:cubicBezTo>
                <a:cubicBezTo>
                  <a:pt x="4320" y="8600"/>
                  <a:pt x="4330" y="8599"/>
                  <a:pt x="4340" y="8598"/>
                </a:cubicBezTo>
                <a:cubicBezTo>
                  <a:pt x="5240" y="8515"/>
                  <a:pt x="6133" y="8474"/>
                  <a:pt x="7019" y="8474"/>
                </a:cubicBezTo>
                <a:cubicBezTo>
                  <a:pt x="8839" y="8474"/>
                  <a:pt x="10624" y="8649"/>
                  <a:pt x="12353" y="8996"/>
                </a:cubicBezTo>
                <a:cubicBezTo>
                  <a:pt x="12790" y="9084"/>
                  <a:pt x="13102" y="9469"/>
                  <a:pt x="13102" y="9916"/>
                </a:cubicBezTo>
                <a:lnTo>
                  <a:pt x="13102" y="10931"/>
                </a:lnTo>
                <a:cubicBezTo>
                  <a:pt x="13102" y="11450"/>
                  <a:pt x="12682" y="11867"/>
                  <a:pt x="12166" y="11867"/>
                </a:cubicBezTo>
                <a:lnTo>
                  <a:pt x="1554" y="11867"/>
                </a:lnTo>
                <a:cubicBezTo>
                  <a:pt x="1038" y="11867"/>
                  <a:pt x="618" y="11447"/>
                  <a:pt x="618" y="10931"/>
                </a:cubicBezTo>
                <a:lnTo>
                  <a:pt x="618" y="9968"/>
                </a:lnTo>
                <a:cubicBezTo>
                  <a:pt x="618" y="9518"/>
                  <a:pt x="940" y="9130"/>
                  <a:pt x="1383" y="9048"/>
                </a:cubicBezTo>
                <a:cubicBezTo>
                  <a:pt x="1929" y="8946"/>
                  <a:pt x="2481" y="8858"/>
                  <a:pt x="3029" y="8782"/>
                </a:cubicBezTo>
                <a:cubicBezTo>
                  <a:pt x="3177" y="8766"/>
                  <a:pt x="3289" y="8651"/>
                  <a:pt x="3305" y="8506"/>
                </a:cubicBezTo>
                <a:cubicBezTo>
                  <a:pt x="3324" y="8323"/>
                  <a:pt x="3177" y="8168"/>
                  <a:pt x="3001" y="8168"/>
                </a:cubicBezTo>
                <a:cubicBezTo>
                  <a:pt x="2988" y="8168"/>
                  <a:pt x="2974" y="8169"/>
                  <a:pt x="2960" y="8171"/>
                </a:cubicBezTo>
                <a:cubicBezTo>
                  <a:pt x="2398" y="8247"/>
                  <a:pt x="1830" y="8335"/>
                  <a:pt x="1272" y="8441"/>
                </a:cubicBezTo>
                <a:lnTo>
                  <a:pt x="2139" y="3115"/>
                </a:lnTo>
                <a:cubicBezTo>
                  <a:pt x="2365" y="1677"/>
                  <a:pt x="3606" y="615"/>
                  <a:pt x="5066" y="615"/>
                </a:cubicBezTo>
                <a:cubicBezTo>
                  <a:pt x="5070" y="615"/>
                  <a:pt x="5075" y="615"/>
                  <a:pt x="5079" y="615"/>
                </a:cubicBezTo>
                <a:lnTo>
                  <a:pt x="8601" y="615"/>
                </a:lnTo>
                <a:cubicBezTo>
                  <a:pt x="8606" y="615"/>
                  <a:pt x="8610" y="615"/>
                  <a:pt x="8615" y="615"/>
                </a:cubicBezTo>
                <a:cubicBezTo>
                  <a:pt x="10071" y="615"/>
                  <a:pt x="11312" y="1674"/>
                  <a:pt x="11542" y="3112"/>
                </a:cubicBezTo>
                <a:lnTo>
                  <a:pt x="11683" y="3986"/>
                </a:lnTo>
                <a:cubicBezTo>
                  <a:pt x="11707" y="4140"/>
                  <a:pt x="11838" y="4249"/>
                  <a:pt x="11989" y="4249"/>
                </a:cubicBezTo>
                <a:cubicBezTo>
                  <a:pt x="12005" y="4249"/>
                  <a:pt x="12021" y="4248"/>
                  <a:pt x="12038" y="4245"/>
                </a:cubicBezTo>
                <a:cubicBezTo>
                  <a:pt x="12208" y="4216"/>
                  <a:pt x="12323" y="4055"/>
                  <a:pt x="12291" y="3884"/>
                </a:cubicBezTo>
                <a:lnTo>
                  <a:pt x="12149" y="3013"/>
                </a:lnTo>
                <a:cubicBezTo>
                  <a:pt x="11867" y="1277"/>
                  <a:pt x="10366" y="1"/>
                  <a:pt x="86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09"/>
          <p:cNvSpPr/>
          <p:nvPr/>
        </p:nvSpPr>
        <p:spPr>
          <a:xfrm>
            <a:off x="7832096" y="1510956"/>
            <a:ext cx="256011" cy="373545"/>
          </a:xfrm>
          <a:custGeom>
            <a:rect b="b" l="l" r="r" t="t"/>
            <a:pathLst>
              <a:path extrusionOk="0" h="21027" w="14413">
                <a:moveTo>
                  <a:pt x="9906" y="615"/>
                </a:moveTo>
                <a:cubicBezTo>
                  <a:pt x="10432" y="615"/>
                  <a:pt x="10885" y="979"/>
                  <a:pt x="11003" y="1492"/>
                </a:cubicBezTo>
                <a:lnTo>
                  <a:pt x="12678" y="8726"/>
                </a:lnTo>
                <a:cubicBezTo>
                  <a:pt x="12550" y="8808"/>
                  <a:pt x="12442" y="8917"/>
                  <a:pt x="12360" y="9045"/>
                </a:cubicBezTo>
                <a:lnTo>
                  <a:pt x="12097" y="9446"/>
                </a:lnTo>
                <a:lnTo>
                  <a:pt x="4994" y="9446"/>
                </a:lnTo>
                <a:cubicBezTo>
                  <a:pt x="4992" y="9446"/>
                  <a:pt x="4989" y="9446"/>
                  <a:pt x="4987" y="9446"/>
                </a:cubicBezTo>
                <a:cubicBezTo>
                  <a:pt x="4845" y="9446"/>
                  <a:pt x="4717" y="9543"/>
                  <a:pt x="4685" y="9686"/>
                </a:cubicBezTo>
                <a:cubicBezTo>
                  <a:pt x="4642" y="9876"/>
                  <a:pt x="4787" y="10060"/>
                  <a:pt x="4984" y="10060"/>
                </a:cubicBezTo>
                <a:lnTo>
                  <a:pt x="12225" y="10060"/>
                </a:lnTo>
                <a:cubicBezTo>
                  <a:pt x="12360" y="10060"/>
                  <a:pt x="12484" y="9994"/>
                  <a:pt x="12557" y="9883"/>
                </a:cubicBezTo>
                <a:lnTo>
                  <a:pt x="12885" y="9380"/>
                </a:lnTo>
                <a:cubicBezTo>
                  <a:pt x="12981" y="9234"/>
                  <a:pt x="13141" y="9154"/>
                  <a:pt x="13302" y="9154"/>
                </a:cubicBezTo>
                <a:cubicBezTo>
                  <a:pt x="13384" y="9154"/>
                  <a:pt x="13466" y="9175"/>
                  <a:pt x="13539" y="9219"/>
                </a:cubicBezTo>
                <a:cubicBezTo>
                  <a:pt x="13766" y="9360"/>
                  <a:pt x="13835" y="9659"/>
                  <a:pt x="13687" y="9883"/>
                </a:cubicBezTo>
                <a:lnTo>
                  <a:pt x="13690" y="9883"/>
                </a:lnTo>
                <a:lnTo>
                  <a:pt x="13289" y="10491"/>
                </a:lnTo>
                <a:cubicBezTo>
                  <a:pt x="13079" y="10809"/>
                  <a:pt x="12721" y="11003"/>
                  <a:pt x="12337" y="11006"/>
                </a:cubicBezTo>
                <a:lnTo>
                  <a:pt x="2175" y="11006"/>
                </a:lnTo>
                <a:cubicBezTo>
                  <a:pt x="1791" y="11006"/>
                  <a:pt x="1429" y="10813"/>
                  <a:pt x="1219" y="10487"/>
                </a:cubicBezTo>
                <a:lnTo>
                  <a:pt x="831" y="9899"/>
                </a:lnTo>
                <a:cubicBezTo>
                  <a:pt x="687" y="9679"/>
                  <a:pt x="736" y="9383"/>
                  <a:pt x="940" y="9239"/>
                </a:cubicBezTo>
                <a:cubicBezTo>
                  <a:pt x="1023" y="9181"/>
                  <a:pt x="1119" y="9150"/>
                  <a:pt x="1217" y="9150"/>
                </a:cubicBezTo>
                <a:cubicBezTo>
                  <a:pt x="1274" y="9150"/>
                  <a:pt x="1332" y="9161"/>
                  <a:pt x="1387" y="9183"/>
                </a:cubicBezTo>
                <a:cubicBezTo>
                  <a:pt x="1482" y="9222"/>
                  <a:pt x="1561" y="9288"/>
                  <a:pt x="1613" y="9374"/>
                </a:cubicBezTo>
                <a:lnTo>
                  <a:pt x="1948" y="9883"/>
                </a:lnTo>
                <a:cubicBezTo>
                  <a:pt x="2021" y="9994"/>
                  <a:pt x="2146" y="10060"/>
                  <a:pt x="2280" y="10060"/>
                </a:cubicBezTo>
                <a:lnTo>
                  <a:pt x="3667" y="10060"/>
                </a:lnTo>
                <a:cubicBezTo>
                  <a:pt x="3669" y="10060"/>
                  <a:pt x="3671" y="10060"/>
                  <a:pt x="3673" y="10060"/>
                </a:cubicBezTo>
                <a:cubicBezTo>
                  <a:pt x="3815" y="10060"/>
                  <a:pt x="3943" y="9959"/>
                  <a:pt x="3975" y="9820"/>
                </a:cubicBezTo>
                <a:cubicBezTo>
                  <a:pt x="4018" y="9627"/>
                  <a:pt x="3874" y="9446"/>
                  <a:pt x="3677" y="9446"/>
                </a:cubicBezTo>
                <a:lnTo>
                  <a:pt x="2412" y="9446"/>
                </a:lnTo>
                <a:lnTo>
                  <a:pt x="2139" y="9025"/>
                </a:lnTo>
                <a:cubicBezTo>
                  <a:pt x="2057" y="8907"/>
                  <a:pt x="1955" y="8802"/>
                  <a:pt x="1837" y="8723"/>
                </a:cubicBezTo>
                <a:lnTo>
                  <a:pt x="3512" y="1492"/>
                </a:lnTo>
                <a:cubicBezTo>
                  <a:pt x="3627" y="976"/>
                  <a:pt x="4084" y="615"/>
                  <a:pt x="4613" y="615"/>
                </a:cubicBezTo>
                <a:lnTo>
                  <a:pt x="9899" y="615"/>
                </a:lnTo>
                <a:cubicBezTo>
                  <a:pt x="9901" y="615"/>
                  <a:pt x="9904" y="615"/>
                  <a:pt x="9906" y="615"/>
                </a:cubicBezTo>
                <a:close/>
                <a:moveTo>
                  <a:pt x="3368" y="16046"/>
                </a:moveTo>
                <a:lnTo>
                  <a:pt x="6318" y="17071"/>
                </a:lnTo>
                <a:lnTo>
                  <a:pt x="2957" y="18237"/>
                </a:lnTo>
                <a:lnTo>
                  <a:pt x="2957" y="18237"/>
                </a:lnTo>
                <a:lnTo>
                  <a:pt x="3368" y="16046"/>
                </a:lnTo>
                <a:close/>
                <a:moveTo>
                  <a:pt x="11147" y="16043"/>
                </a:moveTo>
                <a:lnTo>
                  <a:pt x="11558" y="18241"/>
                </a:lnTo>
                <a:lnTo>
                  <a:pt x="8191" y="17071"/>
                </a:lnTo>
                <a:lnTo>
                  <a:pt x="11147" y="16043"/>
                </a:lnTo>
                <a:close/>
                <a:moveTo>
                  <a:pt x="4596" y="1"/>
                </a:moveTo>
                <a:cubicBezTo>
                  <a:pt x="3787" y="1"/>
                  <a:pt x="3081" y="561"/>
                  <a:pt x="2901" y="1351"/>
                </a:cubicBezTo>
                <a:lnTo>
                  <a:pt x="1239" y="8542"/>
                </a:lnTo>
                <a:cubicBezTo>
                  <a:pt x="1229" y="8542"/>
                  <a:pt x="1218" y="8542"/>
                  <a:pt x="1208" y="8542"/>
                </a:cubicBezTo>
                <a:cubicBezTo>
                  <a:pt x="986" y="8542"/>
                  <a:pt x="771" y="8611"/>
                  <a:pt x="592" y="8739"/>
                </a:cubicBezTo>
                <a:cubicBezTo>
                  <a:pt x="119" y="9075"/>
                  <a:pt x="0" y="9748"/>
                  <a:pt x="322" y="10241"/>
                </a:cubicBezTo>
                <a:lnTo>
                  <a:pt x="710" y="10829"/>
                </a:lnTo>
                <a:cubicBezTo>
                  <a:pt x="969" y="11226"/>
                  <a:pt x="1383" y="11499"/>
                  <a:pt x="1850" y="11588"/>
                </a:cubicBezTo>
                <a:lnTo>
                  <a:pt x="1584" y="15149"/>
                </a:lnTo>
                <a:cubicBezTo>
                  <a:pt x="1571" y="15317"/>
                  <a:pt x="1695" y="15465"/>
                  <a:pt x="1866" y="15478"/>
                </a:cubicBezTo>
                <a:lnTo>
                  <a:pt x="1889" y="15478"/>
                </a:lnTo>
                <a:cubicBezTo>
                  <a:pt x="2050" y="15478"/>
                  <a:pt x="2182" y="15353"/>
                  <a:pt x="2195" y="15192"/>
                </a:cubicBezTo>
                <a:lnTo>
                  <a:pt x="2464" y="11617"/>
                </a:lnTo>
                <a:lnTo>
                  <a:pt x="12048" y="11617"/>
                </a:lnTo>
                <a:lnTo>
                  <a:pt x="12711" y="20406"/>
                </a:lnTo>
                <a:lnTo>
                  <a:pt x="12586" y="20406"/>
                </a:lnTo>
                <a:lnTo>
                  <a:pt x="11190" y="12932"/>
                </a:lnTo>
                <a:cubicBezTo>
                  <a:pt x="11141" y="12672"/>
                  <a:pt x="10914" y="12485"/>
                  <a:pt x="10651" y="12485"/>
                </a:cubicBezTo>
                <a:lnTo>
                  <a:pt x="9557" y="12485"/>
                </a:lnTo>
                <a:cubicBezTo>
                  <a:pt x="9555" y="12485"/>
                  <a:pt x="9552" y="12485"/>
                  <a:pt x="9550" y="12485"/>
                </a:cubicBezTo>
                <a:cubicBezTo>
                  <a:pt x="9405" y="12485"/>
                  <a:pt x="9277" y="12582"/>
                  <a:pt x="9245" y="12725"/>
                </a:cubicBezTo>
                <a:cubicBezTo>
                  <a:pt x="9202" y="12915"/>
                  <a:pt x="9347" y="13096"/>
                  <a:pt x="9544" y="13099"/>
                </a:cubicBezTo>
                <a:lnTo>
                  <a:pt x="10599" y="13099"/>
                </a:lnTo>
                <a:lnTo>
                  <a:pt x="11036" y="15435"/>
                </a:lnTo>
                <a:lnTo>
                  <a:pt x="7251" y="16749"/>
                </a:lnTo>
                <a:lnTo>
                  <a:pt x="3473" y="15435"/>
                </a:lnTo>
                <a:lnTo>
                  <a:pt x="3913" y="13099"/>
                </a:lnTo>
                <a:lnTo>
                  <a:pt x="8220" y="13099"/>
                </a:lnTo>
                <a:cubicBezTo>
                  <a:pt x="8222" y="13099"/>
                  <a:pt x="8225" y="13099"/>
                  <a:pt x="8227" y="13099"/>
                </a:cubicBezTo>
                <a:cubicBezTo>
                  <a:pt x="8372" y="13099"/>
                  <a:pt x="8500" y="12998"/>
                  <a:pt x="8532" y="12859"/>
                </a:cubicBezTo>
                <a:cubicBezTo>
                  <a:pt x="8575" y="12665"/>
                  <a:pt x="8427" y="12485"/>
                  <a:pt x="8230" y="12485"/>
                </a:cubicBezTo>
                <a:lnTo>
                  <a:pt x="3864" y="12485"/>
                </a:lnTo>
                <a:cubicBezTo>
                  <a:pt x="3594" y="12485"/>
                  <a:pt x="3368" y="12672"/>
                  <a:pt x="3318" y="12935"/>
                </a:cubicBezTo>
                <a:lnTo>
                  <a:pt x="1922" y="20409"/>
                </a:lnTo>
                <a:lnTo>
                  <a:pt x="1801" y="20409"/>
                </a:lnTo>
                <a:lnTo>
                  <a:pt x="2096" y="16526"/>
                </a:lnTo>
                <a:cubicBezTo>
                  <a:pt x="2106" y="16355"/>
                  <a:pt x="1981" y="16207"/>
                  <a:pt x="1810" y="16194"/>
                </a:cubicBezTo>
                <a:cubicBezTo>
                  <a:pt x="1802" y="16193"/>
                  <a:pt x="1794" y="16193"/>
                  <a:pt x="1786" y="16193"/>
                </a:cubicBezTo>
                <a:cubicBezTo>
                  <a:pt x="1626" y="16193"/>
                  <a:pt x="1491" y="16317"/>
                  <a:pt x="1479" y="16480"/>
                </a:cubicBezTo>
                <a:lnTo>
                  <a:pt x="1173" y="20524"/>
                </a:lnTo>
                <a:cubicBezTo>
                  <a:pt x="1153" y="20793"/>
                  <a:pt x="1370" y="21027"/>
                  <a:pt x="1643" y="21027"/>
                </a:cubicBezTo>
                <a:lnTo>
                  <a:pt x="2047" y="21027"/>
                </a:lnTo>
                <a:cubicBezTo>
                  <a:pt x="2270" y="21027"/>
                  <a:pt x="2464" y="20866"/>
                  <a:pt x="2507" y="20645"/>
                </a:cubicBezTo>
                <a:lnTo>
                  <a:pt x="2826" y="18934"/>
                </a:lnTo>
                <a:lnTo>
                  <a:pt x="7254" y="17396"/>
                </a:lnTo>
                <a:lnTo>
                  <a:pt x="11689" y="18937"/>
                </a:lnTo>
                <a:lnTo>
                  <a:pt x="12008" y="20645"/>
                </a:lnTo>
                <a:cubicBezTo>
                  <a:pt x="12048" y="20866"/>
                  <a:pt x="12241" y="21023"/>
                  <a:pt x="12465" y="21027"/>
                </a:cubicBezTo>
                <a:lnTo>
                  <a:pt x="12869" y="21027"/>
                </a:lnTo>
                <a:cubicBezTo>
                  <a:pt x="13142" y="21027"/>
                  <a:pt x="13355" y="20793"/>
                  <a:pt x="13335" y="20524"/>
                </a:cubicBezTo>
                <a:lnTo>
                  <a:pt x="12665" y="11601"/>
                </a:lnTo>
                <a:cubicBezTo>
                  <a:pt x="13128" y="11512"/>
                  <a:pt x="13539" y="11236"/>
                  <a:pt x="13799" y="10842"/>
                </a:cubicBezTo>
                <a:lnTo>
                  <a:pt x="14196" y="10234"/>
                </a:lnTo>
                <a:cubicBezTo>
                  <a:pt x="14357" y="9991"/>
                  <a:pt x="14413" y="9689"/>
                  <a:pt x="14347" y="9403"/>
                </a:cubicBezTo>
                <a:cubicBezTo>
                  <a:pt x="14285" y="9114"/>
                  <a:pt x="14107" y="8864"/>
                  <a:pt x="13854" y="8713"/>
                </a:cubicBezTo>
                <a:cubicBezTo>
                  <a:pt x="13690" y="8614"/>
                  <a:pt x="13501" y="8558"/>
                  <a:pt x="13309" y="8558"/>
                </a:cubicBezTo>
                <a:cubicBezTo>
                  <a:pt x="13298" y="8558"/>
                  <a:pt x="13287" y="8558"/>
                  <a:pt x="13276" y="8559"/>
                </a:cubicBezTo>
                <a:lnTo>
                  <a:pt x="11607" y="1354"/>
                </a:lnTo>
                <a:cubicBezTo>
                  <a:pt x="11427" y="561"/>
                  <a:pt x="10724" y="1"/>
                  <a:pt x="9913" y="1"/>
                </a:cubicBezTo>
                <a:cubicBezTo>
                  <a:pt x="9910" y="1"/>
                  <a:pt x="9908" y="1"/>
                  <a:pt x="9905" y="1"/>
                </a:cubicBezTo>
                <a:lnTo>
                  <a:pt x="4603" y="1"/>
                </a:lnTo>
                <a:cubicBezTo>
                  <a:pt x="4601" y="1"/>
                  <a:pt x="4598" y="1"/>
                  <a:pt x="4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09"/>
          <p:cNvSpPr/>
          <p:nvPr/>
        </p:nvSpPr>
        <p:spPr>
          <a:xfrm>
            <a:off x="6577423" y="1517422"/>
            <a:ext cx="273245" cy="367079"/>
          </a:xfrm>
          <a:custGeom>
            <a:rect b="b" l="l" r="r" t="t"/>
            <a:pathLst>
              <a:path extrusionOk="0" h="21027" w="15652">
                <a:moveTo>
                  <a:pt x="12051" y="3122"/>
                </a:moveTo>
                <a:lnTo>
                  <a:pt x="12718" y="4150"/>
                </a:lnTo>
                <a:lnTo>
                  <a:pt x="5382" y="4150"/>
                </a:lnTo>
                <a:cubicBezTo>
                  <a:pt x="5379" y="4150"/>
                  <a:pt x="5377" y="4150"/>
                  <a:pt x="5374" y="4150"/>
                </a:cubicBezTo>
                <a:cubicBezTo>
                  <a:pt x="5230" y="4150"/>
                  <a:pt x="5105" y="4247"/>
                  <a:pt x="5069" y="4390"/>
                </a:cubicBezTo>
                <a:cubicBezTo>
                  <a:pt x="5027" y="4580"/>
                  <a:pt x="5175" y="4764"/>
                  <a:pt x="5372" y="4764"/>
                </a:cubicBezTo>
                <a:lnTo>
                  <a:pt x="13115" y="4764"/>
                </a:lnTo>
                <a:lnTo>
                  <a:pt x="13621" y="5543"/>
                </a:lnTo>
                <a:lnTo>
                  <a:pt x="13513" y="5793"/>
                </a:lnTo>
                <a:lnTo>
                  <a:pt x="2142" y="5793"/>
                </a:lnTo>
                <a:lnTo>
                  <a:pt x="2034" y="5543"/>
                </a:lnTo>
                <a:lnTo>
                  <a:pt x="2540" y="4764"/>
                </a:lnTo>
                <a:lnTo>
                  <a:pt x="4048" y="4764"/>
                </a:lnTo>
                <a:cubicBezTo>
                  <a:pt x="4050" y="4764"/>
                  <a:pt x="4052" y="4764"/>
                  <a:pt x="4055" y="4764"/>
                </a:cubicBezTo>
                <a:cubicBezTo>
                  <a:pt x="4200" y="4764"/>
                  <a:pt x="4324" y="4663"/>
                  <a:pt x="4360" y="4524"/>
                </a:cubicBezTo>
                <a:cubicBezTo>
                  <a:pt x="4402" y="4331"/>
                  <a:pt x="4255" y="4150"/>
                  <a:pt x="4058" y="4150"/>
                </a:cubicBezTo>
                <a:lnTo>
                  <a:pt x="2934" y="4150"/>
                </a:lnTo>
                <a:lnTo>
                  <a:pt x="3601" y="3122"/>
                </a:lnTo>
                <a:close/>
                <a:moveTo>
                  <a:pt x="13247" y="6407"/>
                </a:moveTo>
                <a:lnTo>
                  <a:pt x="12800" y="7435"/>
                </a:lnTo>
                <a:lnTo>
                  <a:pt x="2858" y="7435"/>
                </a:lnTo>
                <a:lnTo>
                  <a:pt x="2412" y="6407"/>
                </a:lnTo>
                <a:close/>
                <a:moveTo>
                  <a:pt x="12557" y="8050"/>
                </a:moveTo>
                <a:lnTo>
                  <a:pt x="12287" y="8647"/>
                </a:lnTo>
                <a:cubicBezTo>
                  <a:pt x="12080" y="8578"/>
                  <a:pt x="11863" y="8542"/>
                  <a:pt x="11647" y="8542"/>
                </a:cubicBezTo>
                <a:lnTo>
                  <a:pt x="4012" y="8542"/>
                </a:lnTo>
                <a:cubicBezTo>
                  <a:pt x="3791" y="8542"/>
                  <a:pt x="3575" y="8578"/>
                  <a:pt x="3371" y="8647"/>
                </a:cubicBezTo>
                <a:lnTo>
                  <a:pt x="3102" y="8050"/>
                </a:lnTo>
                <a:close/>
                <a:moveTo>
                  <a:pt x="11689" y="618"/>
                </a:moveTo>
                <a:cubicBezTo>
                  <a:pt x="11836" y="618"/>
                  <a:pt x="11974" y="696"/>
                  <a:pt x="12057" y="822"/>
                </a:cubicBezTo>
                <a:lnTo>
                  <a:pt x="14916" y="5231"/>
                </a:lnTo>
                <a:cubicBezTo>
                  <a:pt x="14998" y="5356"/>
                  <a:pt x="15011" y="5517"/>
                  <a:pt x="14948" y="5655"/>
                </a:cubicBezTo>
                <a:lnTo>
                  <a:pt x="14952" y="5655"/>
                </a:lnTo>
                <a:lnTo>
                  <a:pt x="13470" y="9055"/>
                </a:lnTo>
                <a:cubicBezTo>
                  <a:pt x="13348" y="9107"/>
                  <a:pt x="13240" y="9190"/>
                  <a:pt x="13161" y="9298"/>
                </a:cubicBezTo>
                <a:lnTo>
                  <a:pt x="13095" y="9222"/>
                </a:lnTo>
                <a:cubicBezTo>
                  <a:pt x="13017" y="9134"/>
                  <a:pt x="12928" y="9052"/>
                  <a:pt x="12833" y="8976"/>
                </a:cubicBezTo>
                <a:lnTo>
                  <a:pt x="14285" y="5641"/>
                </a:lnTo>
                <a:cubicBezTo>
                  <a:pt x="14327" y="5546"/>
                  <a:pt x="14318" y="5438"/>
                  <a:pt x="14262" y="5349"/>
                </a:cubicBezTo>
                <a:lnTo>
                  <a:pt x="11679" y="1374"/>
                </a:lnTo>
                <a:cubicBezTo>
                  <a:pt x="11624" y="1285"/>
                  <a:pt x="11528" y="1232"/>
                  <a:pt x="11423" y="1232"/>
                </a:cubicBezTo>
                <a:lnTo>
                  <a:pt x="10080" y="1232"/>
                </a:lnTo>
                <a:cubicBezTo>
                  <a:pt x="10077" y="1232"/>
                  <a:pt x="10075" y="1232"/>
                  <a:pt x="10073" y="1232"/>
                </a:cubicBezTo>
                <a:cubicBezTo>
                  <a:pt x="9928" y="1232"/>
                  <a:pt x="9803" y="1333"/>
                  <a:pt x="9771" y="1472"/>
                </a:cubicBezTo>
                <a:cubicBezTo>
                  <a:pt x="9728" y="1666"/>
                  <a:pt x="9873" y="1847"/>
                  <a:pt x="10070" y="1847"/>
                </a:cubicBezTo>
                <a:lnTo>
                  <a:pt x="11275" y="1847"/>
                </a:lnTo>
                <a:lnTo>
                  <a:pt x="11702" y="2504"/>
                </a:lnTo>
                <a:lnTo>
                  <a:pt x="3952" y="2504"/>
                </a:lnTo>
                <a:lnTo>
                  <a:pt x="4376" y="1850"/>
                </a:lnTo>
                <a:lnTo>
                  <a:pt x="8746" y="1850"/>
                </a:lnTo>
                <a:cubicBezTo>
                  <a:pt x="8894" y="1850"/>
                  <a:pt x="9022" y="1752"/>
                  <a:pt x="9058" y="1607"/>
                </a:cubicBezTo>
                <a:cubicBezTo>
                  <a:pt x="9100" y="1416"/>
                  <a:pt x="8953" y="1232"/>
                  <a:pt x="8756" y="1232"/>
                </a:cubicBezTo>
                <a:lnTo>
                  <a:pt x="4235" y="1232"/>
                </a:lnTo>
                <a:cubicBezTo>
                  <a:pt x="4130" y="1232"/>
                  <a:pt x="4031" y="1285"/>
                  <a:pt x="3975" y="1374"/>
                </a:cubicBezTo>
                <a:lnTo>
                  <a:pt x="1396" y="5352"/>
                </a:lnTo>
                <a:cubicBezTo>
                  <a:pt x="1341" y="5438"/>
                  <a:pt x="1331" y="5546"/>
                  <a:pt x="1370" y="5641"/>
                </a:cubicBezTo>
                <a:lnTo>
                  <a:pt x="2826" y="8976"/>
                </a:lnTo>
                <a:cubicBezTo>
                  <a:pt x="2730" y="9052"/>
                  <a:pt x="2642" y="9134"/>
                  <a:pt x="2563" y="9222"/>
                </a:cubicBezTo>
                <a:lnTo>
                  <a:pt x="2494" y="9298"/>
                </a:lnTo>
                <a:cubicBezTo>
                  <a:pt x="2415" y="9190"/>
                  <a:pt x="2310" y="9107"/>
                  <a:pt x="2185" y="9055"/>
                </a:cubicBezTo>
                <a:lnTo>
                  <a:pt x="707" y="5655"/>
                </a:lnTo>
                <a:cubicBezTo>
                  <a:pt x="644" y="5517"/>
                  <a:pt x="657" y="5356"/>
                  <a:pt x="739" y="5231"/>
                </a:cubicBezTo>
                <a:lnTo>
                  <a:pt x="3598" y="822"/>
                </a:lnTo>
                <a:cubicBezTo>
                  <a:pt x="3681" y="696"/>
                  <a:pt x="3819" y="618"/>
                  <a:pt x="3966" y="618"/>
                </a:cubicBezTo>
                <a:cubicBezTo>
                  <a:pt x="3969" y="618"/>
                  <a:pt x="3972" y="618"/>
                  <a:pt x="3975" y="618"/>
                </a:cubicBezTo>
                <a:lnTo>
                  <a:pt x="11679" y="618"/>
                </a:lnTo>
                <a:cubicBezTo>
                  <a:pt x="11683" y="618"/>
                  <a:pt x="11686" y="618"/>
                  <a:pt x="11689" y="618"/>
                </a:cubicBezTo>
                <a:close/>
                <a:moveTo>
                  <a:pt x="11670" y="9199"/>
                </a:moveTo>
                <a:cubicBezTo>
                  <a:pt x="12047" y="9199"/>
                  <a:pt x="12406" y="9360"/>
                  <a:pt x="12655" y="9643"/>
                </a:cubicBezTo>
                <a:lnTo>
                  <a:pt x="13043" y="10083"/>
                </a:lnTo>
                <a:lnTo>
                  <a:pt x="13043" y="10392"/>
                </a:lnTo>
                <a:lnTo>
                  <a:pt x="2651" y="10392"/>
                </a:lnTo>
                <a:lnTo>
                  <a:pt x="2651" y="10083"/>
                </a:lnTo>
                <a:lnTo>
                  <a:pt x="3039" y="9643"/>
                </a:lnTo>
                <a:cubicBezTo>
                  <a:pt x="3289" y="9360"/>
                  <a:pt x="3647" y="9199"/>
                  <a:pt x="4025" y="9199"/>
                </a:cubicBezTo>
                <a:close/>
                <a:moveTo>
                  <a:pt x="14367" y="9610"/>
                </a:moveTo>
                <a:cubicBezTo>
                  <a:pt x="14429" y="9610"/>
                  <a:pt x="14479" y="9659"/>
                  <a:pt x="14479" y="9718"/>
                </a:cubicBezTo>
                <a:lnTo>
                  <a:pt x="14479" y="11545"/>
                </a:lnTo>
                <a:cubicBezTo>
                  <a:pt x="14479" y="11723"/>
                  <a:pt x="14334" y="11870"/>
                  <a:pt x="14157" y="11870"/>
                </a:cubicBezTo>
                <a:lnTo>
                  <a:pt x="11325" y="11870"/>
                </a:lnTo>
                <a:cubicBezTo>
                  <a:pt x="11322" y="11870"/>
                  <a:pt x="11319" y="11870"/>
                  <a:pt x="11316" y="11870"/>
                </a:cubicBezTo>
                <a:cubicBezTo>
                  <a:pt x="11240" y="11870"/>
                  <a:pt x="11172" y="11909"/>
                  <a:pt x="11128" y="11969"/>
                </a:cubicBezTo>
                <a:cubicBezTo>
                  <a:pt x="10953" y="12219"/>
                  <a:pt x="11128" y="12485"/>
                  <a:pt x="11367" y="12485"/>
                </a:cubicBezTo>
                <a:lnTo>
                  <a:pt x="12931" y="12485"/>
                </a:lnTo>
                <a:lnTo>
                  <a:pt x="13013" y="13184"/>
                </a:lnTo>
                <a:lnTo>
                  <a:pt x="2688" y="13184"/>
                </a:lnTo>
                <a:lnTo>
                  <a:pt x="2770" y="12485"/>
                </a:lnTo>
                <a:lnTo>
                  <a:pt x="10080" y="12485"/>
                </a:lnTo>
                <a:cubicBezTo>
                  <a:pt x="10082" y="12485"/>
                  <a:pt x="10084" y="12485"/>
                  <a:pt x="10086" y="12485"/>
                </a:cubicBezTo>
                <a:cubicBezTo>
                  <a:pt x="10231" y="12485"/>
                  <a:pt x="10356" y="12384"/>
                  <a:pt x="10388" y="12245"/>
                </a:cubicBezTo>
                <a:cubicBezTo>
                  <a:pt x="10431" y="12053"/>
                  <a:pt x="10286" y="11870"/>
                  <a:pt x="10091" y="11870"/>
                </a:cubicBezTo>
                <a:cubicBezTo>
                  <a:pt x="10090" y="11870"/>
                  <a:pt x="10088" y="11870"/>
                  <a:pt x="10086" y="11870"/>
                </a:cubicBezTo>
                <a:lnTo>
                  <a:pt x="1603" y="11870"/>
                </a:lnTo>
                <a:cubicBezTo>
                  <a:pt x="1367" y="11870"/>
                  <a:pt x="1173" y="11677"/>
                  <a:pt x="1173" y="11437"/>
                </a:cubicBezTo>
                <a:lnTo>
                  <a:pt x="1173" y="9722"/>
                </a:lnTo>
                <a:cubicBezTo>
                  <a:pt x="1173" y="9659"/>
                  <a:pt x="1222" y="9610"/>
                  <a:pt x="1285" y="9610"/>
                </a:cubicBezTo>
                <a:lnTo>
                  <a:pt x="1925" y="9610"/>
                </a:lnTo>
                <a:cubicBezTo>
                  <a:pt x="1985" y="9610"/>
                  <a:pt x="2037" y="9659"/>
                  <a:pt x="2037" y="9722"/>
                </a:cubicBezTo>
                <a:lnTo>
                  <a:pt x="2037" y="10658"/>
                </a:lnTo>
                <a:cubicBezTo>
                  <a:pt x="2037" y="10829"/>
                  <a:pt x="2172" y="10967"/>
                  <a:pt x="2343" y="10967"/>
                </a:cubicBezTo>
                <a:lnTo>
                  <a:pt x="13309" y="10967"/>
                </a:lnTo>
                <a:cubicBezTo>
                  <a:pt x="13480" y="10967"/>
                  <a:pt x="13618" y="10829"/>
                  <a:pt x="13618" y="10658"/>
                </a:cubicBezTo>
                <a:lnTo>
                  <a:pt x="13618" y="9722"/>
                </a:lnTo>
                <a:cubicBezTo>
                  <a:pt x="13618" y="9659"/>
                  <a:pt x="13667" y="9610"/>
                  <a:pt x="13726" y="9610"/>
                </a:cubicBezTo>
                <a:close/>
                <a:moveTo>
                  <a:pt x="2109" y="12445"/>
                </a:moveTo>
                <a:lnTo>
                  <a:pt x="1189" y="20412"/>
                </a:lnTo>
                <a:lnTo>
                  <a:pt x="845" y="20412"/>
                </a:lnTo>
                <a:lnTo>
                  <a:pt x="845" y="13194"/>
                </a:lnTo>
                <a:cubicBezTo>
                  <a:pt x="845" y="12780"/>
                  <a:pt x="1180" y="12445"/>
                  <a:pt x="1597" y="12445"/>
                </a:cubicBezTo>
                <a:close/>
                <a:moveTo>
                  <a:pt x="14104" y="12445"/>
                </a:moveTo>
                <a:cubicBezTo>
                  <a:pt x="14515" y="12445"/>
                  <a:pt x="14850" y="12760"/>
                  <a:pt x="14850" y="13171"/>
                </a:cubicBezTo>
                <a:lnTo>
                  <a:pt x="14850" y="20412"/>
                </a:lnTo>
                <a:lnTo>
                  <a:pt x="14505" y="20412"/>
                </a:lnTo>
                <a:lnTo>
                  <a:pt x="13585" y="12445"/>
                </a:lnTo>
                <a:lnTo>
                  <a:pt x="14097" y="12445"/>
                </a:lnTo>
                <a:cubicBezTo>
                  <a:pt x="14100" y="12445"/>
                  <a:pt x="14102" y="12445"/>
                  <a:pt x="14104" y="12445"/>
                </a:cubicBezTo>
                <a:close/>
                <a:moveTo>
                  <a:pt x="4071" y="0"/>
                </a:moveTo>
                <a:cubicBezTo>
                  <a:pt x="3707" y="0"/>
                  <a:pt x="3366" y="184"/>
                  <a:pt x="3164" y="487"/>
                </a:cubicBezTo>
                <a:lnTo>
                  <a:pt x="230" y="4892"/>
                </a:lnTo>
                <a:cubicBezTo>
                  <a:pt x="33" y="5188"/>
                  <a:pt x="0" y="5569"/>
                  <a:pt x="145" y="5898"/>
                </a:cubicBezTo>
                <a:lnTo>
                  <a:pt x="1531" y="8996"/>
                </a:lnTo>
                <a:lnTo>
                  <a:pt x="1285" y="8996"/>
                </a:lnTo>
                <a:cubicBezTo>
                  <a:pt x="1283" y="8996"/>
                  <a:pt x="1281" y="8996"/>
                  <a:pt x="1279" y="8996"/>
                </a:cubicBezTo>
                <a:cubicBezTo>
                  <a:pt x="877" y="8996"/>
                  <a:pt x="555" y="9323"/>
                  <a:pt x="555" y="9722"/>
                </a:cubicBezTo>
                <a:lnTo>
                  <a:pt x="555" y="11417"/>
                </a:lnTo>
                <a:cubicBezTo>
                  <a:pt x="555" y="11670"/>
                  <a:pt x="651" y="11913"/>
                  <a:pt x="818" y="12100"/>
                </a:cubicBezTo>
                <a:cubicBezTo>
                  <a:pt x="450" y="12353"/>
                  <a:pt x="230" y="12771"/>
                  <a:pt x="227" y="13214"/>
                </a:cubicBezTo>
                <a:lnTo>
                  <a:pt x="227" y="20484"/>
                </a:lnTo>
                <a:cubicBezTo>
                  <a:pt x="227" y="20783"/>
                  <a:pt x="470" y="21027"/>
                  <a:pt x="772" y="21027"/>
                </a:cubicBezTo>
                <a:lnTo>
                  <a:pt x="1252" y="21027"/>
                </a:lnTo>
                <a:cubicBezTo>
                  <a:pt x="1528" y="21027"/>
                  <a:pt x="1758" y="20820"/>
                  <a:pt x="1791" y="20547"/>
                </a:cubicBezTo>
                <a:lnTo>
                  <a:pt x="2569" y="13799"/>
                </a:lnTo>
                <a:lnTo>
                  <a:pt x="13125" y="13799"/>
                </a:lnTo>
                <a:lnTo>
                  <a:pt x="13904" y="20547"/>
                </a:lnTo>
                <a:cubicBezTo>
                  <a:pt x="13936" y="20820"/>
                  <a:pt x="14166" y="21027"/>
                  <a:pt x="14442" y="21027"/>
                </a:cubicBezTo>
                <a:lnTo>
                  <a:pt x="14922" y="21027"/>
                </a:lnTo>
                <a:cubicBezTo>
                  <a:pt x="15224" y="21027"/>
                  <a:pt x="15467" y="20783"/>
                  <a:pt x="15467" y="20484"/>
                </a:cubicBezTo>
                <a:lnTo>
                  <a:pt x="15467" y="13214"/>
                </a:lnTo>
                <a:cubicBezTo>
                  <a:pt x="15464" y="12757"/>
                  <a:pt x="15234" y="12334"/>
                  <a:pt x="14850" y="12084"/>
                </a:cubicBezTo>
                <a:cubicBezTo>
                  <a:pt x="15007" y="11897"/>
                  <a:pt x="15096" y="11660"/>
                  <a:pt x="15096" y="11417"/>
                </a:cubicBezTo>
                <a:lnTo>
                  <a:pt x="15096" y="9722"/>
                </a:lnTo>
                <a:cubicBezTo>
                  <a:pt x="15096" y="9323"/>
                  <a:pt x="14774" y="8996"/>
                  <a:pt x="14376" y="8996"/>
                </a:cubicBezTo>
                <a:cubicBezTo>
                  <a:pt x="14374" y="8996"/>
                  <a:pt x="14372" y="8996"/>
                  <a:pt x="14370" y="8996"/>
                </a:cubicBezTo>
                <a:lnTo>
                  <a:pt x="14127" y="8996"/>
                </a:lnTo>
                <a:lnTo>
                  <a:pt x="15507" y="5898"/>
                </a:lnTo>
                <a:cubicBezTo>
                  <a:pt x="15651" y="5569"/>
                  <a:pt x="15622" y="5188"/>
                  <a:pt x="15421" y="4892"/>
                </a:cubicBezTo>
                <a:lnTo>
                  <a:pt x="15418" y="4892"/>
                </a:lnTo>
                <a:lnTo>
                  <a:pt x="12498" y="487"/>
                </a:lnTo>
                <a:cubicBezTo>
                  <a:pt x="12296" y="184"/>
                  <a:pt x="11955" y="0"/>
                  <a:pt x="11591" y="0"/>
                </a:cubicBezTo>
                <a:cubicBezTo>
                  <a:pt x="11587" y="0"/>
                  <a:pt x="11584" y="0"/>
                  <a:pt x="11581" y="1"/>
                </a:cubicBezTo>
                <a:lnTo>
                  <a:pt x="4081" y="1"/>
                </a:lnTo>
                <a:cubicBezTo>
                  <a:pt x="4077" y="0"/>
                  <a:pt x="4074" y="0"/>
                  <a:pt x="40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09"/>
          <p:cNvSpPr/>
          <p:nvPr/>
        </p:nvSpPr>
        <p:spPr>
          <a:xfrm>
            <a:off x="5359448" y="1517789"/>
            <a:ext cx="289829" cy="366712"/>
          </a:xfrm>
          <a:custGeom>
            <a:rect b="b" l="l" r="r" t="t"/>
            <a:pathLst>
              <a:path extrusionOk="0" h="21006" w="16602">
                <a:moveTo>
                  <a:pt x="8314" y="613"/>
                </a:moveTo>
                <a:cubicBezTo>
                  <a:pt x="10669" y="613"/>
                  <a:pt x="13024" y="773"/>
                  <a:pt x="15363" y="1093"/>
                </a:cubicBezTo>
                <a:cubicBezTo>
                  <a:pt x="15373" y="1096"/>
                  <a:pt x="15382" y="1103"/>
                  <a:pt x="15386" y="1116"/>
                </a:cubicBezTo>
                <a:cubicBezTo>
                  <a:pt x="15445" y="1385"/>
                  <a:pt x="15497" y="1658"/>
                  <a:pt x="15543" y="1927"/>
                </a:cubicBezTo>
                <a:cubicBezTo>
                  <a:pt x="13143" y="1615"/>
                  <a:pt x="10728" y="1459"/>
                  <a:pt x="8312" y="1459"/>
                </a:cubicBezTo>
                <a:cubicBezTo>
                  <a:pt x="6763" y="1459"/>
                  <a:pt x="5213" y="1523"/>
                  <a:pt x="3667" y="1652"/>
                </a:cubicBezTo>
                <a:cubicBezTo>
                  <a:pt x="3496" y="1665"/>
                  <a:pt x="3371" y="1816"/>
                  <a:pt x="3385" y="1987"/>
                </a:cubicBezTo>
                <a:cubicBezTo>
                  <a:pt x="3400" y="2146"/>
                  <a:pt x="3535" y="2270"/>
                  <a:pt x="3696" y="2270"/>
                </a:cubicBezTo>
                <a:cubicBezTo>
                  <a:pt x="3704" y="2270"/>
                  <a:pt x="3712" y="2270"/>
                  <a:pt x="3720" y="2269"/>
                </a:cubicBezTo>
                <a:cubicBezTo>
                  <a:pt x="5252" y="2141"/>
                  <a:pt x="6787" y="2077"/>
                  <a:pt x="8322" y="2077"/>
                </a:cubicBezTo>
                <a:cubicBezTo>
                  <a:pt x="10769" y="2077"/>
                  <a:pt x="13215" y="2240"/>
                  <a:pt x="15645" y="2565"/>
                </a:cubicBezTo>
                <a:cubicBezTo>
                  <a:pt x="15902" y="4372"/>
                  <a:pt x="15911" y="6120"/>
                  <a:pt x="15668" y="7798"/>
                </a:cubicBezTo>
                <a:cubicBezTo>
                  <a:pt x="13226" y="8124"/>
                  <a:pt x="10767" y="8288"/>
                  <a:pt x="8309" y="8288"/>
                </a:cubicBezTo>
                <a:cubicBezTo>
                  <a:pt x="5862" y="8288"/>
                  <a:pt x="3416" y="8126"/>
                  <a:pt x="986" y="7802"/>
                </a:cubicBezTo>
                <a:lnTo>
                  <a:pt x="983" y="7795"/>
                </a:lnTo>
                <a:cubicBezTo>
                  <a:pt x="727" y="6060"/>
                  <a:pt x="720" y="4299"/>
                  <a:pt x="967" y="2565"/>
                </a:cubicBezTo>
                <a:cubicBezTo>
                  <a:pt x="1440" y="2502"/>
                  <a:pt x="1923" y="2443"/>
                  <a:pt x="2412" y="2391"/>
                </a:cubicBezTo>
                <a:cubicBezTo>
                  <a:pt x="2583" y="2371"/>
                  <a:pt x="2704" y="2220"/>
                  <a:pt x="2685" y="2049"/>
                </a:cubicBezTo>
                <a:cubicBezTo>
                  <a:pt x="2669" y="1892"/>
                  <a:pt x="2532" y="1775"/>
                  <a:pt x="2377" y="1775"/>
                </a:cubicBezTo>
                <a:cubicBezTo>
                  <a:pt x="2367" y="1775"/>
                  <a:pt x="2357" y="1775"/>
                  <a:pt x="2346" y="1776"/>
                </a:cubicBezTo>
                <a:cubicBezTo>
                  <a:pt x="1916" y="1822"/>
                  <a:pt x="1489" y="1875"/>
                  <a:pt x="1072" y="1931"/>
                </a:cubicBezTo>
                <a:cubicBezTo>
                  <a:pt x="1124" y="1655"/>
                  <a:pt x="1180" y="1382"/>
                  <a:pt x="1243" y="1113"/>
                </a:cubicBezTo>
                <a:cubicBezTo>
                  <a:pt x="1246" y="1103"/>
                  <a:pt x="1256" y="1096"/>
                  <a:pt x="1265" y="1093"/>
                </a:cubicBezTo>
                <a:cubicBezTo>
                  <a:pt x="3605" y="773"/>
                  <a:pt x="5959" y="613"/>
                  <a:pt x="8314" y="613"/>
                </a:cubicBezTo>
                <a:close/>
                <a:moveTo>
                  <a:pt x="8631" y="10358"/>
                </a:moveTo>
                <a:lnTo>
                  <a:pt x="8631" y="11107"/>
                </a:lnTo>
                <a:lnTo>
                  <a:pt x="8014" y="11107"/>
                </a:lnTo>
                <a:lnTo>
                  <a:pt x="8014" y="10358"/>
                </a:lnTo>
                <a:close/>
                <a:moveTo>
                  <a:pt x="10359" y="11721"/>
                </a:moveTo>
                <a:cubicBezTo>
                  <a:pt x="10517" y="11724"/>
                  <a:pt x="10648" y="11839"/>
                  <a:pt x="10665" y="11997"/>
                </a:cubicBezTo>
                <a:lnTo>
                  <a:pt x="10665" y="11994"/>
                </a:lnTo>
                <a:lnTo>
                  <a:pt x="11631" y="20388"/>
                </a:lnTo>
                <a:lnTo>
                  <a:pt x="11013" y="20388"/>
                </a:lnTo>
                <a:lnTo>
                  <a:pt x="10116" y="12611"/>
                </a:lnTo>
                <a:cubicBezTo>
                  <a:pt x="10096" y="12457"/>
                  <a:pt x="9965" y="12339"/>
                  <a:pt x="9811" y="12339"/>
                </a:cubicBezTo>
                <a:lnTo>
                  <a:pt x="6860" y="12339"/>
                </a:lnTo>
                <a:cubicBezTo>
                  <a:pt x="6703" y="12339"/>
                  <a:pt x="6571" y="12457"/>
                  <a:pt x="6555" y="12611"/>
                </a:cubicBezTo>
                <a:lnTo>
                  <a:pt x="5658" y="20388"/>
                </a:lnTo>
                <a:lnTo>
                  <a:pt x="5037" y="20388"/>
                </a:lnTo>
                <a:lnTo>
                  <a:pt x="6006" y="11994"/>
                </a:lnTo>
                <a:cubicBezTo>
                  <a:pt x="6023" y="11839"/>
                  <a:pt x="6154" y="11724"/>
                  <a:pt x="6312" y="11721"/>
                </a:cubicBezTo>
                <a:close/>
                <a:moveTo>
                  <a:pt x="8299" y="1"/>
                </a:moveTo>
                <a:cubicBezTo>
                  <a:pt x="5918" y="1"/>
                  <a:pt x="3536" y="163"/>
                  <a:pt x="1170" y="489"/>
                </a:cubicBezTo>
                <a:cubicBezTo>
                  <a:pt x="907" y="525"/>
                  <a:pt x="694" y="718"/>
                  <a:pt x="631" y="978"/>
                </a:cubicBezTo>
                <a:cubicBezTo>
                  <a:pt x="1" y="3656"/>
                  <a:pt x="4" y="6481"/>
                  <a:pt x="631" y="9372"/>
                </a:cubicBezTo>
                <a:cubicBezTo>
                  <a:pt x="691" y="9635"/>
                  <a:pt x="907" y="9835"/>
                  <a:pt x="1174" y="9871"/>
                </a:cubicBezTo>
                <a:cubicBezTo>
                  <a:pt x="3237" y="10160"/>
                  <a:pt x="5313" y="10321"/>
                  <a:pt x="7399" y="10351"/>
                </a:cubicBezTo>
                <a:lnTo>
                  <a:pt x="7399" y="11107"/>
                </a:lnTo>
                <a:lnTo>
                  <a:pt x="6295" y="11107"/>
                </a:lnTo>
                <a:cubicBezTo>
                  <a:pt x="5826" y="11107"/>
                  <a:pt x="5431" y="11458"/>
                  <a:pt x="5379" y="11925"/>
                </a:cubicBezTo>
                <a:lnTo>
                  <a:pt x="4387" y="20522"/>
                </a:lnTo>
                <a:cubicBezTo>
                  <a:pt x="4360" y="20746"/>
                  <a:pt x="4511" y="20953"/>
                  <a:pt x="4732" y="20999"/>
                </a:cubicBezTo>
                <a:cubicBezTo>
                  <a:pt x="4751" y="21002"/>
                  <a:pt x="4774" y="21005"/>
                  <a:pt x="4794" y="21005"/>
                </a:cubicBezTo>
                <a:lnTo>
                  <a:pt x="5806" y="21005"/>
                </a:lnTo>
                <a:cubicBezTo>
                  <a:pt x="6026" y="21005"/>
                  <a:pt x="6210" y="20841"/>
                  <a:pt x="6236" y="20621"/>
                </a:cubicBezTo>
                <a:lnTo>
                  <a:pt x="7120" y="12956"/>
                </a:lnTo>
                <a:lnTo>
                  <a:pt x="7399" y="12956"/>
                </a:lnTo>
                <a:lnTo>
                  <a:pt x="7399" y="16383"/>
                </a:lnTo>
                <a:cubicBezTo>
                  <a:pt x="7396" y="16541"/>
                  <a:pt x="7511" y="16675"/>
                  <a:pt x="7669" y="16698"/>
                </a:cubicBezTo>
                <a:cubicBezTo>
                  <a:pt x="7682" y="16700"/>
                  <a:pt x="7694" y="16701"/>
                  <a:pt x="7707" y="16701"/>
                </a:cubicBezTo>
                <a:cubicBezTo>
                  <a:pt x="7872" y="16701"/>
                  <a:pt x="8014" y="16567"/>
                  <a:pt x="8014" y="16393"/>
                </a:cubicBezTo>
                <a:lnTo>
                  <a:pt x="8014" y="12956"/>
                </a:lnTo>
                <a:lnTo>
                  <a:pt x="8631" y="12956"/>
                </a:lnTo>
                <a:lnTo>
                  <a:pt x="8631" y="20388"/>
                </a:lnTo>
                <a:lnTo>
                  <a:pt x="8014" y="20388"/>
                </a:lnTo>
                <a:lnTo>
                  <a:pt x="8014" y="17713"/>
                </a:lnTo>
                <a:cubicBezTo>
                  <a:pt x="8017" y="17556"/>
                  <a:pt x="7902" y="17418"/>
                  <a:pt x="7744" y="17395"/>
                </a:cubicBezTo>
                <a:cubicBezTo>
                  <a:pt x="7731" y="17393"/>
                  <a:pt x="7718" y="17392"/>
                  <a:pt x="7706" y="17392"/>
                </a:cubicBezTo>
                <a:cubicBezTo>
                  <a:pt x="7538" y="17392"/>
                  <a:pt x="7399" y="17529"/>
                  <a:pt x="7399" y="17700"/>
                </a:cubicBezTo>
                <a:lnTo>
                  <a:pt x="7399" y="20552"/>
                </a:lnTo>
                <a:cubicBezTo>
                  <a:pt x="7399" y="20802"/>
                  <a:pt x="7600" y="21005"/>
                  <a:pt x="7849" y="21005"/>
                </a:cubicBezTo>
                <a:lnTo>
                  <a:pt x="8795" y="21005"/>
                </a:lnTo>
                <a:cubicBezTo>
                  <a:pt x="9042" y="21005"/>
                  <a:pt x="9246" y="20802"/>
                  <a:pt x="9246" y="20552"/>
                </a:cubicBezTo>
                <a:lnTo>
                  <a:pt x="9246" y="12956"/>
                </a:lnTo>
                <a:lnTo>
                  <a:pt x="9525" y="12956"/>
                </a:lnTo>
                <a:lnTo>
                  <a:pt x="10409" y="20621"/>
                </a:lnTo>
                <a:cubicBezTo>
                  <a:pt x="10432" y="20841"/>
                  <a:pt x="10619" y="21005"/>
                  <a:pt x="10836" y="21005"/>
                </a:cubicBezTo>
                <a:lnTo>
                  <a:pt x="11847" y="21005"/>
                </a:lnTo>
                <a:cubicBezTo>
                  <a:pt x="11867" y="21005"/>
                  <a:pt x="11887" y="21002"/>
                  <a:pt x="11907" y="20999"/>
                </a:cubicBezTo>
                <a:cubicBezTo>
                  <a:pt x="12130" y="20956"/>
                  <a:pt x="12281" y="20749"/>
                  <a:pt x="12258" y="20522"/>
                </a:cubicBezTo>
                <a:lnTo>
                  <a:pt x="11266" y="11925"/>
                </a:lnTo>
                <a:cubicBezTo>
                  <a:pt x="11210" y="11458"/>
                  <a:pt x="10816" y="11107"/>
                  <a:pt x="10346" y="11107"/>
                </a:cubicBezTo>
                <a:lnTo>
                  <a:pt x="9246" y="11107"/>
                </a:lnTo>
                <a:lnTo>
                  <a:pt x="9246" y="10348"/>
                </a:lnTo>
                <a:cubicBezTo>
                  <a:pt x="10287" y="10328"/>
                  <a:pt x="11332" y="10275"/>
                  <a:pt x="12383" y="10193"/>
                </a:cubicBezTo>
                <a:cubicBezTo>
                  <a:pt x="12445" y="10190"/>
                  <a:pt x="12505" y="10157"/>
                  <a:pt x="12541" y="10105"/>
                </a:cubicBezTo>
                <a:cubicBezTo>
                  <a:pt x="12715" y="9845"/>
                  <a:pt x="12534" y="9585"/>
                  <a:pt x="12303" y="9585"/>
                </a:cubicBezTo>
                <a:cubicBezTo>
                  <a:pt x="12295" y="9585"/>
                  <a:pt x="12286" y="9585"/>
                  <a:pt x="12278" y="9586"/>
                </a:cubicBezTo>
                <a:cubicBezTo>
                  <a:pt x="10915" y="9691"/>
                  <a:pt x="9557" y="9743"/>
                  <a:pt x="8208" y="9743"/>
                </a:cubicBezTo>
                <a:cubicBezTo>
                  <a:pt x="5853" y="9743"/>
                  <a:pt x="3527" y="9583"/>
                  <a:pt x="1259" y="9264"/>
                </a:cubicBezTo>
                <a:cubicBezTo>
                  <a:pt x="1246" y="9260"/>
                  <a:pt x="1236" y="9254"/>
                  <a:pt x="1236" y="9241"/>
                </a:cubicBezTo>
                <a:cubicBezTo>
                  <a:pt x="1177" y="8971"/>
                  <a:pt x="1121" y="8699"/>
                  <a:pt x="1075" y="8429"/>
                </a:cubicBezTo>
                <a:lnTo>
                  <a:pt x="1075" y="8429"/>
                </a:lnTo>
                <a:cubicBezTo>
                  <a:pt x="3470" y="8741"/>
                  <a:pt x="5885" y="8896"/>
                  <a:pt x="8303" y="8896"/>
                </a:cubicBezTo>
                <a:cubicBezTo>
                  <a:pt x="10724" y="8896"/>
                  <a:pt x="13145" y="8741"/>
                  <a:pt x="15547" y="8426"/>
                </a:cubicBezTo>
                <a:lnTo>
                  <a:pt x="15547" y="8426"/>
                </a:lnTo>
                <a:cubicBezTo>
                  <a:pt x="15494" y="8699"/>
                  <a:pt x="15438" y="8968"/>
                  <a:pt x="15376" y="9237"/>
                </a:cubicBezTo>
                <a:cubicBezTo>
                  <a:pt x="15373" y="9250"/>
                  <a:pt x="15363" y="9257"/>
                  <a:pt x="15350" y="9260"/>
                </a:cubicBezTo>
                <a:cubicBezTo>
                  <a:pt x="14745" y="9342"/>
                  <a:pt x="14134" y="9411"/>
                  <a:pt x="13530" y="9474"/>
                </a:cubicBezTo>
                <a:cubicBezTo>
                  <a:pt x="13464" y="9477"/>
                  <a:pt x="13408" y="9513"/>
                  <a:pt x="13372" y="9566"/>
                </a:cubicBezTo>
                <a:cubicBezTo>
                  <a:pt x="13209" y="9829"/>
                  <a:pt x="13387" y="10080"/>
                  <a:pt x="13614" y="10080"/>
                </a:cubicBezTo>
                <a:cubicBezTo>
                  <a:pt x="13625" y="10080"/>
                  <a:pt x="13637" y="10080"/>
                  <a:pt x="13648" y="10078"/>
                </a:cubicBezTo>
                <a:cubicBezTo>
                  <a:pt x="14239" y="10019"/>
                  <a:pt x="14840" y="9950"/>
                  <a:pt x="15432" y="9871"/>
                </a:cubicBezTo>
                <a:cubicBezTo>
                  <a:pt x="15695" y="9832"/>
                  <a:pt x="15911" y="9638"/>
                  <a:pt x="15974" y="9379"/>
                </a:cubicBezTo>
                <a:cubicBezTo>
                  <a:pt x="16601" y="6750"/>
                  <a:pt x="16601" y="3928"/>
                  <a:pt x="15971" y="988"/>
                </a:cubicBezTo>
                <a:cubicBezTo>
                  <a:pt x="15911" y="725"/>
                  <a:pt x="15695" y="525"/>
                  <a:pt x="15425" y="489"/>
                </a:cubicBezTo>
                <a:cubicBezTo>
                  <a:pt x="13061" y="163"/>
                  <a:pt x="10680" y="1"/>
                  <a:pt x="8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5" name="Google Shape;2195;p109"/>
          <p:cNvGrpSpPr/>
          <p:nvPr/>
        </p:nvGrpSpPr>
        <p:grpSpPr>
          <a:xfrm>
            <a:off x="5321109" y="2080400"/>
            <a:ext cx="366508" cy="367320"/>
            <a:chOff x="4566078" y="2190080"/>
            <a:chExt cx="439037" cy="440062"/>
          </a:xfrm>
        </p:grpSpPr>
        <p:sp>
          <p:nvSpPr>
            <p:cNvPr id="2196" name="Google Shape;2196;p109"/>
            <p:cNvSpPr/>
            <p:nvPr/>
          </p:nvSpPr>
          <p:spPr>
            <a:xfrm>
              <a:off x="4566078" y="2190080"/>
              <a:ext cx="275439" cy="440062"/>
            </a:xfrm>
            <a:custGeom>
              <a:rect b="b" l="l" r="r" t="t"/>
              <a:pathLst>
                <a:path extrusionOk="0" h="21043" w="13171">
                  <a:moveTo>
                    <a:pt x="9202" y="6711"/>
                  </a:moveTo>
                  <a:lnTo>
                    <a:pt x="9202" y="6899"/>
                  </a:lnTo>
                  <a:cubicBezTo>
                    <a:pt x="9202" y="7976"/>
                    <a:pt x="8332" y="8847"/>
                    <a:pt x="7254" y="8847"/>
                  </a:cubicBezTo>
                  <a:lnTo>
                    <a:pt x="5894" y="8847"/>
                  </a:lnTo>
                  <a:cubicBezTo>
                    <a:pt x="4816" y="8847"/>
                    <a:pt x="3946" y="7976"/>
                    <a:pt x="3946" y="6899"/>
                  </a:cubicBezTo>
                  <a:lnTo>
                    <a:pt x="3946" y="6711"/>
                  </a:lnTo>
                  <a:close/>
                  <a:moveTo>
                    <a:pt x="6576" y="9494"/>
                  </a:moveTo>
                  <a:cubicBezTo>
                    <a:pt x="7247" y="9494"/>
                    <a:pt x="7923" y="9606"/>
                    <a:pt x="8575" y="9836"/>
                  </a:cubicBezTo>
                  <a:cubicBezTo>
                    <a:pt x="10625" y="10559"/>
                    <a:pt x="12123" y="12333"/>
                    <a:pt x="12494" y="14475"/>
                  </a:cubicBezTo>
                  <a:lnTo>
                    <a:pt x="657" y="14475"/>
                  </a:lnTo>
                  <a:cubicBezTo>
                    <a:pt x="894" y="13121"/>
                    <a:pt x="1584" y="11889"/>
                    <a:pt x="2612" y="10986"/>
                  </a:cubicBezTo>
                  <a:cubicBezTo>
                    <a:pt x="3725" y="10009"/>
                    <a:pt x="5139" y="9494"/>
                    <a:pt x="6576" y="9494"/>
                  </a:cubicBezTo>
                  <a:close/>
                  <a:moveTo>
                    <a:pt x="6595" y="0"/>
                  </a:moveTo>
                  <a:cubicBezTo>
                    <a:pt x="6427" y="0"/>
                    <a:pt x="6288" y="138"/>
                    <a:pt x="6288" y="312"/>
                  </a:cubicBezTo>
                  <a:lnTo>
                    <a:pt x="6288" y="6097"/>
                  </a:lnTo>
                  <a:lnTo>
                    <a:pt x="3772" y="6097"/>
                  </a:lnTo>
                  <a:cubicBezTo>
                    <a:pt x="3529" y="6097"/>
                    <a:pt x="3331" y="6294"/>
                    <a:pt x="3331" y="6537"/>
                  </a:cubicBezTo>
                  <a:lnTo>
                    <a:pt x="3331" y="6912"/>
                  </a:lnTo>
                  <a:cubicBezTo>
                    <a:pt x="3331" y="6912"/>
                    <a:pt x="3860" y="8709"/>
                    <a:pt x="4642" y="9149"/>
                  </a:cubicBezTo>
                  <a:cubicBezTo>
                    <a:pt x="2175" y="9902"/>
                    <a:pt x="371" y="12017"/>
                    <a:pt x="17" y="14573"/>
                  </a:cubicBezTo>
                  <a:cubicBezTo>
                    <a:pt x="0" y="14698"/>
                    <a:pt x="36" y="14826"/>
                    <a:pt x="122" y="14921"/>
                  </a:cubicBezTo>
                  <a:cubicBezTo>
                    <a:pt x="189" y="15005"/>
                    <a:pt x="288" y="15051"/>
                    <a:pt x="393" y="15051"/>
                  </a:cubicBezTo>
                  <a:cubicBezTo>
                    <a:pt x="412" y="15051"/>
                    <a:pt x="431" y="15049"/>
                    <a:pt x="450" y="15046"/>
                  </a:cubicBezTo>
                  <a:lnTo>
                    <a:pt x="1032" y="15046"/>
                  </a:lnTo>
                  <a:cubicBezTo>
                    <a:pt x="1022" y="15207"/>
                    <a:pt x="1015" y="15345"/>
                    <a:pt x="1015" y="15480"/>
                  </a:cubicBezTo>
                  <a:cubicBezTo>
                    <a:pt x="1015" y="18548"/>
                    <a:pt x="3509" y="21042"/>
                    <a:pt x="6574" y="21042"/>
                  </a:cubicBezTo>
                  <a:cubicBezTo>
                    <a:pt x="7665" y="21042"/>
                    <a:pt x="8732" y="20723"/>
                    <a:pt x="9643" y="20119"/>
                  </a:cubicBezTo>
                  <a:cubicBezTo>
                    <a:pt x="9790" y="20027"/>
                    <a:pt x="9830" y="19833"/>
                    <a:pt x="9734" y="19688"/>
                  </a:cubicBezTo>
                  <a:cubicBezTo>
                    <a:pt x="9675" y="19599"/>
                    <a:pt x="9578" y="19551"/>
                    <a:pt x="9479" y="19551"/>
                  </a:cubicBezTo>
                  <a:cubicBezTo>
                    <a:pt x="9418" y="19551"/>
                    <a:pt x="9356" y="19569"/>
                    <a:pt x="9301" y="19606"/>
                  </a:cubicBezTo>
                  <a:cubicBezTo>
                    <a:pt x="8477" y="20150"/>
                    <a:pt x="7527" y="20425"/>
                    <a:pt x="6575" y="20425"/>
                  </a:cubicBezTo>
                  <a:cubicBezTo>
                    <a:pt x="5773" y="20425"/>
                    <a:pt x="4968" y="20230"/>
                    <a:pt x="4235" y="19836"/>
                  </a:cubicBezTo>
                  <a:cubicBezTo>
                    <a:pt x="2632" y="18972"/>
                    <a:pt x="1630" y="17300"/>
                    <a:pt x="1630" y="15480"/>
                  </a:cubicBezTo>
                  <a:cubicBezTo>
                    <a:pt x="1630" y="15345"/>
                    <a:pt x="1636" y="15207"/>
                    <a:pt x="1649" y="15046"/>
                  </a:cubicBezTo>
                  <a:lnTo>
                    <a:pt x="11502" y="15046"/>
                  </a:lnTo>
                  <a:cubicBezTo>
                    <a:pt x="11512" y="15207"/>
                    <a:pt x="11518" y="15345"/>
                    <a:pt x="11518" y="15480"/>
                  </a:cubicBezTo>
                  <a:cubicBezTo>
                    <a:pt x="11518" y="16692"/>
                    <a:pt x="11075" y="17862"/>
                    <a:pt x="10270" y="18765"/>
                  </a:cubicBezTo>
                  <a:cubicBezTo>
                    <a:pt x="10155" y="18893"/>
                    <a:pt x="10168" y="19087"/>
                    <a:pt x="10293" y="19202"/>
                  </a:cubicBezTo>
                  <a:cubicBezTo>
                    <a:pt x="10352" y="19254"/>
                    <a:pt x="10426" y="19280"/>
                    <a:pt x="10499" y="19280"/>
                  </a:cubicBezTo>
                  <a:cubicBezTo>
                    <a:pt x="10584" y="19280"/>
                    <a:pt x="10668" y="19245"/>
                    <a:pt x="10730" y="19176"/>
                  </a:cubicBezTo>
                  <a:cubicBezTo>
                    <a:pt x="11637" y="18161"/>
                    <a:pt x="12136" y="16843"/>
                    <a:pt x="12136" y="15480"/>
                  </a:cubicBezTo>
                  <a:cubicBezTo>
                    <a:pt x="12136" y="15345"/>
                    <a:pt x="12129" y="15207"/>
                    <a:pt x="12120" y="15089"/>
                  </a:cubicBezTo>
                  <a:lnTo>
                    <a:pt x="12701" y="15089"/>
                  </a:lnTo>
                  <a:lnTo>
                    <a:pt x="12701" y="15073"/>
                  </a:lnTo>
                  <a:cubicBezTo>
                    <a:pt x="12967" y="15073"/>
                    <a:pt x="13171" y="14836"/>
                    <a:pt x="13135" y="14573"/>
                  </a:cubicBezTo>
                  <a:cubicBezTo>
                    <a:pt x="12780" y="12017"/>
                    <a:pt x="10976" y="9902"/>
                    <a:pt x="8512" y="9149"/>
                  </a:cubicBezTo>
                  <a:cubicBezTo>
                    <a:pt x="9294" y="8709"/>
                    <a:pt x="9820" y="6912"/>
                    <a:pt x="9820" y="6912"/>
                  </a:cubicBezTo>
                  <a:lnTo>
                    <a:pt x="9820" y="6537"/>
                  </a:lnTo>
                  <a:cubicBezTo>
                    <a:pt x="9820" y="6294"/>
                    <a:pt x="9620" y="6094"/>
                    <a:pt x="9376" y="6094"/>
                  </a:cubicBezTo>
                  <a:lnTo>
                    <a:pt x="6903" y="6094"/>
                  </a:lnTo>
                  <a:lnTo>
                    <a:pt x="6903" y="322"/>
                  </a:lnTo>
                  <a:cubicBezTo>
                    <a:pt x="6906" y="164"/>
                    <a:pt x="6791" y="26"/>
                    <a:pt x="6633" y="3"/>
                  </a:cubicBezTo>
                  <a:cubicBezTo>
                    <a:pt x="6620" y="1"/>
                    <a:pt x="6607" y="0"/>
                    <a:pt x="65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09"/>
            <p:cNvSpPr/>
            <p:nvPr/>
          </p:nvSpPr>
          <p:spPr>
            <a:xfrm>
              <a:off x="4827819" y="2390631"/>
              <a:ext cx="177296" cy="176418"/>
            </a:xfrm>
            <a:custGeom>
              <a:rect b="b" l="l" r="r" t="t"/>
              <a:pathLst>
                <a:path extrusionOk="0" h="8436" w="8478">
                  <a:moveTo>
                    <a:pt x="7169" y="0"/>
                  </a:moveTo>
                  <a:cubicBezTo>
                    <a:pt x="7043" y="0"/>
                    <a:pt x="6914" y="79"/>
                    <a:pt x="6858" y="249"/>
                  </a:cubicBezTo>
                  <a:cubicBezTo>
                    <a:pt x="6835" y="318"/>
                    <a:pt x="6848" y="390"/>
                    <a:pt x="6890" y="446"/>
                  </a:cubicBezTo>
                  <a:cubicBezTo>
                    <a:pt x="7350" y="1080"/>
                    <a:pt x="7663" y="1810"/>
                    <a:pt x="7804" y="2582"/>
                  </a:cubicBezTo>
                  <a:lnTo>
                    <a:pt x="941" y="2582"/>
                  </a:lnTo>
                  <a:cubicBezTo>
                    <a:pt x="872" y="2582"/>
                    <a:pt x="806" y="2615"/>
                    <a:pt x="763" y="2674"/>
                  </a:cubicBezTo>
                  <a:cubicBezTo>
                    <a:pt x="579" y="2923"/>
                    <a:pt x="757" y="3199"/>
                    <a:pt x="997" y="3199"/>
                  </a:cubicBezTo>
                  <a:lnTo>
                    <a:pt x="6943" y="3199"/>
                  </a:lnTo>
                  <a:cubicBezTo>
                    <a:pt x="6950" y="3304"/>
                    <a:pt x="6956" y="3413"/>
                    <a:pt x="6956" y="3521"/>
                  </a:cubicBezTo>
                  <a:cubicBezTo>
                    <a:pt x="6956" y="5059"/>
                    <a:pt x="6135" y="6478"/>
                    <a:pt x="4801" y="7247"/>
                  </a:cubicBezTo>
                  <a:cubicBezTo>
                    <a:pt x="4136" y="7628"/>
                    <a:pt x="3395" y="7820"/>
                    <a:pt x="2653" y="7820"/>
                  </a:cubicBezTo>
                  <a:cubicBezTo>
                    <a:pt x="1907" y="7820"/>
                    <a:pt x="1161" y="7626"/>
                    <a:pt x="494" y="7237"/>
                  </a:cubicBezTo>
                  <a:cubicBezTo>
                    <a:pt x="445" y="7209"/>
                    <a:pt x="392" y="7196"/>
                    <a:pt x="340" y="7196"/>
                  </a:cubicBezTo>
                  <a:cubicBezTo>
                    <a:pt x="166" y="7196"/>
                    <a:pt x="0" y="7343"/>
                    <a:pt x="31" y="7588"/>
                  </a:cubicBezTo>
                  <a:cubicBezTo>
                    <a:pt x="41" y="7651"/>
                    <a:pt x="77" y="7707"/>
                    <a:pt x="133" y="7740"/>
                  </a:cubicBezTo>
                  <a:cubicBezTo>
                    <a:pt x="910" y="8203"/>
                    <a:pt x="1783" y="8436"/>
                    <a:pt x="2657" y="8436"/>
                  </a:cubicBezTo>
                  <a:cubicBezTo>
                    <a:pt x="3493" y="8436"/>
                    <a:pt x="4329" y="8223"/>
                    <a:pt x="5080" y="7795"/>
                  </a:cubicBezTo>
                  <a:cubicBezTo>
                    <a:pt x="6621" y="6922"/>
                    <a:pt x="7571" y="5289"/>
                    <a:pt x="7571" y="3521"/>
                  </a:cubicBezTo>
                  <a:cubicBezTo>
                    <a:pt x="7571" y="3413"/>
                    <a:pt x="7567" y="3304"/>
                    <a:pt x="7561" y="3199"/>
                  </a:cubicBezTo>
                  <a:lnTo>
                    <a:pt x="8053" y="3199"/>
                  </a:lnTo>
                  <a:cubicBezTo>
                    <a:pt x="8076" y="3199"/>
                    <a:pt x="8099" y="3196"/>
                    <a:pt x="8122" y="3189"/>
                  </a:cubicBezTo>
                  <a:cubicBezTo>
                    <a:pt x="8336" y="3140"/>
                    <a:pt x="8477" y="2936"/>
                    <a:pt x="8448" y="2716"/>
                  </a:cubicBezTo>
                  <a:lnTo>
                    <a:pt x="8448" y="2716"/>
                  </a:lnTo>
                  <a:lnTo>
                    <a:pt x="8448" y="2720"/>
                  </a:lnTo>
                  <a:cubicBezTo>
                    <a:pt x="8320" y="1787"/>
                    <a:pt x="7965" y="900"/>
                    <a:pt x="7419" y="131"/>
                  </a:cubicBezTo>
                  <a:cubicBezTo>
                    <a:pt x="7360" y="46"/>
                    <a:pt x="7265" y="0"/>
                    <a:pt x="71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09"/>
            <p:cNvSpPr/>
            <p:nvPr/>
          </p:nvSpPr>
          <p:spPr>
            <a:xfrm>
              <a:off x="4788733" y="2190498"/>
              <a:ext cx="178175" cy="202872"/>
            </a:xfrm>
            <a:custGeom>
              <a:rect b="b" l="l" r="r" t="t"/>
              <a:pathLst>
                <a:path extrusionOk="0" h="9701" w="8520">
                  <a:moveTo>
                    <a:pt x="6801" y="5459"/>
                  </a:moveTo>
                  <a:cubicBezTo>
                    <a:pt x="6723" y="6478"/>
                    <a:pt x="5872" y="7266"/>
                    <a:pt x="4850" y="7266"/>
                  </a:cubicBezTo>
                  <a:lnTo>
                    <a:pt x="4196" y="7266"/>
                  </a:lnTo>
                  <a:cubicBezTo>
                    <a:pt x="3174" y="7266"/>
                    <a:pt x="2324" y="6478"/>
                    <a:pt x="2245" y="5459"/>
                  </a:cubicBezTo>
                  <a:close/>
                  <a:moveTo>
                    <a:pt x="4528" y="0"/>
                  </a:moveTo>
                  <a:cubicBezTo>
                    <a:pt x="4361" y="0"/>
                    <a:pt x="4222" y="134"/>
                    <a:pt x="4222" y="308"/>
                  </a:cubicBezTo>
                  <a:lnTo>
                    <a:pt x="4222" y="4845"/>
                  </a:lnTo>
                  <a:lnTo>
                    <a:pt x="2077" y="4845"/>
                  </a:lnTo>
                  <a:cubicBezTo>
                    <a:pt x="1834" y="4845"/>
                    <a:pt x="1637" y="5042"/>
                    <a:pt x="1637" y="5285"/>
                  </a:cubicBezTo>
                  <a:lnTo>
                    <a:pt x="1637" y="5312"/>
                  </a:lnTo>
                  <a:cubicBezTo>
                    <a:pt x="1637" y="6205"/>
                    <a:pt x="2103" y="7033"/>
                    <a:pt x="2869" y="7500"/>
                  </a:cubicBezTo>
                  <a:cubicBezTo>
                    <a:pt x="1834" y="7805"/>
                    <a:pt x="904" y="8387"/>
                    <a:pt x="178" y="9185"/>
                  </a:cubicBezTo>
                  <a:cubicBezTo>
                    <a:pt x="1" y="9382"/>
                    <a:pt x="142" y="9701"/>
                    <a:pt x="408" y="9701"/>
                  </a:cubicBezTo>
                  <a:cubicBezTo>
                    <a:pt x="497" y="9701"/>
                    <a:pt x="579" y="9665"/>
                    <a:pt x="638" y="9599"/>
                  </a:cubicBezTo>
                  <a:cubicBezTo>
                    <a:pt x="1674" y="8458"/>
                    <a:pt x="3100" y="7876"/>
                    <a:pt x="4532" y="7876"/>
                  </a:cubicBezTo>
                  <a:cubicBezTo>
                    <a:pt x="5748" y="7876"/>
                    <a:pt x="6969" y="8295"/>
                    <a:pt x="7961" y="9149"/>
                  </a:cubicBezTo>
                  <a:cubicBezTo>
                    <a:pt x="8020" y="9200"/>
                    <a:pt x="8094" y="9227"/>
                    <a:pt x="8168" y="9227"/>
                  </a:cubicBezTo>
                  <a:cubicBezTo>
                    <a:pt x="8231" y="9227"/>
                    <a:pt x="8294" y="9208"/>
                    <a:pt x="8349" y="9169"/>
                  </a:cubicBezTo>
                  <a:cubicBezTo>
                    <a:pt x="8510" y="9050"/>
                    <a:pt x="8520" y="8817"/>
                    <a:pt x="8372" y="8686"/>
                  </a:cubicBezTo>
                  <a:cubicBezTo>
                    <a:pt x="7738" y="8140"/>
                    <a:pt x="6995" y="7733"/>
                    <a:pt x="6194" y="7496"/>
                  </a:cubicBezTo>
                  <a:cubicBezTo>
                    <a:pt x="6959" y="7033"/>
                    <a:pt x="7426" y="6205"/>
                    <a:pt x="7426" y="5312"/>
                  </a:cubicBezTo>
                  <a:lnTo>
                    <a:pt x="7426" y="5285"/>
                  </a:lnTo>
                  <a:cubicBezTo>
                    <a:pt x="7426" y="5042"/>
                    <a:pt x="7229" y="4845"/>
                    <a:pt x="6982" y="4845"/>
                  </a:cubicBezTo>
                  <a:lnTo>
                    <a:pt x="4840" y="4845"/>
                  </a:lnTo>
                  <a:lnTo>
                    <a:pt x="4840" y="318"/>
                  </a:lnTo>
                  <a:cubicBezTo>
                    <a:pt x="4840" y="160"/>
                    <a:pt x="4725" y="26"/>
                    <a:pt x="4567" y="3"/>
                  </a:cubicBezTo>
                  <a:cubicBezTo>
                    <a:pt x="4554" y="1"/>
                    <a:pt x="4541" y="0"/>
                    <a:pt x="45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109"/>
          <p:cNvGrpSpPr/>
          <p:nvPr/>
        </p:nvGrpSpPr>
        <p:grpSpPr>
          <a:xfrm>
            <a:off x="4714146" y="2080365"/>
            <a:ext cx="368970" cy="367354"/>
            <a:chOff x="4067147" y="2255369"/>
            <a:chExt cx="441986" cy="440104"/>
          </a:xfrm>
        </p:grpSpPr>
        <p:sp>
          <p:nvSpPr>
            <p:cNvPr id="2200" name="Google Shape;2200;p109"/>
            <p:cNvSpPr/>
            <p:nvPr/>
          </p:nvSpPr>
          <p:spPr>
            <a:xfrm>
              <a:off x="4189151" y="2255369"/>
              <a:ext cx="193294" cy="440104"/>
            </a:xfrm>
            <a:custGeom>
              <a:rect b="b" l="l" r="r" t="t"/>
              <a:pathLst>
                <a:path extrusionOk="0" h="21045" w="9243">
                  <a:moveTo>
                    <a:pt x="5152" y="5232"/>
                  </a:moveTo>
                  <a:cubicBezTo>
                    <a:pt x="5300" y="5232"/>
                    <a:pt x="5422" y="5350"/>
                    <a:pt x="5422" y="5498"/>
                  </a:cubicBezTo>
                  <a:lnTo>
                    <a:pt x="5422" y="5768"/>
                  </a:lnTo>
                  <a:lnTo>
                    <a:pt x="3818" y="5768"/>
                  </a:lnTo>
                  <a:lnTo>
                    <a:pt x="3818" y="5498"/>
                  </a:lnTo>
                  <a:cubicBezTo>
                    <a:pt x="3818" y="5350"/>
                    <a:pt x="3937" y="5232"/>
                    <a:pt x="4085" y="5232"/>
                  </a:cubicBezTo>
                  <a:close/>
                  <a:moveTo>
                    <a:pt x="5845" y="6382"/>
                  </a:moveTo>
                  <a:cubicBezTo>
                    <a:pt x="6000" y="6382"/>
                    <a:pt x="6135" y="6496"/>
                    <a:pt x="6158" y="6651"/>
                  </a:cubicBezTo>
                  <a:cubicBezTo>
                    <a:pt x="6181" y="6835"/>
                    <a:pt x="6036" y="6996"/>
                    <a:pt x="5852" y="7000"/>
                  </a:cubicBezTo>
                  <a:lnTo>
                    <a:pt x="3431" y="7000"/>
                  </a:lnTo>
                  <a:cubicBezTo>
                    <a:pt x="3273" y="7000"/>
                    <a:pt x="3138" y="6885"/>
                    <a:pt x="3112" y="6727"/>
                  </a:cubicBezTo>
                  <a:cubicBezTo>
                    <a:pt x="3089" y="6543"/>
                    <a:pt x="3234" y="6382"/>
                    <a:pt x="3421" y="6382"/>
                  </a:cubicBezTo>
                  <a:lnTo>
                    <a:pt x="5839" y="6382"/>
                  </a:lnTo>
                  <a:cubicBezTo>
                    <a:pt x="5841" y="6382"/>
                    <a:pt x="5843" y="6382"/>
                    <a:pt x="5845" y="6382"/>
                  </a:cubicBezTo>
                  <a:close/>
                  <a:moveTo>
                    <a:pt x="5635" y="7614"/>
                  </a:moveTo>
                  <a:cubicBezTo>
                    <a:pt x="5832" y="7614"/>
                    <a:pt x="5997" y="7775"/>
                    <a:pt x="5997" y="7975"/>
                  </a:cubicBezTo>
                  <a:lnTo>
                    <a:pt x="5997" y="8189"/>
                  </a:lnTo>
                  <a:lnTo>
                    <a:pt x="3286" y="8189"/>
                  </a:lnTo>
                  <a:lnTo>
                    <a:pt x="3286" y="7975"/>
                  </a:lnTo>
                  <a:cubicBezTo>
                    <a:pt x="3286" y="7775"/>
                    <a:pt x="3447" y="7614"/>
                    <a:pt x="3644" y="7614"/>
                  </a:cubicBezTo>
                  <a:close/>
                  <a:moveTo>
                    <a:pt x="5997" y="8807"/>
                  </a:moveTo>
                  <a:lnTo>
                    <a:pt x="5997" y="9339"/>
                  </a:lnTo>
                  <a:lnTo>
                    <a:pt x="3286" y="9339"/>
                  </a:lnTo>
                  <a:lnTo>
                    <a:pt x="3286" y="8807"/>
                  </a:lnTo>
                  <a:close/>
                  <a:moveTo>
                    <a:pt x="5997" y="9956"/>
                  </a:moveTo>
                  <a:lnTo>
                    <a:pt x="5997" y="10209"/>
                  </a:lnTo>
                  <a:cubicBezTo>
                    <a:pt x="5997" y="10410"/>
                    <a:pt x="5832" y="10571"/>
                    <a:pt x="5635" y="10571"/>
                  </a:cubicBezTo>
                  <a:lnTo>
                    <a:pt x="3644" y="10571"/>
                  </a:lnTo>
                  <a:cubicBezTo>
                    <a:pt x="3447" y="10571"/>
                    <a:pt x="3283" y="10410"/>
                    <a:pt x="3283" y="10209"/>
                  </a:cubicBezTo>
                  <a:lnTo>
                    <a:pt x="3286" y="9956"/>
                  </a:lnTo>
                  <a:close/>
                  <a:moveTo>
                    <a:pt x="6084" y="14720"/>
                  </a:moveTo>
                  <a:cubicBezTo>
                    <a:pt x="6215" y="14720"/>
                    <a:pt x="6333" y="14798"/>
                    <a:pt x="6384" y="14921"/>
                  </a:cubicBezTo>
                  <a:cubicBezTo>
                    <a:pt x="6483" y="15147"/>
                    <a:pt x="6319" y="15397"/>
                    <a:pt x="6072" y="15397"/>
                  </a:cubicBezTo>
                  <a:cubicBezTo>
                    <a:pt x="5829" y="15397"/>
                    <a:pt x="5665" y="15147"/>
                    <a:pt x="5760" y="14921"/>
                  </a:cubicBezTo>
                  <a:cubicBezTo>
                    <a:pt x="5812" y="14798"/>
                    <a:pt x="5932" y="14720"/>
                    <a:pt x="6064" y="14720"/>
                  </a:cubicBezTo>
                  <a:cubicBezTo>
                    <a:pt x="6067" y="14720"/>
                    <a:pt x="6069" y="14720"/>
                    <a:pt x="6072" y="14720"/>
                  </a:cubicBezTo>
                  <a:lnTo>
                    <a:pt x="6075" y="14720"/>
                  </a:lnTo>
                  <a:cubicBezTo>
                    <a:pt x="6078" y="14720"/>
                    <a:pt x="6081" y="14720"/>
                    <a:pt x="6084" y="14720"/>
                  </a:cubicBezTo>
                  <a:close/>
                  <a:moveTo>
                    <a:pt x="3219" y="14720"/>
                  </a:moveTo>
                  <a:cubicBezTo>
                    <a:pt x="3334" y="14720"/>
                    <a:pt x="3442" y="14788"/>
                    <a:pt x="3496" y="14894"/>
                  </a:cubicBezTo>
                  <a:cubicBezTo>
                    <a:pt x="3625" y="15134"/>
                    <a:pt x="3438" y="15397"/>
                    <a:pt x="3198" y="15397"/>
                  </a:cubicBezTo>
                  <a:cubicBezTo>
                    <a:pt x="3155" y="15397"/>
                    <a:pt x="3111" y="15389"/>
                    <a:pt x="3066" y="15371"/>
                  </a:cubicBezTo>
                  <a:cubicBezTo>
                    <a:pt x="2981" y="15338"/>
                    <a:pt x="2915" y="15272"/>
                    <a:pt x="2882" y="15190"/>
                  </a:cubicBezTo>
                  <a:cubicBezTo>
                    <a:pt x="2790" y="14963"/>
                    <a:pt x="2954" y="14720"/>
                    <a:pt x="3197" y="14720"/>
                  </a:cubicBezTo>
                  <a:lnTo>
                    <a:pt x="3211" y="14720"/>
                  </a:lnTo>
                  <a:cubicBezTo>
                    <a:pt x="3213" y="14720"/>
                    <a:pt x="3216" y="14720"/>
                    <a:pt x="3219" y="14720"/>
                  </a:cubicBezTo>
                  <a:close/>
                  <a:moveTo>
                    <a:pt x="4620" y="12999"/>
                  </a:moveTo>
                  <a:lnTo>
                    <a:pt x="5556" y="14260"/>
                  </a:lnTo>
                  <a:cubicBezTo>
                    <a:pt x="4873" y="14684"/>
                    <a:pt x="4991" y="15712"/>
                    <a:pt x="5750" y="15972"/>
                  </a:cubicBezTo>
                  <a:lnTo>
                    <a:pt x="5750" y="16915"/>
                  </a:lnTo>
                  <a:lnTo>
                    <a:pt x="5737" y="16905"/>
                  </a:lnTo>
                  <a:cubicBezTo>
                    <a:pt x="5665" y="16859"/>
                    <a:pt x="5583" y="16836"/>
                    <a:pt x="5500" y="16836"/>
                  </a:cubicBezTo>
                  <a:cubicBezTo>
                    <a:pt x="5418" y="16836"/>
                    <a:pt x="5336" y="16859"/>
                    <a:pt x="5264" y="16905"/>
                  </a:cubicBezTo>
                  <a:lnTo>
                    <a:pt x="5004" y="17076"/>
                  </a:lnTo>
                  <a:lnTo>
                    <a:pt x="4893" y="16987"/>
                  </a:lnTo>
                  <a:cubicBezTo>
                    <a:pt x="4814" y="16923"/>
                    <a:pt x="4718" y="16891"/>
                    <a:pt x="4622" y="16891"/>
                  </a:cubicBezTo>
                  <a:cubicBezTo>
                    <a:pt x="4526" y="16891"/>
                    <a:pt x="4429" y="16923"/>
                    <a:pt x="4351" y="16987"/>
                  </a:cubicBezTo>
                  <a:lnTo>
                    <a:pt x="4239" y="17076"/>
                  </a:lnTo>
                  <a:lnTo>
                    <a:pt x="3979" y="16905"/>
                  </a:lnTo>
                  <a:cubicBezTo>
                    <a:pt x="3907" y="16859"/>
                    <a:pt x="3825" y="16836"/>
                    <a:pt x="3743" y="16836"/>
                  </a:cubicBezTo>
                  <a:cubicBezTo>
                    <a:pt x="3661" y="16836"/>
                    <a:pt x="3579" y="16859"/>
                    <a:pt x="3506" y="16905"/>
                  </a:cubicBezTo>
                  <a:lnTo>
                    <a:pt x="3493" y="16915"/>
                  </a:lnTo>
                  <a:lnTo>
                    <a:pt x="3493" y="15969"/>
                  </a:lnTo>
                  <a:cubicBezTo>
                    <a:pt x="4252" y="15712"/>
                    <a:pt x="4370" y="14684"/>
                    <a:pt x="3687" y="14260"/>
                  </a:cubicBezTo>
                  <a:lnTo>
                    <a:pt x="4620" y="12999"/>
                  </a:lnTo>
                  <a:close/>
                  <a:moveTo>
                    <a:pt x="4615" y="0"/>
                  </a:moveTo>
                  <a:cubicBezTo>
                    <a:pt x="4452" y="0"/>
                    <a:pt x="4311" y="135"/>
                    <a:pt x="4311" y="307"/>
                  </a:cubicBezTo>
                  <a:lnTo>
                    <a:pt x="4311" y="4618"/>
                  </a:lnTo>
                  <a:lnTo>
                    <a:pt x="4163" y="4618"/>
                  </a:lnTo>
                  <a:cubicBezTo>
                    <a:pt x="4161" y="4618"/>
                    <a:pt x="4159" y="4618"/>
                    <a:pt x="4157" y="4618"/>
                  </a:cubicBezTo>
                  <a:cubicBezTo>
                    <a:pt x="3628" y="4618"/>
                    <a:pt x="3204" y="5047"/>
                    <a:pt x="3204" y="5577"/>
                  </a:cubicBezTo>
                  <a:lnTo>
                    <a:pt x="3204" y="5774"/>
                  </a:lnTo>
                  <a:cubicBezTo>
                    <a:pt x="2761" y="5863"/>
                    <a:pt x="2425" y="6234"/>
                    <a:pt x="2425" y="6678"/>
                  </a:cubicBezTo>
                  <a:cubicBezTo>
                    <a:pt x="2429" y="6967"/>
                    <a:pt x="2570" y="7239"/>
                    <a:pt x="2810" y="7410"/>
                  </a:cubicBezTo>
                  <a:cubicBezTo>
                    <a:pt x="2692" y="7568"/>
                    <a:pt x="2629" y="7762"/>
                    <a:pt x="2629" y="7962"/>
                  </a:cubicBezTo>
                  <a:lnTo>
                    <a:pt x="2629" y="10196"/>
                  </a:lnTo>
                  <a:cubicBezTo>
                    <a:pt x="2629" y="10196"/>
                    <a:pt x="2738" y="10587"/>
                    <a:pt x="2843" y="10742"/>
                  </a:cubicBezTo>
                  <a:cubicBezTo>
                    <a:pt x="2728" y="10853"/>
                    <a:pt x="2669" y="11182"/>
                    <a:pt x="2669" y="11182"/>
                  </a:cubicBezTo>
                  <a:lnTo>
                    <a:pt x="2669" y="11895"/>
                  </a:lnTo>
                  <a:cubicBezTo>
                    <a:pt x="2669" y="11990"/>
                    <a:pt x="2639" y="12085"/>
                    <a:pt x="2580" y="12164"/>
                  </a:cubicBezTo>
                  <a:lnTo>
                    <a:pt x="1124" y="14168"/>
                  </a:lnTo>
                  <a:cubicBezTo>
                    <a:pt x="1" y="15706"/>
                    <a:pt x="21" y="17798"/>
                    <a:pt x="1174" y="19316"/>
                  </a:cubicBezTo>
                  <a:cubicBezTo>
                    <a:pt x="1234" y="19396"/>
                    <a:pt x="1326" y="19437"/>
                    <a:pt x="1418" y="19437"/>
                  </a:cubicBezTo>
                  <a:cubicBezTo>
                    <a:pt x="1496" y="19437"/>
                    <a:pt x="1575" y="19408"/>
                    <a:pt x="1637" y="19349"/>
                  </a:cubicBezTo>
                  <a:cubicBezTo>
                    <a:pt x="1745" y="19237"/>
                    <a:pt x="1755" y="19063"/>
                    <a:pt x="1660" y="18938"/>
                  </a:cubicBezTo>
                  <a:cubicBezTo>
                    <a:pt x="674" y="17637"/>
                    <a:pt x="661" y="15847"/>
                    <a:pt x="1624" y="14530"/>
                  </a:cubicBezTo>
                  <a:lnTo>
                    <a:pt x="3079" y="12526"/>
                  </a:lnTo>
                  <a:cubicBezTo>
                    <a:pt x="3214" y="12342"/>
                    <a:pt x="3286" y="12121"/>
                    <a:pt x="3286" y="11895"/>
                  </a:cubicBezTo>
                  <a:lnTo>
                    <a:pt x="3286" y="11188"/>
                  </a:lnTo>
                  <a:lnTo>
                    <a:pt x="4311" y="11188"/>
                  </a:lnTo>
                  <a:lnTo>
                    <a:pt x="4311" y="12391"/>
                  </a:lnTo>
                  <a:lnTo>
                    <a:pt x="3017" y="14142"/>
                  </a:lnTo>
                  <a:cubicBezTo>
                    <a:pt x="2586" y="14217"/>
                    <a:pt x="2264" y="14572"/>
                    <a:pt x="2232" y="15006"/>
                  </a:cubicBezTo>
                  <a:cubicBezTo>
                    <a:pt x="2199" y="15440"/>
                    <a:pt x="2462" y="15840"/>
                    <a:pt x="2876" y="15978"/>
                  </a:cubicBezTo>
                  <a:lnTo>
                    <a:pt x="2876" y="17266"/>
                  </a:lnTo>
                  <a:cubicBezTo>
                    <a:pt x="2872" y="17335"/>
                    <a:pt x="2892" y="17404"/>
                    <a:pt x="2928" y="17463"/>
                  </a:cubicBezTo>
                  <a:cubicBezTo>
                    <a:pt x="3011" y="17602"/>
                    <a:pt x="3156" y="17678"/>
                    <a:pt x="3305" y="17678"/>
                  </a:cubicBezTo>
                  <a:cubicBezTo>
                    <a:pt x="3386" y="17678"/>
                    <a:pt x="3468" y="17655"/>
                    <a:pt x="3542" y="17608"/>
                  </a:cubicBezTo>
                  <a:lnTo>
                    <a:pt x="3736" y="17483"/>
                  </a:lnTo>
                  <a:lnTo>
                    <a:pt x="4009" y="17660"/>
                  </a:lnTo>
                  <a:cubicBezTo>
                    <a:pt x="4082" y="17709"/>
                    <a:pt x="4165" y="17733"/>
                    <a:pt x="4248" y="17733"/>
                  </a:cubicBezTo>
                  <a:cubicBezTo>
                    <a:pt x="4343" y="17733"/>
                    <a:pt x="4439" y="17701"/>
                    <a:pt x="4518" y="17637"/>
                  </a:cubicBezTo>
                  <a:lnTo>
                    <a:pt x="4620" y="17555"/>
                  </a:lnTo>
                  <a:lnTo>
                    <a:pt x="4758" y="17670"/>
                  </a:lnTo>
                  <a:cubicBezTo>
                    <a:pt x="4825" y="17723"/>
                    <a:pt x="4906" y="17750"/>
                    <a:pt x="4987" y="17750"/>
                  </a:cubicBezTo>
                  <a:cubicBezTo>
                    <a:pt x="5057" y="17750"/>
                    <a:pt x="5127" y="17730"/>
                    <a:pt x="5188" y="17690"/>
                  </a:cubicBezTo>
                  <a:lnTo>
                    <a:pt x="5504" y="17483"/>
                  </a:lnTo>
                  <a:lnTo>
                    <a:pt x="5714" y="17621"/>
                  </a:lnTo>
                  <a:cubicBezTo>
                    <a:pt x="5770" y="17657"/>
                    <a:pt x="5839" y="17680"/>
                    <a:pt x="5908" y="17680"/>
                  </a:cubicBezTo>
                  <a:cubicBezTo>
                    <a:pt x="5916" y="17681"/>
                    <a:pt x="5924" y="17681"/>
                    <a:pt x="5931" y="17681"/>
                  </a:cubicBezTo>
                  <a:cubicBezTo>
                    <a:pt x="6170" y="17681"/>
                    <a:pt x="6365" y="17488"/>
                    <a:pt x="6365" y="17247"/>
                  </a:cubicBezTo>
                  <a:lnTo>
                    <a:pt x="6365" y="15978"/>
                  </a:lnTo>
                  <a:cubicBezTo>
                    <a:pt x="6775" y="15837"/>
                    <a:pt x="7041" y="15436"/>
                    <a:pt x="7008" y="15003"/>
                  </a:cubicBezTo>
                  <a:cubicBezTo>
                    <a:pt x="6976" y="14569"/>
                    <a:pt x="6650" y="14214"/>
                    <a:pt x="6223" y="14139"/>
                  </a:cubicBezTo>
                  <a:lnTo>
                    <a:pt x="4929" y="12388"/>
                  </a:lnTo>
                  <a:lnTo>
                    <a:pt x="4929" y="11188"/>
                  </a:lnTo>
                  <a:lnTo>
                    <a:pt x="5997" y="11188"/>
                  </a:lnTo>
                  <a:lnTo>
                    <a:pt x="5997" y="11885"/>
                  </a:lnTo>
                  <a:cubicBezTo>
                    <a:pt x="6003" y="12112"/>
                    <a:pt x="6075" y="12332"/>
                    <a:pt x="6207" y="12516"/>
                  </a:cubicBezTo>
                  <a:lnTo>
                    <a:pt x="7656" y="14516"/>
                  </a:lnTo>
                  <a:cubicBezTo>
                    <a:pt x="8723" y="15982"/>
                    <a:pt x="8579" y="18002"/>
                    <a:pt x="7317" y="19303"/>
                  </a:cubicBezTo>
                  <a:cubicBezTo>
                    <a:pt x="6594" y="20049"/>
                    <a:pt x="5622" y="20435"/>
                    <a:pt x="4644" y="20435"/>
                  </a:cubicBezTo>
                  <a:cubicBezTo>
                    <a:pt x="3916" y="20435"/>
                    <a:pt x="3184" y="20222"/>
                    <a:pt x="2547" y="19786"/>
                  </a:cubicBezTo>
                  <a:cubicBezTo>
                    <a:pt x="2495" y="19753"/>
                    <a:pt x="2437" y="19738"/>
                    <a:pt x="2380" y="19738"/>
                  </a:cubicBezTo>
                  <a:cubicBezTo>
                    <a:pt x="2281" y="19738"/>
                    <a:pt x="2185" y="19784"/>
                    <a:pt x="2126" y="19871"/>
                  </a:cubicBezTo>
                  <a:cubicBezTo>
                    <a:pt x="2031" y="20009"/>
                    <a:pt x="2064" y="20197"/>
                    <a:pt x="2199" y="20292"/>
                  </a:cubicBezTo>
                  <a:cubicBezTo>
                    <a:pt x="2899" y="20772"/>
                    <a:pt x="3726" y="21034"/>
                    <a:pt x="4574" y="21044"/>
                  </a:cubicBezTo>
                  <a:lnTo>
                    <a:pt x="4636" y="21044"/>
                  </a:lnTo>
                  <a:cubicBezTo>
                    <a:pt x="6266" y="21044"/>
                    <a:pt x="7761" y="20131"/>
                    <a:pt x="8500" y="18679"/>
                  </a:cubicBezTo>
                  <a:cubicBezTo>
                    <a:pt x="9242" y="17227"/>
                    <a:pt x="9108" y="15482"/>
                    <a:pt x="8152" y="14162"/>
                  </a:cubicBezTo>
                  <a:lnTo>
                    <a:pt x="6703" y="12158"/>
                  </a:lnTo>
                  <a:cubicBezTo>
                    <a:pt x="6650" y="12072"/>
                    <a:pt x="6608" y="11980"/>
                    <a:pt x="6572" y="11888"/>
                  </a:cubicBezTo>
                  <a:lnTo>
                    <a:pt x="6572" y="11182"/>
                  </a:lnTo>
                  <a:cubicBezTo>
                    <a:pt x="6572" y="11182"/>
                    <a:pt x="6545" y="10853"/>
                    <a:pt x="6427" y="10742"/>
                  </a:cubicBezTo>
                  <a:cubicBezTo>
                    <a:pt x="6532" y="10584"/>
                    <a:pt x="6611" y="10196"/>
                    <a:pt x="6611" y="10196"/>
                  </a:cubicBezTo>
                  <a:lnTo>
                    <a:pt x="6611" y="7959"/>
                  </a:lnTo>
                  <a:cubicBezTo>
                    <a:pt x="6611" y="7762"/>
                    <a:pt x="6545" y="7568"/>
                    <a:pt x="6430" y="7407"/>
                  </a:cubicBezTo>
                  <a:cubicBezTo>
                    <a:pt x="6667" y="7239"/>
                    <a:pt x="6808" y="6967"/>
                    <a:pt x="6811" y="6678"/>
                  </a:cubicBezTo>
                  <a:cubicBezTo>
                    <a:pt x="6811" y="6234"/>
                    <a:pt x="6480" y="5863"/>
                    <a:pt x="6036" y="5774"/>
                  </a:cubicBezTo>
                  <a:lnTo>
                    <a:pt x="6036" y="5577"/>
                  </a:lnTo>
                  <a:cubicBezTo>
                    <a:pt x="6036" y="5045"/>
                    <a:pt x="5606" y="4614"/>
                    <a:pt x="5077" y="4614"/>
                  </a:cubicBezTo>
                  <a:lnTo>
                    <a:pt x="4929" y="4614"/>
                  </a:lnTo>
                  <a:lnTo>
                    <a:pt x="4929" y="317"/>
                  </a:lnTo>
                  <a:cubicBezTo>
                    <a:pt x="4929" y="169"/>
                    <a:pt x="4830" y="41"/>
                    <a:pt x="4686" y="8"/>
                  </a:cubicBezTo>
                  <a:cubicBezTo>
                    <a:pt x="4662" y="3"/>
                    <a:pt x="4638" y="0"/>
                    <a:pt x="46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09"/>
            <p:cNvSpPr/>
            <p:nvPr/>
          </p:nvSpPr>
          <p:spPr>
            <a:xfrm>
              <a:off x="4388259" y="2502157"/>
              <a:ext cx="120874" cy="125914"/>
            </a:xfrm>
            <a:custGeom>
              <a:rect b="b" l="l" r="r" t="t"/>
              <a:pathLst>
                <a:path extrusionOk="0" h="6021" w="5780">
                  <a:moveTo>
                    <a:pt x="4917" y="1"/>
                  </a:moveTo>
                  <a:cubicBezTo>
                    <a:pt x="4874" y="1"/>
                    <a:pt x="4831" y="10"/>
                    <a:pt x="4791" y="28"/>
                  </a:cubicBezTo>
                  <a:cubicBezTo>
                    <a:pt x="4636" y="100"/>
                    <a:pt x="4567" y="281"/>
                    <a:pt x="4640" y="435"/>
                  </a:cubicBezTo>
                  <a:cubicBezTo>
                    <a:pt x="5136" y="1523"/>
                    <a:pt x="5047" y="2788"/>
                    <a:pt x="4400" y="3793"/>
                  </a:cubicBezTo>
                  <a:cubicBezTo>
                    <a:pt x="3756" y="4802"/>
                    <a:pt x="2642" y="5409"/>
                    <a:pt x="1446" y="5409"/>
                  </a:cubicBezTo>
                  <a:lnTo>
                    <a:pt x="1397" y="5409"/>
                  </a:lnTo>
                  <a:cubicBezTo>
                    <a:pt x="1068" y="5406"/>
                    <a:pt x="740" y="5354"/>
                    <a:pt x="425" y="5258"/>
                  </a:cubicBezTo>
                  <a:cubicBezTo>
                    <a:pt x="396" y="5250"/>
                    <a:pt x="368" y="5246"/>
                    <a:pt x="341" y="5246"/>
                  </a:cubicBezTo>
                  <a:cubicBezTo>
                    <a:pt x="210" y="5246"/>
                    <a:pt x="91" y="5332"/>
                    <a:pt x="50" y="5462"/>
                  </a:cubicBezTo>
                  <a:cubicBezTo>
                    <a:pt x="1" y="5620"/>
                    <a:pt x="86" y="5790"/>
                    <a:pt x="244" y="5843"/>
                  </a:cubicBezTo>
                  <a:cubicBezTo>
                    <a:pt x="615" y="5955"/>
                    <a:pt x="999" y="6017"/>
                    <a:pt x="1387" y="6020"/>
                  </a:cubicBezTo>
                  <a:lnTo>
                    <a:pt x="1446" y="6020"/>
                  </a:lnTo>
                  <a:cubicBezTo>
                    <a:pt x="2852" y="6020"/>
                    <a:pt x="4157" y="5304"/>
                    <a:pt x="4916" y="4125"/>
                  </a:cubicBezTo>
                  <a:cubicBezTo>
                    <a:pt x="5674" y="2942"/>
                    <a:pt x="5780" y="1457"/>
                    <a:pt x="5195" y="179"/>
                  </a:cubicBezTo>
                  <a:cubicBezTo>
                    <a:pt x="5144" y="66"/>
                    <a:pt x="5032" y="1"/>
                    <a:pt x="49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09"/>
            <p:cNvSpPr/>
            <p:nvPr/>
          </p:nvSpPr>
          <p:spPr>
            <a:xfrm>
              <a:off x="4341206" y="2256038"/>
              <a:ext cx="140637" cy="306933"/>
            </a:xfrm>
            <a:custGeom>
              <a:rect b="b" l="l" r="r" t="t"/>
              <a:pathLst>
                <a:path extrusionOk="0" h="14677" w="6725">
                  <a:moveTo>
                    <a:pt x="4120" y="2861"/>
                  </a:moveTo>
                  <a:cubicBezTo>
                    <a:pt x="4294" y="2861"/>
                    <a:pt x="4432" y="2999"/>
                    <a:pt x="4435" y="3173"/>
                  </a:cubicBezTo>
                  <a:lnTo>
                    <a:pt x="4435" y="3311"/>
                  </a:lnTo>
                  <a:lnTo>
                    <a:pt x="2957" y="3311"/>
                  </a:lnTo>
                  <a:lnTo>
                    <a:pt x="2957" y="3173"/>
                  </a:lnTo>
                  <a:cubicBezTo>
                    <a:pt x="2957" y="2999"/>
                    <a:pt x="3095" y="2861"/>
                    <a:pt x="3266" y="2861"/>
                  </a:cubicBezTo>
                  <a:close/>
                  <a:moveTo>
                    <a:pt x="4906" y="3929"/>
                  </a:moveTo>
                  <a:cubicBezTo>
                    <a:pt x="5028" y="3929"/>
                    <a:pt x="5133" y="4007"/>
                    <a:pt x="5171" y="4119"/>
                  </a:cubicBezTo>
                  <a:cubicBezTo>
                    <a:pt x="5237" y="4307"/>
                    <a:pt x="5099" y="4504"/>
                    <a:pt x="4899" y="4504"/>
                  </a:cubicBezTo>
                  <a:lnTo>
                    <a:pt x="2494" y="4504"/>
                  </a:lnTo>
                  <a:cubicBezTo>
                    <a:pt x="2372" y="4504"/>
                    <a:pt x="2261" y="4425"/>
                    <a:pt x="2221" y="4310"/>
                  </a:cubicBezTo>
                  <a:cubicBezTo>
                    <a:pt x="2156" y="4124"/>
                    <a:pt x="2294" y="3929"/>
                    <a:pt x="2489" y="3929"/>
                  </a:cubicBezTo>
                  <a:cubicBezTo>
                    <a:pt x="2491" y="3929"/>
                    <a:pt x="2492" y="3929"/>
                    <a:pt x="2494" y="3929"/>
                  </a:cubicBezTo>
                  <a:lnTo>
                    <a:pt x="4899" y="3929"/>
                  </a:lnTo>
                  <a:cubicBezTo>
                    <a:pt x="4901" y="3929"/>
                    <a:pt x="4904" y="3929"/>
                    <a:pt x="4906" y="3929"/>
                  </a:cubicBezTo>
                  <a:close/>
                  <a:moveTo>
                    <a:pt x="4612" y="5079"/>
                  </a:moveTo>
                  <a:cubicBezTo>
                    <a:pt x="4810" y="5079"/>
                    <a:pt x="4968" y="5241"/>
                    <a:pt x="4968" y="5437"/>
                  </a:cubicBezTo>
                  <a:lnTo>
                    <a:pt x="4968" y="5654"/>
                  </a:lnTo>
                  <a:lnTo>
                    <a:pt x="2464" y="5654"/>
                  </a:lnTo>
                  <a:lnTo>
                    <a:pt x="2464" y="5644"/>
                  </a:lnTo>
                  <a:cubicBezTo>
                    <a:pt x="2464" y="5433"/>
                    <a:pt x="2619" y="5180"/>
                    <a:pt x="2806" y="5085"/>
                  </a:cubicBezTo>
                  <a:lnTo>
                    <a:pt x="2822" y="5079"/>
                  </a:lnTo>
                  <a:lnTo>
                    <a:pt x="4606" y="5079"/>
                  </a:lnTo>
                  <a:cubicBezTo>
                    <a:pt x="4608" y="5079"/>
                    <a:pt x="4610" y="5079"/>
                    <a:pt x="4612" y="5079"/>
                  </a:cubicBezTo>
                  <a:close/>
                  <a:moveTo>
                    <a:pt x="4968" y="6268"/>
                  </a:moveTo>
                  <a:lnTo>
                    <a:pt x="4968" y="6721"/>
                  </a:lnTo>
                  <a:lnTo>
                    <a:pt x="2464" y="6721"/>
                  </a:lnTo>
                  <a:lnTo>
                    <a:pt x="2464" y="6268"/>
                  </a:lnTo>
                  <a:close/>
                  <a:moveTo>
                    <a:pt x="4968" y="7336"/>
                  </a:moveTo>
                  <a:lnTo>
                    <a:pt x="4968" y="7467"/>
                  </a:lnTo>
                  <a:cubicBezTo>
                    <a:pt x="4968" y="7667"/>
                    <a:pt x="4807" y="7828"/>
                    <a:pt x="4606" y="7828"/>
                  </a:cubicBezTo>
                  <a:lnTo>
                    <a:pt x="2822" y="7828"/>
                  </a:lnTo>
                  <a:cubicBezTo>
                    <a:pt x="2625" y="7828"/>
                    <a:pt x="2464" y="7667"/>
                    <a:pt x="2464" y="7467"/>
                  </a:cubicBezTo>
                  <a:lnTo>
                    <a:pt x="2464" y="7336"/>
                  </a:lnTo>
                  <a:close/>
                  <a:moveTo>
                    <a:pt x="5064" y="11813"/>
                  </a:moveTo>
                  <a:cubicBezTo>
                    <a:pt x="5183" y="11813"/>
                    <a:pt x="5291" y="11885"/>
                    <a:pt x="5336" y="11997"/>
                  </a:cubicBezTo>
                  <a:lnTo>
                    <a:pt x="5339" y="11997"/>
                  </a:lnTo>
                  <a:cubicBezTo>
                    <a:pt x="5432" y="12214"/>
                    <a:pt x="5258" y="12424"/>
                    <a:pt x="5056" y="12424"/>
                  </a:cubicBezTo>
                  <a:cubicBezTo>
                    <a:pt x="5001" y="12424"/>
                    <a:pt x="4943" y="12408"/>
                    <a:pt x="4889" y="12372"/>
                  </a:cubicBezTo>
                  <a:cubicBezTo>
                    <a:pt x="4636" y="12208"/>
                    <a:pt x="4754" y="11813"/>
                    <a:pt x="5056" y="11813"/>
                  </a:cubicBezTo>
                  <a:cubicBezTo>
                    <a:pt x="5059" y="11813"/>
                    <a:pt x="5062" y="11813"/>
                    <a:pt x="5064" y="11813"/>
                  </a:cubicBezTo>
                  <a:close/>
                  <a:moveTo>
                    <a:pt x="2328" y="11813"/>
                  </a:moveTo>
                  <a:cubicBezTo>
                    <a:pt x="2331" y="11813"/>
                    <a:pt x="2333" y="11813"/>
                    <a:pt x="2336" y="11813"/>
                  </a:cubicBezTo>
                  <a:cubicBezTo>
                    <a:pt x="2339" y="11813"/>
                    <a:pt x="2341" y="11813"/>
                    <a:pt x="2344" y="11813"/>
                  </a:cubicBezTo>
                  <a:cubicBezTo>
                    <a:pt x="2472" y="11813"/>
                    <a:pt x="2583" y="11895"/>
                    <a:pt x="2625" y="12017"/>
                  </a:cubicBezTo>
                  <a:cubicBezTo>
                    <a:pt x="2693" y="12218"/>
                    <a:pt x="2544" y="12425"/>
                    <a:pt x="2336" y="12425"/>
                  </a:cubicBezTo>
                  <a:cubicBezTo>
                    <a:pt x="2333" y="12425"/>
                    <a:pt x="2330" y="12425"/>
                    <a:pt x="2326" y="12425"/>
                  </a:cubicBezTo>
                  <a:cubicBezTo>
                    <a:pt x="2109" y="12415"/>
                    <a:pt x="1971" y="12195"/>
                    <a:pt x="2057" y="11997"/>
                  </a:cubicBezTo>
                  <a:lnTo>
                    <a:pt x="2057" y="11994"/>
                  </a:lnTo>
                  <a:cubicBezTo>
                    <a:pt x="2105" y="11885"/>
                    <a:pt x="2210" y="11813"/>
                    <a:pt x="2328" y="11813"/>
                  </a:cubicBezTo>
                  <a:close/>
                  <a:moveTo>
                    <a:pt x="3713" y="10194"/>
                  </a:moveTo>
                  <a:lnTo>
                    <a:pt x="4570" y="11354"/>
                  </a:lnTo>
                  <a:cubicBezTo>
                    <a:pt x="3936" y="11764"/>
                    <a:pt x="4048" y="12727"/>
                    <a:pt x="4764" y="12980"/>
                  </a:cubicBezTo>
                  <a:lnTo>
                    <a:pt x="4764" y="13824"/>
                  </a:lnTo>
                  <a:cubicBezTo>
                    <a:pt x="4696" y="13783"/>
                    <a:pt x="4620" y="13762"/>
                    <a:pt x="4544" y="13762"/>
                  </a:cubicBezTo>
                  <a:cubicBezTo>
                    <a:pt x="4462" y="13762"/>
                    <a:pt x="4380" y="13786"/>
                    <a:pt x="4311" y="13834"/>
                  </a:cubicBezTo>
                  <a:lnTo>
                    <a:pt x="4077" y="13988"/>
                  </a:lnTo>
                  <a:lnTo>
                    <a:pt x="3982" y="13913"/>
                  </a:lnTo>
                  <a:cubicBezTo>
                    <a:pt x="3903" y="13849"/>
                    <a:pt x="3808" y="13817"/>
                    <a:pt x="3713" y="13817"/>
                  </a:cubicBezTo>
                  <a:cubicBezTo>
                    <a:pt x="3618" y="13817"/>
                    <a:pt x="3524" y="13849"/>
                    <a:pt x="3447" y="13913"/>
                  </a:cubicBezTo>
                  <a:lnTo>
                    <a:pt x="3351" y="13988"/>
                  </a:lnTo>
                  <a:lnTo>
                    <a:pt x="3118" y="13834"/>
                  </a:lnTo>
                  <a:cubicBezTo>
                    <a:pt x="3046" y="13786"/>
                    <a:pt x="2965" y="13762"/>
                    <a:pt x="2884" y="13762"/>
                  </a:cubicBezTo>
                  <a:cubicBezTo>
                    <a:pt x="2808" y="13762"/>
                    <a:pt x="2733" y="13783"/>
                    <a:pt x="2665" y="13824"/>
                  </a:cubicBezTo>
                  <a:lnTo>
                    <a:pt x="2665" y="12980"/>
                  </a:lnTo>
                  <a:cubicBezTo>
                    <a:pt x="3378" y="12727"/>
                    <a:pt x="3493" y="11764"/>
                    <a:pt x="2855" y="11354"/>
                  </a:cubicBezTo>
                  <a:lnTo>
                    <a:pt x="3713" y="10194"/>
                  </a:lnTo>
                  <a:close/>
                  <a:moveTo>
                    <a:pt x="3710" y="1"/>
                  </a:moveTo>
                  <a:cubicBezTo>
                    <a:pt x="3546" y="1"/>
                    <a:pt x="3407" y="136"/>
                    <a:pt x="3407" y="308"/>
                  </a:cubicBezTo>
                  <a:lnTo>
                    <a:pt x="3407" y="2243"/>
                  </a:lnTo>
                  <a:lnTo>
                    <a:pt x="3263" y="2243"/>
                  </a:lnTo>
                  <a:cubicBezTo>
                    <a:pt x="2753" y="2243"/>
                    <a:pt x="2336" y="2657"/>
                    <a:pt x="2339" y="3170"/>
                  </a:cubicBezTo>
                  <a:lnTo>
                    <a:pt x="2339" y="3341"/>
                  </a:lnTo>
                  <a:cubicBezTo>
                    <a:pt x="1929" y="3433"/>
                    <a:pt x="1617" y="3787"/>
                    <a:pt x="1617" y="4211"/>
                  </a:cubicBezTo>
                  <a:cubicBezTo>
                    <a:pt x="1620" y="4487"/>
                    <a:pt x="1755" y="4750"/>
                    <a:pt x="1978" y="4914"/>
                  </a:cubicBezTo>
                  <a:cubicBezTo>
                    <a:pt x="1866" y="5072"/>
                    <a:pt x="1804" y="5263"/>
                    <a:pt x="1804" y="5460"/>
                  </a:cubicBezTo>
                  <a:lnTo>
                    <a:pt x="1804" y="7474"/>
                  </a:lnTo>
                  <a:cubicBezTo>
                    <a:pt x="1804" y="7474"/>
                    <a:pt x="1886" y="7855"/>
                    <a:pt x="1988" y="8009"/>
                  </a:cubicBezTo>
                  <a:cubicBezTo>
                    <a:pt x="1876" y="8117"/>
                    <a:pt x="1804" y="8439"/>
                    <a:pt x="1804" y="8439"/>
                  </a:cubicBezTo>
                  <a:lnTo>
                    <a:pt x="1804" y="9097"/>
                  </a:lnTo>
                  <a:cubicBezTo>
                    <a:pt x="1804" y="9185"/>
                    <a:pt x="1778" y="9271"/>
                    <a:pt x="1725" y="9343"/>
                  </a:cubicBezTo>
                  <a:lnTo>
                    <a:pt x="345" y="11239"/>
                  </a:lnTo>
                  <a:cubicBezTo>
                    <a:pt x="247" y="11370"/>
                    <a:pt x="158" y="11511"/>
                    <a:pt x="76" y="11656"/>
                  </a:cubicBezTo>
                  <a:cubicBezTo>
                    <a:pt x="0" y="11794"/>
                    <a:pt x="33" y="11965"/>
                    <a:pt x="158" y="12063"/>
                  </a:cubicBezTo>
                  <a:cubicBezTo>
                    <a:pt x="213" y="12103"/>
                    <a:pt x="277" y="12122"/>
                    <a:pt x="339" y="12122"/>
                  </a:cubicBezTo>
                  <a:cubicBezTo>
                    <a:pt x="447" y="12122"/>
                    <a:pt x="553" y="12065"/>
                    <a:pt x="611" y="11961"/>
                  </a:cubicBezTo>
                  <a:cubicBezTo>
                    <a:pt x="680" y="11836"/>
                    <a:pt x="759" y="11712"/>
                    <a:pt x="845" y="11597"/>
                  </a:cubicBezTo>
                  <a:lnTo>
                    <a:pt x="2224" y="9701"/>
                  </a:lnTo>
                  <a:cubicBezTo>
                    <a:pt x="2353" y="9524"/>
                    <a:pt x="2422" y="9313"/>
                    <a:pt x="2422" y="9093"/>
                  </a:cubicBezTo>
                  <a:lnTo>
                    <a:pt x="2422" y="8446"/>
                  </a:lnTo>
                  <a:lnTo>
                    <a:pt x="3407" y="8446"/>
                  </a:lnTo>
                  <a:lnTo>
                    <a:pt x="3407" y="9560"/>
                  </a:lnTo>
                  <a:lnTo>
                    <a:pt x="2192" y="11206"/>
                  </a:lnTo>
                  <a:cubicBezTo>
                    <a:pt x="1784" y="11281"/>
                    <a:pt x="1475" y="11623"/>
                    <a:pt x="1446" y="12037"/>
                  </a:cubicBezTo>
                  <a:cubicBezTo>
                    <a:pt x="1413" y="12448"/>
                    <a:pt x="1659" y="12832"/>
                    <a:pt x="2050" y="12973"/>
                  </a:cubicBezTo>
                  <a:lnTo>
                    <a:pt x="2050" y="14205"/>
                  </a:lnTo>
                  <a:cubicBezTo>
                    <a:pt x="2050" y="14261"/>
                    <a:pt x="2063" y="14317"/>
                    <a:pt x="2093" y="14369"/>
                  </a:cubicBezTo>
                  <a:cubicBezTo>
                    <a:pt x="2169" y="14519"/>
                    <a:pt x="2319" y="14603"/>
                    <a:pt x="2474" y="14603"/>
                  </a:cubicBezTo>
                  <a:cubicBezTo>
                    <a:pt x="2554" y="14603"/>
                    <a:pt x="2635" y="14581"/>
                    <a:pt x="2707" y="14534"/>
                  </a:cubicBezTo>
                  <a:lnTo>
                    <a:pt x="2707" y="14537"/>
                  </a:lnTo>
                  <a:lnTo>
                    <a:pt x="2881" y="14422"/>
                  </a:lnTo>
                  <a:lnTo>
                    <a:pt x="3180" y="14619"/>
                  </a:lnTo>
                  <a:cubicBezTo>
                    <a:pt x="3238" y="14657"/>
                    <a:pt x="3304" y="14676"/>
                    <a:pt x="3369" y="14676"/>
                  </a:cubicBezTo>
                  <a:cubicBezTo>
                    <a:pt x="3445" y="14676"/>
                    <a:pt x="3520" y="14651"/>
                    <a:pt x="3581" y="14599"/>
                  </a:cubicBezTo>
                  <a:lnTo>
                    <a:pt x="3716" y="14494"/>
                  </a:lnTo>
                  <a:lnTo>
                    <a:pt x="3801" y="14563"/>
                  </a:lnTo>
                  <a:cubicBezTo>
                    <a:pt x="3879" y="14625"/>
                    <a:pt x="3973" y="14657"/>
                    <a:pt x="4067" y="14657"/>
                  </a:cubicBezTo>
                  <a:cubicBezTo>
                    <a:pt x="4148" y="14657"/>
                    <a:pt x="4229" y="14633"/>
                    <a:pt x="4301" y="14586"/>
                  </a:cubicBezTo>
                  <a:lnTo>
                    <a:pt x="4547" y="14422"/>
                  </a:lnTo>
                  <a:lnTo>
                    <a:pt x="4741" y="14547"/>
                  </a:lnTo>
                  <a:cubicBezTo>
                    <a:pt x="4790" y="14580"/>
                    <a:pt x="4846" y="14599"/>
                    <a:pt x="4902" y="14603"/>
                  </a:cubicBezTo>
                  <a:cubicBezTo>
                    <a:pt x="4917" y="14604"/>
                    <a:pt x="4932" y="14605"/>
                    <a:pt x="4947" y="14605"/>
                  </a:cubicBezTo>
                  <a:cubicBezTo>
                    <a:pt x="5181" y="14605"/>
                    <a:pt x="5375" y="14417"/>
                    <a:pt x="5378" y="14179"/>
                  </a:cubicBezTo>
                  <a:lnTo>
                    <a:pt x="5378" y="12973"/>
                  </a:lnTo>
                  <a:cubicBezTo>
                    <a:pt x="5766" y="12832"/>
                    <a:pt x="6016" y="12448"/>
                    <a:pt x="5983" y="12037"/>
                  </a:cubicBezTo>
                  <a:cubicBezTo>
                    <a:pt x="5950" y="11623"/>
                    <a:pt x="5644" y="11281"/>
                    <a:pt x="5237" y="11206"/>
                  </a:cubicBezTo>
                  <a:lnTo>
                    <a:pt x="4022" y="9560"/>
                  </a:lnTo>
                  <a:lnTo>
                    <a:pt x="4022" y="8446"/>
                  </a:lnTo>
                  <a:lnTo>
                    <a:pt x="4968" y="8446"/>
                  </a:lnTo>
                  <a:lnTo>
                    <a:pt x="4968" y="9340"/>
                  </a:lnTo>
                  <a:cubicBezTo>
                    <a:pt x="4968" y="9399"/>
                    <a:pt x="4984" y="9455"/>
                    <a:pt x="5017" y="9504"/>
                  </a:cubicBezTo>
                  <a:lnTo>
                    <a:pt x="6190" y="11229"/>
                  </a:lnTo>
                  <a:cubicBezTo>
                    <a:pt x="6203" y="11252"/>
                    <a:pt x="6226" y="11265"/>
                    <a:pt x="6252" y="11271"/>
                  </a:cubicBezTo>
                  <a:cubicBezTo>
                    <a:pt x="6278" y="11276"/>
                    <a:pt x="6303" y="11278"/>
                    <a:pt x="6326" y="11278"/>
                  </a:cubicBezTo>
                  <a:cubicBezTo>
                    <a:pt x="6616" y="11278"/>
                    <a:pt x="6725" y="10977"/>
                    <a:pt x="6594" y="10785"/>
                  </a:cubicBezTo>
                  <a:lnTo>
                    <a:pt x="5615" y="9340"/>
                  </a:lnTo>
                  <a:cubicBezTo>
                    <a:pt x="5566" y="9267"/>
                    <a:pt x="5539" y="9182"/>
                    <a:pt x="5543" y="9093"/>
                  </a:cubicBezTo>
                  <a:lnTo>
                    <a:pt x="5543" y="8436"/>
                  </a:lnTo>
                  <a:cubicBezTo>
                    <a:pt x="5543" y="8436"/>
                    <a:pt x="5516" y="8117"/>
                    <a:pt x="5405" y="8009"/>
                  </a:cubicBezTo>
                  <a:cubicBezTo>
                    <a:pt x="5506" y="7855"/>
                    <a:pt x="5582" y="7470"/>
                    <a:pt x="5582" y="7470"/>
                  </a:cubicBezTo>
                  <a:lnTo>
                    <a:pt x="5582" y="5456"/>
                  </a:lnTo>
                  <a:cubicBezTo>
                    <a:pt x="5582" y="5263"/>
                    <a:pt x="5523" y="5072"/>
                    <a:pt x="5408" y="4911"/>
                  </a:cubicBezTo>
                  <a:cubicBezTo>
                    <a:pt x="5635" y="4747"/>
                    <a:pt x="5766" y="4487"/>
                    <a:pt x="5769" y="4208"/>
                  </a:cubicBezTo>
                  <a:cubicBezTo>
                    <a:pt x="5769" y="3784"/>
                    <a:pt x="5460" y="3429"/>
                    <a:pt x="5050" y="3341"/>
                  </a:cubicBezTo>
                  <a:lnTo>
                    <a:pt x="5050" y="3167"/>
                  </a:lnTo>
                  <a:cubicBezTo>
                    <a:pt x="5047" y="2657"/>
                    <a:pt x="4633" y="2243"/>
                    <a:pt x="4123" y="2243"/>
                  </a:cubicBezTo>
                  <a:lnTo>
                    <a:pt x="4022" y="2243"/>
                  </a:lnTo>
                  <a:lnTo>
                    <a:pt x="4022" y="318"/>
                  </a:lnTo>
                  <a:cubicBezTo>
                    <a:pt x="4025" y="170"/>
                    <a:pt x="3923" y="42"/>
                    <a:pt x="3782" y="9"/>
                  </a:cubicBezTo>
                  <a:cubicBezTo>
                    <a:pt x="3758" y="4"/>
                    <a:pt x="3734" y="1"/>
                    <a:pt x="37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09"/>
            <p:cNvSpPr/>
            <p:nvPr/>
          </p:nvSpPr>
          <p:spPr>
            <a:xfrm>
              <a:off x="4067147" y="2487853"/>
              <a:ext cx="116734" cy="140218"/>
            </a:xfrm>
            <a:custGeom>
              <a:rect b="b" l="l" r="r" t="t"/>
              <a:pathLst>
                <a:path extrusionOk="0" h="6705" w="5582">
                  <a:moveTo>
                    <a:pt x="1064" y="0"/>
                  </a:moveTo>
                  <a:cubicBezTo>
                    <a:pt x="970" y="0"/>
                    <a:pt x="877" y="43"/>
                    <a:pt x="818" y="124"/>
                  </a:cubicBezTo>
                  <a:lnTo>
                    <a:pt x="789" y="163"/>
                  </a:lnTo>
                  <a:cubicBezTo>
                    <a:pt x="279" y="863"/>
                    <a:pt x="7" y="1704"/>
                    <a:pt x="7" y="2568"/>
                  </a:cubicBezTo>
                  <a:cubicBezTo>
                    <a:pt x="0" y="4819"/>
                    <a:pt x="1824" y="6675"/>
                    <a:pt x="4074" y="6704"/>
                  </a:cubicBezTo>
                  <a:lnTo>
                    <a:pt x="4130" y="6704"/>
                  </a:lnTo>
                  <a:cubicBezTo>
                    <a:pt x="4540" y="6704"/>
                    <a:pt x="4948" y="6645"/>
                    <a:pt x="5339" y="6524"/>
                  </a:cubicBezTo>
                  <a:cubicBezTo>
                    <a:pt x="5496" y="6471"/>
                    <a:pt x="5582" y="6304"/>
                    <a:pt x="5533" y="6146"/>
                  </a:cubicBezTo>
                  <a:cubicBezTo>
                    <a:pt x="5494" y="6014"/>
                    <a:pt x="5371" y="5929"/>
                    <a:pt x="5240" y="5929"/>
                  </a:cubicBezTo>
                  <a:cubicBezTo>
                    <a:pt x="5214" y="5929"/>
                    <a:pt x="5187" y="5932"/>
                    <a:pt x="5161" y="5939"/>
                  </a:cubicBezTo>
                  <a:lnTo>
                    <a:pt x="5158" y="5939"/>
                  </a:lnTo>
                  <a:cubicBezTo>
                    <a:pt x="4821" y="6044"/>
                    <a:pt x="4468" y="6094"/>
                    <a:pt x="4115" y="6094"/>
                  </a:cubicBezTo>
                  <a:cubicBezTo>
                    <a:pt x="4103" y="6094"/>
                    <a:pt x="4092" y="6093"/>
                    <a:pt x="4081" y="6093"/>
                  </a:cubicBezTo>
                  <a:cubicBezTo>
                    <a:pt x="2165" y="6067"/>
                    <a:pt x="611" y="4487"/>
                    <a:pt x="618" y="2572"/>
                  </a:cubicBezTo>
                  <a:cubicBezTo>
                    <a:pt x="618" y="1836"/>
                    <a:pt x="851" y="1119"/>
                    <a:pt x="1285" y="525"/>
                  </a:cubicBezTo>
                  <a:lnTo>
                    <a:pt x="1314" y="482"/>
                  </a:lnTo>
                  <a:cubicBezTo>
                    <a:pt x="1410" y="344"/>
                    <a:pt x="1380" y="157"/>
                    <a:pt x="1242" y="58"/>
                  </a:cubicBezTo>
                  <a:cubicBezTo>
                    <a:pt x="1188" y="19"/>
                    <a:pt x="1126" y="0"/>
                    <a:pt x="10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09"/>
            <p:cNvSpPr/>
            <p:nvPr/>
          </p:nvSpPr>
          <p:spPr>
            <a:xfrm>
              <a:off x="4099645" y="2256038"/>
              <a:ext cx="131100" cy="306870"/>
            </a:xfrm>
            <a:custGeom>
              <a:rect b="b" l="l" r="r" t="t"/>
              <a:pathLst>
                <a:path extrusionOk="0" h="14674" w="6269">
                  <a:moveTo>
                    <a:pt x="3023" y="2861"/>
                  </a:moveTo>
                  <a:cubicBezTo>
                    <a:pt x="3193" y="2861"/>
                    <a:pt x="3335" y="2999"/>
                    <a:pt x="3335" y="3173"/>
                  </a:cubicBezTo>
                  <a:lnTo>
                    <a:pt x="3335" y="3311"/>
                  </a:lnTo>
                  <a:lnTo>
                    <a:pt x="1856" y="3311"/>
                  </a:lnTo>
                  <a:lnTo>
                    <a:pt x="1856" y="3173"/>
                  </a:lnTo>
                  <a:cubicBezTo>
                    <a:pt x="1856" y="2999"/>
                    <a:pt x="1998" y="2861"/>
                    <a:pt x="2168" y="2861"/>
                  </a:cubicBezTo>
                  <a:close/>
                  <a:moveTo>
                    <a:pt x="3786" y="3929"/>
                  </a:moveTo>
                  <a:cubicBezTo>
                    <a:pt x="3904" y="3929"/>
                    <a:pt x="4012" y="4007"/>
                    <a:pt x="4051" y="4119"/>
                  </a:cubicBezTo>
                  <a:cubicBezTo>
                    <a:pt x="4117" y="4307"/>
                    <a:pt x="3975" y="4504"/>
                    <a:pt x="3778" y="4504"/>
                  </a:cubicBezTo>
                  <a:lnTo>
                    <a:pt x="1373" y="4504"/>
                  </a:lnTo>
                  <a:cubicBezTo>
                    <a:pt x="1252" y="4504"/>
                    <a:pt x="1140" y="4425"/>
                    <a:pt x="1101" y="4310"/>
                  </a:cubicBezTo>
                  <a:cubicBezTo>
                    <a:pt x="1036" y="4124"/>
                    <a:pt x="1174" y="3929"/>
                    <a:pt x="1369" y="3929"/>
                  </a:cubicBezTo>
                  <a:cubicBezTo>
                    <a:pt x="1370" y="3929"/>
                    <a:pt x="1372" y="3929"/>
                    <a:pt x="1373" y="3929"/>
                  </a:cubicBezTo>
                  <a:lnTo>
                    <a:pt x="3778" y="3929"/>
                  </a:lnTo>
                  <a:cubicBezTo>
                    <a:pt x="3781" y="3929"/>
                    <a:pt x="3783" y="3929"/>
                    <a:pt x="3786" y="3929"/>
                  </a:cubicBezTo>
                  <a:close/>
                  <a:moveTo>
                    <a:pt x="3466" y="5079"/>
                  </a:moveTo>
                  <a:cubicBezTo>
                    <a:pt x="3667" y="5079"/>
                    <a:pt x="3828" y="5240"/>
                    <a:pt x="3828" y="5437"/>
                  </a:cubicBezTo>
                  <a:lnTo>
                    <a:pt x="3828" y="5611"/>
                  </a:lnTo>
                  <a:lnTo>
                    <a:pt x="1324" y="5611"/>
                  </a:lnTo>
                  <a:lnTo>
                    <a:pt x="1324" y="5440"/>
                  </a:lnTo>
                  <a:cubicBezTo>
                    <a:pt x="1321" y="5243"/>
                    <a:pt x="1482" y="5079"/>
                    <a:pt x="1682" y="5079"/>
                  </a:cubicBezTo>
                  <a:close/>
                  <a:moveTo>
                    <a:pt x="3828" y="6228"/>
                  </a:moveTo>
                  <a:lnTo>
                    <a:pt x="3828" y="6679"/>
                  </a:lnTo>
                  <a:lnTo>
                    <a:pt x="1324" y="6679"/>
                  </a:lnTo>
                  <a:lnTo>
                    <a:pt x="1324" y="6228"/>
                  </a:lnTo>
                  <a:close/>
                  <a:moveTo>
                    <a:pt x="3828" y="7296"/>
                  </a:moveTo>
                  <a:lnTo>
                    <a:pt x="3828" y="7467"/>
                  </a:lnTo>
                  <a:cubicBezTo>
                    <a:pt x="3828" y="7667"/>
                    <a:pt x="3667" y="7828"/>
                    <a:pt x="3466" y="7828"/>
                  </a:cubicBezTo>
                  <a:lnTo>
                    <a:pt x="1682" y="7828"/>
                  </a:lnTo>
                  <a:cubicBezTo>
                    <a:pt x="1485" y="7828"/>
                    <a:pt x="1321" y="7667"/>
                    <a:pt x="1321" y="7467"/>
                  </a:cubicBezTo>
                  <a:lnTo>
                    <a:pt x="1324" y="7296"/>
                  </a:lnTo>
                  <a:close/>
                  <a:moveTo>
                    <a:pt x="3944" y="11813"/>
                  </a:moveTo>
                  <a:cubicBezTo>
                    <a:pt x="4059" y="11813"/>
                    <a:pt x="4167" y="11885"/>
                    <a:pt x="4215" y="11994"/>
                  </a:cubicBezTo>
                  <a:cubicBezTo>
                    <a:pt x="4291" y="12172"/>
                    <a:pt x="4186" y="12375"/>
                    <a:pt x="3998" y="12415"/>
                  </a:cubicBezTo>
                  <a:cubicBezTo>
                    <a:pt x="3977" y="12419"/>
                    <a:pt x="3956" y="12421"/>
                    <a:pt x="3935" y="12421"/>
                  </a:cubicBezTo>
                  <a:cubicBezTo>
                    <a:pt x="3770" y="12421"/>
                    <a:pt x="3627" y="12288"/>
                    <a:pt x="3627" y="12116"/>
                  </a:cubicBezTo>
                  <a:lnTo>
                    <a:pt x="3630" y="12116"/>
                  </a:lnTo>
                  <a:cubicBezTo>
                    <a:pt x="3630" y="11948"/>
                    <a:pt x="3765" y="11813"/>
                    <a:pt x="3936" y="11813"/>
                  </a:cubicBezTo>
                  <a:cubicBezTo>
                    <a:pt x="3939" y="11813"/>
                    <a:pt x="3941" y="11813"/>
                    <a:pt x="3944" y="11813"/>
                  </a:cubicBezTo>
                  <a:close/>
                  <a:moveTo>
                    <a:pt x="1216" y="11810"/>
                  </a:moveTo>
                  <a:cubicBezTo>
                    <a:pt x="1344" y="11810"/>
                    <a:pt x="1462" y="11892"/>
                    <a:pt x="1502" y="12017"/>
                  </a:cubicBezTo>
                  <a:cubicBezTo>
                    <a:pt x="1572" y="12216"/>
                    <a:pt x="1423" y="12422"/>
                    <a:pt x="1217" y="12422"/>
                  </a:cubicBezTo>
                  <a:cubicBezTo>
                    <a:pt x="1212" y="12422"/>
                    <a:pt x="1207" y="12421"/>
                    <a:pt x="1203" y="12421"/>
                  </a:cubicBezTo>
                  <a:cubicBezTo>
                    <a:pt x="989" y="12415"/>
                    <a:pt x="848" y="12191"/>
                    <a:pt x="933" y="11994"/>
                  </a:cubicBezTo>
                  <a:lnTo>
                    <a:pt x="936" y="11994"/>
                  </a:lnTo>
                  <a:cubicBezTo>
                    <a:pt x="982" y="11882"/>
                    <a:pt x="1094" y="11810"/>
                    <a:pt x="1216" y="11810"/>
                  </a:cubicBezTo>
                  <a:close/>
                  <a:moveTo>
                    <a:pt x="2573" y="10197"/>
                  </a:moveTo>
                  <a:lnTo>
                    <a:pt x="3430" y="11354"/>
                  </a:lnTo>
                  <a:cubicBezTo>
                    <a:pt x="2793" y="11764"/>
                    <a:pt x="2904" y="12727"/>
                    <a:pt x="3621" y="12980"/>
                  </a:cubicBezTo>
                  <a:lnTo>
                    <a:pt x="3621" y="13824"/>
                  </a:lnTo>
                  <a:cubicBezTo>
                    <a:pt x="3553" y="13783"/>
                    <a:pt x="3477" y="13762"/>
                    <a:pt x="3401" y="13762"/>
                  </a:cubicBezTo>
                  <a:cubicBezTo>
                    <a:pt x="3320" y="13762"/>
                    <a:pt x="3239" y="13786"/>
                    <a:pt x="3167" y="13834"/>
                  </a:cubicBezTo>
                  <a:lnTo>
                    <a:pt x="3170" y="13834"/>
                  </a:lnTo>
                  <a:lnTo>
                    <a:pt x="2937" y="13988"/>
                  </a:lnTo>
                  <a:lnTo>
                    <a:pt x="2842" y="13913"/>
                  </a:lnTo>
                  <a:cubicBezTo>
                    <a:pt x="2763" y="13850"/>
                    <a:pt x="2669" y="13819"/>
                    <a:pt x="2574" y="13819"/>
                  </a:cubicBezTo>
                  <a:cubicBezTo>
                    <a:pt x="2480" y="13819"/>
                    <a:pt x="2385" y="13850"/>
                    <a:pt x="2306" y="13913"/>
                  </a:cubicBezTo>
                  <a:lnTo>
                    <a:pt x="2211" y="13988"/>
                  </a:lnTo>
                  <a:lnTo>
                    <a:pt x="1978" y="13834"/>
                  </a:lnTo>
                  <a:cubicBezTo>
                    <a:pt x="1906" y="13787"/>
                    <a:pt x="1823" y="13764"/>
                    <a:pt x="1741" y="13764"/>
                  </a:cubicBezTo>
                  <a:cubicBezTo>
                    <a:pt x="1667" y="13764"/>
                    <a:pt x="1592" y="13783"/>
                    <a:pt x="1525" y="13824"/>
                  </a:cubicBezTo>
                  <a:lnTo>
                    <a:pt x="1525" y="12980"/>
                  </a:lnTo>
                  <a:cubicBezTo>
                    <a:pt x="2241" y="12727"/>
                    <a:pt x="2352" y="11764"/>
                    <a:pt x="1715" y="11354"/>
                  </a:cubicBezTo>
                  <a:lnTo>
                    <a:pt x="2573" y="10197"/>
                  </a:lnTo>
                  <a:close/>
                  <a:moveTo>
                    <a:pt x="2571" y="1"/>
                  </a:moveTo>
                  <a:cubicBezTo>
                    <a:pt x="2408" y="1"/>
                    <a:pt x="2267" y="136"/>
                    <a:pt x="2267" y="308"/>
                  </a:cubicBezTo>
                  <a:lnTo>
                    <a:pt x="2267" y="2243"/>
                  </a:lnTo>
                  <a:lnTo>
                    <a:pt x="2165" y="2243"/>
                  </a:lnTo>
                  <a:cubicBezTo>
                    <a:pt x="1656" y="2243"/>
                    <a:pt x="1239" y="2657"/>
                    <a:pt x="1242" y="3170"/>
                  </a:cubicBezTo>
                  <a:lnTo>
                    <a:pt x="1242" y="3341"/>
                  </a:lnTo>
                  <a:cubicBezTo>
                    <a:pt x="831" y="3433"/>
                    <a:pt x="519" y="3787"/>
                    <a:pt x="519" y="4211"/>
                  </a:cubicBezTo>
                  <a:cubicBezTo>
                    <a:pt x="522" y="4487"/>
                    <a:pt x="657" y="4750"/>
                    <a:pt x="881" y="4914"/>
                  </a:cubicBezTo>
                  <a:cubicBezTo>
                    <a:pt x="769" y="5072"/>
                    <a:pt x="706" y="5263"/>
                    <a:pt x="706" y="5460"/>
                  </a:cubicBezTo>
                  <a:lnTo>
                    <a:pt x="706" y="7474"/>
                  </a:lnTo>
                  <a:cubicBezTo>
                    <a:pt x="706" y="7474"/>
                    <a:pt x="766" y="7855"/>
                    <a:pt x="867" y="8009"/>
                  </a:cubicBezTo>
                  <a:cubicBezTo>
                    <a:pt x="756" y="8117"/>
                    <a:pt x="706" y="8439"/>
                    <a:pt x="706" y="8439"/>
                  </a:cubicBezTo>
                  <a:lnTo>
                    <a:pt x="706" y="9097"/>
                  </a:lnTo>
                  <a:cubicBezTo>
                    <a:pt x="706" y="9185"/>
                    <a:pt x="680" y="9271"/>
                    <a:pt x="631" y="9343"/>
                  </a:cubicBezTo>
                  <a:lnTo>
                    <a:pt x="92" y="10138"/>
                  </a:lnTo>
                  <a:cubicBezTo>
                    <a:pt x="0" y="10276"/>
                    <a:pt x="26" y="10463"/>
                    <a:pt x="158" y="10565"/>
                  </a:cubicBezTo>
                  <a:cubicBezTo>
                    <a:pt x="209" y="10604"/>
                    <a:pt x="268" y="10623"/>
                    <a:pt x="327" y="10623"/>
                  </a:cubicBezTo>
                  <a:cubicBezTo>
                    <a:pt x="417" y="10623"/>
                    <a:pt x="505" y="10579"/>
                    <a:pt x="559" y="10496"/>
                  </a:cubicBezTo>
                  <a:lnTo>
                    <a:pt x="1097" y="9701"/>
                  </a:lnTo>
                  <a:cubicBezTo>
                    <a:pt x="1219" y="9524"/>
                    <a:pt x="1281" y="9313"/>
                    <a:pt x="1281" y="9097"/>
                  </a:cubicBezTo>
                  <a:lnTo>
                    <a:pt x="1281" y="8446"/>
                  </a:lnTo>
                  <a:lnTo>
                    <a:pt x="2267" y="8446"/>
                  </a:lnTo>
                  <a:lnTo>
                    <a:pt x="2267" y="9560"/>
                  </a:lnTo>
                  <a:lnTo>
                    <a:pt x="1051" y="11206"/>
                  </a:lnTo>
                  <a:cubicBezTo>
                    <a:pt x="644" y="11285"/>
                    <a:pt x="339" y="11623"/>
                    <a:pt x="306" y="12037"/>
                  </a:cubicBezTo>
                  <a:cubicBezTo>
                    <a:pt x="273" y="12448"/>
                    <a:pt x="522" y="12832"/>
                    <a:pt x="910" y="12973"/>
                  </a:cubicBezTo>
                  <a:lnTo>
                    <a:pt x="910" y="14205"/>
                  </a:lnTo>
                  <a:cubicBezTo>
                    <a:pt x="910" y="14261"/>
                    <a:pt x="927" y="14317"/>
                    <a:pt x="953" y="14369"/>
                  </a:cubicBezTo>
                  <a:cubicBezTo>
                    <a:pt x="1029" y="14519"/>
                    <a:pt x="1181" y="14603"/>
                    <a:pt x="1335" y="14603"/>
                  </a:cubicBezTo>
                  <a:cubicBezTo>
                    <a:pt x="1415" y="14603"/>
                    <a:pt x="1496" y="14581"/>
                    <a:pt x="1567" y="14534"/>
                  </a:cubicBezTo>
                  <a:lnTo>
                    <a:pt x="1745" y="14419"/>
                  </a:lnTo>
                  <a:lnTo>
                    <a:pt x="2044" y="14616"/>
                  </a:lnTo>
                  <a:cubicBezTo>
                    <a:pt x="2100" y="14654"/>
                    <a:pt x="2166" y="14673"/>
                    <a:pt x="2231" y="14673"/>
                  </a:cubicBezTo>
                  <a:cubicBezTo>
                    <a:pt x="2305" y="14673"/>
                    <a:pt x="2380" y="14648"/>
                    <a:pt x="2441" y="14599"/>
                  </a:cubicBezTo>
                  <a:lnTo>
                    <a:pt x="2576" y="14491"/>
                  </a:lnTo>
                  <a:lnTo>
                    <a:pt x="2661" y="14560"/>
                  </a:lnTo>
                  <a:cubicBezTo>
                    <a:pt x="2739" y="14622"/>
                    <a:pt x="2834" y="14653"/>
                    <a:pt x="2928" y="14653"/>
                  </a:cubicBezTo>
                  <a:cubicBezTo>
                    <a:pt x="3010" y="14653"/>
                    <a:pt x="3091" y="14630"/>
                    <a:pt x="3161" y="14583"/>
                  </a:cubicBezTo>
                  <a:lnTo>
                    <a:pt x="3407" y="14419"/>
                  </a:lnTo>
                  <a:lnTo>
                    <a:pt x="3604" y="14547"/>
                  </a:lnTo>
                  <a:cubicBezTo>
                    <a:pt x="3650" y="14576"/>
                    <a:pt x="3706" y="14596"/>
                    <a:pt x="3765" y="14603"/>
                  </a:cubicBezTo>
                  <a:cubicBezTo>
                    <a:pt x="3780" y="14604"/>
                    <a:pt x="3795" y="14605"/>
                    <a:pt x="3810" y="14605"/>
                  </a:cubicBezTo>
                  <a:cubicBezTo>
                    <a:pt x="4043" y="14605"/>
                    <a:pt x="4238" y="14414"/>
                    <a:pt x="4238" y="14176"/>
                  </a:cubicBezTo>
                  <a:lnTo>
                    <a:pt x="4238" y="12970"/>
                  </a:lnTo>
                  <a:cubicBezTo>
                    <a:pt x="4603" y="12839"/>
                    <a:pt x="4846" y="12494"/>
                    <a:pt x="4849" y="12106"/>
                  </a:cubicBezTo>
                  <a:lnTo>
                    <a:pt x="4849" y="12106"/>
                  </a:lnTo>
                  <a:cubicBezTo>
                    <a:pt x="4849" y="12107"/>
                    <a:pt x="4849" y="12108"/>
                    <a:pt x="4849" y="12109"/>
                  </a:cubicBezTo>
                  <a:lnTo>
                    <a:pt x="4849" y="12106"/>
                  </a:lnTo>
                  <a:cubicBezTo>
                    <a:pt x="4849" y="12106"/>
                    <a:pt x="4849" y="12106"/>
                    <a:pt x="4849" y="12106"/>
                  </a:cubicBezTo>
                  <a:lnTo>
                    <a:pt x="4849" y="12106"/>
                  </a:lnTo>
                  <a:cubicBezTo>
                    <a:pt x="4848" y="11664"/>
                    <a:pt x="4533" y="11284"/>
                    <a:pt x="4097" y="11206"/>
                  </a:cubicBezTo>
                  <a:lnTo>
                    <a:pt x="2885" y="9560"/>
                  </a:lnTo>
                  <a:lnTo>
                    <a:pt x="2885" y="8446"/>
                  </a:lnTo>
                  <a:lnTo>
                    <a:pt x="3870" y="8446"/>
                  </a:lnTo>
                  <a:lnTo>
                    <a:pt x="3870" y="9106"/>
                  </a:lnTo>
                  <a:cubicBezTo>
                    <a:pt x="3857" y="9323"/>
                    <a:pt x="3919" y="9540"/>
                    <a:pt x="4051" y="9714"/>
                  </a:cubicBezTo>
                  <a:lnTo>
                    <a:pt x="5421" y="11610"/>
                  </a:lnTo>
                  <a:cubicBezTo>
                    <a:pt x="5506" y="11728"/>
                    <a:pt x="5585" y="11850"/>
                    <a:pt x="5654" y="11978"/>
                  </a:cubicBezTo>
                  <a:cubicBezTo>
                    <a:pt x="5712" y="12076"/>
                    <a:pt x="5814" y="12132"/>
                    <a:pt x="5920" y="12132"/>
                  </a:cubicBezTo>
                  <a:cubicBezTo>
                    <a:pt x="5970" y="12132"/>
                    <a:pt x="6021" y="12119"/>
                    <a:pt x="6068" y="12093"/>
                  </a:cubicBezTo>
                  <a:cubicBezTo>
                    <a:pt x="6213" y="12014"/>
                    <a:pt x="6268" y="11833"/>
                    <a:pt x="6193" y="11685"/>
                  </a:cubicBezTo>
                  <a:cubicBezTo>
                    <a:pt x="6111" y="11534"/>
                    <a:pt x="6019" y="11386"/>
                    <a:pt x="5917" y="11248"/>
                  </a:cubicBezTo>
                  <a:lnTo>
                    <a:pt x="4547" y="9353"/>
                  </a:lnTo>
                  <a:cubicBezTo>
                    <a:pt x="4494" y="9280"/>
                    <a:pt x="4442" y="9106"/>
                    <a:pt x="4442" y="9106"/>
                  </a:cubicBezTo>
                  <a:lnTo>
                    <a:pt x="4442" y="8439"/>
                  </a:lnTo>
                  <a:cubicBezTo>
                    <a:pt x="4442" y="8439"/>
                    <a:pt x="4396" y="8121"/>
                    <a:pt x="4284" y="8012"/>
                  </a:cubicBezTo>
                  <a:cubicBezTo>
                    <a:pt x="4386" y="7858"/>
                    <a:pt x="4442" y="7474"/>
                    <a:pt x="4442" y="7474"/>
                  </a:cubicBezTo>
                  <a:lnTo>
                    <a:pt x="4442" y="5460"/>
                  </a:lnTo>
                  <a:cubicBezTo>
                    <a:pt x="4442" y="5266"/>
                    <a:pt x="4383" y="5075"/>
                    <a:pt x="4268" y="4914"/>
                  </a:cubicBezTo>
                  <a:cubicBezTo>
                    <a:pt x="4494" y="4750"/>
                    <a:pt x="4629" y="4487"/>
                    <a:pt x="4629" y="4211"/>
                  </a:cubicBezTo>
                  <a:cubicBezTo>
                    <a:pt x="4629" y="3787"/>
                    <a:pt x="4320" y="3433"/>
                    <a:pt x="3910" y="3344"/>
                  </a:cubicBezTo>
                  <a:lnTo>
                    <a:pt x="3910" y="3170"/>
                  </a:lnTo>
                  <a:cubicBezTo>
                    <a:pt x="3910" y="2657"/>
                    <a:pt x="3496" y="2243"/>
                    <a:pt x="2983" y="2243"/>
                  </a:cubicBezTo>
                  <a:lnTo>
                    <a:pt x="2885" y="2243"/>
                  </a:lnTo>
                  <a:lnTo>
                    <a:pt x="2885" y="318"/>
                  </a:lnTo>
                  <a:cubicBezTo>
                    <a:pt x="2885" y="170"/>
                    <a:pt x="2786" y="42"/>
                    <a:pt x="2642" y="9"/>
                  </a:cubicBezTo>
                  <a:cubicBezTo>
                    <a:pt x="2618" y="4"/>
                    <a:pt x="2594" y="1"/>
                    <a:pt x="25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109"/>
          <p:cNvGrpSpPr/>
          <p:nvPr/>
        </p:nvGrpSpPr>
        <p:grpSpPr>
          <a:xfrm>
            <a:off x="4102318" y="2080784"/>
            <a:ext cx="364902" cy="366936"/>
            <a:chOff x="3563951" y="2217183"/>
            <a:chExt cx="437113" cy="439602"/>
          </a:xfrm>
        </p:grpSpPr>
        <p:sp>
          <p:nvSpPr>
            <p:cNvPr id="2206" name="Google Shape;2206;p109"/>
            <p:cNvSpPr/>
            <p:nvPr/>
          </p:nvSpPr>
          <p:spPr>
            <a:xfrm>
              <a:off x="3563951" y="2217183"/>
              <a:ext cx="261929" cy="439602"/>
            </a:xfrm>
            <a:custGeom>
              <a:rect b="b" l="l" r="r" t="t"/>
              <a:pathLst>
                <a:path extrusionOk="0" h="21021" w="12525">
                  <a:moveTo>
                    <a:pt x="7501" y="4308"/>
                  </a:moveTo>
                  <a:cubicBezTo>
                    <a:pt x="8142" y="4308"/>
                    <a:pt x="8664" y="4827"/>
                    <a:pt x="8664" y="5471"/>
                  </a:cubicBezTo>
                  <a:lnTo>
                    <a:pt x="8664" y="6690"/>
                  </a:lnTo>
                  <a:lnTo>
                    <a:pt x="3818" y="6690"/>
                  </a:lnTo>
                  <a:lnTo>
                    <a:pt x="3818" y="5471"/>
                  </a:lnTo>
                  <a:cubicBezTo>
                    <a:pt x="3818" y="4827"/>
                    <a:pt x="4340" y="4308"/>
                    <a:pt x="4981" y="4308"/>
                  </a:cubicBezTo>
                  <a:close/>
                  <a:moveTo>
                    <a:pt x="8664" y="7347"/>
                  </a:moveTo>
                  <a:lnTo>
                    <a:pt x="8664" y="8169"/>
                  </a:lnTo>
                  <a:lnTo>
                    <a:pt x="3818" y="8169"/>
                  </a:lnTo>
                  <a:lnTo>
                    <a:pt x="3818" y="7347"/>
                  </a:lnTo>
                  <a:close/>
                  <a:moveTo>
                    <a:pt x="4600" y="8743"/>
                  </a:moveTo>
                  <a:lnTo>
                    <a:pt x="4600" y="9430"/>
                  </a:lnTo>
                  <a:cubicBezTo>
                    <a:pt x="4613" y="9437"/>
                    <a:pt x="4616" y="9456"/>
                    <a:pt x="4607" y="9466"/>
                  </a:cubicBezTo>
                  <a:lnTo>
                    <a:pt x="3401" y="11132"/>
                  </a:lnTo>
                  <a:cubicBezTo>
                    <a:pt x="2671" y="12134"/>
                    <a:pt x="2530" y="13405"/>
                    <a:pt x="3010" y="14614"/>
                  </a:cubicBezTo>
                  <a:cubicBezTo>
                    <a:pt x="3345" y="15459"/>
                    <a:pt x="4012" y="16126"/>
                    <a:pt x="4856" y="16457"/>
                  </a:cubicBezTo>
                  <a:cubicBezTo>
                    <a:pt x="5303" y="16635"/>
                    <a:pt x="5779" y="16727"/>
                    <a:pt x="6262" y="16730"/>
                  </a:cubicBezTo>
                  <a:cubicBezTo>
                    <a:pt x="7458" y="16727"/>
                    <a:pt x="8572" y="16122"/>
                    <a:pt x="9222" y="15120"/>
                  </a:cubicBezTo>
                  <a:cubicBezTo>
                    <a:pt x="9873" y="14115"/>
                    <a:pt x="9968" y="12850"/>
                    <a:pt x="9482" y="11759"/>
                  </a:cubicBezTo>
                  <a:cubicBezTo>
                    <a:pt x="9431" y="11648"/>
                    <a:pt x="9320" y="11581"/>
                    <a:pt x="9203" y="11581"/>
                  </a:cubicBezTo>
                  <a:cubicBezTo>
                    <a:pt x="9161" y="11581"/>
                    <a:pt x="9119" y="11590"/>
                    <a:pt x="9078" y="11608"/>
                  </a:cubicBezTo>
                  <a:cubicBezTo>
                    <a:pt x="8923" y="11677"/>
                    <a:pt x="8854" y="11855"/>
                    <a:pt x="8923" y="12009"/>
                  </a:cubicBezTo>
                  <a:cubicBezTo>
                    <a:pt x="9091" y="12384"/>
                    <a:pt x="9176" y="12791"/>
                    <a:pt x="9176" y="13202"/>
                  </a:cubicBezTo>
                  <a:cubicBezTo>
                    <a:pt x="9176" y="14168"/>
                    <a:pt x="8700" y="15068"/>
                    <a:pt x="7902" y="15613"/>
                  </a:cubicBezTo>
                  <a:cubicBezTo>
                    <a:pt x="7410" y="15947"/>
                    <a:pt x="6843" y="16116"/>
                    <a:pt x="6257" y="16116"/>
                  </a:cubicBezTo>
                  <a:cubicBezTo>
                    <a:pt x="5868" y="16116"/>
                    <a:pt x="5469" y="16041"/>
                    <a:pt x="5080" y="15889"/>
                  </a:cubicBezTo>
                  <a:cubicBezTo>
                    <a:pt x="4393" y="15616"/>
                    <a:pt x="3848" y="15074"/>
                    <a:pt x="3575" y="14391"/>
                  </a:cubicBezTo>
                  <a:cubicBezTo>
                    <a:pt x="3177" y="13379"/>
                    <a:pt x="3292" y="12324"/>
                    <a:pt x="3897" y="11490"/>
                  </a:cubicBezTo>
                  <a:lnTo>
                    <a:pt x="5099" y="9824"/>
                  </a:lnTo>
                  <a:cubicBezTo>
                    <a:pt x="5185" y="9713"/>
                    <a:pt x="5224" y="9571"/>
                    <a:pt x="5214" y="9430"/>
                  </a:cubicBezTo>
                  <a:lnTo>
                    <a:pt x="5214" y="8783"/>
                  </a:lnTo>
                  <a:lnTo>
                    <a:pt x="7307" y="8783"/>
                  </a:lnTo>
                  <a:lnTo>
                    <a:pt x="7307" y="9450"/>
                  </a:lnTo>
                  <a:cubicBezTo>
                    <a:pt x="7307" y="9585"/>
                    <a:pt x="7346" y="9716"/>
                    <a:pt x="7422" y="9824"/>
                  </a:cubicBezTo>
                  <a:lnTo>
                    <a:pt x="8204" y="10974"/>
                  </a:lnTo>
                  <a:cubicBezTo>
                    <a:pt x="8253" y="11053"/>
                    <a:pt x="8342" y="11102"/>
                    <a:pt x="8437" y="11102"/>
                  </a:cubicBezTo>
                  <a:cubicBezTo>
                    <a:pt x="8542" y="11099"/>
                    <a:pt x="8638" y="11040"/>
                    <a:pt x="8687" y="10948"/>
                  </a:cubicBezTo>
                  <a:cubicBezTo>
                    <a:pt x="8746" y="10843"/>
                    <a:pt x="8739" y="10715"/>
                    <a:pt x="8670" y="10619"/>
                  </a:cubicBezTo>
                  <a:lnTo>
                    <a:pt x="7892" y="9473"/>
                  </a:lnTo>
                  <a:cubicBezTo>
                    <a:pt x="7885" y="9463"/>
                    <a:pt x="7882" y="9450"/>
                    <a:pt x="7882" y="9437"/>
                  </a:cubicBezTo>
                  <a:lnTo>
                    <a:pt x="7882" y="8780"/>
                  </a:lnTo>
                  <a:lnTo>
                    <a:pt x="8894" y="8780"/>
                  </a:lnTo>
                  <a:lnTo>
                    <a:pt x="10770" y="9841"/>
                  </a:lnTo>
                  <a:cubicBezTo>
                    <a:pt x="11470" y="10238"/>
                    <a:pt x="11907" y="10981"/>
                    <a:pt x="11907" y="11789"/>
                  </a:cubicBezTo>
                  <a:lnTo>
                    <a:pt x="11907" y="17942"/>
                  </a:lnTo>
                  <a:lnTo>
                    <a:pt x="11910" y="17942"/>
                  </a:lnTo>
                  <a:cubicBezTo>
                    <a:pt x="11907" y="18793"/>
                    <a:pt x="11460" y="19582"/>
                    <a:pt x="10734" y="20022"/>
                  </a:cubicBezTo>
                  <a:cubicBezTo>
                    <a:pt x="10602" y="20101"/>
                    <a:pt x="10461" y="20170"/>
                    <a:pt x="10316" y="20222"/>
                  </a:cubicBezTo>
                  <a:cubicBezTo>
                    <a:pt x="10346" y="20134"/>
                    <a:pt x="10362" y="20042"/>
                    <a:pt x="10369" y="19946"/>
                  </a:cubicBezTo>
                  <a:cubicBezTo>
                    <a:pt x="10402" y="19322"/>
                    <a:pt x="9883" y="18803"/>
                    <a:pt x="9255" y="18803"/>
                  </a:cubicBezTo>
                  <a:lnTo>
                    <a:pt x="5379" y="18803"/>
                  </a:lnTo>
                  <a:cubicBezTo>
                    <a:pt x="5376" y="18803"/>
                    <a:pt x="5374" y="18803"/>
                    <a:pt x="5372" y="18803"/>
                  </a:cubicBezTo>
                  <a:cubicBezTo>
                    <a:pt x="5227" y="18803"/>
                    <a:pt x="5102" y="18904"/>
                    <a:pt x="5070" y="19043"/>
                  </a:cubicBezTo>
                  <a:cubicBezTo>
                    <a:pt x="5027" y="19237"/>
                    <a:pt x="5172" y="19417"/>
                    <a:pt x="5369" y="19421"/>
                  </a:cubicBezTo>
                  <a:lnTo>
                    <a:pt x="9229" y="19421"/>
                  </a:lnTo>
                  <a:cubicBezTo>
                    <a:pt x="9231" y="19421"/>
                    <a:pt x="9234" y="19421"/>
                    <a:pt x="9236" y="19421"/>
                  </a:cubicBezTo>
                  <a:cubicBezTo>
                    <a:pt x="9476" y="19421"/>
                    <a:pt x="9683" y="19591"/>
                    <a:pt x="9725" y="19831"/>
                  </a:cubicBezTo>
                  <a:cubicBezTo>
                    <a:pt x="9778" y="20130"/>
                    <a:pt x="9544" y="20403"/>
                    <a:pt x="9242" y="20406"/>
                  </a:cubicBezTo>
                  <a:lnTo>
                    <a:pt x="3292" y="20406"/>
                  </a:lnTo>
                  <a:cubicBezTo>
                    <a:pt x="3049" y="20406"/>
                    <a:pt x="2839" y="20236"/>
                    <a:pt x="2793" y="19996"/>
                  </a:cubicBezTo>
                  <a:cubicBezTo>
                    <a:pt x="2744" y="19693"/>
                    <a:pt x="2974" y="19421"/>
                    <a:pt x="3279" y="19421"/>
                  </a:cubicBezTo>
                  <a:lnTo>
                    <a:pt x="4055" y="19421"/>
                  </a:lnTo>
                  <a:cubicBezTo>
                    <a:pt x="4202" y="19421"/>
                    <a:pt x="4331" y="19322"/>
                    <a:pt x="4363" y="19181"/>
                  </a:cubicBezTo>
                  <a:cubicBezTo>
                    <a:pt x="4406" y="18987"/>
                    <a:pt x="4262" y="18803"/>
                    <a:pt x="4064" y="18803"/>
                  </a:cubicBezTo>
                  <a:lnTo>
                    <a:pt x="3312" y="18803"/>
                  </a:lnTo>
                  <a:cubicBezTo>
                    <a:pt x="2796" y="18803"/>
                    <a:pt x="2333" y="19151"/>
                    <a:pt x="2218" y="19654"/>
                  </a:cubicBezTo>
                  <a:cubicBezTo>
                    <a:pt x="2172" y="19854"/>
                    <a:pt x="2179" y="20061"/>
                    <a:pt x="2241" y="20255"/>
                  </a:cubicBezTo>
                  <a:cubicBezTo>
                    <a:pt x="1265" y="19894"/>
                    <a:pt x="615" y="18964"/>
                    <a:pt x="615" y="17923"/>
                  </a:cubicBezTo>
                  <a:lnTo>
                    <a:pt x="615" y="11759"/>
                  </a:lnTo>
                  <a:cubicBezTo>
                    <a:pt x="615" y="10951"/>
                    <a:pt x="1049" y="10209"/>
                    <a:pt x="1748" y="9811"/>
                  </a:cubicBezTo>
                  <a:lnTo>
                    <a:pt x="3628" y="8743"/>
                  </a:lnTo>
                  <a:close/>
                  <a:moveTo>
                    <a:pt x="6261" y="0"/>
                  </a:moveTo>
                  <a:cubicBezTo>
                    <a:pt x="6096" y="0"/>
                    <a:pt x="5954" y="133"/>
                    <a:pt x="5954" y="307"/>
                  </a:cubicBezTo>
                  <a:lnTo>
                    <a:pt x="5954" y="3733"/>
                  </a:lnTo>
                  <a:lnTo>
                    <a:pt x="5020" y="3733"/>
                  </a:lnTo>
                  <a:cubicBezTo>
                    <a:pt x="4038" y="3733"/>
                    <a:pt x="3243" y="4528"/>
                    <a:pt x="3243" y="5507"/>
                  </a:cubicBezTo>
                  <a:lnTo>
                    <a:pt x="3243" y="8313"/>
                  </a:lnTo>
                  <a:lnTo>
                    <a:pt x="1453" y="9325"/>
                  </a:lnTo>
                  <a:cubicBezTo>
                    <a:pt x="556" y="9828"/>
                    <a:pt x="1" y="10777"/>
                    <a:pt x="1" y="11805"/>
                  </a:cubicBezTo>
                  <a:lnTo>
                    <a:pt x="1" y="17933"/>
                  </a:lnTo>
                  <a:cubicBezTo>
                    <a:pt x="7" y="19639"/>
                    <a:pt x="1393" y="21021"/>
                    <a:pt x="3099" y="21021"/>
                  </a:cubicBezTo>
                  <a:cubicBezTo>
                    <a:pt x="3101" y="21021"/>
                    <a:pt x="3103" y="21021"/>
                    <a:pt x="3105" y="21021"/>
                  </a:cubicBezTo>
                  <a:lnTo>
                    <a:pt x="9416" y="21021"/>
                  </a:lnTo>
                  <a:cubicBezTo>
                    <a:pt x="9418" y="21021"/>
                    <a:pt x="9420" y="21021"/>
                    <a:pt x="9422" y="21021"/>
                  </a:cubicBezTo>
                  <a:cubicBezTo>
                    <a:pt x="11131" y="21021"/>
                    <a:pt x="12518" y="19639"/>
                    <a:pt x="12524" y="17933"/>
                  </a:cubicBezTo>
                  <a:lnTo>
                    <a:pt x="12524" y="11805"/>
                  </a:lnTo>
                  <a:cubicBezTo>
                    <a:pt x="12521" y="10777"/>
                    <a:pt x="11966" y="9828"/>
                    <a:pt x="11072" y="9325"/>
                  </a:cubicBezTo>
                  <a:lnTo>
                    <a:pt x="9282" y="8313"/>
                  </a:lnTo>
                  <a:lnTo>
                    <a:pt x="9282" y="5507"/>
                  </a:lnTo>
                  <a:cubicBezTo>
                    <a:pt x="9282" y="4528"/>
                    <a:pt x="8483" y="3733"/>
                    <a:pt x="7504" y="3733"/>
                  </a:cubicBezTo>
                  <a:lnTo>
                    <a:pt x="6571" y="3733"/>
                  </a:lnTo>
                  <a:lnTo>
                    <a:pt x="6571" y="317"/>
                  </a:lnTo>
                  <a:cubicBezTo>
                    <a:pt x="6571" y="169"/>
                    <a:pt x="6473" y="41"/>
                    <a:pt x="6328" y="8"/>
                  </a:cubicBezTo>
                  <a:cubicBezTo>
                    <a:pt x="6305" y="3"/>
                    <a:pt x="6283" y="0"/>
                    <a:pt x="62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09"/>
            <p:cNvSpPr/>
            <p:nvPr/>
          </p:nvSpPr>
          <p:spPr>
            <a:xfrm>
              <a:off x="3835060" y="2458827"/>
              <a:ext cx="166003" cy="136119"/>
            </a:xfrm>
            <a:custGeom>
              <a:rect b="b" l="l" r="r" t="t"/>
              <a:pathLst>
                <a:path extrusionOk="0" h="6509" w="7938">
                  <a:moveTo>
                    <a:pt x="7632" y="1"/>
                  </a:moveTo>
                  <a:lnTo>
                    <a:pt x="7629" y="4"/>
                  </a:lnTo>
                  <a:cubicBezTo>
                    <a:pt x="7627" y="4"/>
                    <a:pt x="7625" y="4"/>
                    <a:pt x="7623" y="4"/>
                  </a:cubicBezTo>
                  <a:cubicBezTo>
                    <a:pt x="7455" y="4"/>
                    <a:pt x="7323" y="141"/>
                    <a:pt x="7323" y="310"/>
                  </a:cubicBezTo>
                  <a:lnTo>
                    <a:pt x="7323" y="3772"/>
                  </a:lnTo>
                  <a:cubicBezTo>
                    <a:pt x="7320" y="4511"/>
                    <a:pt x="6932" y="5198"/>
                    <a:pt x="6298" y="5586"/>
                  </a:cubicBezTo>
                  <a:cubicBezTo>
                    <a:pt x="6206" y="5638"/>
                    <a:pt x="6111" y="5688"/>
                    <a:pt x="6009" y="5730"/>
                  </a:cubicBezTo>
                  <a:cubicBezTo>
                    <a:pt x="6091" y="5382"/>
                    <a:pt x="5999" y="4975"/>
                    <a:pt x="5572" y="4580"/>
                  </a:cubicBezTo>
                  <a:cubicBezTo>
                    <a:pt x="5516" y="4527"/>
                    <a:pt x="5442" y="4498"/>
                    <a:pt x="5367" y="4498"/>
                  </a:cubicBezTo>
                  <a:cubicBezTo>
                    <a:pt x="5363" y="4498"/>
                    <a:pt x="5359" y="4498"/>
                    <a:pt x="5355" y="4498"/>
                  </a:cubicBezTo>
                  <a:lnTo>
                    <a:pt x="335" y="4498"/>
                  </a:lnTo>
                  <a:cubicBezTo>
                    <a:pt x="306" y="4498"/>
                    <a:pt x="280" y="4508"/>
                    <a:pt x="263" y="4528"/>
                  </a:cubicBezTo>
                  <a:cubicBezTo>
                    <a:pt x="0" y="4794"/>
                    <a:pt x="184" y="5113"/>
                    <a:pt x="444" y="5113"/>
                  </a:cubicBezTo>
                  <a:lnTo>
                    <a:pt x="5033" y="5113"/>
                  </a:lnTo>
                  <a:cubicBezTo>
                    <a:pt x="5035" y="5113"/>
                    <a:pt x="5038" y="5113"/>
                    <a:pt x="5040" y="5113"/>
                  </a:cubicBezTo>
                  <a:cubicBezTo>
                    <a:pt x="5254" y="5113"/>
                    <a:pt x="5424" y="5286"/>
                    <a:pt x="5428" y="5500"/>
                  </a:cubicBezTo>
                  <a:cubicBezTo>
                    <a:pt x="5431" y="5714"/>
                    <a:pt x="5257" y="5891"/>
                    <a:pt x="5040" y="5895"/>
                  </a:cubicBezTo>
                  <a:lnTo>
                    <a:pt x="454" y="5895"/>
                  </a:lnTo>
                  <a:cubicBezTo>
                    <a:pt x="451" y="5895"/>
                    <a:pt x="449" y="5894"/>
                    <a:pt x="447" y="5894"/>
                  </a:cubicBezTo>
                  <a:cubicBezTo>
                    <a:pt x="302" y="5894"/>
                    <a:pt x="177" y="5992"/>
                    <a:pt x="142" y="6134"/>
                  </a:cubicBezTo>
                  <a:cubicBezTo>
                    <a:pt x="99" y="6325"/>
                    <a:pt x="247" y="6509"/>
                    <a:pt x="444" y="6509"/>
                  </a:cubicBezTo>
                  <a:lnTo>
                    <a:pt x="5204" y="6509"/>
                  </a:lnTo>
                  <a:cubicBezTo>
                    <a:pt x="6712" y="6509"/>
                    <a:pt x="7938" y="5284"/>
                    <a:pt x="7938" y="3776"/>
                  </a:cubicBezTo>
                  <a:lnTo>
                    <a:pt x="7938" y="310"/>
                  </a:lnTo>
                  <a:cubicBezTo>
                    <a:pt x="7938" y="139"/>
                    <a:pt x="7800" y="1"/>
                    <a:pt x="76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09"/>
            <p:cNvSpPr/>
            <p:nvPr/>
          </p:nvSpPr>
          <p:spPr>
            <a:xfrm>
              <a:off x="3788677" y="2217183"/>
              <a:ext cx="212387" cy="299592"/>
            </a:xfrm>
            <a:custGeom>
              <a:rect b="b" l="l" r="r" t="t"/>
              <a:pathLst>
                <a:path extrusionOk="0" h="14326" w="10156">
                  <a:moveTo>
                    <a:pt x="5583" y="3569"/>
                  </a:moveTo>
                  <a:cubicBezTo>
                    <a:pt x="6226" y="3569"/>
                    <a:pt x="6749" y="4088"/>
                    <a:pt x="6749" y="4732"/>
                  </a:cubicBezTo>
                  <a:lnTo>
                    <a:pt x="6749" y="5580"/>
                  </a:lnTo>
                  <a:lnTo>
                    <a:pt x="2642" y="5580"/>
                  </a:lnTo>
                  <a:lnTo>
                    <a:pt x="2642" y="4732"/>
                  </a:lnTo>
                  <a:cubicBezTo>
                    <a:pt x="2642" y="4088"/>
                    <a:pt x="3161" y="3569"/>
                    <a:pt x="3805" y="3569"/>
                  </a:cubicBezTo>
                  <a:close/>
                  <a:moveTo>
                    <a:pt x="6749" y="6197"/>
                  </a:moveTo>
                  <a:lnTo>
                    <a:pt x="6749" y="6854"/>
                  </a:lnTo>
                  <a:lnTo>
                    <a:pt x="2642" y="6854"/>
                  </a:lnTo>
                  <a:lnTo>
                    <a:pt x="2642" y="6197"/>
                  </a:lnTo>
                  <a:close/>
                  <a:moveTo>
                    <a:pt x="4673" y="0"/>
                  </a:moveTo>
                  <a:cubicBezTo>
                    <a:pt x="4507" y="0"/>
                    <a:pt x="4367" y="133"/>
                    <a:pt x="4367" y="307"/>
                  </a:cubicBezTo>
                  <a:lnTo>
                    <a:pt x="4367" y="2951"/>
                  </a:lnTo>
                  <a:lnTo>
                    <a:pt x="3759" y="2951"/>
                  </a:lnTo>
                  <a:cubicBezTo>
                    <a:pt x="2780" y="2951"/>
                    <a:pt x="1985" y="3747"/>
                    <a:pt x="1985" y="4729"/>
                  </a:cubicBezTo>
                  <a:lnTo>
                    <a:pt x="1985" y="6946"/>
                  </a:lnTo>
                  <a:lnTo>
                    <a:pt x="451" y="7810"/>
                  </a:lnTo>
                  <a:cubicBezTo>
                    <a:pt x="352" y="7866"/>
                    <a:pt x="257" y="7929"/>
                    <a:pt x="165" y="7998"/>
                  </a:cubicBezTo>
                  <a:cubicBezTo>
                    <a:pt x="37" y="8100"/>
                    <a:pt x="1" y="8280"/>
                    <a:pt x="86" y="8422"/>
                  </a:cubicBezTo>
                  <a:cubicBezTo>
                    <a:pt x="145" y="8510"/>
                    <a:pt x="243" y="8558"/>
                    <a:pt x="342" y="8558"/>
                  </a:cubicBezTo>
                  <a:cubicBezTo>
                    <a:pt x="407" y="8558"/>
                    <a:pt x="473" y="8537"/>
                    <a:pt x="530" y="8494"/>
                  </a:cubicBezTo>
                  <a:cubicBezTo>
                    <a:pt x="602" y="8438"/>
                    <a:pt x="678" y="8389"/>
                    <a:pt x="756" y="8346"/>
                  </a:cubicBezTo>
                  <a:lnTo>
                    <a:pt x="2373" y="7429"/>
                  </a:lnTo>
                  <a:lnTo>
                    <a:pt x="3217" y="7429"/>
                  </a:lnTo>
                  <a:lnTo>
                    <a:pt x="3217" y="7955"/>
                  </a:lnTo>
                  <a:lnTo>
                    <a:pt x="3214" y="7965"/>
                  </a:lnTo>
                  <a:lnTo>
                    <a:pt x="2163" y="9407"/>
                  </a:lnTo>
                  <a:cubicBezTo>
                    <a:pt x="2080" y="9522"/>
                    <a:pt x="2005" y="9640"/>
                    <a:pt x="1939" y="9765"/>
                  </a:cubicBezTo>
                  <a:cubicBezTo>
                    <a:pt x="1870" y="9893"/>
                    <a:pt x="1896" y="10051"/>
                    <a:pt x="2005" y="10146"/>
                  </a:cubicBezTo>
                  <a:cubicBezTo>
                    <a:pt x="2061" y="10192"/>
                    <a:pt x="2133" y="10219"/>
                    <a:pt x="2209" y="10222"/>
                  </a:cubicBezTo>
                  <a:cubicBezTo>
                    <a:pt x="2320" y="10219"/>
                    <a:pt x="2425" y="10156"/>
                    <a:pt x="2481" y="10058"/>
                  </a:cubicBezTo>
                  <a:cubicBezTo>
                    <a:pt x="2534" y="9956"/>
                    <a:pt x="2593" y="9857"/>
                    <a:pt x="2662" y="9765"/>
                  </a:cubicBezTo>
                  <a:lnTo>
                    <a:pt x="3713" y="8320"/>
                  </a:lnTo>
                  <a:cubicBezTo>
                    <a:pt x="3789" y="8215"/>
                    <a:pt x="3831" y="8086"/>
                    <a:pt x="3831" y="7955"/>
                  </a:cubicBezTo>
                  <a:lnTo>
                    <a:pt x="3831" y="7429"/>
                  </a:lnTo>
                  <a:lnTo>
                    <a:pt x="5517" y="7429"/>
                  </a:lnTo>
                  <a:lnTo>
                    <a:pt x="5517" y="7955"/>
                  </a:lnTo>
                  <a:cubicBezTo>
                    <a:pt x="5514" y="8086"/>
                    <a:pt x="5556" y="8215"/>
                    <a:pt x="5635" y="8320"/>
                  </a:cubicBezTo>
                  <a:lnTo>
                    <a:pt x="6686" y="9765"/>
                  </a:lnTo>
                  <a:cubicBezTo>
                    <a:pt x="6995" y="10189"/>
                    <a:pt x="7159" y="10698"/>
                    <a:pt x="7159" y="11224"/>
                  </a:cubicBezTo>
                  <a:cubicBezTo>
                    <a:pt x="7159" y="12049"/>
                    <a:pt x="6749" y="12821"/>
                    <a:pt x="6065" y="13281"/>
                  </a:cubicBezTo>
                  <a:cubicBezTo>
                    <a:pt x="5644" y="13566"/>
                    <a:pt x="5158" y="13711"/>
                    <a:pt x="4655" y="13711"/>
                  </a:cubicBezTo>
                  <a:cubicBezTo>
                    <a:pt x="4320" y="13711"/>
                    <a:pt x="3977" y="13647"/>
                    <a:pt x="3641" y="13517"/>
                  </a:cubicBezTo>
                  <a:cubicBezTo>
                    <a:pt x="3358" y="13405"/>
                    <a:pt x="3102" y="13241"/>
                    <a:pt x="2882" y="13028"/>
                  </a:cubicBezTo>
                  <a:cubicBezTo>
                    <a:pt x="2822" y="12964"/>
                    <a:pt x="2741" y="12932"/>
                    <a:pt x="2660" y="12932"/>
                  </a:cubicBezTo>
                  <a:cubicBezTo>
                    <a:pt x="2581" y="12932"/>
                    <a:pt x="2502" y="12963"/>
                    <a:pt x="2442" y="13024"/>
                  </a:cubicBezTo>
                  <a:cubicBezTo>
                    <a:pt x="2320" y="13146"/>
                    <a:pt x="2324" y="13343"/>
                    <a:pt x="2448" y="13461"/>
                  </a:cubicBezTo>
                  <a:cubicBezTo>
                    <a:pt x="2728" y="13734"/>
                    <a:pt x="3056" y="13944"/>
                    <a:pt x="3418" y="14085"/>
                  </a:cubicBezTo>
                  <a:cubicBezTo>
                    <a:pt x="3812" y="14243"/>
                    <a:pt x="4232" y="14322"/>
                    <a:pt x="4659" y="14325"/>
                  </a:cubicBezTo>
                  <a:cubicBezTo>
                    <a:pt x="4661" y="14325"/>
                    <a:pt x="4663" y="14325"/>
                    <a:pt x="4665" y="14325"/>
                  </a:cubicBezTo>
                  <a:cubicBezTo>
                    <a:pt x="6378" y="14325"/>
                    <a:pt x="7767" y="12937"/>
                    <a:pt x="7774" y="11224"/>
                  </a:cubicBezTo>
                  <a:cubicBezTo>
                    <a:pt x="7777" y="10570"/>
                    <a:pt x="7567" y="9933"/>
                    <a:pt x="7182" y="9407"/>
                  </a:cubicBezTo>
                  <a:lnTo>
                    <a:pt x="6134" y="7962"/>
                  </a:lnTo>
                  <a:lnTo>
                    <a:pt x="6131" y="7955"/>
                  </a:lnTo>
                  <a:lnTo>
                    <a:pt x="6131" y="7429"/>
                  </a:lnTo>
                  <a:lnTo>
                    <a:pt x="6953" y="7429"/>
                  </a:lnTo>
                  <a:lnTo>
                    <a:pt x="8572" y="8343"/>
                  </a:lnTo>
                  <a:cubicBezTo>
                    <a:pt x="9167" y="8678"/>
                    <a:pt x="9538" y="9309"/>
                    <a:pt x="9538" y="9995"/>
                  </a:cubicBezTo>
                  <a:lnTo>
                    <a:pt x="9538" y="10550"/>
                  </a:lnTo>
                  <a:cubicBezTo>
                    <a:pt x="9538" y="10698"/>
                    <a:pt x="9637" y="10826"/>
                    <a:pt x="9778" y="10863"/>
                  </a:cubicBezTo>
                  <a:cubicBezTo>
                    <a:pt x="9801" y="10868"/>
                    <a:pt x="9824" y="10870"/>
                    <a:pt x="9846" y="10870"/>
                  </a:cubicBezTo>
                  <a:cubicBezTo>
                    <a:pt x="10012" y="10870"/>
                    <a:pt x="10153" y="10737"/>
                    <a:pt x="10156" y="10564"/>
                  </a:cubicBezTo>
                  <a:lnTo>
                    <a:pt x="10156" y="9995"/>
                  </a:lnTo>
                  <a:cubicBezTo>
                    <a:pt x="10156" y="9088"/>
                    <a:pt x="9669" y="8254"/>
                    <a:pt x="8884" y="7807"/>
                  </a:cubicBezTo>
                  <a:lnTo>
                    <a:pt x="7363" y="6943"/>
                  </a:lnTo>
                  <a:lnTo>
                    <a:pt x="7363" y="4729"/>
                  </a:lnTo>
                  <a:cubicBezTo>
                    <a:pt x="7363" y="3747"/>
                    <a:pt x="6568" y="2951"/>
                    <a:pt x="5586" y="2951"/>
                  </a:cubicBezTo>
                  <a:lnTo>
                    <a:pt x="4981" y="2951"/>
                  </a:lnTo>
                  <a:lnTo>
                    <a:pt x="4981" y="317"/>
                  </a:lnTo>
                  <a:cubicBezTo>
                    <a:pt x="4985" y="172"/>
                    <a:pt x="4883" y="44"/>
                    <a:pt x="4741" y="8"/>
                  </a:cubicBezTo>
                  <a:cubicBezTo>
                    <a:pt x="4718" y="3"/>
                    <a:pt x="4695" y="0"/>
                    <a:pt x="4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9" name="Google Shape;2209;p109"/>
          <p:cNvSpPr/>
          <p:nvPr/>
        </p:nvSpPr>
        <p:spPr>
          <a:xfrm>
            <a:off x="3513644" y="2081392"/>
            <a:ext cx="255298" cy="366328"/>
          </a:xfrm>
          <a:custGeom>
            <a:rect b="b" l="l" r="r" t="t"/>
            <a:pathLst>
              <a:path extrusionOk="0" h="20984" w="14624">
                <a:moveTo>
                  <a:pt x="7682" y="10349"/>
                </a:moveTo>
                <a:lnTo>
                  <a:pt x="7682" y="11089"/>
                </a:lnTo>
                <a:lnTo>
                  <a:pt x="6860" y="11089"/>
                </a:lnTo>
                <a:lnTo>
                  <a:pt x="6860" y="10349"/>
                </a:lnTo>
                <a:close/>
                <a:moveTo>
                  <a:pt x="9337" y="11706"/>
                </a:moveTo>
                <a:cubicBezTo>
                  <a:pt x="9420" y="11706"/>
                  <a:pt x="9489" y="11774"/>
                  <a:pt x="9489" y="11857"/>
                </a:cubicBezTo>
                <a:lnTo>
                  <a:pt x="9489" y="12330"/>
                </a:lnTo>
                <a:cubicBezTo>
                  <a:pt x="9489" y="12416"/>
                  <a:pt x="9420" y="12485"/>
                  <a:pt x="9334" y="12485"/>
                </a:cubicBezTo>
                <a:lnTo>
                  <a:pt x="5250" y="12485"/>
                </a:lnTo>
                <a:cubicBezTo>
                  <a:pt x="5165" y="12485"/>
                  <a:pt x="5093" y="12416"/>
                  <a:pt x="5093" y="12330"/>
                </a:cubicBezTo>
                <a:lnTo>
                  <a:pt x="5093" y="11861"/>
                </a:lnTo>
                <a:cubicBezTo>
                  <a:pt x="5096" y="11775"/>
                  <a:pt x="5165" y="11706"/>
                  <a:pt x="5250" y="11706"/>
                </a:cubicBezTo>
                <a:lnTo>
                  <a:pt x="9331" y="11706"/>
                </a:lnTo>
                <a:cubicBezTo>
                  <a:pt x="9333" y="11706"/>
                  <a:pt x="9335" y="11706"/>
                  <a:pt x="9337" y="11706"/>
                </a:cubicBezTo>
                <a:close/>
                <a:moveTo>
                  <a:pt x="9617" y="13050"/>
                </a:moveTo>
                <a:lnTo>
                  <a:pt x="9686" y="13119"/>
                </a:lnTo>
                <a:cubicBezTo>
                  <a:pt x="9876" y="13306"/>
                  <a:pt x="9981" y="13559"/>
                  <a:pt x="9981" y="13825"/>
                </a:cubicBezTo>
                <a:lnTo>
                  <a:pt x="9981" y="18250"/>
                </a:lnTo>
                <a:cubicBezTo>
                  <a:pt x="9981" y="18513"/>
                  <a:pt x="9876" y="18770"/>
                  <a:pt x="9686" y="18954"/>
                </a:cubicBezTo>
                <a:lnTo>
                  <a:pt x="9617" y="19023"/>
                </a:lnTo>
                <a:cubicBezTo>
                  <a:pt x="9531" y="18990"/>
                  <a:pt x="9439" y="18973"/>
                  <a:pt x="9344" y="18973"/>
                </a:cubicBezTo>
                <a:lnTo>
                  <a:pt x="8339" y="18973"/>
                </a:lnTo>
                <a:lnTo>
                  <a:pt x="8339" y="18011"/>
                </a:lnTo>
                <a:cubicBezTo>
                  <a:pt x="8339" y="17869"/>
                  <a:pt x="8250" y="17745"/>
                  <a:pt x="8119" y="17705"/>
                </a:cubicBezTo>
                <a:cubicBezTo>
                  <a:pt x="8082" y="17694"/>
                  <a:pt x="8045" y="17689"/>
                  <a:pt x="8010" y="17689"/>
                </a:cubicBezTo>
                <a:cubicBezTo>
                  <a:pt x="7829" y="17689"/>
                  <a:pt x="7682" y="17826"/>
                  <a:pt x="7682" y="17994"/>
                </a:cubicBezTo>
                <a:lnTo>
                  <a:pt x="7682" y="18973"/>
                </a:lnTo>
                <a:lnTo>
                  <a:pt x="6860" y="18973"/>
                </a:lnTo>
                <a:lnTo>
                  <a:pt x="6860" y="13102"/>
                </a:lnTo>
                <a:lnTo>
                  <a:pt x="7724" y="13102"/>
                </a:lnTo>
                <a:lnTo>
                  <a:pt x="7724" y="16690"/>
                </a:lnTo>
                <a:cubicBezTo>
                  <a:pt x="7721" y="16838"/>
                  <a:pt x="7820" y="16969"/>
                  <a:pt x="7964" y="17002"/>
                </a:cubicBezTo>
                <a:cubicBezTo>
                  <a:pt x="7987" y="17007"/>
                  <a:pt x="8009" y="17009"/>
                  <a:pt x="8031" y="17009"/>
                </a:cubicBezTo>
                <a:cubicBezTo>
                  <a:pt x="8195" y="17009"/>
                  <a:pt x="8339" y="16874"/>
                  <a:pt x="8339" y="16703"/>
                </a:cubicBezTo>
                <a:lnTo>
                  <a:pt x="8339" y="13102"/>
                </a:lnTo>
                <a:lnTo>
                  <a:pt x="9344" y="13102"/>
                </a:lnTo>
                <a:cubicBezTo>
                  <a:pt x="9439" y="13099"/>
                  <a:pt x="9531" y="13083"/>
                  <a:pt x="9617" y="13050"/>
                </a:cubicBezTo>
                <a:close/>
                <a:moveTo>
                  <a:pt x="9334" y="19591"/>
                </a:moveTo>
                <a:cubicBezTo>
                  <a:pt x="9420" y="19591"/>
                  <a:pt x="9489" y="19660"/>
                  <a:pt x="9489" y="19745"/>
                </a:cubicBezTo>
                <a:lnTo>
                  <a:pt x="9489" y="20215"/>
                </a:lnTo>
                <a:cubicBezTo>
                  <a:pt x="9489" y="20301"/>
                  <a:pt x="9420" y="20370"/>
                  <a:pt x="9334" y="20370"/>
                </a:cubicBezTo>
                <a:lnTo>
                  <a:pt x="5250" y="20370"/>
                </a:lnTo>
                <a:cubicBezTo>
                  <a:pt x="5165" y="20370"/>
                  <a:pt x="5093" y="20301"/>
                  <a:pt x="5093" y="20215"/>
                </a:cubicBezTo>
                <a:lnTo>
                  <a:pt x="5093" y="19745"/>
                </a:lnTo>
                <a:cubicBezTo>
                  <a:pt x="5093" y="19660"/>
                  <a:pt x="5165" y="19591"/>
                  <a:pt x="5250" y="19591"/>
                </a:cubicBezTo>
                <a:close/>
                <a:moveTo>
                  <a:pt x="326" y="1"/>
                </a:moveTo>
                <a:cubicBezTo>
                  <a:pt x="145" y="1"/>
                  <a:pt x="4" y="145"/>
                  <a:pt x="4" y="323"/>
                </a:cubicBezTo>
                <a:lnTo>
                  <a:pt x="4" y="3667"/>
                </a:lnTo>
                <a:cubicBezTo>
                  <a:pt x="1" y="3680"/>
                  <a:pt x="7" y="3693"/>
                  <a:pt x="17" y="3703"/>
                </a:cubicBezTo>
                <a:cubicBezTo>
                  <a:pt x="113" y="3805"/>
                  <a:pt x="216" y="3846"/>
                  <a:pt x="310" y="3846"/>
                </a:cubicBezTo>
                <a:cubicBezTo>
                  <a:pt x="480" y="3846"/>
                  <a:pt x="618" y="3708"/>
                  <a:pt x="618" y="3539"/>
                </a:cubicBezTo>
                <a:lnTo>
                  <a:pt x="618" y="1949"/>
                </a:lnTo>
                <a:cubicBezTo>
                  <a:pt x="618" y="1215"/>
                  <a:pt x="1210" y="618"/>
                  <a:pt x="1943" y="618"/>
                </a:cubicBezTo>
                <a:cubicBezTo>
                  <a:pt x="1945" y="618"/>
                  <a:pt x="1947" y="618"/>
                  <a:pt x="1949" y="618"/>
                </a:cubicBezTo>
                <a:lnTo>
                  <a:pt x="12675" y="618"/>
                </a:lnTo>
                <a:cubicBezTo>
                  <a:pt x="12677" y="618"/>
                  <a:pt x="12679" y="618"/>
                  <a:pt x="12681" y="618"/>
                </a:cubicBezTo>
                <a:cubicBezTo>
                  <a:pt x="13414" y="618"/>
                  <a:pt x="14006" y="1215"/>
                  <a:pt x="14006" y="1949"/>
                </a:cubicBezTo>
                <a:lnTo>
                  <a:pt x="14006" y="8401"/>
                </a:lnTo>
                <a:cubicBezTo>
                  <a:pt x="14006" y="9137"/>
                  <a:pt x="13411" y="9735"/>
                  <a:pt x="12675" y="9735"/>
                </a:cubicBezTo>
                <a:lnTo>
                  <a:pt x="940" y="9735"/>
                </a:lnTo>
                <a:cubicBezTo>
                  <a:pt x="763" y="9732"/>
                  <a:pt x="618" y="9590"/>
                  <a:pt x="618" y="9410"/>
                </a:cubicBezTo>
                <a:lnTo>
                  <a:pt x="618" y="4718"/>
                </a:lnTo>
                <a:cubicBezTo>
                  <a:pt x="618" y="4699"/>
                  <a:pt x="612" y="4679"/>
                  <a:pt x="598" y="4666"/>
                </a:cubicBezTo>
                <a:cubicBezTo>
                  <a:pt x="504" y="4568"/>
                  <a:pt x="402" y="4527"/>
                  <a:pt x="310" y="4527"/>
                </a:cubicBezTo>
                <a:cubicBezTo>
                  <a:pt x="141" y="4527"/>
                  <a:pt x="4" y="4665"/>
                  <a:pt x="4" y="4833"/>
                </a:cubicBezTo>
                <a:lnTo>
                  <a:pt x="4" y="8401"/>
                </a:lnTo>
                <a:cubicBezTo>
                  <a:pt x="4" y="9479"/>
                  <a:pt x="874" y="10349"/>
                  <a:pt x="1949" y="10349"/>
                </a:cubicBezTo>
                <a:lnTo>
                  <a:pt x="6246" y="10349"/>
                </a:lnTo>
                <a:lnTo>
                  <a:pt x="6246" y="11089"/>
                </a:lnTo>
                <a:lnTo>
                  <a:pt x="4850" y="11089"/>
                </a:lnTo>
                <a:cubicBezTo>
                  <a:pt x="4643" y="11089"/>
                  <a:pt x="4478" y="11253"/>
                  <a:pt x="4478" y="11460"/>
                </a:cubicBezTo>
                <a:lnTo>
                  <a:pt x="4478" y="12337"/>
                </a:lnTo>
                <a:cubicBezTo>
                  <a:pt x="4478" y="12439"/>
                  <a:pt x="4498" y="12537"/>
                  <a:pt x="4538" y="12629"/>
                </a:cubicBezTo>
                <a:lnTo>
                  <a:pt x="4222" y="12938"/>
                </a:lnTo>
                <a:cubicBezTo>
                  <a:pt x="4071" y="13083"/>
                  <a:pt x="3986" y="13283"/>
                  <a:pt x="3986" y="13493"/>
                </a:cubicBezTo>
                <a:lnTo>
                  <a:pt x="3986" y="14436"/>
                </a:lnTo>
                <a:cubicBezTo>
                  <a:pt x="3982" y="14584"/>
                  <a:pt x="4084" y="14712"/>
                  <a:pt x="4225" y="14748"/>
                </a:cubicBezTo>
                <a:cubicBezTo>
                  <a:pt x="4248" y="14753"/>
                  <a:pt x="4271" y="14756"/>
                  <a:pt x="4293" y="14756"/>
                </a:cubicBezTo>
                <a:cubicBezTo>
                  <a:pt x="4459" y="14756"/>
                  <a:pt x="4600" y="14620"/>
                  <a:pt x="4603" y="14446"/>
                </a:cubicBezTo>
                <a:lnTo>
                  <a:pt x="4603" y="13822"/>
                </a:lnTo>
                <a:cubicBezTo>
                  <a:pt x="4603" y="13559"/>
                  <a:pt x="4708" y="13303"/>
                  <a:pt x="4896" y="13119"/>
                </a:cubicBezTo>
                <a:lnTo>
                  <a:pt x="4965" y="13050"/>
                </a:lnTo>
                <a:cubicBezTo>
                  <a:pt x="5053" y="13083"/>
                  <a:pt x="5145" y="13099"/>
                  <a:pt x="5237" y="13099"/>
                </a:cubicBezTo>
                <a:lnTo>
                  <a:pt x="6246" y="13099"/>
                </a:lnTo>
                <a:lnTo>
                  <a:pt x="6246" y="18970"/>
                </a:lnTo>
                <a:lnTo>
                  <a:pt x="5234" y="18970"/>
                </a:lnTo>
                <a:cubicBezTo>
                  <a:pt x="5142" y="18973"/>
                  <a:pt x="5050" y="18990"/>
                  <a:pt x="4961" y="19023"/>
                </a:cubicBezTo>
                <a:lnTo>
                  <a:pt x="4695" y="18756"/>
                </a:lnTo>
                <a:cubicBezTo>
                  <a:pt x="4636" y="18694"/>
                  <a:pt x="4600" y="18612"/>
                  <a:pt x="4603" y="18526"/>
                </a:cubicBezTo>
                <a:lnTo>
                  <a:pt x="4603" y="15649"/>
                </a:lnTo>
                <a:cubicBezTo>
                  <a:pt x="4600" y="15619"/>
                  <a:pt x="4590" y="15593"/>
                  <a:pt x="4570" y="15573"/>
                </a:cubicBezTo>
                <a:cubicBezTo>
                  <a:pt x="4480" y="15484"/>
                  <a:pt x="4383" y="15447"/>
                  <a:pt x="4294" y="15447"/>
                </a:cubicBezTo>
                <a:cubicBezTo>
                  <a:pt x="4124" y="15447"/>
                  <a:pt x="3986" y="15585"/>
                  <a:pt x="3986" y="15754"/>
                </a:cubicBezTo>
                <a:lnTo>
                  <a:pt x="3986" y="18224"/>
                </a:lnTo>
                <a:cubicBezTo>
                  <a:pt x="3986" y="18661"/>
                  <a:pt x="4163" y="19078"/>
                  <a:pt x="4475" y="19381"/>
                </a:cubicBezTo>
                <a:lnTo>
                  <a:pt x="4538" y="19443"/>
                </a:lnTo>
                <a:cubicBezTo>
                  <a:pt x="4498" y="19535"/>
                  <a:pt x="4478" y="19634"/>
                  <a:pt x="4478" y="19735"/>
                </a:cubicBezTo>
                <a:lnTo>
                  <a:pt x="4478" y="20212"/>
                </a:lnTo>
                <a:cubicBezTo>
                  <a:pt x="4478" y="20639"/>
                  <a:pt x="4823" y="20984"/>
                  <a:pt x="5250" y="20984"/>
                </a:cubicBezTo>
                <a:lnTo>
                  <a:pt x="9334" y="20984"/>
                </a:lnTo>
                <a:cubicBezTo>
                  <a:pt x="9758" y="20984"/>
                  <a:pt x="10106" y="20639"/>
                  <a:pt x="10106" y="20212"/>
                </a:cubicBezTo>
                <a:lnTo>
                  <a:pt x="10106" y="19735"/>
                </a:lnTo>
                <a:cubicBezTo>
                  <a:pt x="10106" y="19634"/>
                  <a:pt x="10083" y="19535"/>
                  <a:pt x="10044" y="19443"/>
                </a:cubicBezTo>
                <a:lnTo>
                  <a:pt x="10109" y="19381"/>
                </a:lnTo>
                <a:cubicBezTo>
                  <a:pt x="10422" y="19078"/>
                  <a:pt x="10599" y="18661"/>
                  <a:pt x="10599" y="18224"/>
                </a:cubicBezTo>
                <a:lnTo>
                  <a:pt x="10599" y="13812"/>
                </a:lnTo>
                <a:cubicBezTo>
                  <a:pt x="10599" y="13375"/>
                  <a:pt x="10422" y="12958"/>
                  <a:pt x="10109" y="12656"/>
                </a:cubicBezTo>
                <a:lnTo>
                  <a:pt x="10044" y="12593"/>
                </a:lnTo>
                <a:cubicBezTo>
                  <a:pt x="10083" y="12501"/>
                  <a:pt x="10106" y="12403"/>
                  <a:pt x="10106" y="12304"/>
                </a:cubicBezTo>
                <a:lnTo>
                  <a:pt x="10106" y="11818"/>
                </a:lnTo>
                <a:cubicBezTo>
                  <a:pt x="10106" y="11394"/>
                  <a:pt x="9758" y="11049"/>
                  <a:pt x="9334" y="11049"/>
                </a:cubicBezTo>
                <a:lnTo>
                  <a:pt x="8339" y="11049"/>
                </a:lnTo>
                <a:lnTo>
                  <a:pt x="8339" y="10349"/>
                </a:lnTo>
                <a:lnTo>
                  <a:pt x="12675" y="10349"/>
                </a:lnTo>
                <a:cubicBezTo>
                  <a:pt x="13750" y="10349"/>
                  <a:pt x="14623" y="9479"/>
                  <a:pt x="14623" y="8401"/>
                </a:cubicBezTo>
                <a:lnTo>
                  <a:pt x="14623" y="1949"/>
                </a:lnTo>
                <a:cubicBezTo>
                  <a:pt x="14623" y="871"/>
                  <a:pt x="13750" y="1"/>
                  <a:pt x="126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0" name="Google Shape;2210;p109"/>
          <p:cNvGrpSpPr/>
          <p:nvPr/>
        </p:nvGrpSpPr>
        <p:grpSpPr>
          <a:xfrm>
            <a:off x="2939598" y="2080641"/>
            <a:ext cx="222670" cy="367079"/>
            <a:chOff x="2523206" y="2080641"/>
            <a:chExt cx="222670" cy="367079"/>
          </a:xfrm>
        </p:grpSpPr>
        <p:sp>
          <p:nvSpPr>
            <p:cNvPr id="2211" name="Google Shape;2211;p109"/>
            <p:cNvSpPr/>
            <p:nvPr/>
          </p:nvSpPr>
          <p:spPr>
            <a:xfrm>
              <a:off x="2534273" y="2080641"/>
              <a:ext cx="211602" cy="367079"/>
            </a:xfrm>
            <a:custGeom>
              <a:rect b="b" l="l" r="r" t="t"/>
              <a:pathLst>
                <a:path extrusionOk="0" h="21027" w="12121">
                  <a:moveTo>
                    <a:pt x="6893" y="12199"/>
                  </a:moveTo>
                  <a:lnTo>
                    <a:pt x="6893" y="13060"/>
                  </a:lnTo>
                  <a:lnTo>
                    <a:pt x="4554" y="13060"/>
                  </a:lnTo>
                  <a:lnTo>
                    <a:pt x="4554" y="12199"/>
                  </a:lnTo>
                  <a:close/>
                  <a:moveTo>
                    <a:pt x="2425" y="1"/>
                  </a:moveTo>
                  <a:cubicBezTo>
                    <a:pt x="1183" y="1"/>
                    <a:pt x="155" y="957"/>
                    <a:pt x="63" y="2195"/>
                  </a:cubicBezTo>
                  <a:lnTo>
                    <a:pt x="14" y="2862"/>
                  </a:lnTo>
                  <a:cubicBezTo>
                    <a:pt x="1" y="3033"/>
                    <a:pt x="129" y="3181"/>
                    <a:pt x="300" y="3194"/>
                  </a:cubicBezTo>
                  <a:cubicBezTo>
                    <a:pt x="308" y="3195"/>
                    <a:pt x="316" y="3195"/>
                    <a:pt x="324" y="3195"/>
                  </a:cubicBezTo>
                  <a:cubicBezTo>
                    <a:pt x="484" y="3195"/>
                    <a:pt x="619" y="3071"/>
                    <a:pt x="631" y="2908"/>
                  </a:cubicBezTo>
                  <a:lnTo>
                    <a:pt x="681" y="2241"/>
                  </a:lnTo>
                  <a:cubicBezTo>
                    <a:pt x="746" y="1325"/>
                    <a:pt x="1509" y="618"/>
                    <a:pt x="2425" y="618"/>
                  </a:cubicBezTo>
                  <a:lnTo>
                    <a:pt x="9071" y="618"/>
                  </a:lnTo>
                  <a:cubicBezTo>
                    <a:pt x="9988" y="618"/>
                    <a:pt x="10747" y="1328"/>
                    <a:pt x="10819" y="2241"/>
                  </a:cubicBezTo>
                  <a:lnTo>
                    <a:pt x="11460" y="10954"/>
                  </a:lnTo>
                  <a:cubicBezTo>
                    <a:pt x="11473" y="11131"/>
                    <a:pt x="11404" y="11309"/>
                    <a:pt x="11272" y="11430"/>
                  </a:cubicBezTo>
                  <a:cubicBezTo>
                    <a:pt x="11161" y="11526"/>
                    <a:pt x="11021" y="11582"/>
                    <a:pt x="10874" y="11582"/>
                  </a:cubicBezTo>
                  <a:cubicBezTo>
                    <a:pt x="10870" y="11582"/>
                    <a:pt x="10866" y="11581"/>
                    <a:pt x="10862" y="11581"/>
                  </a:cubicBezTo>
                  <a:lnTo>
                    <a:pt x="3135" y="11581"/>
                  </a:lnTo>
                  <a:cubicBezTo>
                    <a:pt x="3132" y="11581"/>
                    <a:pt x="3130" y="11581"/>
                    <a:pt x="3128" y="11581"/>
                  </a:cubicBezTo>
                  <a:cubicBezTo>
                    <a:pt x="2983" y="11581"/>
                    <a:pt x="2855" y="11682"/>
                    <a:pt x="2823" y="11821"/>
                  </a:cubicBezTo>
                  <a:cubicBezTo>
                    <a:pt x="2780" y="12015"/>
                    <a:pt x="2925" y="12196"/>
                    <a:pt x="3125" y="12199"/>
                  </a:cubicBezTo>
                  <a:lnTo>
                    <a:pt x="3936" y="12199"/>
                  </a:lnTo>
                  <a:lnTo>
                    <a:pt x="3936" y="14574"/>
                  </a:lnTo>
                  <a:cubicBezTo>
                    <a:pt x="3936" y="14643"/>
                    <a:pt x="3907" y="14706"/>
                    <a:pt x="3854" y="14752"/>
                  </a:cubicBezTo>
                  <a:lnTo>
                    <a:pt x="2455" y="15990"/>
                  </a:lnTo>
                  <a:cubicBezTo>
                    <a:pt x="1555" y="16782"/>
                    <a:pt x="1242" y="18047"/>
                    <a:pt x="1666" y="19167"/>
                  </a:cubicBezTo>
                  <a:cubicBezTo>
                    <a:pt x="2090" y="20287"/>
                    <a:pt x="3164" y="21027"/>
                    <a:pt x="4360" y="21027"/>
                  </a:cubicBezTo>
                  <a:lnTo>
                    <a:pt x="7100" y="21027"/>
                  </a:lnTo>
                  <a:cubicBezTo>
                    <a:pt x="8165" y="21027"/>
                    <a:pt x="9140" y="20439"/>
                    <a:pt x="9643" y="19499"/>
                  </a:cubicBezTo>
                  <a:cubicBezTo>
                    <a:pt x="10142" y="18559"/>
                    <a:pt x="10080" y="17419"/>
                    <a:pt x="9485" y="16536"/>
                  </a:cubicBezTo>
                  <a:cubicBezTo>
                    <a:pt x="9425" y="16447"/>
                    <a:pt x="9328" y="16401"/>
                    <a:pt x="9230" y="16401"/>
                  </a:cubicBezTo>
                  <a:cubicBezTo>
                    <a:pt x="9158" y="16401"/>
                    <a:pt x="9084" y="16426"/>
                    <a:pt x="9025" y="16480"/>
                  </a:cubicBezTo>
                  <a:cubicBezTo>
                    <a:pt x="8910" y="16588"/>
                    <a:pt x="8891" y="16762"/>
                    <a:pt x="8983" y="16894"/>
                  </a:cubicBezTo>
                  <a:cubicBezTo>
                    <a:pt x="9446" y="17587"/>
                    <a:pt x="9489" y="18481"/>
                    <a:pt x="9094" y="19216"/>
                  </a:cubicBezTo>
                  <a:cubicBezTo>
                    <a:pt x="8700" y="19952"/>
                    <a:pt x="7935" y="20412"/>
                    <a:pt x="7100" y="20412"/>
                  </a:cubicBezTo>
                  <a:lnTo>
                    <a:pt x="4363" y="20412"/>
                  </a:lnTo>
                  <a:cubicBezTo>
                    <a:pt x="3427" y="20406"/>
                    <a:pt x="2589" y="19824"/>
                    <a:pt x="2258" y="18950"/>
                  </a:cubicBezTo>
                  <a:cubicBezTo>
                    <a:pt x="1926" y="18073"/>
                    <a:pt x="2172" y="17084"/>
                    <a:pt x="2872" y="16460"/>
                  </a:cubicBezTo>
                  <a:lnTo>
                    <a:pt x="4265" y="15228"/>
                  </a:lnTo>
                  <a:cubicBezTo>
                    <a:pt x="4449" y="15067"/>
                    <a:pt x="4554" y="14834"/>
                    <a:pt x="4554" y="14591"/>
                  </a:cubicBezTo>
                  <a:lnTo>
                    <a:pt x="4554" y="13677"/>
                  </a:lnTo>
                  <a:lnTo>
                    <a:pt x="6893" y="13677"/>
                  </a:lnTo>
                  <a:lnTo>
                    <a:pt x="6893" y="14581"/>
                  </a:lnTo>
                  <a:cubicBezTo>
                    <a:pt x="6893" y="14827"/>
                    <a:pt x="6998" y="15061"/>
                    <a:pt x="7182" y="15222"/>
                  </a:cubicBezTo>
                  <a:lnTo>
                    <a:pt x="8079" y="16017"/>
                  </a:lnTo>
                  <a:cubicBezTo>
                    <a:pt x="8139" y="16068"/>
                    <a:pt x="8212" y="16093"/>
                    <a:pt x="8284" y="16093"/>
                  </a:cubicBezTo>
                  <a:cubicBezTo>
                    <a:pt x="8382" y="16093"/>
                    <a:pt x="8478" y="16046"/>
                    <a:pt x="8539" y="15957"/>
                  </a:cubicBezTo>
                  <a:cubicBezTo>
                    <a:pt x="8625" y="15823"/>
                    <a:pt x="8598" y="15649"/>
                    <a:pt x="8480" y="15547"/>
                  </a:cubicBezTo>
                  <a:lnTo>
                    <a:pt x="7593" y="14762"/>
                  </a:lnTo>
                  <a:cubicBezTo>
                    <a:pt x="7540" y="14716"/>
                    <a:pt x="7511" y="14650"/>
                    <a:pt x="7511" y="14581"/>
                  </a:cubicBezTo>
                  <a:lnTo>
                    <a:pt x="7511" y="12199"/>
                  </a:lnTo>
                  <a:lnTo>
                    <a:pt x="10872" y="12199"/>
                  </a:lnTo>
                  <a:cubicBezTo>
                    <a:pt x="11568" y="12199"/>
                    <a:pt x="12120" y="11604"/>
                    <a:pt x="12068" y="10908"/>
                  </a:cubicBezTo>
                  <a:lnTo>
                    <a:pt x="11427" y="2195"/>
                  </a:lnTo>
                  <a:cubicBezTo>
                    <a:pt x="11328" y="960"/>
                    <a:pt x="10300" y="4"/>
                    <a:pt x="90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09"/>
            <p:cNvSpPr/>
            <p:nvPr/>
          </p:nvSpPr>
          <p:spPr>
            <a:xfrm>
              <a:off x="2523206" y="2150097"/>
              <a:ext cx="48078" cy="145211"/>
            </a:xfrm>
            <a:custGeom>
              <a:rect b="b" l="l" r="r" t="t"/>
              <a:pathLst>
                <a:path extrusionOk="0" h="8318" w="2754">
                  <a:moveTo>
                    <a:pt x="857" y="1"/>
                  </a:moveTo>
                  <a:cubicBezTo>
                    <a:pt x="696" y="1"/>
                    <a:pt x="562" y="125"/>
                    <a:pt x="549" y="288"/>
                  </a:cubicBezTo>
                  <a:lnTo>
                    <a:pt x="53" y="7026"/>
                  </a:lnTo>
                  <a:cubicBezTo>
                    <a:pt x="1" y="7722"/>
                    <a:pt x="552" y="8314"/>
                    <a:pt x="1252" y="8317"/>
                  </a:cubicBezTo>
                  <a:lnTo>
                    <a:pt x="2445" y="8317"/>
                  </a:lnTo>
                  <a:cubicBezTo>
                    <a:pt x="2616" y="8317"/>
                    <a:pt x="2754" y="8179"/>
                    <a:pt x="2754" y="8008"/>
                  </a:cubicBezTo>
                  <a:cubicBezTo>
                    <a:pt x="2754" y="7837"/>
                    <a:pt x="2616" y="7699"/>
                    <a:pt x="2448" y="7699"/>
                  </a:cubicBezTo>
                  <a:lnTo>
                    <a:pt x="1269" y="7699"/>
                  </a:lnTo>
                  <a:cubicBezTo>
                    <a:pt x="1264" y="7699"/>
                    <a:pt x="1260" y="7700"/>
                    <a:pt x="1256" y="7700"/>
                  </a:cubicBezTo>
                  <a:cubicBezTo>
                    <a:pt x="1109" y="7700"/>
                    <a:pt x="967" y="7644"/>
                    <a:pt x="858" y="7545"/>
                  </a:cubicBezTo>
                  <a:cubicBezTo>
                    <a:pt x="723" y="7427"/>
                    <a:pt x="654" y="7249"/>
                    <a:pt x="667" y="7072"/>
                  </a:cubicBezTo>
                  <a:lnTo>
                    <a:pt x="1167" y="334"/>
                  </a:lnTo>
                  <a:cubicBezTo>
                    <a:pt x="1177" y="163"/>
                    <a:pt x="1049" y="15"/>
                    <a:pt x="881" y="2"/>
                  </a:cubicBezTo>
                  <a:cubicBezTo>
                    <a:pt x="873" y="1"/>
                    <a:pt x="865" y="1"/>
                    <a:pt x="8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3" name="Google Shape;2213;p109"/>
          <p:cNvSpPr/>
          <p:nvPr/>
        </p:nvSpPr>
        <p:spPr>
          <a:xfrm>
            <a:off x="2297678" y="2080693"/>
            <a:ext cx="265790" cy="367026"/>
          </a:xfrm>
          <a:custGeom>
            <a:rect b="b" l="l" r="r" t="t"/>
            <a:pathLst>
              <a:path extrusionOk="0" h="21024" w="15225">
                <a:moveTo>
                  <a:pt x="12186" y="618"/>
                </a:moveTo>
                <a:cubicBezTo>
                  <a:pt x="12472" y="618"/>
                  <a:pt x="12715" y="819"/>
                  <a:pt x="12767" y="1101"/>
                </a:cubicBezTo>
                <a:lnTo>
                  <a:pt x="12882" y="1725"/>
                </a:lnTo>
                <a:lnTo>
                  <a:pt x="2241" y="1725"/>
                </a:lnTo>
                <a:lnTo>
                  <a:pt x="2356" y="1101"/>
                </a:lnTo>
                <a:cubicBezTo>
                  <a:pt x="2409" y="819"/>
                  <a:pt x="2652" y="618"/>
                  <a:pt x="2938" y="618"/>
                </a:cubicBezTo>
                <a:close/>
                <a:moveTo>
                  <a:pt x="8053" y="11542"/>
                </a:moveTo>
                <a:lnTo>
                  <a:pt x="8053" y="12774"/>
                </a:lnTo>
                <a:lnTo>
                  <a:pt x="7110" y="12774"/>
                </a:lnTo>
                <a:lnTo>
                  <a:pt x="7110" y="11542"/>
                </a:lnTo>
                <a:close/>
                <a:moveTo>
                  <a:pt x="2895" y="1"/>
                </a:moveTo>
                <a:cubicBezTo>
                  <a:pt x="2313" y="1"/>
                  <a:pt x="1814" y="418"/>
                  <a:pt x="1709" y="989"/>
                </a:cubicBezTo>
                <a:lnTo>
                  <a:pt x="1374" y="2803"/>
                </a:lnTo>
                <a:cubicBezTo>
                  <a:pt x="1341" y="2984"/>
                  <a:pt x="1476" y="3154"/>
                  <a:pt x="1660" y="3164"/>
                </a:cubicBezTo>
                <a:cubicBezTo>
                  <a:pt x="1664" y="3164"/>
                  <a:pt x="1668" y="3165"/>
                  <a:pt x="1673" y="3165"/>
                </a:cubicBezTo>
                <a:cubicBezTo>
                  <a:pt x="1825" y="3165"/>
                  <a:pt x="1956" y="3052"/>
                  <a:pt x="1982" y="2901"/>
                </a:cubicBezTo>
                <a:lnTo>
                  <a:pt x="2083" y="2340"/>
                </a:lnTo>
                <a:lnTo>
                  <a:pt x="13040" y="2340"/>
                </a:lnTo>
                <a:lnTo>
                  <a:pt x="14265" y="8996"/>
                </a:lnTo>
                <a:lnTo>
                  <a:pt x="11151" y="8996"/>
                </a:lnTo>
                <a:cubicBezTo>
                  <a:pt x="11148" y="8996"/>
                  <a:pt x="11146" y="8996"/>
                  <a:pt x="11143" y="8996"/>
                </a:cubicBezTo>
                <a:cubicBezTo>
                  <a:pt x="11018" y="8996"/>
                  <a:pt x="10904" y="9071"/>
                  <a:pt x="10855" y="9186"/>
                </a:cubicBezTo>
                <a:cubicBezTo>
                  <a:pt x="10757" y="9406"/>
                  <a:pt x="10918" y="9653"/>
                  <a:pt x="11158" y="9653"/>
                </a:cubicBezTo>
                <a:lnTo>
                  <a:pt x="14380" y="9653"/>
                </a:lnTo>
                <a:lnTo>
                  <a:pt x="14486" y="10215"/>
                </a:lnTo>
                <a:cubicBezTo>
                  <a:pt x="14515" y="10362"/>
                  <a:pt x="14489" y="10517"/>
                  <a:pt x="14410" y="10645"/>
                </a:cubicBezTo>
                <a:cubicBezTo>
                  <a:pt x="14302" y="10819"/>
                  <a:pt x="14108" y="10924"/>
                  <a:pt x="13904" y="10924"/>
                </a:cubicBezTo>
                <a:lnTo>
                  <a:pt x="1223" y="10924"/>
                </a:lnTo>
                <a:cubicBezTo>
                  <a:pt x="1118" y="10924"/>
                  <a:pt x="1009" y="10898"/>
                  <a:pt x="917" y="10845"/>
                </a:cubicBezTo>
                <a:cubicBezTo>
                  <a:pt x="704" y="10721"/>
                  <a:pt x="589" y="10474"/>
                  <a:pt x="635" y="10231"/>
                </a:cubicBezTo>
                <a:lnTo>
                  <a:pt x="743" y="9653"/>
                </a:lnTo>
                <a:lnTo>
                  <a:pt x="9827" y="9653"/>
                </a:lnTo>
                <a:cubicBezTo>
                  <a:pt x="9972" y="9653"/>
                  <a:pt x="10103" y="9554"/>
                  <a:pt x="10136" y="9410"/>
                </a:cubicBezTo>
                <a:cubicBezTo>
                  <a:pt x="10178" y="9219"/>
                  <a:pt x="10034" y="9035"/>
                  <a:pt x="9837" y="9035"/>
                </a:cubicBezTo>
                <a:lnTo>
                  <a:pt x="894" y="9035"/>
                </a:lnTo>
                <a:lnTo>
                  <a:pt x="1775" y="4265"/>
                </a:lnTo>
                <a:cubicBezTo>
                  <a:pt x="1808" y="4094"/>
                  <a:pt x="1699" y="3933"/>
                  <a:pt x="1528" y="3900"/>
                </a:cubicBezTo>
                <a:cubicBezTo>
                  <a:pt x="1510" y="3897"/>
                  <a:pt x="1492" y="3895"/>
                  <a:pt x="1474" y="3895"/>
                </a:cubicBezTo>
                <a:cubicBezTo>
                  <a:pt x="1327" y="3895"/>
                  <a:pt x="1197" y="4001"/>
                  <a:pt x="1173" y="4153"/>
                </a:cubicBezTo>
                <a:lnTo>
                  <a:pt x="76" y="10119"/>
                </a:lnTo>
                <a:cubicBezTo>
                  <a:pt x="1" y="10523"/>
                  <a:pt x="135" y="10937"/>
                  <a:pt x="438" y="11217"/>
                </a:cubicBezTo>
                <a:cubicBezTo>
                  <a:pt x="661" y="11421"/>
                  <a:pt x="954" y="11539"/>
                  <a:pt x="1257" y="11539"/>
                </a:cubicBezTo>
                <a:cubicBezTo>
                  <a:pt x="1265" y="11539"/>
                  <a:pt x="1274" y="11539"/>
                  <a:pt x="1282" y="11539"/>
                </a:cubicBezTo>
                <a:lnTo>
                  <a:pt x="6492" y="11539"/>
                </a:lnTo>
                <a:lnTo>
                  <a:pt x="6492" y="12771"/>
                </a:lnTo>
                <a:lnTo>
                  <a:pt x="5691" y="12771"/>
                </a:lnTo>
                <a:cubicBezTo>
                  <a:pt x="5687" y="12771"/>
                  <a:pt x="5684" y="12771"/>
                  <a:pt x="5681" y="12771"/>
                </a:cubicBezTo>
                <a:cubicBezTo>
                  <a:pt x="5428" y="12771"/>
                  <a:pt x="5189" y="12895"/>
                  <a:pt x="5044" y="13099"/>
                </a:cubicBezTo>
                <a:cubicBezTo>
                  <a:pt x="4876" y="13339"/>
                  <a:pt x="4860" y="13651"/>
                  <a:pt x="5001" y="13904"/>
                </a:cubicBezTo>
                <a:lnTo>
                  <a:pt x="5615" y="15014"/>
                </a:lnTo>
                <a:cubicBezTo>
                  <a:pt x="5622" y="15031"/>
                  <a:pt x="5622" y="15051"/>
                  <a:pt x="5609" y="15064"/>
                </a:cubicBezTo>
                <a:lnTo>
                  <a:pt x="4860" y="15855"/>
                </a:lnTo>
                <a:cubicBezTo>
                  <a:pt x="4298" y="16453"/>
                  <a:pt x="3986" y="17242"/>
                  <a:pt x="3986" y="18060"/>
                </a:cubicBezTo>
                <a:lnTo>
                  <a:pt x="3986" y="20126"/>
                </a:lnTo>
                <a:cubicBezTo>
                  <a:pt x="3986" y="20622"/>
                  <a:pt x="4386" y="21023"/>
                  <a:pt x="4883" y="21023"/>
                </a:cubicBezTo>
                <a:lnTo>
                  <a:pt x="10849" y="21023"/>
                </a:lnTo>
                <a:cubicBezTo>
                  <a:pt x="11029" y="21023"/>
                  <a:pt x="11171" y="20879"/>
                  <a:pt x="11171" y="20701"/>
                </a:cubicBezTo>
                <a:lnTo>
                  <a:pt x="11171" y="19229"/>
                </a:lnTo>
                <a:cubicBezTo>
                  <a:pt x="11171" y="19200"/>
                  <a:pt x="11158" y="19170"/>
                  <a:pt x="11135" y="19147"/>
                </a:cubicBezTo>
                <a:cubicBezTo>
                  <a:pt x="11046" y="19062"/>
                  <a:pt x="10952" y="19027"/>
                  <a:pt x="10865" y="19027"/>
                </a:cubicBezTo>
                <a:cubicBezTo>
                  <a:pt x="10695" y="19027"/>
                  <a:pt x="10556" y="19165"/>
                  <a:pt x="10556" y="19335"/>
                </a:cubicBezTo>
                <a:lnTo>
                  <a:pt x="10556" y="20126"/>
                </a:lnTo>
                <a:cubicBezTo>
                  <a:pt x="10556" y="20284"/>
                  <a:pt x="10428" y="20409"/>
                  <a:pt x="10274" y="20409"/>
                </a:cubicBezTo>
                <a:lnTo>
                  <a:pt x="4886" y="20409"/>
                </a:lnTo>
                <a:cubicBezTo>
                  <a:pt x="4731" y="20409"/>
                  <a:pt x="4603" y="20284"/>
                  <a:pt x="4603" y="20126"/>
                </a:cubicBezTo>
                <a:lnTo>
                  <a:pt x="4603" y="18060"/>
                </a:lnTo>
                <a:cubicBezTo>
                  <a:pt x="4603" y="17400"/>
                  <a:pt x="4856" y="16762"/>
                  <a:pt x="5310" y="16279"/>
                </a:cubicBezTo>
                <a:lnTo>
                  <a:pt x="6055" y="15488"/>
                </a:lnTo>
                <a:cubicBezTo>
                  <a:pt x="6253" y="15281"/>
                  <a:pt x="6292" y="14968"/>
                  <a:pt x="6154" y="14715"/>
                </a:cubicBezTo>
                <a:lnTo>
                  <a:pt x="5543" y="13608"/>
                </a:lnTo>
                <a:cubicBezTo>
                  <a:pt x="5517" y="13562"/>
                  <a:pt x="5517" y="13506"/>
                  <a:pt x="5543" y="13460"/>
                </a:cubicBezTo>
                <a:cubicBezTo>
                  <a:pt x="5569" y="13414"/>
                  <a:pt x="5618" y="13388"/>
                  <a:pt x="5671" y="13388"/>
                </a:cubicBezTo>
                <a:lnTo>
                  <a:pt x="9489" y="13388"/>
                </a:lnTo>
                <a:cubicBezTo>
                  <a:pt x="9544" y="13388"/>
                  <a:pt x="9590" y="13414"/>
                  <a:pt x="9617" y="13460"/>
                </a:cubicBezTo>
                <a:cubicBezTo>
                  <a:pt x="9643" y="13506"/>
                  <a:pt x="9643" y="13562"/>
                  <a:pt x="9617" y="13608"/>
                </a:cubicBezTo>
                <a:lnTo>
                  <a:pt x="9006" y="14715"/>
                </a:lnTo>
                <a:cubicBezTo>
                  <a:pt x="8868" y="14968"/>
                  <a:pt x="8907" y="15281"/>
                  <a:pt x="9104" y="15488"/>
                </a:cubicBezTo>
                <a:lnTo>
                  <a:pt x="9850" y="16279"/>
                </a:lnTo>
                <a:cubicBezTo>
                  <a:pt x="10297" y="16752"/>
                  <a:pt x="10546" y="17373"/>
                  <a:pt x="10556" y="18021"/>
                </a:cubicBezTo>
                <a:cubicBezTo>
                  <a:pt x="10556" y="18188"/>
                  <a:pt x="10694" y="18323"/>
                  <a:pt x="10862" y="18326"/>
                </a:cubicBezTo>
                <a:lnTo>
                  <a:pt x="10868" y="18326"/>
                </a:lnTo>
                <a:cubicBezTo>
                  <a:pt x="11036" y="18323"/>
                  <a:pt x="11171" y="18181"/>
                  <a:pt x="11167" y="18011"/>
                </a:cubicBezTo>
                <a:cubicBezTo>
                  <a:pt x="11158" y="17209"/>
                  <a:pt x="10845" y="16440"/>
                  <a:pt x="10297" y="15859"/>
                </a:cubicBezTo>
                <a:lnTo>
                  <a:pt x="9548" y="15067"/>
                </a:lnTo>
                <a:cubicBezTo>
                  <a:pt x="9538" y="15051"/>
                  <a:pt x="9535" y="15031"/>
                  <a:pt x="9544" y="15014"/>
                </a:cubicBezTo>
                <a:lnTo>
                  <a:pt x="10149" y="13920"/>
                </a:lnTo>
                <a:cubicBezTo>
                  <a:pt x="10270" y="13700"/>
                  <a:pt x="10284" y="13437"/>
                  <a:pt x="10178" y="13211"/>
                </a:cubicBezTo>
                <a:cubicBezTo>
                  <a:pt x="10055" y="12947"/>
                  <a:pt x="9792" y="12774"/>
                  <a:pt x="9500" y="12774"/>
                </a:cubicBezTo>
                <a:cubicBezTo>
                  <a:pt x="9497" y="12774"/>
                  <a:pt x="9495" y="12774"/>
                  <a:pt x="9492" y="12774"/>
                </a:cubicBezTo>
                <a:lnTo>
                  <a:pt x="8671" y="12774"/>
                </a:lnTo>
                <a:lnTo>
                  <a:pt x="8671" y="11542"/>
                </a:lnTo>
                <a:lnTo>
                  <a:pt x="13897" y="11542"/>
                </a:lnTo>
                <a:cubicBezTo>
                  <a:pt x="14653" y="11542"/>
                  <a:pt x="15225" y="10855"/>
                  <a:pt x="15090" y="10113"/>
                </a:cubicBezTo>
                <a:lnTo>
                  <a:pt x="13411" y="993"/>
                </a:lnTo>
                <a:cubicBezTo>
                  <a:pt x="13306" y="418"/>
                  <a:pt x="12803" y="1"/>
                  <a:pt x="12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09"/>
          <p:cNvSpPr/>
          <p:nvPr/>
        </p:nvSpPr>
        <p:spPr>
          <a:xfrm>
            <a:off x="1669849" y="2081392"/>
            <a:ext cx="292518" cy="366328"/>
          </a:xfrm>
          <a:custGeom>
            <a:rect b="b" l="l" r="r" t="t"/>
            <a:pathLst>
              <a:path extrusionOk="0" h="20984" w="16756">
                <a:moveTo>
                  <a:pt x="8750" y="9403"/>
                </a:moveTo>
                <a:lnTo>
                  <a:pt x="8750" y="10760"/>
                </a:lnTo>
                <a:lnTo>
                  <a:pt x="7968" y="10760"/>
                </a:lnTo>
                <a:lnTo>
                  <a:pt x="7968" y="9403"/>
                </a:lnTo>
                <a:close/>
                <a:moveTo>
                  <a:pt x="13802" y="16532"/>
                </a:moveTo>
                <a:cubicBezTo>
                  <a:pt x="14164" y="16535"/>
                  <a:pt x="14456" y="16828"/>
                  <a:pt x="14459" y="17189"/>
                </a:cubicBezTo>
                <a:cubicBezTo>
                  <a:pt x="14459" y="17585"/>
                  <a:pt x="14134" y="17849"/>
                  <a:pt x="13795" y="17849"/>
                </a:cubicBezTo>
                <a:cubicBezTo>
                  <a:pt x="13634" y="17849"/>
                  <a:pt x="13469" y="17789"/>
                  <a:pt x="13336" y="17655"/>
                </a:cubicBezTo>
                <a:cubicBezTo>
                  <a:pt x="12922" y="17242"/>
                  <a:pt x="13218" y="16532"/>
                  <a:pt x="13802" y="16532"/>
                </a:cubicBezTo>
                <a:close/>
                <a:moveTo>
                  <a:pt x="8050" y="11374"/>
                </a:moveTo>
                <a:lnTo>
                  <a:pt x="8050" y="20369"/>
                </a:lnTo>
                <a:lnTo>
                  <a:pt x="7189" y="20369"/>
                </a:lnTo>
                <a:lnTo>
                  <a:pt x="7189" y="13956"/>
                </a:lnTo>
                <a:cubicBezTo>
                  <a:pt x="7189" y="13808"/>
                  <a:pt x="7091" y="13680"/>
                  <a:pt x="6946" y="13647"/>
                </a:cubicBezTo>
                <a:cubicBezTo>
                  <a:pt x="6923" y="13642"/>
                  <a:pt x="6901" y="13640"/>
                  <a:pt x="6878" y="13640"/>
                </a:cubicBezTo>
                <a:cubicBezTo>
                  <a:pt x="6714" y="13640"/>
                  <a:pt x="6571" y="13773"/>
                  <a:pt x="6571" y="13946"/>
                </a:cubicBezTo>
                <a:lnTo>
                  <a:pt x="6571" y="20369"/>
                </a:lnTo>
                <a:lnTo>
                  <a:pt x="6108" y="20369"/>
                </a:lnTo>
                <a:cubicBezTo>
                  <a:pt x="5888" y="20369"/>
                  <a:pt x="5711" y="20188"/>
                  <a:pt x="5711" y="19968"/>
                </a:cubicBezTo>
                <a:lnTo>
                  <a:pt x="5711" y="11771"/>
                </a:lnTo>
                <a:cubicBezTo>
                  <a:pt x="5711" y="11551"/>
                  <a:pt x="5888" y="11374"/>
                  <a:pt x="6108" y="11374"/>
                </a:cubicBezTo>
                <a:lnTo>
                  <a:pt x="6571" y="11374"/>
                </a:lnTo>
                <a:lnTo>
                  <a:pt x="6571" y="12649"/>
                </a:lnTo>
                <a:cubicBezTo>
                  <a:pt x="6568" y="12793"/>
                  <a:pt x="6670" y="12925"/>
                  <a:pt x="6811" y="12957"/>
                </a:cubicBezTo>
                <a:cubicBezTo>
                  <a:pt x="6834" y="12963"/>
                  <a:pt x="6857" y="12965"/>
                  <a:pt x="6880" y="12965"/>
                </a:cubicBezTo>
                <a:cubicBezTo>
                  <a:pt x="7046" y="12965"/>
                  <a:pt x="7186" y="12832"/>
                  <a:pt x="7189" y="12659"/>
                </a:cubicBezTo>
                <a:lnTo>
                  <a:pt x="7189" y="11374"/>
                </a:lnTo>
                <a:close/>
                <a:moveTo>
                  <a:pt x="9528" y="11374"/>
                </a:moveTo>
                <a:lnTo>
                  <a:pt x="9528" y="20369"/>
                </a:lnTo>
                <a:lnTo>
                  <a:pt x="8667" y="20369"/>
                </a:lnTo>
                <a:lnTo>
                  <a:pt x="8667" y="11374"/>
                </a:lnTo>
                <a:close/>
                <a:moveTo>
                  <a:pt x="13887" y="0"/>
                </a:moveTo>
                <a:cubicBezTo>
                  <a:pt x="13742" y="0"/>
                  <a:pt x="13618" y="98"/>
                  <a:pt x="13586" y="240"/>
                </a:cubicBezTo>
                <a:cubicBezTo>
                  <a:pt x="13543" y="431"/>
                  <a:pt x="13687" y="615"/>
                  <a:pt x="13885" y="615"/>
                </a:cubicBezTo>
                <a:lnTo>
                  <a:pt x="15314" y="615"/>
                </a:lnTo>
                <a:cubicBezTo>
                  <a:pt x="15770" y="615"/>
                  <a:pt x="16138" y="986"/>
                  <a:pt x="16142" y="1442"/>
                </a:cubicBezTo>
                <a:lnTo>
                  <a:pt x="16142" y="7957"/>
                </a:lnTo>
                <a:cubicBezTo>
                  <a:pt x="16138" y="8417"/>
                  <a:pt x="15770" y="8785"/>
                  <a:pt x="15310" y="8788"/>
                </a:cubicBezTo>
                <a:lnTo>
                  <a:pt x="1446" y="8788"/>
                </a:lnTo>
                <a:cubicBezTo>
                  <a:pt x="986" y="8785"/>
                  <a:pt x="618" y="8417"/>
                  <a:pt x="618" y="7957"/>
                </a:cubicBezTo>
                <a:lnTo>
                  <a:pt x="618" y="1442"/>
                </a:lnTo>
                <a:cubicBezTo>
                  <a:pt x="618" y="986"/>
                  <a:pt x="986" y="615"/>
                  <a:pt x="1446" y="615"/>
                </a:cubicBezTo>
                <a:lnTo>
                  <a:pt x="12577" y="615"/>
                </a:lnTo>
                <a:cubicBezTo>
                  <a:pt x="12579" y="615"/>
                  <a:pt x="12582" y="615"/>
                  <a:pt x="12584" y="615"/>
                </a:cubicBezTo>
                <a:cubicBezTo>
                  <a:pt x="12729" y="615"/>
                  <a:pt x="12854" y="514"/>
                  <a:pt x="12889" y="375"/>
                </a:cubicBezTo>
                <a:cubicBezTo>
                  <a:pt x="12932" y="181"/>
                  <a:pt x="12784" y="0"/>
                  <a:pt x="12587" y="0"/>
                </a:cubicBezTo>
                <a:lnTo>
                  <a:pt x="1443" y="0"/>
                </a:lnTo>
                <a:cubicBezTo>
                  <a:pt x="1441" y="0"/>
                  <a:pt x="1439" y="0"/>
                  <a:pt x="1437" y="0"/>
                </a:cubicBezTo>
                <a:cubicBezTo>
                  <a:pt x="645" y="0"/>
                  <a:pt x="1" y="646"/>
                  <a:pt x="1" y="1442"/>
                </a:cubicBezTo>
                <a:lnTo>
                  <a:pt x="1" y="7961"/>
                </a:lnTo>
                <a:cubicBezTo>
                  <a:pt x="1" y="8756"/>
                  <a:pt x="648" y="9403"/>
                  <a:pt x="1443" y="9403"/>
                </a:cubicBezTo>
                <a:lnTo>
                  <a:pt x="7353" y="9403"/>
                </a:lnTo>
                <a:lnTo>
                  <a:pt x="7353" y="10760"/>
                </a:lnTo>
                <a:lnTo>
                  <a:pt x="6108" y="10760"/>
                </a:lnTo>
                <a:cubicBezTo>
                  <a:pt x="6106" y="10760"/>
                  <a:pt x="6104" y="10760"/>
                  <a:pt x="6102" y="10760"/>
                </a:cubicBezTo>
                <a:cubicBezTo>
                  <a:pt x="5543" y="10760"/>
                  <a:pt x="5093" y="11215"/>
                  <a:pt x="5093" y="11771"/>
                </a:cubicBezTo>
                <a:lnTo>
                  <a:pt x="5093" y="19968"/>
                </a:lnTo>
                <a:cubicBezTo>
                  <a:pt x="5093" y="20530"/>
                  <a:pt x="5546" y="20984"/>
                  <a:pt x="6108" y="20984"/>
                </a:cubicBezTo>
                <a:lnTo>
                  <a:pt x="11342" y="20984"/>
                </a:lnTo>
                <a:cubicBezTo>
                  <a:pt x="11519" y="20984"/>
                  <a:pt x="11664" y="20839"/>
                  <a:pt x="11664" y="20662"/>
                </a:cubicBezTo>
                <a:lnTo>
                  <a:pt x="11664" y="19338"/>
                </a:lnTo>
                <a:cubicBezTo>
                  <a:pt x="11664" y="19311"/>
                  <a:pt x="11651" y="19282"/>
                  <a:pt x="11631" y="19262"/>
                </a:cubicBezTo>
                <a:cubicBezTo>
                  <a:pt x="11540" y="19174"/>
                  <a:pt x="11444" y="19137"/>
                  <a:pt x="11356" y="19137"/>
                </a:cubicBezTo>
                <a:cubicBezTo>
                  <a:pt x="11186" y="19137"/>
                  <a:pt x="11049" y="19275"/>
                  <a:pt x="11049" y="19446"/>
                </a:cubicBezTo>
                <a:lnTo>
                  <a:pt x="11049" y="19968"/>
                </a:lnTo>
                <a:cubicBezTo>
                  <a:pt x="11049" y="20188"/>
                  <a:pt x="10869" y="20369"/>
                  <a:pt x="10649" y="20369"/>
                </a:cubicBezTo>
                <a:lnTo>
                  <a:pt x="10185" y="20369"/>
                </a:lnTo>
                <a:lnTo>
                  <a:pt x="10185" y="11374"/>
                </a:lnTo>
                <a:lnTo>
                  <a:pt x="10724" y="11374"/>
                </a:lnTo>
                <a:cubicBezTo>
                  <a:pt x="10905" y="11374"/>
                  <a:pt x="11049" y="11519"/>
                  <a:pt x="11049" y="11696"/>
                </a:cubicBezTo>
                <a:lnTo>
                  <a:pt x="11049" y="18184"/>
                </a:lnTo>
                <a:cubicBezTo>
                  <a:pt x="11046" y="18276"/>
                  <a:pt x="11095" y="18359"/>
                  <a:pt x="11171" y="18408"/>
                </a:cubicBezTo>
                <a:cubicBezTo>
                  <a:pt x="11233" y="18445"/>
                  <a:pt x="11296" y="18461"/>
                  <a:pt x="11355" y="18461"/>
                </a:cubicBezTo>
                <a:cubicBezTo>
                  <a:pt x="11526" y="18461"/>
                  <a:pt x="11664" y="18323"/>
                  <a:pt x="11664" y="18155"/>
                </a:cubicBezTo>
                <a:lnTo>
                  <a:pt x="11664" y="11771"/>
                </a:lnTo>
                <a:cubicBezTo>
                  <a:pt x="11664" y="11213"/>
                  <a:pt x="11210" y="10756"/>
                  <a:pt x="10649" y="10756"/>
                </a:cubicBezTo>
                <a:lnTo>
                  <a:pt x="9407" y="10756"/>
                </a:lnTo>
                <a:lnTo>
                  <a:pt x="9407" y="9403"/>
                </a:lnTo>
                <a:lnTo>
                  <a:pt x="13513" y="9403"/>
                </a:lnTo>
                <a:lnTo>
                  <a:pt x="13513" y="15957"/>
                </a:lnTo>
                <a:cubicBezTo>
                  <a:pt x="12886" y="16111"/>
                  <a:pt x="12475" y="16709"/>
                  <a:pt x="12554" y="17347"/>
                </a:cubicBezTo>
                <a:cubicBezTo>
                  <a:pt x="12633" y="17987"/>
                  <a:pt x="13175" y="18467"/>
                  <a:pt x="13819" y="18467"/>
                </a:cubicBezTo>
                <a:cubicBezTo>
                  <a:pt x="14463" y="18467"/>
                  <a:pt x="15008" y="17987"/>
                  <a:pt x="15084" y="17347"/>
                </a:cubicBezTo>
                <a:cubicBezTo>
                  <a:pt x="15163" y="16709"/>
                  <a:pt x="14752" y="16111"/>
                  <a:pt x="14128" y="15957"/>
                </a:cubicBezTo>
                <a:lnTo>
                  <a:pt x="14128" y="9403"/>
                </a:lnTo>
                <a:lnTo>
                  <a:pt x="15314" y="9403"/>
                </a:lnTo>
                <a:cubicBezTo>
                  <a:pt x="16109" y="9403"/>
                  <a:pt x="16756" y="8756"/>
                  <a:pt x="16756" y="7961"/>
                </a:cubicBezTo>
                <a:lnTo>
                  <a:pt x="16756" y="1439"/>
                </a:lnTo>
                <a:cubicBezTo>
                  <a:pt x="16756" y="644"/>
                  <a:pt x="16112" y="0"/>
                  <a:pt x="15320" y="0"/>
                </a:cubicBezTo>
                <a:lnTo>
                  <a:pt x="13894" y="0"/>
                </a:lnTo>
                <a:cubicBezTo>
                  <a:pt x="13892" y="0"/>
                  <a:pt x="13890" y="0"/>
                  <a:pt x="138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09"/>
          <p:cNvSpPr/>
          <p:nvPr/>
        </p:nvSpPr>
        <p:spPr>
          <a:xfrm>
            <a:off x="1083050" y="2080641"/>
            <a:ext cx="214692" cy="367079"/>
          </a:xfrm>
          <a:custGeom>
            <a:rect b="b" l="l" r="r" t="t"/>
            <a:pathLst>
              <a:path extrusionOk="0" h="21027" w="12298">
                <a:moveTo>
                  <a:pt x="6148" y="1"/>
                </a:moveTo>
                <a:cubicBezTo>
                  <a:pt x="6148" y="1"/>
                  <a:pt x="6149" y="1"/>
                  <a:pt x="6149" y="1"/>
                </a:cubicBezTo>
                <a:lnTo>
                  <a:pt x="6149" y="1"/>
                </a:lnTo>
                <a:cubicBezTo>
                  <a:pt x="6150" y="1"/>
                  <a:pt x="6150" y="1"/>
                  <a:pt x="6151" y="1"/>
                </a:cubicBezTo>
                <a:close/>
                <a:moveTo>
                  <a:pt x="7107" y="10021"/>
                </a:moveTo>
                <a:lnTo>
                  <a:pt x="7107" y="10638"/>
                </a:lnTo>
                <a:lnTo>
                  <a:pt x="5257" y="10638"/>
                </a:lnTo>
                <a:lnTo>
                  <a:pt x="5257" y="10021"/>
                </a:lnTo>
                <a:close/>
                <a:moveTo>
                  <a:pt x="9390" y="11253"/>
                </a:moveTo>
                <a:cubicBezTo>
                  <a:pt x="8438" y="11997"/>
                  <a:pt x="7293" y="12369"/>
                  <a:pt x="6150" y="12369"/>
                </a:cubicBezTo>
                <a:cubicBezTo>
                  <a:pt x="5006" y="12369"/>
                  <a:pt x="3863" y="11997"/>
                  <a:pt x="2912" y="11253"/>
                </a:cubicBezTo>
                <a:close/>
                <a:moveTo>
                  <a:pt x="5054" y="12879"/>
                </a:moveTo>
                <a:cubicBezTo>
                  <a:pt x="5418" y="12951"/>
                  <a:pt x="5788" y="12987"/>
                  <a:pt x="6159" y="12987"/>
                </a:cubicBezTo>
                <a:cubicBezTo>
                  <a:pt x="6517" y="12987"/>
                  <a:pt x="6875" y="12953"/>
                  <a:pt x="7229" y="12886"/>
                </a:cubicBezTo>
                <a:lnTo>
                  <a:pt x="7229" y="13296"/>
                </a:lnTo>
                <a:cubicBezTo>
                  <a:pt x="7229" y="13460"/>
                  <a:pt x="7097" y="13592"/>
                  <a:pt x="6933" y="13595"/>
                </a:cubicBezTo>
                <a:lnTo>
                  <a:pt x="5349" y="13595"/>
                </a:lnTo>
                <a:cubicBezTo>
                  <a:pt x="5185" y="13592"/>
                  <a:pt x="5054" y="13460"/>
                  <a:pt x="5054" y="13296"/>
                </a:cubicBezTo>
                <a:lnTo>
                  <a:pt x="5054" y="12879"/>
                </a:lnTo>
                <a:close/>
                <a:moveTo>
                  <a:pt x="6572" y="14210"/>
                </a:moveTo>
                <a:lnTo>
                  <a:pt x="6572" y="15074"/>
                </a:lnTo>
                <a:lnTo>
                  <a:pt x="5668" y="15074"/>
                </a:lnTo>
                <a:lnTo>
                  <a:pt x="5668" y="14210"/>
                </a:lnTo>
                <a:close/>
                <a:moveTo>
                  <a:pt x="6149" y="1"/>
                </a:moveTo>
                <a:lnTo>
                  <a:pt x="6149" y="1"/>
                </a:lnTo>
                <a:cubicBezTo>
                  <a:pt x="2760" y="2"/>
                  <a:pt x="1" y="2912"/>
                  <a:pt x="1" y="6492"/>
                </a:cubicBezTo>
                <a:cubicBezTo>
                  <a:pt x="1" y="9436"/>
                  <a:pt x="4397" y="12721"/>
                  <a:pt x="4397" y="12721"/>
                </a:cubicBezTo>
                <a:lnTo>
                  <a:pt x="4397" y="13306"/>
                </a:lnTo>
                <a:cubicBezTo>
                  <a:pt x="4400" y="13710"/>
                  <a:pt x="4666" y="14062"/>
                  <a:pt x="5054" y="14180"/>
                </a:cubicBezTo>
                <a:lnTo>
                  <a:pt x="5054" y="15074"/>
                </a:lnTo>
                <a:lnTo>
                  <a:pt x="4449" y="15074"/>
                </a:lnTo>
                <a:cubicBezTo>
                  <a:pt x="3815" y="15074"/>
                  <a:pt x="3286" y="15537"/>
                  <a:pt x="3221" y="16151"/>
                </a:cubicBezTo>
                <a:lnTo>
                  <a:pt x="3125" y="17038"/>
                </a:lnTo>
                <a:cubicBezTo>
                  <a:pt x="3109" y="17209"/>
                  <a:pt x="3237" y="17360"/>
                  <a:pt x="3408" y="17377"/>
                </a:cubicBezTo>
                <a:cubicBezTo>
                  <a:pt x="3420" y="17378"/>
                  <a:pt x="3432" y="17379"/>
                  <a:pt x="3443" y="17379"/>
                </a:cubicBezTo>
                <a:cubicBezTo>
                  <a:pt x="3600" y="17379"/>
                  <a:pt x="3738" y="17260"/>
                  <a:pt x="3756" y="17101"/>
                </a:cubicBezTo>
                <a:lnTo>
                  <a:pt x="3848" y="16214"/>
                </a:lnTo>
                <a:cubicBezTo>
                  <a:pt x="3884" y="15913"/>
                  <a:pt x="4140" y="15688"/>
                  <a:pt x="4443" y="15688"/>
                </a:cubicBezTo>
                <a:cubicBezTo>
                  <a:pt x="4445" y="15688"/>
                  <a:pt x="4447" y="15688"/>
                  <a:pt x="4449" y="15688"/>
                </a:cubicBezTo>
                <a:lnTo>
                  <a:pt x="7790" y="15688"/>
                </a:lnTo>
                <a:cubicBezTo>
                  <a:pt x="8089" y="15688"/>
                  <a:pt x="8339" y="15915"/>
                  <a:pt x="8372" y="16210"/>
                </a:cubicBezTo>
                <a:lnTo>
                  <a:pt x="8737" y="19768"/>
                </a:lnTo>
                <a:cubicBezTo>
                  <a:pt x="8756" y="19946"/>
                  <a:pt x="8691" y="20126"/>
                  <a:pt x="8559" y="20251"/>
                </a:cubicBezTo>
                <a:cubicBezTo>
                  <a:pt x="8444" y="20356"/>
                  <a:pt x="8296" y="20412"/>
                  <a:pt x="8142" y="20412"/>
                </a:cubicBezTo>
                <a:lnTo>
                  <a:pt x="4121" y="20412"/>
                </a:lnTo>
                <a:cubicBezTo>
                  <a:pt x="3963" y="20412"/>
                  <a:pt x="3815" y="20356"/>
                  <a:pt x="3700" y="20251"/>
                </a:cubicBezTo>
                <a:cubicBezTo>
                  <a:pt x="3569" y="20123"/>
                  <a:pt x="3500" y="19946"/>
                  <a:pt x="3519" y="19765"/>
                </a:cubicBezTo>
                <a:lnTo>
                  <a:pt x="3664" y="18388"/>
                </a:lnTo>
                <a:cubicBezTo>
                  <a:pt x="3677" y="18221"/>
                  <a:pt x="3556" y="18070"/>
                  <a:pt x="3388" y="18053"/>
                </a:cubicBezTo>
                <a:cubicBezTo>
                  <a:pt x="3378" y="18052"/>
                  <a:pt x="3367" y="18052"/>
                  <a:pt x="3357" y="18052"/>
                </a:cubicBezTo>
                <a:cubicBezTo>
                  <a:pt x="3202" y="18052"/>
                  <a:pt x="3068" y="18166"/>
                  <a:pt x="3050" y="18326"/>
                </a:cubicBezTo>
                <a:lnTo>
                  <a:pt x="2908" y="19699"/>
                </a:lnTo>
                <a:cubicBezTo>
                  <a:pt x="2833" y="20409"/>
                  <a:pt x="3391" y="21027"/>
                  <a:pt x="4104" y="21027"/>
                </a:cubicBezTo>
                <a:lnTo>
                  <a:pt x="8168" y="21027"/>
                </a:lnTo>
                <a:cubicBezTo>
                  <a:pt x="8516" y="21027"/>
                  <a:pt x="8848" y="20885"/>
                  <a:pt x="9088" y="20632"/>
                </a:cubicBezTo>
                <a:cubicBezTo>
                  <a:pt x="9321" y="20383"/>
                  <a:pt x="9433" y="20044"/>
                  <a:pt x="9400" y="19706"/>
                </a:cubicBezTo>
                <a:lnTo>
                  <a:pt x="9019" y="16148"/>
                </a:lnTo>
                <a:cubicBezTo>
                  <a:pt x="8953" y="15534"/>
                  <a:pt x="8428" y="15074"/>
                  <a:pt x="7790" y="15074"/>
                </a:cubicBezTo>
                <a:lnTo>
                  <a:pt x="7189" y="15074"/>
                </a:lnTo>
                <a:lnTo>
                  <a:pt x="7189" y="14183"/>
                </a:lnTo>
                <a:cubicBezTo>
                  <a:pt x="7574" y="14068"/>
                  <a:pt x="7840" y="13717"/>
                  <a:pt x="7846" y="13313"/>
                </a:cubicBezTo>
                <a:lnTo>
                  <a:pt x="7846" y="12725"/>
                </a:lnTo>
                <a:cubicBezTo>
                  <a:pt x="9722" y="12156"/>
                  <a:pt x="11273" y="10661"/>
                  <a:pt x="11943" y="8654"/>
                </a:cubicBezTo>
                <a:cubicBezTo>
                  <a:pt x="12002" y="8480"/>
                  <a:pt x="11894" y="8293"/>
                  <a:pt x="11713" y="8257"/>
                </a:cubicBezTo>
                <a:cubicBezTo>
                  <a:pt x="11695" y="8254"/>
                  <a:pt x="11677" y="8252"/>
                  <a:pt x="11659" y="8252"/>
                </a:cubicBezTo>
                <a:cubicBezTo>
                  <a:pt x="11522" y="8252"/>
                  <a:pt x="11399" y="8339"/>
                  <a:pt x="11358" y="8470"/>
                </a:cubicBezTo>
                <a:cubicBezTo>
                  <a:pt x="11089" y="9278"/>
                  <a:pt x="10649" y="10017"/>
                  <a:pt x="10067" y="10638"/>
                </a:cubicBezTo>
                <a:lnTo>
                  <a:pt x="7721" y="10638"/>
                </a:lnTo>
                <a:lnTo>
                  <a:pt x="7721" y="9712"/>
                </a:lnTo>
                <a:cubicBezTo>
                  <a:pt x="7721" y="9705"/>
                  <a:pt x="7725" y="9699"/>
                  <a:pt x="7728" y="9692"/>
                </a:cubicBezTo>
                <a:lnTo>
                  <a:pt x="8838" y="8155"/>
                </a:lnTo>
                <a:cubicBezTo>
                  <a:pt x="9515" y="7222"/>
                  <a:pt x="9650" y="6042"/>
                  <a:pt x="9203" y="4919"/>
                </a:cubicBezTo>
                <a:cubicBezTo>
                  <a:pt x="8891" y="4133"/>
                  <a:pt x="8270" y="3513"/>
                  <a:pt x="7485" y="3204"/>
                </a:cubicBezTo>
                <a:cubicBezTo>
                  <a:pt x="7052" y="3035"/>
                  <a:pt x="6611" y="2952"/>
                  <a:pt x="6178" y="2952"/>
                </a:cubicBezTo>
                <a:cubicBezTo>
                  <a:pt x="5521" y="2952"/>
                  <a:pt x="4885" y="3143"/>
                  <a:pt x="4331" y="3519"/>
                </a:cubicBezTo>
                <a:cubicBezTo>
                  <a:pt x="3244" y="4262"/>
                  <a:pt x="2705" y="5582"/>
                  <a:pt x="2961" y="6877"/>
                </a:cubicBezTo>
                <a:cubicBezTo>
                  <a:pt x="2993" y="7018"/>
                  <a:pt x="3118" y="7116"/>
                  <a:pt x="3259" y="7116"/>
                </a:cubicBezTo>
                <a:cubicBezTo>
                  <a:pt x="3279" y="7116"/>
                  <a:pt x="3299" y="7114"/>
                  <a:pt x="3319" y="7110"/>
                </a:cubicBezTo>
                <a:cubicBezTo>
                  <a:pt x="3483" y="7077"/>
                  <a:pt x="3592" y="6919"/>
                  <a:pt x="3562" y="6755"/>
                </a:cubicBezTo>
                <a:cubicBezTo>
                  <a:pt x="3352" y="5704"/>
                  <a:pt x="3792" y="4630"/>
                  <a:pt x="4679" y="4025"/>
                </a:cubicBezTo>
                <a:cubicBezTo>
                  <a:pt x="5126" y="3720"/>
                  <a:pt x="5643" y="3565"/>
                  <a:pt x="6178" y="3565"/>
                </a:cubicBezTo>
                <a:cubicBezTo>
                  <a:pt x="6536" y="3565"/>
                  <a:pt x="6901" y="3634"/>
                  <a:pt x="7258" y="3775"/>
                </a:cubicBezTo>
                <a:cubicBezTo>
                  <a:pt x="7886" y="4022"/>
                  <a:pt x="8385" y="4515"/>
                  <a:pt x="8635" y="5142"/>
                </a:cubicBezTo>
                <a:cubicBezTo>
                  <a:pt x="8999" y="6069"/>
                  <a:pt x="8894" y="7031"/>
                  <a:pt x="8342" y="7797"/>
                </a:cubicBezTo>
                <a:lnTo>
                  <a:pt x="7232" y="9331"/>
                </a:lnTo>
                <a:cubicBezTo>
                  <a:pt x="7215" y="9354"/>
                  <a:pt x="7199" y="9380"/>
                  <a:pt x="7189" y="9406"/>
                </a:cubicBezTo>
                <a:lnTo>
                  <a:pt x="5162" y="9406"/>
                </a:lnTo>
                <a:cubicBezTo>
                  <a:pt x="5162" y="9406"/>
                  <a:pt x="5133" y="9354"/>
                  <a:pt x="5116" y="9331"/>
                </a:cubicBezTo>
                <a:lnTo>
                  <a:pt x="4035" y="7833"/>
                </a:lnTo>
                <a:cubicBezTo>
                  <a:pt x="3974" y="7752"/>
                  <a:pt x="3881" y="7710"/>
                  <a:pt x="3788" y="7710"/>
                </a:cubicBezTo>
                <a:cubicBezTo>
                  <a:pt x="3725" y="7710"/>
                  <a:pt x="3662" y="7729"/>
                  <a:pt x="3608" y="7767"/>
                </a:cubicBezTo>
                <a:cubicBezTo>
                  <a:pt x="3473" y="7866"/>
                  <a:pt x="3441" y="8053"/>
                  <a:pt x="3536" y="8191"/>
                </a:cubicBezTo>
                <a:lnTo>
                  <a:pt x="4617" y="9689"/>
                </a:lnTo>
                <a:cubicBezTo>
                  <a:pt x="4623" y="9699"/>
                  <a:pt x="4633" y="9705"/>
                  <a:pt x="4640" y="9709"/>
                </a:cubicBezTo>
                <a:lnTo>
                  <a:pt x="4640" y="10638"/>
                </a:lnTo>
                <a:lnTo>
                  <a:pt x="2232" y="10638"/>
                </a:lnTo>
                <a:cubicBezTo>
                  <a:pt x="1233" y="9574"/>
                  <a:pt x="619" y="8109"/>
                  <a:pt x="619" y="6492"/>
                </a:cubicBezTo>
                <a:cubicBezTo>
                  <a:pt x="619" y="3253"/>
                  <a:pt x="3099" y="618"/>
                  <a:pt x="6151" y="618"/>
                </a:cubicBezTo>
                <a:cubicBezTo>
                  <a:pt x="9203" y="618"/>
                  <a:pt x="11683" y="3253"/>
                  <a:pt x="11683" y="6492"/>
                </a:cubicBezTo>
                <a:cubicBezTo>
                  <a:pt x="11683" y="6729"/>
                  <a:pt x="11670" y="6962"/>
                  <a:pt x="11644" y="7195"/>
                </a:cubicBezTo>
                <a:cubicBezTo>
                  <a:pt x="11624" y="7366"/>
                  <a:pt x="11746" y="7517"/>
                  <a:pt x="11917" y="7537"/>
                </a:cubicBezTo>
                <a:cubicBezTo>
                  <a:pt x="11929" y="7538"/>
                  <a:pt x="11941" y="7539"/>
                  <a:pt x="11952" y="7539"/>
                </a:cubicBezTo>
                <a:cubicBezTo>
                  <a:pt x="12105" y="7539"/>
                  <a:pt x="12237" y="7423"/>
                  <a:pt x="12255" y="7264"/>
                </a:cubicBezTo>
                <a:cubicBezTo>
                  <a:pt x="12285" y="7008"/>
                  <a:pt x="12298" y="6752"/>
                  <a:pt x="12298" y="6492"/>
                </a:cubicBezTo>
                <a:cubicBezTo>
                  <a:pt x="12298" y="2915"/>
                  <a:pt x="9542" y="2"/>
                  <a:pt x="61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09"/>
          <p:cNvSpPr/>
          <p:nvPr/>
        </p:nvSpPr>
        <p:spPr>
          <a:xfrm>
            <a:off x="5975753" y="2080885"/>
            <a:ext cx="280525" cy="366834"/>
          </a:xfrm>
          <a:custGeom>
            <a:rect b="b" l="l" r="r" t="t"/>
            <a:pathLst>
              <a:path extrusionOk="0" h="21013" w="16069">
                <a:moveTo>
                  <a:pt x="12356" y="614"/>
                </a:moveTo>
                <a:cubicBezTo>
                  <a:pt x="12359" y="614"/>
                  <a:pt x="12363" y="617"/>
                  <a:pt x="12363" y="620"/>
                </a:cubicBezTo>
                <a:lnTo>
                  <a:pt x="12507" y="1208"/>
                </a:lnTo>
                <a:cubicBezTo>
                  <a:pt x="12507" y="1212"/>
                  <a:pt x="12504" y="1215"/>
                  <a:pt x="12501" y="1218"/>
                </a:cubicBezTo>
                <a:lnTo>
                  <a:pt x="10414" y="1721"/>
                </a:lnTo>
                <a:lnTo>
                  <a:pt x="10253" y="1123"/>
                </a:lnTo>
                <a:lnTo>
                  <a:pt x="12356" y="614"/>
                </a:lnTo>
                <a:close/>
                <a:moveTo>
                  <a:pt x="13746" y="9500"/>
                </a:moveTo>
                <a:lnTo>
                  <a:pt x="13746" y="9500"/>
                </a:lnTo>
                <a:cubicBezTo>
                  <a:pt x="13733" y="10010"/>
                  <a:pt x="13381" y="10450"/>
                  <a:pt x="12885" y="10575"/>
                </a:cubicBezTo>
                <a:lnTo>
                  <a:pt x="12363" y="10709"/>
                </a:lnTo>
                <a:cubicBezTo>
                  <a:pt x="12270" y="10733"/>
                  <a:pt x="12176" y="10744"/>
                  <a:pt x="12084" y="10744"/>
                </a:cubicBezTo>
                <a:cubicBezTo>
                  <a:pt x="11682" y="10744"/>
                  <a:pt x="11300" y="10531"/>
                  <a:pt x="11091" y="10171"/>
                </a:cubicBezTo>
                <a:lnTo>
                  <a:pt x="13746" y="9500"/>
                </a:lnTo>
                <a:close/>
                <a:moveTo>
                  <a:pt x="12287" y="0"/>
                </a:moveTo>
                <a:cubicBezTo>
                  <a:pt x="12237" y="0"/>
                  <a:pt x="12186" y="6"/>
                  <a:pt x="12136" y="19"/>
                </a:cubicBezTo>
                <a:lnTo>
                  <a:pt x="3522" y="2108"/>
                </a:lnTo>
                <a:cubicBezTo>
                  <a:pt x="1455" y="2611"/>
                  <a:pt x="0" y="4467"/>
                  <a:pt x="10" y="6593"/>
                </a:cubicBezTo>
                <a:lnTo>
                  <a:pt x="10" y="11130"/>
                </a:lnTo>
                <a:cubicBezTo>
                  <a:pt x="7" y="11301"/>
                  <a:pt x="138" y="11442"/>
                  <a:pt x="309" y="11452"/>
                </a:cubicBezTo>
                <a:cubicBezTo>
                  <a:pt x="313" y="11452"/>
                  <a:pt x="317" y="11452"/>
                  <a:pt x="320" y="11452"/>
                </a:cubicBezTo>
                <a:cubicBezTo>
                  <a:pt x="489" y="11452"/>
                  <a:pt x="624" y="11313"/>
                  <a:pt x="624" y="11146"/>
                </a:cubicBezTo>
                <a:lnTo>
                  <a:pt x="624" y="6576"/>
                </a:lnTo>
                <a:cubicBezTo>
                  <a:pt x="621" y="4740"/>
                  <a:pt x="1879" y="3140"/>
                  <a:pt x="3666" y="2713"/>
                </a:cubicBezTo>
                <a:lnTo>
                  <a:pt x="9596" y="1284"/>
                </a:lnTo>
                <a:lnTo>
                  <a:pt x="9754" y="1878"/>
                </a:lnTo>
                <a:lnTo>
                  <a:pt x="3811" y="3314"/>
                </a:lnTo>
                <a:cubicBezTo>
                  <a:pt x="2303" y="3676"/>
                  <a:pt x="1239" y="5026"/>
                  <a:pt x="1242" y="6576"/>
                </a:cubicBezTo>
                <a:lnTo>
                  <a:pt x="1242" y="18446"/>
                </a:lnTo>
                <a:cubicBezTo>
                  <a:pt x="1242" y="18821"/>
                  <a:pt x="1544" y="19123"/>
                  <a:pt x="1919" y="19123"/>
                </a:cubicBezTo>
                <a:lnTo>
                  <a:pt x="3006" y="19123"/>
                </a:lnTo>
                <a:lnTo>
                  <a:pt x="3006" y="19741"/>
                </a:lnTo>
                <a:lnTo>
                  <a:pt x="946" y="19741"/>
                </a:lnTo>
                <a:cubicBezTo>
                  <a:pt x="769" y="19741"/>
                  <a:pt x="624" y="19593"/>
                  <a:pt x="624" y="19415"/>
                </a:cubicBezTo>
                <a:lnTo>
                  <a:pt x="624" y="12342"/>
                </a:lnTo>
                <a:cubicBezTo>
                  <a:pt x="624" y="12322"/>
                  <a:pt x="618" y="12303"/>
                  <a:pt x="605" y="12290"/>
                </a:cubicBezTo>
                <a:cubicBezTo>
                  <a:pt x="510" y="12192"/>
                  <a:pt x="409" y="12151"/>
                  <a:pt x="317" y="12151"/>
                </a:cubicBezTo>
                <a:cubicBezTo>
                  <a:pt x="147" y="12151"/>
                  <a:pt x="10" y="12290"/>
                  <a:pt x="10" y="12460"/>
                </a:cubicBezTo>
                <a:lnTo>
                  <a:pt x="10" y="18436"/>
                </a:lnTo>
                <a:cubicBezTo>
                  <a:pt x="10" y="19498"/>
                  <a:pt x="867" y="20355"/>
                  <a:pt x="1925" y="20355"/>
                </a:cubicBezTo>
                <a:lnTo>
                  <a:pt x="3055" y="20355"/>
                </a:lnTo>
                <a:cubicBezTo>
                  <a:pt x="3193" y="20749"/>
                  <a:pt x="3565" y="21012"/>
                  <a:pt x="3982" y="21012"/>
                </a:cubicBezTo>
                <a:lnTo>
                  <a:pt x="10694" y="21012"/>
                </a:lnTo>
                <a:cubicBezTo>
                  <a:pt x="11232" y="21012"/>
                  <a:pt x="11673" y="20575"/>
                  <a:pt x="11673" y="20033"/>
                </a:cubicBezTo>
                <a:lnTo>
                  <a:pt x="11673" y="17763"/>
                </a:lnTo>
                <a:cubicBezTo>
                  <a:pt x="11673" y="17586"/>
                  <a:pt x="11525" y="17441"/>
                  <a:pt x="11347" y="17441"/>
                </a:cubicBezTo>
                <a:lnTo>
                  <a:pt x="9399" y="17441"/>
                </a:lnTo>
                <a:cubicBezTo>
                  <a:pt x="9370" y="17441"/>
                  <a:pt x="9340" y="17451"/>
                  <a:pt x="9320" y="17474"/>
                </a:cubicBezTo>
                <a:cubicBezTo>
                  <a:pt x="9061" y="17737"/>
                  <a:pt x="9245" y="18055"/>
                  <a:pt x="9504" y="18055"/>
                </a:cubicBezTo>
                <a:lnTo>
                  <a:pt x="10694" y="18055"/>
                </a:lnTo>
                <a:cubicBezTo>
                  <a:pt x="10894" y="18055"/>
                  <a:pt x="11055" y="18216"/>
                  <a:pt x="11055" y="18413"/>
                </a:cubicBezTo>
                <a:lnTo>
                  <a:pt x="11055" y="20036"/>
                </a:lnTo>
                <a:cubicBezTo>
                  <a:pt x="11055" y="20237"/>
                  <a:pt x="10894" y="20398"/>
                  <a:pt x="10694" y="20398"/>
                </a:cubicBezTo>
                <a:lnTo>
                  <a:pt x="3982" y="20398"/>
                </a:lnTo>
                <a:cubicBezTo>
                  <a:pt x="3781" y="20398"/>
                  <a:pt x="3624" y="20237"/>
                  <a:pt x="3624" y="20036"/>
                </a:cubicBezTo>
                <a:lnTo>
                  <a:pt x="3624" y="18377"/>
                </a:lnTo>
                <a:cubicBezTo>
                  <a:pt x="3624" y="18200"/>
                  <a:pt x="3768" y="18055"/>
                  <a:pt x="3946" y="18055"/>
                </a:cubicBezTo>
                <a:lnTo>
                  <a:pt x="8157" y="18055"/>
                </a:lnTo>
                <a:cubicBezTo>
                  <a:pt x="8266" y="18055"/>
                  <a:pt x="8364" y="17996"/>
                  <a:pt x="8414" y="17901"/>
                </a:cubicBezTo>
                <a:cubicBezTo>
                  <a:pt x="8529" y="17694"/>
                  <a:pt x="8381" y="17441"/>
                  <a:pt x="8144" y="17441"/>
                </a:cubicBezTo>
                <a:lnTo>
                  <a:pt x="3985" y="17441"/>
                </a:lnTo>
                <a:cubicBezTo>
                  <a:pt x="3443" y="17441"/>
                  <a:pt x="3006" y="17878"/>
                  <a:pt x="3006" y="18417"/>
                </a:cubicBezTo>
                <a:lnTo>
                  <a:pt x="3006" y="18509"/>
                </a:lnTo>
                <a:lnTo>
                  <a:pt x="1915" y="18509"/>
                </a:lnTo>
                <a:cubicBezTo>
                  <a:pt x="1882" y="18509"/>
                  <a:pt x="1856" y="18479"/>
                  <a:pt x="1856" y="18446"/>
                </a:cubicBezTo>
                <a:lnTo>
                  <a:pt x="1856" y="6593"/>
                </a:lnTo>
                <a:cubicBezTo>
                  <a:pt x="1850" y="5321"/>
                  <a:pt x="2720" y="4214"/>
                  <a:pt x="3956" y="3912"/>
                </a:cubicBezTo>
                <a:lnTo>
                  <a:pt x="8141" y="2897"/>
                </a:lnTo>
                <a:lnTo>
                  <a:pt x="8141" y="2897"/>
                </a:lnTo>
                <a:cubicBezTo>
                  <a:pt x="8095" y="2956"/>
                  <a:pt x="8052" y="3015"/>
                  <a:pt x="8010" y="3078"/>
                </a:cubicBezTo>
                <a:cubicBezTo>
                  <a:pt x="7629" y="3666"/>
                  <a:pt x="7484" y="4372"/>
                  <a:pt x="7599" y="5065"/>
                </a:cubicBezTo>
                <a:lnTo>
                  <a:pt x="7668" y="5466"/>
                </a:lnTo>
                <a:cubicBezTo>
                  <a:pt x="7691" y="5621"/>
                  <a:pt x="7825" y="5735"/>
                  <a:pt x="7980" y="5735"/>
                </a:cubicBezTo>
                <a:cubicBezTo>
                  <a:pt x="7982" y="5735"/>
                  <a:pt x="7984" y="5735"/>
                  <a:pt x="7987" y="5735"/>
                </a:cubicBezTo>
                <a:cubicBezTo>
                  <a:pt x="8174" y="5729"/>
                  <a:pt x="8309" y="5558"/>
                  <a:pt x="8276" y="5377"/>
                </a:cubicBezTo>
                <a:lnTo>
                  <a:pt x="8207" y="4960"/>
                </a:lnTo>
                <a:cubicBezTo>
                  <a:pt x="8019" y="3850"/>
                  <a:pt x="8713" y="2779"/>
                  <a:pt x="9807" y="2499"/>
                </a:cubicBezTo>
                <a:lnTo>
                  <a:pt x="11318" y="2125"/>
                </a:lnTo>
                <a:cubicBezTo>
                  <a:pt x="11429" y="2108"/>
                  <a:pt x="11539" y="2099"/>
                  <a:pt x="11649" y="2099"/>
                </a:cubicBezTo>
                <a:cubicBezTo>
                  <a:pt x="12560" y="2099"/>
                  <a:pt x="13390" y="2682"/>
                  <a:pt x="13687" y="3570"/>
                </a:cubicBezTo>
                <a:lnTo>
                  <a:pt x="15076" y="7670"/>
                </a:lnTo>
                <a:cubicBezTo>
                  <a:pt x="15080" y="7684"/>
                  <a:pt x="15086" y="7693"/>
                  <a:pt x="15093" y="7707"/>
                </a:cubicBezTo>
                <a:lnTo>
                  <a:pt x="15408" y="8370"/>
                </a:lnTo>
                <a:cubicBezTo>
                  <a:pt x="15415" y="8380"/>
                  <a:pt x="15415" y="8393"/>
                  <a:pt x="15408" y="8406"/>
                </a:cubicBezTo>
                <a:cubicBezTo>
                  <a:pt x="15405" y="8416"/>
                  <a:pt x="15392" y="8426"/>
                  <a:pt x="15382" y="8429"/>
                </a:cubicBezTo>
                <a:lnTo>
                  <a:pt x="9012" y="10049"/>
                </a:lnTo>
                <a:cubicBezTo>
                  <a:pt x="9009" y="10050"/>
                  <a:pt x="9005" y="10050"/>
                  <a:pt x="9002" y="10050"/>
                </a:cubicBezTo>
                <a:cubicBezTo>
                  <a:pt x="8980" y="10050"/>
                  <a:pt x="8959" y="10030"/>
                  <a:pt x="8962" y="10006"/>
                </a:cubicBezTo>
                <a:lnTo>
                  <a:pt x="8926" y="9270"/>
                </a:lnTo>
                <a:cubicBezTo>
                  <a:pt x="8923" y="9257"/>
                  <a:pt x="8923" y="9244"/>
                  <a:pt x="8923" y="9234"/>
                </a:cubicBezTo>
                <a:lnTo>
                  <a:pt x="8496" y="6691"/>
                </a:lnTo>
                <a:cubicBezTo>
                  <a:pt x="8473" y="6536"/>
                  <a:pt x="8339" y="6422"/>
                  <a:pt x="8184" y="6422"/>
                </a:cubicBezTo>
                <a:cubicBezTo>
                  <a:pt x="8182" y="6422"/>
                  <a:pt x="8179" y="6422"/>
                  <a:pt x="8177" y="6422"/>
                </a:cubicBezTo>
                <a:cubicBezTo>
                  <a:pt x="7990" y="6432"/>
                  <a:pt x="7855" y="6599"/>
                  <a:pt x="7888" y="6783"/>
                </a:cubicBezTo>
                <a:lnTo>
                  <a:pt x="8312" y="9316"/>
                </a:lnTo>
                <a:lnTo>
                  <a:pt x="8345" y="10026"/>
                </a:lnTo>
                <a:cubicBezTo>
                  <a:pt x="8348" y="10167"/>
                  <a:pt x="8397" y="10302"/>
                  <a:pt x="8486" y="10414"/>
                </a:cubicBezTo>
                <a:cubicBezTo>
                  <a:pt x="8610" y="10574"/>
                  <a:pt x="8800" y="10665"/>
                  <a:pt x="8999" y="10665"/>
                </a:cubicBezTo>
                <a:cubicBezTo>
                  <a:pt x="9053" y="10665"/>
                  <a:pt x="9108" y="10658"/>
                  <a:pt x="9163" y="10644"/>
                </a:cubicBezTo>
                <a:lnTo>
                  <a:pt x="10414" y="10328"/>
                </a:lnTo>
                <a:cubicBezTo>
                  <a:pt x="10699" y="10969"/>
                  <a:pt x="11332" y="11365"/>
                  <a:pt x="12008" y="11365"/>
                </a:cubicBezTo>
                <a:cubicBezTo>
                  <a:pt x="12150" y="11365"/>
                  <a:pt x="12295" y="11347"/>
                  <a:pt x="12438" y="11311"/>
                </a:cubicBezTo>
                <a:lnTo>
                  <a:pt x="12961" y="11176"/>
                </a:lnTo>
                <a:cubicBezTo>
                  <a:pt x="13785" y="10966"/>
                  <a:pt x="14340" y="10194"/>
                  <a:pt x="14278" y="9346"/>
                </a:cubicBezTo>
                <a:lnTo>
                  <a:pt x="15517" y="9031"/>
                </a:lnTo>
                <a:cubicBezTo>
                  <a:pt x="15668" y="8994"/>
                  <a:pt x="15802" y="8906"/>
                  <a:pt x="15898" y="8781"/>
                </a:cubicBezTo>
                <a:cubicBezTo>
                  <a:pt x="16042" y="8584"/>
                  <a:pt x="16068" y="8324"/>
                  <a:pt x="15963" y="8101"/>
                </a:cubicBezTo>
                <a:lnTo>
                  <a:pt x="15963" y="8101"/>
                </a:lnTo>
                <a:lnTo>
                  <a:pt x="15963" y="8104"/>
                </a:lnTo>
                <a:lnTo>
                  <a:pt x="15655" y="7454"/>
                </a:lnTo>
                <a:lnTo>
                  <a:pt x="14271" y="3370"/>
                </a:lnTo>
                <a:cubicBezTo>
                  <a:pt x="14025" y="2637"/>
                  <a:pt x="13486" y="2043"/>
                  <a:pt x="12783" y="1724"/>
                </a:cubicBezTo>
                <a:cubicBezTo>
                  <a:pt x="12993" y="1576"/>
                  <a:pt x="13089" y="1317"/>
                  <a:pt x="13030" y="1067"/>
                </a:cubicBezTo>
                <a:lnTo>
                  <a:pt x="12892" y="492"/>
                </a:lnTo>
                <a:cubicBezTo>
                  <a:pt x="12862" y="361"/>
                  <a:pt x="12793" y="242"/>
                  <a:pt x="12691" y="154"/>
                </a:cubicBezTo>
                <a:cubicBezTo>
                  <a:pt x="12578" y="53"/>
                  <a:pt x="12435" y="0"/>
                  <a:pt x="12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09"/>
          <p:cNvSpPr/>
          <p:nvPr/>
        </p:nvSpPr>
        <p:spPr>
          <a:xfrm>
            <a:off x="6557862" y="2081479"/>
            <a:ext cx="312367" cy="366241"/>
          </a:xfrm>
          <a:custGeom>
            <a:rect b="b" l="l" r="r" t="t"/>
            <a:pathLst>
              <a:path extrusionOk="0" h="20979" w="17893">
                <a:moveTo>
                  <a:pt x="11991" y="580"/>
                </a:moveTo>
                <a:cubicBezTo>
                  <a:pt x="12047" y="580"/>
                  <a:pt x="12101" y="609"/>
                  <a:pt x="12130" y="662"/>
                </a:cubicBezTo>
                <a:lnTo>
                  <a:pt x="12446" y="1201"/>
                </a:lnTo>
                <a:cubicBezTo>
                  <a:pt x="12488" y="1280"/>
                  <a:pt x="12462" y="1379"/>
                  <a:pt x="12383" y="1425"/>
                </a:cubicBezTo>
                <a:cubicBezTo>
                  <a:pt x="12202" y="1523"/>
                  <a:pt x="11979" y="1648"/>
                  <a:pt x="11713" y="1796"/>
                </a:cubicBezTo>
                <a:lnTo>
                  <a:pt x="11223" y="984"/>
                </a:lnTo>
                <a:cubicBezTo>
                  <a:pt x="11499" y="833"/>
                  <a:pt x="11729" y="705"/>
                  <a:pt x="11913" y="600"/>
                </a:cubicBezTo>
                <a:cubicBezTo>
                  <a:pt x="11938" y="586"/>
                  <a:pt x="11964" y="580"/>
                  <a:pt x="11991" y="580"/>
                </a:cubicBezTo>
                <a:close/>
                <a:moveTo>
                  <a:pt x="10681" y="1280"/>
                </a:moveTo>
                <a:lnTo>
                  <a:pt x="11171" y="2095"/>
                </a:lnTo>
                <a:lnTo>
                  <a:pt x="10343" y="2545"/>
                </a:lnTo>
                <a:lnTo>
                  <a:pt x="9919" y="2213"/>
                </a:lnTo>
                <a:cubicBezTo>
                  <a:pt x="9870" y="2174"/>
                  <a:pt x="9827" y="2124"/>
                  <a:pt x="9801" y="2068"/>
                </a:cubicBezTo>
                <a:lnTo>
                  <a:pt x="9676" y="1829"/>
                </a:lnTo>
                <a:cubicBezTo>
                  <a:pt x="10047" y="1628"/>
                  <a:pt x="10382" y="1444"/>
                  <a:pt x="10681" y="1280"/>
                </a:cubicBezTo>
                <a:close/>
                <a:moveTo>
                  <a:pt x="8315" y="1140"/>
                </a:moveTo>
                <a:cubicBezTo>
                  <a:pt x="8494" y="1140"/>
                  <a:pt x="8667" y="1237"/>
                  <a:pt x="8756" y="1408"/>
                </a:cubicBezTo>
                <a:lnTo>
                  <a:pt x="9252" y="2358"/>
                </a:lnTo>
                <a:cubicBezTo>
                  <a:pt x="9321" y="2492"/>
                  <a:pt x="9420" y="2607"/>
                  <a:pt x="9538" y="2703"/>
                </a:cubicBezTo>
                <a:lnTo>
                  <a:pt x="11010" y="3856"/>
                </a:lnTo>
                <a:lnTo>
                  <a:pt x="7882" y="5488"/>
                </a:lnTo>
                <a:lnTo>
                  <a:pt x="7771" y="3622"/>
                </a:lnTo>
                <a:cubicBezTo>
                  <a:pt x="7764" y="3471"/>
                  <a:pt x="7721" y="3327"/>
                  <a:pt x="7652" y="3192"/>
                </a:cubicBezTo>
                <a:lnTo>
                  <a:pt x="7156" y="2243"/>
                </a:lnTo>
                <a:cubicBezTo>
                  <a:pt x="7028" y="1999"/>
                  <a:pt x="7123" y="1697"/>
                  <a:pt x="7370" y="1569"/>
                </a:cubicBezTo>
                <a:lnTo>
                  <a:pt x="8083" y="1198"/>
                </a:lnTo>
                <a:cubicBezTo>
                  <a:pt x="8157" y="1159"/>
                  <a:pt x="8236" y="1140"/>
                  <a:pt x="8315" y="1140"/>
                </a:cubicBezTo>
                <a:close/>
                <a:moveTo>
                  <a:pt x="14295" y="11097"/>
                </a:moveTo>
                <a:lnTo>
                  <a:pt x="14295" y="11097"/>
                </a:lnTo>
                <a:cubicBezTo>
                  <a:pt x="14413" y="11622"/>
                  <a:pt x="14164" y="12161"/>
                  <a:pt x="13684" y="12411"/>
                </a:cubicBezTo>
                <a:lnTo>
                  <a:pt x="13375" y="12575"/>
                </a:lnTo>
                <a:cubicBezTo>
                  <a:pt x="13202" y="12665"/>
                  <a:pt x="13014" y="12708"/>
                  <a:pt x="12827" y="12708"/>
                </a:cubicBezTo>
                <a:cubicBezTo>
                  <a:pt x="12502" y="12708"/>
                  <a:pt x="12180" y="12576"/>
                  <a:pt x="11946" y="12325"/>
                </a:cubicBezTo>
                <a:lnTo>
                  <a:pt x="14295" y="11097"/>
                </a:lnTo>
                <a:close/>
                <a:moveTo>
                  <a:pt x="11965" y="1"/>
                </a:moveTo>
                <a:cubicBezTo>
                  <a:pt x="11837" y="1"/>
                  <a:pt x="11708" y="32"/>
                  <a:pt x="11588" y="97"/>
                </a:cubicBezTo>
                <a:cubicBezTo>
                  <a:pt x="11131" y="354"/>
                  <a:pt x="10386" y="764"/>
                  <a:pt x="9371" y="1319"/>
                </a:cubicBezTo>
                <a:lnTo>
                  <a:pt x="9216" y="1017"/>
                </a:lnTo>
                <a:cubicBezTo>
                  <a:pt x="9200" y="991"/>
                  <a:pt x="9183" y="968"/>
                  <a:pt x="9164" y="945"/>
                </a:cubicBezTo>
                <a:cubicBezTo>
                  <a:pt x="8914" y="685"/>
                  <a:pt x="8604" y="557"/>
                  <a:pt x="8297" y="557"/>
                </a:cubicBezTo>
                <a:cubicBezTo>
                  <a:pt x="8120" y="557"/>
                  <a:pt x="7943" y="600"/>
                  <a:pt x="7780" y="685"/>
                </a:cubicBezTo>
                <a:lnTo>
                  <a:pt x="6936" y="1126"/>
                </a:lnTo>
                <a:cubicBezTo>
                  <a:pt x="6910" y="1139"/>
                  <a:pt x="6884" y="1158"/>
                  <a:pt x="6864" y="1178"/>
                </a:cubicBezTo>
                <a:cubicBezTo>
                  <a:pt x="6450" y="1572"/>
                  <a:pt x="6371" y="2118"/>
                  <a:pt x="6601" y="2558"/>
                </a:cubicBezTo>
                <a:lnTo>
                  <a:pt x="6709" y="2768"/>
                </a:lnTo>
                <a:lnTo>
                  <a:pt x="5937" y="3185"/>
                </a:lnTo>
                <a:cubicBezTo>
                  <a:pt x="3569" y="4467"/>
                  <a:pt x="2094" y="6944"/>
                  <a:pt x="2097" y="9638"/>
                </a:cubicBezTo>
                <a:lnTo>
                  <a:pt x="2097" y="13035"/>
                </a:lnTo>
                <a:cubicBezTo>
                  <a:pt x="2094" y="13196"/>
                  <a:pt x="2209" y="13331"/>
                  <a:pt x="2366" y="13354"/>
                </a:cubicBezTo>
                <a:cubicBezTo>
                  <a:pt x="2379" y="13355"/>
                  <a:pt x="2392" y="13356"/>
                  <a:pt x="2405" y="13356"/>
                </a:cubicBezTo>
                <a:cubicBezTo>
                  <a:pt x="2572" y="13356"/>
                  <a:pt x="2711" y="13219"/>
                  <a:pt x="2711" y="13048"/>
                </a:cubicBezTo>
                <a:lnTo>
                  <a:pt x="2711" y="9612"/>
                </a:lnTo>
                <a:cubicBezTo>
                  <a:pt x="2708" y="7141"/>
                  <a:pt x="4058" y="4868"/>
                  <a:pt x="6230" y="3685"/>
                </a:cubicBezTo>
                <a:lnTo>
                  <a:pt x="6995" y="3271"/>
                </a:lnTo>
                <a:lnTo>
                  <a:pt x="7094" y="3461"/>
                </a:lnTo>
                <a:cubicBezTo>
                  <a:pt x="7123" y="3521"/>
                  <a:pt x="7140" y="3580"/>
                  <a:pt x="7143" y="3642"/>
                </a:cubicBezTo>
                <a:lnTo>
                  <a:pt x="7179" y="4247"/>
                </a:lnTo>
                <a:lnTo>
                  <a:pt x="6680" y="4516"/>
                </a:lnTo>
                <a:cubicBezTo>
                  <a:pt x="4814" y="5531"/>
                  <a:pt x="3654" y="7489"/>
                  <a:pt x="3657" y="9615"/>
                </a:cubicBezTo>
                <a:lnTo>
                  <a:pt x="3657" y="18718"/>
                </a:lnTo>
                <a:lnTo>
                  <a:pt x="2711" y="18718"/>
                </a:lnTo>
                <a:lnTo>
                  <a:pt x="2711" y="14359"/>
                </a:lnTo>
                <a:cubicBezTo>
                  <a:pt x="2714" y="14201"/>
                  <a:pt x="2600" y="14066"/>
                  <a:pt x="2442" y="14040"/>
                </a:cubicBezTo>
                <a:cubicBezTo>
                  <a:pt x="2430" y="14039"/>
                  <a:pt x="2419" y="14038"/>
                  <a:pt x="2408" y="14038"/>
                </a:cubicBezTo>
                <a:cubicBezTo>
                  <a:pt x="2238" y="14038"/>
                  <a:pt x="2094" y="14173"/>
                  <a:pt x="2097" y="14349"/>
                </a:cubicBezTo>
                <a:lnTo>
                  <a:pt x="2097" y="18718"/>
                </a:lnTo>
                <a:lnTo>
                  <a:pt x="602" y="18718"/>
                </a:lnTo>
                <a:cubicBezTo>
                  <a:pt x="270" y="18718"/>
                  <a:pt x="1" y="18988"/>
                  <a:pt x="1" y="19320"/>
                </a:cubicBezTo>
                <a:lnTo>
                  <a:pt x="1" y="19622"/>
                </a:lnTo>
                <a:cubicBezTo>
                  <a:pt x="1" y="20371"/>
                  <a:pt x="609" y="20979"/>
                  <a:pt x="1358" y="20979"/>
                </a:cubicBezTo>
                <a:lnTo>
                  <a:pt x="12281" y="20979"/>
                </a:lnTo>
                <a:cubicBezTo>
                  <a:pt x="13027" y="20979"/>
                  <a:pt x="13635" y="20371"/>
                  <a:pt x="13635" y="19622"/>
                </a:cubicBezTo>
                <a:lnTo>
                  <a:pt x="13635" y="19044"/>
                </a:lnTo>
                <a:cubicBezTo>
                  <a:pt x="13635" y="18863"/>
                  <a:pt x="13490" y="18718"/>
                  <a:pt x="13313" y="18718"/>
                </a:cubicBezTo>
                <a:lnTo>
                  <a:pt x="6723" y="18718"/>
                </a:lnTo>
                <a:cubicBezTo>
                  <a:pt x="6670" y="18718"/>
                  <a:pt x="6621" y="18741"/>
                  <a:pt x="6588" y="18781"/>
                </a:cubicBezTo>
                <a:cubicBezTo>
                  <a:pt x="6371" y="19040"/>
                  <a:pt x="6548" y="19336"/>
                  <a:pt x="6798" y="19336"/>
                </a:cubicBezTo>
                <a:lnTo>
                  <a:pt x="13021" y="19336"/>
                </a:lnTo>
                <a:lnTo>
                  <a:pt x="13021" y="19622"/>
                </a:lnTo>
                <a:cubicBezTo>
                  <a:pt x="13021" y="20033"/>
                  <a:pt x="12689" y="20361"/>
                  <a:pt x="12281" y="20361"/>
                </a:cubicBezTo>
                <a:lnTo>
                  <a:pt x="1358" y="20361"/>
                </a:lnTo>
                <a:cubicBezTo>
                  <a:pt x="947" y="20361"/>
                  <a:pt x="618" y="20033"/>
                  <a:pt x="618" y="19622"/>
                </a:cubicBezTo>
                <a:lnTo>
                  <a:pt x="618" y="19336"/>
                </a:lnTo>
                <a:lnTo>
                  <a:pt x="5569" y="19336"/>
                </a:lnTo>
                <a:cubicBezTo>
                  <a:pt x="5592" y="19336"/>
                  <a:pt x="5615" y="19326"/>
                  <a:pt x="5632" y="19310"/>
                </a:cubicBezTo>
                <a:cubicBezTo>
                  <a:pt x="5901" y="19044"/>
                  <a:pt x="5717" y="18718"/>
                  <a:pt x="5458" y="18718"/>
                </a:cubicBezTo>
                <a:lnTo>
                  <a:pt x="4272" y="18718"/>
                </a:lnTo>
                <a:lnTo>
                  <a:pt x="4272" y="9638"/>
                </a:lnTo>
                <a:cubicBezTo>
                  <a:pt x="4272" y="7742"/>
                  <a:pt x="5307" y="5998"/>
                  <a:pt x="6976" y="5098"/>
                </a:cubicBezTo>
                <a:lnTo>
                  <a:pt x="7222" y="4963"/>
                </a:lnTo>
                <a:lnTo>
                  <a:pt x="7455" y="8981"/>
                </a:lnTo>
                <a:cubicBezTo>
                  <a:pt x="7465" y="9145"/>
                  <a:pt x="7599" y="9270"/>
                  <a:pt x="7762" y="9270"/>
                </a:cubicBezTo>
                <a:cubicBezTo>
                  <a:pt x="7768" y="9270"/>
                  <a:pt x="7774" y="9270"/>
                  <a:pt x="7780" y="9270"/>
                </a:cubicBezTo>
                <a:cubicBezTo>
                  <a:pt x="7951" y="9260"/>
                  <a:pt x="8079" y="9115"/>
                  <a:pt x="8070" y="8945"/>
                </a:cubicBezTo>
                <a:lnTo>
                  <a:pt x="7909" y="6182"/>
                </a:lnTo>
                <a:lnTo>
                  <a:pt x="11519" y="4296"/>
                </a:lnTo>
                <a:lnTo>
                  <a:pt x="17065" y="8649"/>
                </a:lnTo>
                <a:cubicBezTo>
                  <a:pt x="17170" y="8734"/>
                  <a:pt x="17153" y="8899"/>
                  <a:pt x="17035" y="8961"/>
                </a:cubicBezTo>
                <a:lnTo>
                  <a:pt x="8589" y="13373"/>
                </a:lnTo>
                <a:cubicBezTo>
                  <a:pt x="8560" y="13388"/>
                  <a:pt x="8531" y="13394"/>
                  <a:pt x="8502" y="13394"/>
                </a:cubicBezTo>
                <a:cubicBezTo>
                  <a:pt x="8408" y="13394"/>
                  <a:pt x="8324" y="13322"/>
                  <a:pt x="8316" y="13219"/>
                </a:cubicBezTo>
                <a:lnTo>
                  <a:pt x="8145" y="10255"/>
                </a:lnTo>
                <a:cubicBezTo>
                  <a:pt x="8136" y="10091"/>
                  <a:pt x="7998" y="9966"/>
                  <a:pt x="7835" y="9966"/>
                </a:cubicBezTo>
                <a:cubicBezTo>
                  <a:pt x="7829" y="9966"/>
                  <a:pt x="7823" y="9966"/>
                  <a:pt x="7817" y="9966"/>
                </a:cubicBezTo>
                <a:cubicBezTo>
                  <a:pt x="7649" y="9976"/>
                  <a:pt x="7518" y="10121"/>
                  <a:pt x="7527" y="10292"/>
                </a:cubicBezTo>
                <a:lnTo>
                  <a:pt x="7708" y="13396"/>
                </a:lnTo>
                <a:cubicBezTo>
                  <a:pt x="7711" y="13423"/>
                  <a:pt x="7715" y="13452"/>
                  <a:pt x="7728" y="13475"/>
                </a:cubicBezTo>
                <a:cubicBezTo>
                  <a:pt x="7886" y="13833"/>
                  <a:pt x="8191" y="14011"/>
                  <a:pt x="8500" y="14011"/>
                </a:cubicBezTo>
                <a:cubicBezTo>
                  <a:pt x="8628" y="14011"/>
                  <a:pt x="8756" y="13981"/>
                  <a:pt x="8871" y="13919"/>
                </a:cubicBezTo>
                <a:lnTo>
                  <a:pt x="11361" y="12618"/>
                </a:lnTo>
                <a:cubicBezTo>
                  <a:pt x="11703" y="13064"/>
                  <a:pt x="12235" y="13324"/>
                  <a:pt x="12797" y="13324"/>
                </a:cubicBezTo>
                <a:cubicBezTo>
                  <a:pt x="13086" y="13324"/>
                  <a:pt x="13372" y="13255"/>
                  <a:pt x="13628" y="13120"/>
                </a:cubicBezTo>
                <a:lnTo>
                  <a:pt x="13940" y="12959"/>
                </a:lnTo>
                <a:cubicBezTo>
                  <a:pt x="14716" y="12552"/>
                  <a:pt x="15087" y="11645"/>
                  <a:pt x="14821" y="10811"/>
                </a:cubicBezTo>
                <a:lnTo>
                  <a:pt x="17314" y="9506"/>
                </a:lnTo>
                <a:cubicBezTo>
                  <a:pt x="17827" y="9237"/>
                  <a:pt x="17893" y="8527"/>
                  <a:pt x="17436" y="8166"/>
                </a:cubicBezTo>
                <a:lnTo>
                  <a:pt x="17436" y="8166"/>
                </a:lnTo>
                <a:lnTo>
                  <a:pt x="17439" y="8169"/>
                </a:lnTo>
                <a:lnTo>
                  <a:pt x="17439" y="8169"/>
                </a:lnTo>
                <a:lnTo>
                  <a:pt x="10849" y="2992"/>
                </a:lnTo>
                <a:cubicBezTo>
                  <a:pt x="11654" y="2551"/>
                  <a:pt x="12262" y="2216"/>
                  <a:pt x="12659" y="1993"/>
                </a:cubicBezTo>
                <a:cubicBezTo>
                  <a:pt x="13037" y="1783"/>
                  <a:pt x="13168" y="1300"/>
                  <a:pt x="12952" y="925"/>
                </a:cubicBezTo>
                <a:lnTo>
                  <a:pt x="12639" y="386"/>
                </a:lnTo>
                <a:cubicBezTo>
                  <a:pt x="12495" y="139"/>
                  <a:pt x="12233" y="1"/>
                  <a:pt x="119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8" name="Google Shape;2218;p109"/>
          <p:cNvGrpSpPr/>
          <p:nvPr/>
        </p:nvGrpSpPr>
        <p:grpSpPr>
          <a:xfrm>
            <a:off x="7199745" y="2080356"/>
            <a:ext cx="294704" cy="367364"/>
            <a:chOff x="2391659" y="2984504"/>
            <a:chExt cx="353024" cy="440062"/>
          </a:xfrm>
        </p:grpSpPr>
        <p:sp>
          <p:nvSpPr>
            <p:cNvPr id="2219" name="Google Shape;2219;p109"/>
            <p:cNvSpPr/>
            <p:nvPr/>
          </p:nvSpPr>
          <p:spPr>
            <a:xfrm>
              <a:off x="2391659" y="2984504"/>
              <a:ext cx="353024" cy="440062"/>
            </a:xfrm>
            <a:custGeom>
              <a:rect b="b" l="l" r="r" t="t"/>
              <a:pathLst>
                <a:path extrusionOk="0" h="21043" w="16881">
                  <a:moveTo>
                    <a:pt x="6537" y="626"/>
                  </a:moveTo>
                  <a:cubicBezTo>
                    <a:pt x="6782" y="626"/>
                    <a:pt x="7032" y="717"/>
                    <a:pt x="7234" y="920"/>
                  </a:cubicBezTo>
                  <a:cubicBezTo>
                    <a:pt x="7865" y="1550"/>
                    <a:pt x="7418" y="2625"/>
                    <a:pt x="6531" y="2625"/>
                  </a:cubicBezTo>
                  <a:cubicBezTo>
                    <a:pt x="5979" y="2621"/>
                    <a:pt x="5533" y="2178"/>
                    <a:pt x="5533" y="1626"/>
                  </a:cubicBezTo>
                  <a:cubicBezTo>
                    <a:pt x="5533" y="1024"/>
                    <a:pt x="6024" y="626"/>
                    <a:pt x="6537" y="626"/>
                  </a:cubicBezTo>
                  <a:close/>
                  <a:moveTo>
                    <a:pt x="7671" y="2763"/>
                  </a:moveTo>
                  <a:lnTo>
                    <a:pt x="8168" y="3528"/>
                  </a:lnTo>
                  <a:lnTo>
                    <a:pt x="7652" y="3863"/>
                  </a:lnTo>
                  <a:lnTo>
                    <a:pt x="7162" y="3111"/>
                  </a:lnTo>
                  <a:cubicBezTo>
                    <a:pt x="7353" y="3029"/>
                    <a:pt x="7527" y="2910"/>
                    <a:pt x="7671" y="2763"/>
                  </a:cubicBezTo>
                  <a:close/>
                  <a:moveTo>
                    <a:pt x="9193" y="3801"/>
                  </a:moveTo>
                  <a:cubicBezTo>
                    <a:pt x="9268" y="3801"/>
                    <a:pt x="9344" y="3807"/>
                    <a:pt x="9416" y="3824"/>
                  </a:cubicBezTo>
                  <a:cubicBezTo>
                    <a:pt x="9695" y="3883"/>
                    <a:pt x="9938" y="4050"/>
                    <a:pt x="10093" y="4287"/>
                  </a:cubicBezTo>
                  <a:lnTo>
                    <a:pt x="10625" y="5108"/>
                  </a:lnTo>
                  <a:cubicBezTo>
                    <a:pt x="10631" y="5118"/>
                    <a:pt x="10635" y="5128"/>
                    <a:pt x="10631" y="5141"/>
                  </a:cubicBezTo>
                  <a:cubicBezTo>
                    <a:pt x="10628" y="5151"/>
                    <a:pt x="10622" y="5161"/>
                    <a:pt x="10615" y="5167"/>
                  </a:cubicBezTo>
                  <a:lnTo>
                    <a:pt x="8154" y="6761"/>
                  </a:lnTo>
                  <a:cubicBezTo>
                    <a:pt x="8147" y="6766"/>
                    <a:pt x="8140" y="6769"/>
                    <a:pt x="8131" y="6769"/>
                  </a:cubicBezTo>
                  <a:cubicBezTo>
                    <a:pt x="8128" y="6769"/>
                    <a:pt x="8125" y="6768"/>
                    <a:pt x="8122" y="6767"/>
                  </a:cubicBezTo>
                  <a:cubicBezTo>
                    <a:pt x="8112" y="6764"/>
                    <a:pt x="8102" y="6758"/>
                    <a:pt x="8095" y="6748"/>
                  </a:cubicBezTo>
                  <a:lnTo>
                    <a:pt x="7563" y="5926"/>
                  </a:lnTo>
                  <a:cubicBezTo>
                    <a:pt x="7241" y="5434"/>
                    <a:pt x="7382" y="4770"/>
                    <a:pt x="7878" y="4448"/>
                  </a:cubicBezTo>
                  <a:lnTo>
                    <a:pt x="8614" y="3972"/>
                  </a:lnTo>
                  <a:cubicBezTo>
                    <a:pt x="8785" y="3860"/>
                    <a:pt x="8986" y="3801"/>
                    <a:pt x="9193" y="3801"/>
                  </a:cubicBezTo>
                  <a:close/>
                  <a:moveTo>
                    <a:pt x="2628" y="8919"/>
                  </a:moveTo>
                  <a:cubicBezTo>
                    <a:pt x="3335" y="8919"/>
                    <a:pt x="3906" y="9491"/>
                    <a:pt x="3910" y="10197"/>
                  </a:cubicBezTo>
                  <a:cubicBezTo>
                    <a:pt x="3910" y="10713"/>
                    <a:pt x="3598" y="11180"/>
                    <a:pt x="3118" y="11377"/>
                  </a:cubicBezTo>
                  <a:cubicBezTo>
                    <a:pt x="2960" y="11442"/>
                    <a:pt x="2794" y="11474"/>
                    <a:pt x="2630" y="11474"/>
                  </a:cubicBezTo>
                  <a:cubicBezTo>
                    <a:pt x="2298" y="11474"/>
                    <a:pt x="1971" y="11345"/>
                    <a:pt x="1725" y="11101"/>
                  </a:cubicBezTo>
                  <a:cubicBezTo>
                    <a:pt x="1360" y="10736"/>
                    <a:pt x="1252" y="10184"/>
                    <a:pt x="1449" y="9708"/>
                  </a:cubicBezTo>
                  <a:cubicBezTo>
                    <a:pt x="1646" y="9228"/>
                    <a:pt x="2113" y="8919"/>
                    <a:pt x="2628" y="8919"/>
                  </a:cubicBezTo>
                  <a:close/>
                  <a:moveTo>
                    <a:pt x="14216" y="11344"/>
                  </a:moveTo>
                  <a:cubicBezTo>
                    <a:pt x="14252" y="11488"/>
                    <a:pt x="14255" y="11643"/>
                    <a:pt x="14226" y="11791"/>
                  </a:cubicBezTo>
                  <a:cubicBezTo>
                    <a:pt x="14173" y="12044"/>
                    <a:pt x="14019" y="12264"/>
                    <a:pt x="13802" y="12402"/>
                  </a:cubicBezTo>
                  <a:lnTo>
                    <a:pt x="13463" y="12625"/>
                  </a:lnTo>
                  <a:cubicBezTo>
                    <a:pt x="13302" y="12729"/>
                    <a:pt x="13118" y="12781"/>
                    <a:pt x="12935" y="12781"/>
                  </a:cubicBezTo>
                  <a:cubicBezTo>
                    <a:pt x="12719" y="12781"/>
                    <a:pt x="12504" y="12710"/>
                    <a:pt x="12327" y="12569"/>
                  </a:cubicBezTo>
                  <a:lnTo>
                    <a:pt x="13243" y="11971"/>
                  </a:lnTo>
                  <a:lnTo>
                    <a:pt x="14216" y="11344"/>
                  </a:lnTo>
                  <a:close/>
                  <a:moveTo>
                    <a:pt x="3749" y="11725"/>
                  </a:moveTo>
                  <a:lnTo>
                    <a:pt x="4238" y="12691"/>
                  </a:lnTo>
                  <a:cubicBezTo>
                    <a:pt x="4038" y="12743"/>
                    <a:pt x="3851" y="12839"/>
                    <a:pt x="3690" y="12970"/>
                  </a:cubicBezTo>
                  <a:lnTo>
                    <a:pt x="3197" y="12004"/>
                  </a:lnTo>
                  <a:cubicBezTo>
                    <a:pt x="3394" y="11942"/>
                    <a:pt x="3581" y="11846"/>
                    <a:pt x="3749" y="11725"/>
                  </a:cubicBezTo>
                  <a:close/>
                  <a:moveTo>
                    <a:pt x="4626" y="13256"/>
                  </a:moveTo>
                  <a:cubicBezTo>
                    <a:pt x="5109" y="13256"/>
                    <a:pt x="5503" y="13647"/>
                    <a:pt x="5503" y="14133"/>
                  </a:cubicBezTo>
                  <a:cubicBezTo>
                    <a:pt x="5503" y="14661"/>
                    <a:pt x="5071" y="15011"/>
                    <a:pt x="4621" y="15011"/>
                  </a:cubicBezTo>
                  <a:cubicBezTo>
                    <a:pt x="4404" y="15011"/>
                    <a:pt x="4184" y="14931"/>
                    <a:pt x="4005" y="14751"/>
                  </a:cubicBezTo>
                  <a:cubicBezTo>
                    <a:pt x="3453" y="14199"/>
                    <a:pt x="3844" y="13256"/>
                    <a:pt x="4626" y="13256"/>
                  </a:cubicBezTo>
                  <a:close/>
                  <a:moveTo>
                    <a:pt x="4928" y="15602"/>
                  </a:moveTo>
                  <a:lnTo>
                    <a:pt x="4928" y="16403"/>
                  </a:lnTo>
                  <a:lnTo>
                    <a:pt x="4314" y="16403"/>
                  </a:lnTo>
                  <a:lnTo>
                    <a:pt x="4314" y="15602"/>
                  </a:lnTo>
                  <a:cubicBezTo>
                    <a:pt x="4414" y="15623"/>
                    <a:pt x="4517" y="15634"/>
                    <a:pt x="4620" y="15634"/>
                  </a:cubicBezTo>
                  <a:cubicBezTo>
                    <a:pt x="4723" y="15634"/>
                    <a:pt x="4826" y="15623"/>
                    <a:pt x="4928" y="15602"/>
                  </a:cubicBezTo>
                  <a:close/>
                  <a:moveTo>
                    <a:pt x="5441" y="17018"/>
                  </a:moveTo>
                  <a:lnTo>
                    <a:pt x="5628" y="17553"/>
                  </a:lnTo>
                  <a:lnTo>
                    <a:pt x="3624" y="17553"/>
                  </a:lnTo>
                  <a:lnTo>
                    <a:pt x="3811" y="17018"/>
                  </a:lnTo>
                  <a:close/>
                  <a:moveTo>
                    <a:pt x="6531" y="0"/>
                  </a:moveTo>
                  <a:cubicBezTo>
                    <a:pt x="6483" y="0"/>
                    <a:pt x="6435" y="2"/>
                    <a:pt x="6387" y="6"/>
                  </a:cubicBezTo>
                  <a:cubicBezTo>
                    <a:pt x="5201" y="108"/>
                    <a:pt x="4531" y="1412"/>
                    <a:pt x="5135" y="2437"/>
                  </a:cubicBezTo>
                  <a:lnTo>
                    <a:pt x="2467" y="8302"/>
                  </a:lnTo>
                  <a:cubicBezTo>
                    <a:pt x="1469" y="8384"/>
                    <a:pt x="710" y="9228"/>
                    <a:pt x="733" y="10230"/>
                  </a:cubicBezTo>
                  <a:cubicBezTo>
                    <a:pt x="753" y="11229"/>
                    <a:pt x="1551" y="12040"/>
                    <a:pt x="2550" y="12083"/>
                  </a:cubicBezTo>
                  <a:lnTo>
                    <a:pt x="3269" y="13499"/>
                  </a:lnTo>
                  <a:cubicBezTo>
                    <a:pt x="2977" y="14123"/>
                    <a:pt x="3154" y="14869"/>
                    <a:pt x="3699" y="15296"/>
                  </a:cubicBezTo>
                  <a:lnTo>
                    <a:pt x="3699" y="16397"/>
                  </a:lnTo>
                  <a:cubicBezTo>
                    <a:pt x="3496" y="16439"/>
                    <a:pt x="3328" y="16584"/>
                    <a:pt x="3259" y="16781"/>
                  </a:cubicBezTo>
                  <a:lnTo>
                    <a:pt x="2888" y="17839"/>
                  </a:lnTo>
                  <a:lnTo>
                    <a:pt x="1610" y="17839"/>
                  </a:lnTo>
                  <a:cubicBezTo>
                    <a:pt x="720" y="17839"/>
                    <a:pt x="0" y="18558"/>
                    <a:pt x="0" y="19449"/>
                  </a:cubicBezTo>
                  <a:lnTo>
                    <a:pt x="0" y="20526"/>
                  </a:lnTo>
                  <a:cubicBezTo>
                    <a:pt x="0" y="20812"/>
                    <a:pt x="230" y="21042"/>
                    <a:pt x="516" y="21042"/>
                  </a:cubicBezTo>
                  <a:lnTo>
                    <a:pt x="8726" y="21042"/>
                  </a:lnTo>
                  <a:cubicBezTo>
                    <a:pt x="9009" y="21042"/>
                    <a:pt x="9242" y="20812"/>
                    <a:pt x="9242" y="20526"/>
                  </a:cubicBezTo>
                  <a:lnTo>
                    <a:pt x="9242" y="19455"/>
                  </a:lnTo>
                  <a:cubicBezTo>
                    <a:pt x="9242" y="18972"/>
                    <a:pt x="9022" y="18512"/>
                    <a:pt x="8647" y="18210"/>
                  </a:cubicBezTo>
                  <a:cubicBezTo>
                    <a:pt x="8588" y="18160"/>
                    <a:pt x="8515" y="18134"/>
                    <a:pt x="8443" y="18134"/>
                  </a:cubicBezTo>
                  <a:cubicBezTo>
                    <a:pt x="8374" y="18134"/>
                    <a:pt x="8306" y="18157"/>
                    <a:pt x="8250" y="18204"/>
                  </a:cubicBezTo>
                  <a:cubicBezTo>
                    <a:pt x="8099" y="18328"/>
                    <a:pt x="8099" y="18558"/>
                    <a:pt x="8253" y="18680"/>
                  </a:cubicBezTo>
                  <a:cubicBezTo>
                    <a:pt x="8486" y="18870"/>
                    <a:pt x="8624" y="19153"/>
                    <a:pt x="8624" y="19455"/>
                  </a:cubicBezTo>
                  <a:lnTo>
                    <a:pt x="8624" y="20428"/>
                  </a:lnTo>
                  <a:lnTo>
                    <a:pt x="618" y="20428"/>
                  </a:lnTo>
                  <a:lnTo>
                    <a:pt x="618" y="19449"/>
                  </a:lnTo>
                  <a:cubicBezTo>
                    <a:pt x="615" y="18902"/>
                    <a:pt x="1058" y="18457"/>
                    <a:pt x="1604" y="18457"/>
                  </a:cubicBezTo>
                  <a:cubicBezTo>
                    <a:pt x="1606" y="18457"/>
                    <a:pt x="1608" y="18457"/>
                    <a:pt x="1610" y="18457"/>
                  </a:cubicBezTo>
                  <a:lnTo>
                    <a:pt x="2967" y="18457"/>
                  </a:lnTo>
                  <a:cubicBezTo>
                    <a:pt x="3177" y="18453"/>
                    <a:pt x="3364" y="18322"/>
                    <a:pt x="3443" y="18128"/>
                  </a:cubicBezTo>
                  <a:lnTo>
                    <a:pt x="5825" y="18128"/>
                  </a:lnTo>
                  <a:cubicBezTo>
                    <a:pt x="5901" y="18322"/>
                    <a:pt x="6091" y="18453"/>
                    <a:pt x="6301" y="18457"/>
                  </a:cubicBezTo>
                  <a:lnTo>
                    <a:pt x="7162" y="18457"/>
                  </a:lnTo>
                  <a:cubicBezTo>
                    <a:pt x="7323" y="18457"/>
                    <a:pt x="7458" y="18342"/>
                    <a:pt x="7481" y="18187"/>
                  </a:cubicBezTo>
                  <a:cubicBezTo>
                    <a:pt x="7504" y="18003"/>
                    <a:pt x="7359" y="17839"/>
                    <a:pt x="7175" y="17839"/>
                  </a:cubicBezTo>
                  <a:lnTo>
                    <a:pt x="6354" y="17839"/>
                  </a:lnTo>
                  <a:lnTo>
                    <a:pt x="5983" y="16784"/>
                  </a:lnTo>
                  <a:cubicBezTo>
                    <a:pt x="5914" y="16590"/>
                    <a:pt x="5746" y="16446"/>
                    <a:pt x="5546" y="16403"/>
                  </a:cubicBezTo>
                  <a:lnTo>
                    <a:pt x="5546" y="15299"/>
                  </a:lnTo>
                  <a:cubicBezTo>
                    <a:pt x="6002" y="14938"/>
                    <a:pt x="6209" y="14347"/>
                    <a:pt x="6071" y="13778"/>
                  </a:cubicBezTo>
                  <a:cubicBezTo>
                    <a:pt x="5937" y="13213"/>
                    <a:pt x="5483" y="12776"/>
                    <a:pt x="4915" y="12665"/>
                  </a:cubicBezTo>
                  <a:lnTo>
                    <a:pt x="4196" y="11249"/>
                  </a:lnTo>
                  <a:cubicBezTo>
                    <a:pt x="4642" y="10585"/>
                    <a:pt x="4623" y="9714"/>
                    <a:pt x="4150" y="9070"/>
                  </a:cubicBezTo>
                  <a:lnTo>
                    <a:pt x="4991" y="7221"/>
                  </a:lnTo>
                  <a:cubicBezTo>
                    <a:pt x="5060" y="7076"/>
                    <a:pt x="5010" y="6905"/>
                    <a:pt x="4879" y="6820"/>
                  </a:cubicBezTo>
                  <a:cubicBezTo>
                    <a:pt x="4828" y="6788"/>
                    <a:pt x="4771" y="6773"/>
                    <a:pt x="4716" y="6773"/>
                  </a:cubicBezTo>
                  <a:cubicBezTo>
                    <a:pt x="4599" y="6773"/>
                    <a:pt x="4487" y="6839"/>
                    <a:pt x="4435" y="6955"/>
                  </a:cubicBezTo>
                  <a:lnTo>
                    <a:pt x="3676" y="8620"/>
                  </a:lnTo>
                  <a:cubicBezTo>
                    <a:pt x="3506" y="8502"/>
                    <a:pt x="3315" y="8417"/>
                    <a:pt x="3118" y="8364"/>
                  </a:cubicBezTo>
                  <a:lnTo>
                    <a:pt x="5589" y="2933"/>
                  </a:lnTo>
                  <a:cubicBezTo>
                    <a:pt x="5756" y="3052"/>
                    <a:pt x="5947" y="3140"/>
                    <a:pt x="6150" y="3186"/>
                  </a:cubicBezTo>
                  <a:lnTo>
                    <a:pt x="4987" y="5742"/>
                  </a:lnTo>
                  <a:cubicBezTo>
                    <a:pt x="4922" y="5887"/>
                    <a:pt x="4974" y="6061"/>
                    <a:pt x="5112" y="6146"/>
                  </a:cubicBezTo>
                  <a:cubicBezTo>
                    <a:pt x="5159" y="6173"/>
                    <a:pt x="5210" y="6186"/>
                    <a:pt x="5261" y="6186"/>
                  </a:cubicBezTo>
                  <a:cubicBezTo>
                    <a:pt x="5377" y="6186"/>
                    <a:pt x="5490" y="6120"/>
                    <a:pt x="5543" y="6005"/>
                  </a:cubicBezTo>
                  <a:lnTo>
                    <a:pt x="6683" y="3502"/>
                  </a:lnTo>
                  <a:lnTo>
                    <a:pt x="7169" y="4251"/>
                  </a:lnTo>
                  <a:cubicBezTo>
                    <a:pt x="6962" y="4494"/>
                    <a:pt x="6827" y="4793"/>
                    <a:pt x="6784" y="5112"/>
                  </a:cubicBezTo>
                  <a:cubicBezTo>
                    <a:pt x="6732" y="5522"/>
                    <a:pt x="6827" y="5936"/>
                    <a:pt x="7054" y="6281"/>
                  </a:cubicBezTo>
                  <a:lnTo>
                    <a:pt x="7573" y="7080"/>
                  </a:lnTo>
                  <a:cubicBezTo>
                    <a:pt x="7696" y="7271"/>
                    <a:pt x="7907" y="7380"/>
                    <a:pt x="8126" y="7380"/>
                  </a:cubicBezTo>
                  <a:cubicBezTo>
                    <a:pt x="8192" y="7380"/>
                    <a:pt x="8259" y="7370"/>
                    <a:pt x="8325" y="7349"/>
                  </a:cubicBezTo>
                  <a:lnTo>
                    <a:pt x="8624" y="7809"/>
                  </a:lnTo>
                  <a:lnTo>
                    <a:pt x="8351" y="8643"/>
                  </a:lnTo>
                  <a:cubicBezTo>
                    <a:pt x="8204" y="9100"/>
                    <a:pt x="8112" y="9570"/>
                    <a:pt x="8079" y="10046"/>
                  </a:cubicBezTo>
                  <a:cubicBezTo>
                    <a:pt x="8066" y="10217"/>
                    <a:pt x="8197" y="10365"/>
                    <a:pt x="8365" y="10375"/>
                  </a:cubicBezTo>
                  <a:lnTo>
                    <a:pt x="8388" y="10375"/>
                  </a:lnTo>
                  <a:cubicBezTo>
                    <a:pt x="8549" y="10375"/>
                    <a:pt x="8683" y="10250"/>
                    <a:pt x="8693" y="10089"/>
                  </a:cubicBezTo>
                  <a:cubicBezTo>
                    <a:pt x="8723" y="9662"/>
                    <a:pt x="8805" y="9241"/>
                    <a:pt x="8940" y="8837"/>
                  </a:cubicBezTo>
                  <a:lnTo>
                    <a:pt x="9258" y="7861"/>
                  </a:lnTo>
                  <a:cubicBezTo>
                    <a:pt x="9288" y="7773"/>
                    <a:pt x="9275" y="7674"/>
                    <a:pt x="9222" y="7595"/>
                  </a:cubicBezTo>
                  <a:lnTo>
                    <a:pt x="8857" y="7030"/>
                  </a:lnTo>
                  <a:lnTo>
                    <a:pt x="10572" y="5920"/>
                  </a:lnTo>
                  <a:lnTo>
                    <a:pt x="10940" y="6485"/>
                  </a:lnTo>
                  <a:cubicBezTo>
                    <a:pt x="10990" y="6560"/>
                    <a:pt x="11072" y="6613"/>
                    <a:pt x="11167" y="6623"/>
                  </a:cubicBezTo>
                  <a:lnTo>
                    <a:pt x="12185" y="6728"/>
                  </a:lnTo>
                  <a:cubicBezTo>
                    <a:pt x="13736" y="6886"/>
                    <a:pt x="15129" y="7737"/>
                    <a:pt x="15977" y="9047"/>
                  </a:cubicBezTo>
                  <a:lnTo>
                    <a:pt x="16164" y="9337"/>
                  </a:lnTo>
                  <a:lnTo>
                    <a:pt x="9698" y="13532"/>
                  </a:lnTo>
                  <a:lnTo>
                    <a:pt x="9511" y="13239"/>
                  </a:lnTo>
                  <a:cubicBezTo>
                    <a:pt x="9133" y="12658"/>
                    <a:pt x="8877" y="12007"/>
                    <a:pt x="8759" y="11327"/>
                  </a:cubicBezTo>
                  <a:cubicBezTo>
                    <a:pt x="8732" y="11174"/>
                    <a:pt x="8600" y="11071"/>
                    <a:pt x="8456" y="11071"/>
                  </a:cubicBezTo>
                  <a:cubicBezTo>
                    <a:pt x="8427" y="11071"/>
                    <a:pt x="8397" y="11075"/>
                    <a:pt x="8368" y="11084"/>
                  </a:cubicBezTo>
                  <a:cubicBezTo>
                    <a:pt x="8217" y="11134"/>
                    <a:pt x="8125" y="11288"/>
                    <a:pt x="8154" y="11446"/>
                  </a:cubicBezTo>
                  <a:cubicBezTo>
                    <a:pt x="8289" y="12205"/>
                    <a:pt x="8575" y="12931"/>
                    <a:pt x="8995" y="13575"/>
                  </a:cubicBezTo>
                  <a:lnTo>
                    <a:pt x="9206" y="13900"/>
                  </a:lnTo>
                  <a:cubicBezTo>
                    <a:pt x="9308" y="14067"/>
                    <a:pt x="9488" y="14169"/>
                    <a:pt x="9685" y="14169"/>
                  </a:cubicBezTo>
                  <a:cubicBezTo>
                    <a:pt x="9794" y="14169"/>
                    <a:pt x="9899" y="14136"/>
                    <a:pt x="9991" y="14077"/>
                  </a:cubicBezTo>
                  <a:lnTo>
                    <a:pt x="11788" y="12911"/>
                  </a:lnTo>
                  <a:cubicBezTo>
                    <a:pt x="12097" y="13228"/>
                    <a:pt x="12512" y="13392"/>
                    <a:pt x="12931" y="13392"/>
                  </a:cubicBezTo>
                  <a:cubicBezTo>
                    <a:pt x="13230" y="13392"/>
                    <a:pt x="13530" y="13308"/>
                    <a:pt x="13795" y="13138"/>
                  </a:cubicBezTo>
                  <a:lnTo>
                    <a:pt x="14111" y="12931"/>
                  </a:lnTo>
                  <a:cubicBezTo>
                    <a:pt x="14442" y="12720"/>
                    <a:pt x="14686" y="12398"/>
                    <a:pt x="14797" y="12021"/>
                  </a:cubicBezTo>
                  <a:cubicBezTo>
                    <a:pt x="14896" y="11682"/>
                    <a:pt x="14876" y="11321"/>
                    <a:pt x="14745" y="10992"/>
                  </a:cubicBezTo>
                  <a:lnTo>
                    <a:pt x="16545" y="9826"/>
                  </a:lnTo>
                  <a:cubicBezTo>
                    <a:pt x="16805" y="9655"/>
                    <a:pt x="16880" y="9307"/>
                    <a:pt x="16709" y="9044"/>
                  </a:cubicBezTo>
                  <a:lnTo>
                    <a:pt x="16492" y="8709"/>
                  </a:lnTo>
                  <a:cubicBezTo>
                    <a:pt x="15546" y="7244"/>
                    <a:pt x="13986" y="6288"/>
                    <a:pt x="12251" y="6114"/>
                  </a:cubicBezTo>
                  <a:lnTo>
                    <a:pt x="11374" y="6022"/>
                  </a:lnTo>
                  <a:lnTo>
                    <a:pt x="11075" y="5562"/>
                  </a:lnTo>
                  <a:cubicBezTo>
                    <a:pt x="11187" y="5437"/>
                    <a:pt x="11246" y="5279"/>
                    <a:pt x="11246" y="5118"/>
                  </a:cubicBezTo>
                  <a:cubicBezTo>
                    <a:pt x="11243" y="4987"/>
                    <a:pt x="11203" y="4862"/>
                    <a:pt x="11131" y="4754"/>
                  </a:cubicBezTo>
                  <a:lnTo>
                    <a:pt x="10605" y="3942"/>
                  </a:lnTo>
                  <a:cubicBezTo>
                    <a:pt x="10289" y="3454"/>
                    <a:pt x="9749" y="3172"/>
                    <a:pt x="9188" y="3172"/>
                  </a:cubicBezTo>
                  <a:cubicBezTo>
                    <a:pt x="9032" y="3172"/>
                    <a:pt x="8874" y="3194"/>
                    <a:pt x="8719" y="3239"/>
                  </a:cubicBezTo>
                  <a:lnTo>
                    <a:pt x="8036" y="2184"/>
                  </a:lnTo>
                  <a:cubicBezTo>
                    <a:pt x="8439" y="1119"/>
                    <a:pt x="7640" y="0"/>
                    <a:pt x="6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09"/>
            <p:cNvSpPr/>
            <p:nvPr/>
          </p:nvSpPr>
          <p:spPr>
            <a:xfrm>
              <a:off x="2522132" y="3010540"/>
              <a:ext cx="12987" cy="15308"/>
            </a:xfrm>
            <a:custGeom>
              <a:rect b="b" l="l" r="r" t="t"/>
              <a:pathLst>
                <a:path extrusionOk="0" h="732" w="621">
                  <a:moveTo>
                    <a:pt x="313" y="1"/>
                  </a:moveTo>
                  <a:cubicBezTo>
                    <a:pt x="145" y="1"/>
                    <a:pt x="3" y="138"/>
                    <a:pt x="3" y="309"/>
                  </a:cubicBezTo>
                  <a:lnTo>
                    <a:pt x="3" y="410"/>
                  </a:lnTo>
                  <a:cubicBezTo>
                    <a:pt x="0" y="568"/>
                    <a:pt x="115" y="703"/>
                    <a:pt x="273" y="729"/>
                  </a:cubicBezTo>
                  <a:cubicBezTo>
                    <a:pt x="286" y="731"/>
                    <a:pt x="299" y="732"/>
                    <a:pt x="311" y="732"/>
                  </a:cubicBezTo>
                  <a:cubicBezTo>
                    <a:pt x="479" y="732"/>
                    <a:pt x="618" y="595"/>
                    <a:pt x="621" y="424"/>
                  </a:cubicBezTo>
                  <a:lnTo>
                    <a:pt x="621" y="322"/>
                  </a:lnTo>
                  <a:cubicBezTo>
                    <a:pt x="621" y="164"/>
                    <a:pt x="506" y="26"/>
                    <a:pt x="352" y="3"/>
                  </a:cubicBezTo>
                  <a:cubicBezTo>
                    <a:pt x="339" y="1"/>
                    <a:pt x="326" y="1"/>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09"/>
            <p:cNvSpPr/>
            <p:nvPr/>
          </p:nvSpPr>
          <p:spPr>
            <a:xfrm>
              <a:off x="2440573" y="3189593"/>
              <a:ext cx="13008" cy="16395"/>
            </a:xfrm>
            <a:custGeom>
              <a:rect b="b" l="l" r="r" t="t"/>
              <a:pathLst>
                <a:path extrusionOk="0" h="784" w="622">
                  <a:moveTo>
                    <a:pt x="309" y="0"/>
                  </a:moveTo>
                  <a:cubicBezTo>
                    <a:pt x="142" y="0"/>
                    <a:pt x="4" y="134"/>
                    <a:pt x="4" y="308"/>
                  </a:cubicBezTo>
                  <a:lnTo>
                    <a:pt x="4" y="466"/>
                  </a:lnTo>
                  <a:cubicBezTo>
                    <a:pt x="0" y="624"/>
                    <a:pt x="115" y="758"/>
                    <a:pt x="273" y="781"/>
                  </a:cubicBezTo>
                  <a:cubicBezTo>
                    <a:pt x="286" y="783"/>
                    <a:pt x="299" y="784"/>
                    <a:pt x="312" y="784"/>
                  </a:cubicBezTo>
                  <a:cubicBezTo>
                    <a:pt x="479" y="784"/>
                    <a:pt x="618" y="647"/>
                    <a:pt x="618" y="476"/>
                  </a:cubicBezTo>
                  <a:lnTo>
                    <a:pt x="618" y="318"/>
                  </a:lnTo>
                  <a:cubicBezTo>
                    <a:pt x="621" y="160"/>
                    <a:pt x="506" y="26"/>
                    <a:pt x="349" y="3"/>
                  </a:cubicBezTo>
                  <a:cubicBezTo>
                    <a:pt x="335" y="1"/>
                    <a:pt x="322" y="0"/>
                    <a:pt x="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 name="Google Shape;2222;p109"/>
          <p:cNvGrpSpPr/>
          <p:nvPr/>
        </p:nvGrpSpPr>
        <p:grpSpPr>
          <a:xfrm>
            <a:off x="7783256" y="2080513"/>
            <a:ext cx="353677" cy="367206"/>
            <a:chOff x="2897992" y="2987286"/>
            <a:chExt cx="423666" cy="439874"/>
          </a:xfrm>
        </p:grpSpPr>
        <p:sp>
          <p:nvSpPr>
            <p:cNvPr id="2223" name="Google Shape;2223;p109"/>
            <p:cNvSpPr/>
            <p:nvPr/>
          </p:nvSpPr>
          <p:spPr>
            <a:xfrm>
              <a:off x="2897992" y="2987286"/>
              <a:ext cx="423666" cy="439874"/>
            </a:xfrm>
            <a:custGeom>
              <a:rect b="b" l="l" r="r" t="t"/>
              <a:pathLst>
                <a:path extrusionOk="0" h="21034" w="20259">
                  <a:moveTo>
                    <a:pt x="10291" y="612"/>
                  </a:moveTo>
                  <a:cubicBezTo>
                    <a:pt x="10317" y="612"/>
                    <a:pt x="10343" y="616"/>
                    <a:pt x="10366" y="619"/>
                  </a:cubicBezTo>
                  <a:cubicBezTo>
                    <a:pt x="10507" y="639"/>
                    <a:pt x="10636" y="714"/>
                    <a:pt x="10724" y="829"/>
                  </a:cubicBezTo>
                  <a:lnTo>
                    <a:pt x="10820" y="957"/>
                  </a:lnTo>
                  <a:lnTo>
                    <a:pt x="9959" y="1608"/>
                  </a:lnTo>
                  <a:lnTo>
                    <a:pt x="9860" y="1480"/>
                  </a:lnTo>
                  <a:cubicBezTo>
                    <a:pt x="9775" y="1365"/>
                    <a:pt x="9735" y="1220"/>
                    <a:pt x="9755" y="1079"/>
                  </a:cubicBezTo>
                  <a:lnTo>
                    <a:pt x="9758" y="1079"/>
                  </a:lnTo>
                  <a:cubicBezTo>
                    <a:pt x="9794" y="813"/>
                    <a:pt x="10021" y="616"/>
                    <a:pt x="10291" y="612"/>
                  </a:cubicBezTo>
                  <a:close/>
                  <a:moveTo>
                    <a:pt x="11774" y="1107"/>
                  </a:moveTo>
                  <a:cubicBezTo>
                    <a:pt x="11879" y="1107"/>
                    <a:pt x="11982" y="1149"/>
                    <a:pt x="12058" y="1230"/>
                  </a:cubicBezTo>
                  <a:lnTo>
                    <a:pt x="13346" y="2636"/>
                  </a:lnTo>
                  <a:lnTo>
                    <a:pt x="10885" y="4496"/>
                  </a:lnTo>
                  <a:lnTo>
                    <a:pt x="9886" y="2873"/>
                  </a:lnTo>
                  <a:cubicBezTo>
                    <a:pt x="9781" y="2705"/>
                    <a:pt x="9824" y="2482"/>
                    <a:pt x="9982" y="2363"/>
                  </a:cubicBezTo>
                  <a:lnTo>
                    <a:pt x="11542" y="1184"/>
                  </a:lnTo>
                  <a:cubicBezTo>
                    <a:pt x="11611" y="1132"/>
                    <a:pt x="11693" y="1107"/>
                    <a:pt x="11774" y="1107"/>
                  </a:cubicBezTo>
                  <a:close/>
                  <a:moveTo>
                    <a:pt x="9542" y="3490"/>
                  </a:moveTo>
                  <a:lnTo>
                    <a:pt x="9952" y="4157"/>
                  </a:lnTo>
                  <a:lnTo>
                    <a:pt x="7902" y="5626"/>
                  </a:lnTo>
                  <a:cubicBezTo>
                    <a:pt x="7794" y="5386"/>
                    <a:pt x="7639" y="5169"/>
                    <a:pt x="7446" y="4992"/>
                  </a:cubicBezTo>
                  <a:lnTo>
                    <a:pt x="9542" y="3490"/>
                  </a:lnTo>
                  <a:close/>
                  <a:moveTo>
                    <a:pt x="6142" y="5094"/>
                  </a:moveTo>
                  <a:cubicBezTo>
                    <a:pt x="6310" y="5094"/>
                    <a:pt x="6479" y="5126"/>
                    <a:pt x="6641" y="5192"/>
                  </a:cubicBezTo>
                  <a:cubicBezTo>
                    <a:pt x="7133" y="5396"/>
                    <a:pt x="7452" y="5875"/>
                    <a:pt x="7452" y="6404"/>
                  </a:cubicBezTo>
                  <a:cubicBezTo>
                    <a:pt x="7449" y="7127"/>
                    <a:pt x="6864" y="7712"/>
                    <a:pt x="6145" y="7715"/>
                  </a:cubicBezTo>
                  <a:lnTo>
                    <a:pt x="6141" y="7715"/>
                  </a:lnTo>
                  <a:cubicBezTo>
                    <a:pt x="5612" y="7715"/>
                    <a:pt x="5133" y="7397"/>
                    <a:pt x="4929" y="6907"/>
                  </a:cubicBezTo>
                  <a:cubicBezTo>
                    <a:pt x="4725" y="6418"/>
                    <a:pt x="4840" y="5852"/>
                    <a:pt x="5215" y="5478"/>
                  </a:cubicBezTo>
                  <a:cubicBezTo>
                    <a:pt x="5466" y="5227"/>
                    <a:pt x="5801" y="5094"/>
                    <a:pt x="6142" y="5094"/>
                  </a:cubicBezTo>
                  <a:close/>
                  <a:moveTo>
                    <a:pt x="4384" y="7183"/>
                  </a:moveTo>
                  <a:cubicBezTo>
                    <a:pt x="4489" y="7423"/>
                    <a:pt x="4643" y="7640"/>
                    <a:pt x="4837" y="7817"/>
                  </a:cubicBezTo>
                  <a:lnTo>
                    <a:pt x="3717" y="8619"/>
                  </a:lnTo>
                  <a:lnTo>
                    <a:pt x="3296" y="7962"/>
                  </a:lnTo>
                  <a:lnTo>
                    <a:pt x="4384" y="7183"/>
                  </a:lnTo>
                  <a:close/>
                  <a:moveTo>
                    <a:pt x="16750" y="8116"/>
                  </a:moveTo>
                  <a:lnTo>
                    <a:pt x="16759" y="8129"/>
                  </a:lnTo>
                  <a:cubicBezTo>
                    <a:pt x="17134" y="8622"/>
                    <a:pt x="17035" y="9325"/>
                    <a:pt x="16543" y="9700"/>
                  </a:cubicBezTo>
                  <a:cubicBezTo>
                    <a:pt x="16341" y="9851"/>
                    <a:pt x="16105" y="9925"/>
                    <a:pt x="15870" y="9925"/>
                  </a:cubicBezTo>
                  <a:cubicBezTo>
                    <a:pt x="15531" y="9925"/>
                    <a:pt x="15195" y="9771"/>
                    <a:pt x="14975" y="9479"/>
                  </a:cubicBezTo>
                  <a:lnTo>
                    <a:pt x="14962" y="9466"/>
                  </a:lnTo>
                  <a:lnTo>
                    <a:pt x="15409" y="9131"/>
                  </a:lnTo>
                  <a:lnTo>
                    <a:pt x="16750" y="8116"/>
                  </a:lnTo>
                  <a:close/>
                  <a:moveTo>
                    <a:pt x="2793" y="8320"/>
                  </a:moveTo>
                  <a:lnTo>
                    <a:pt x="3214" y="8977"/>
                  </a:lnTo>
                  <a:lnTo>
                    <a:pt x="1223" y="10403"/>
                  </a:lnTo>
                  <a:cubicBezTo>
                    <a:pt x="1201" y="10418"/>
                    <a:pt x="1176" y="10425"/>
                    <a:pt x="1151" y="10425"/>
                  </a:cubicBezTo>
                  <a:cubicBezTo>
                    <a:pt x="1111" y="10425"/>
                    <a:pt x="1072" y="10407"/>
                    <a:pt x="1046" y="10373"/>
                  </a:cubicBezTo>
                  <a:lnTo>
                    <a:pt x="740" y="9943"/>
                  </a:lnTo>
                  <a:cubicBezTo>
                    <a:pt x="701" y="9887"/>
                    <a:pt x="714" y="9808"/>
                    <a:pt x="770" y="9769"/>
                  </a:cubicBezTo>
                  <a:lnTo>
                    <a:pt x="2793" y="8320"/>
                  </a:lnTo>
                  <a:close/>
                  <a:moveTo>
                    <a:pt x="6549" y="16063"/>
                  </a:moveTo>
                  <a:lnTo>
                    <a:pt x="6549" y="17092"/>
                  </a:lnTo>
                  <a:lnTo>
                    <a:pt x="5767" y="17092"/>
                  </a:lnTo>
                  <a:lnTo>
                    <a:pt x="5767" y="16063"/>
                  </a:lnTo>
                  <a:close/>
                  <a:moveTo>
                    <a:pt x="6549" y="17706"/>
                  </a:moveTo>
                  <a:lnTo>
                    <a:pt x="6549" y="18445"/>
                  </a:lnTo>
                  <a:lnTo>
                    <a:pt x="5767" y="18445"/>
                  </a:lnTo>
                  <a:lnTo>
                    <a:pt x="5767" y="17706"/>
                  </a:lnTo>
                  <a:close/>
                  <a:moveTo>
                    <a:pt x="10291" y="0"/>
                  </a:moveTo>
                  <a:cubicBezTo>
                    <a:pt x="10048" y="0"/>
                    <a:pt x="9803" y="77"/>
                    <a:pt x="9594" y="235"/>
                  </a:cubicBezTo>
                  <a:cubicBezTo>
                    <a:pt x="9085" y="619"/>
                    <a:pt x="8983" y="1342"/>
                    <a:pt x="9367" y="1851"/>
                  </a:cubicBezTo>
                  <a:lnTo>
                    <a:pt x="9476" y="1996"/>
                  </a:lnTo>
                  <a:cubicBezTo>
                    <a:pt x="9239" y="2252"/>
                    <a:pt x="9154" y="2613"/>
                    <a:pt x="9249" y="2948"/>
                  </a:cubicBezTo>
                  <a:lnTo>
                    <a:pt x="6894" y="4634"/>
                  </a:lnTo>
                  <a:cubicBezTo>
                    <a:pt x="6661" y="4535"/>
                    <a:pt x="6413" y="4482"/>
                    <a:pt x="6164" y="4482"/>
                  </a:cubicBezTo>
                  <a:cubicBezTo>
                    <a:pt x="6156" y="4482"/>
                    <a:pt x="6149" y="4482"/>
                    <a:pt x="6141" y="4483"/>
                  </a:cubicBezTo>
                  <a:cubicBezTo>
                    <a:pt x="5077" y="4483"/>
                    <a:pt x="4216" y="5343"/>
                    <a:pt x="4216" y="6408"/>
                  </a:cubicBezTo>
                  <a:cubicBezTo>
                    <a:pt x="4216" y="6454"/>
                    <a:pt x="4219" y="6500"/>
                    <a:pt x="4223" y="6546"/>
                  </a:cubicBezTo>
                  <a:lnTo>
                    <a:pt x="412" y="9269"/>
                  </a:lnTo>
                  <a:cubicBezTo>
                    <a:pt x="77" y="9506"/>
                    <a:pt x="1" y="9969"/>
                    <a:pt x="241" y="10304"/>
                  </a:cubicBezTo>
                  <a:lnTo>
                    <a:pt x="546" y="10731"/>
                  </a:lnTo>
                  <a:cubicBezTo>
                    <a:pt x="692" y="10935"/>
                    <a:pt x="919" y="11043"/>
                    <a:pt x="1151" y="11043"/>
                  </a:cubicBezTo>
                  <a:cubicBezTo>
                    <a:pt x="1299" y="11043"/>
                    <a:pt x="1450" y="10998"/>
                    <a:pt x="1581" y="10905"/>
                  </a:cubicBezTo>
                  <a:lnTo>
                    <a:pt x="5149" y="8362"/>
                  </a:lnTo>
                  <a:lnTo>
                    <a:pt x="5149" y="12298"/>
                  </a:lnTo>
                  <a:cubicBezTo>
                    <a:pt x="5139" y="12464"/>
                    <a:pt x="5271" y="12607"/>
                    <a:pt x="5439" y="12607"/>
                  </a:cubicBezTo>
                  <a:cubicBezTo>
                    <a:pt x="5441" y="12607"/>
                    <a:pt x="5443" y="12607"/>
                    <a:pt x="5445" y="12607"/>
                  </a:cubicBezTo>
                  <a:cubicBezTo>
                    <a:pt x="5612" y="12607"/>
                    <a:pt x="5763" y="12298"/>
                    <a:pt x="5763" y="12298"/>
                  </a:cubicBezTo>
                  <a:lnTo>
                    <a:pt x="5763" y="8293"/>
                  </a:lnTo>
                  <a:cubicBezTo>
                    <a:pt x="5893" y="8320"/>
                    <a:pt x="6025" y="8333"/>
                    <a:pt x="6156" y="8333"/>
                  </a:cubicBezTo>
                  <a:cubicBezTo>
                    <a:pt x="6287" y="8333"/>
                    <a:pt x="6417" y="8320"/>
                    <a:pt x="6545" y="8293"/>
                  </a:cubicBezTo>
                  <a:lnTo>
                    <a:pt x="6545" y="15449"/>
                  </a:lnTo>
                  <a:lnTo>
                    <a:pt x="5763" y="15449"/>
                  </a:lnTo>
                  <a:lnTo>
                    <a:pt x="5763" y="13622"/>
                  </a:lnTo>
                  <a:cubicBezTo>
                    <a:pt x="5767" y="13461"/>
                    <a:pt x="5652" y="13327"/>
                    <a:pt x="5494" y="13304"/>
                  </a:cubicBezTo>
                  <a:cubicBezTo>
                    <a:pt x="5481" y="13302"/>
                    <a:pt x="5468" y="13301"/>
                    <a:pt x="5455" y="13301"/>
                  </a:cubicBezTo>
                  <a:cubicBezTo>
                    <a:pt x="5288" y="13301"/>
                    <a:pt x="5149" y="13438"/>
                    <a:pt x="5149" y="13609"/>
                  </a:cubicBezTo>
                  <a:lnTo>
                    <a:pt x="5149" y="18445"/>
                  </a:lnTo>
                  <a:lnTo>
                    <a:pt x="1341" y="18445"/>
                  </a:lnTo>
                  <a:cubicBezTo>
                    <a:pt x="835" y="18445"/>
                    <a:pt x="425" y="18856"/>
                    <a:pt x="425" y="19362"/>
                  </a:cubicBezTo>
                  <a:lnTo>
                    <a:pt x="425" y="20117"/>
                  </a:lnTo>
                  <a:cubicBezTo>
                    <a:pt x="425" y="20623"/>
                    <a:pt x="835" y="21034"/>
                    <a:pt x="1341" y="21034"/>
                  </a:cubicBezTo>
                  <a:lnTo>
                    <a:pt x="10967" y="21034"/>
                  </a:lnTo>
                  <a:cubicBezTo>
                    <a:pt x="11473" y="21031"/>
                    <a:pt x="11884" y="20623"/>
                    <a:pt x="11884" y="20117"/>
                  </a:cubicBezTo>
                  <a:lnTo>
                    <a:pt x="11884" y="18767"/>
                  </a:lnTo>
                  <a:cubicBezTo>
                    <a:pt x="11884" y="18590"/>
                    <a:pt x="11739" y="18445"/>
                    <a:pt x="11562" y="18445"/>
                  </a:cubicBezTo>
                  <a:lnTo>
                    <a:pt x="9427" y="18445"/>
                  </a:lnTo>
                  <a:cubicBezTo>
                    <a:pt x="9394" y="18445"/>
                    <a:pt x="9364" y="18458"/>
                    <a:pt x="9344" y="18481"/>
                  </a:cubicBezTo>
                  <a:cubicBezTo>
                    <a:pt x="9088" y="18747"/>
                    <a:pt x="9272" y="19063"/>
                    <a:pt x="9528" y="19063"/>
                  </a:cubicBezTo>
                  <a:lnTo>
                    <a:pt x="10964" y="19063"/>
                  </a:lnTo>
                  <a:cubicBezTo>
                    <a:pt x="11132" y="19063"/>
                    <a:pt x="11266" y="19197"/>
                    <a:pt x="11266" y="19362"/>
                  </a:cubicBezTo>
                  <a:lnTo>
                    <a:pt x="11266" y="20114"/>
                  </a:lnTo>
                  <a:cubicBezTo>
                    <a:pt x="11266" y="20282"/>
                    <a:pt x="11132" y="20416"/>
                    <a:pt x="10964" y="20416"/>
                  </a:cubicBezTo>
                  <a:lnTo>
                    <a:pt x="1345" y="20416"/>
                  </a:lnTo>
                  <a:cubicBezTo>
                    <a:pt x="1180" y="20416"/>
                    <a:pt x="1046" y="20282"/>
                    <a:pt x="1046" y="20114"/>
                  </a:cubicBezTo>
                  <a:lnTo>
                    <a:pt x="1046" y="19362"/>
                  </a:lnTo>
                  <a:cubicBezTo>
                    <a:pt x="1046" y="19197"/>
                    <a:pt x="1180" y="19063"/>
                    <a:pt x="1345" y="19063"/>
                  </a:cubicBezTo>
                  <a:lnTo>
                    <a:pt x="8214" y="19063"/>
                  </a:lnTo>
                  <a:cubicBezTo>
                    <a:pt x="8362" y="19063"/>
                    <a:pt x="8490" y="18964"/>
                    <a:pt x="8526" y="18820"/>
                  </a:cubicBezTo>
                  <a:cubicBezTo>
                    <a:pt x="8569" y="18629"/>
                    <a:pt x="8421" y="18445"/>
                    <a:pt x="8224" y="18445"/>
                  </a:cubicBezTo>
                  <a:lnTo>
                    <a:pt x="7163" y="18445"/>
                  </a:lnTo>
                  <a:lnTo>
                    <a:pt x="7163" y="8047"/>
                  </a:lnTo>
                  <a:cubicBezTo>
                    <a:pt x="7163" y="8047"/>
                    <a:pt x="8070" y="7098"/>
                    <a:pt x="8070" y="6404"/>
                  </a:cubicBezTo>
                  <a:cubicBezTo>
                    <a:pt x="8070" y="6358"/>
                    <a:pt x="8066" y="6312"/>
                    <a:pt x="8063" y="6266"/>
                  </a:cubicBezTo>
                  <a:lnTo>
                    <a:pt x="10277" y="4683"/>
                  </a:lnTo>
                  <a:lnTo>
                    <a:pt x="10990" y="5839"/>
                  </a:lnTo>
                  <a:lnTo>
                    <a:pt x="10389" y="7939"/>
                  </a:lnTo>
                  <a:cubicBezTo>
                    <a:pt x="10057" y="9098"/>
                    <a:pt x="10291" y="10344"/>
                    <a:pt x="11013" y="11306"/>
                  </a:cubicBezTo>
                  <a:lnTo>
                    <a:pt x="11204" y="11559"/>
                  </a:lnTo>
                  <a:cubicBezTo>
                    <a:pt x="11322" y="11714"/>
                    <a:pt x="11500" y="11796"/>
                    <a:pt x="11680" y="11796"/>
                  </a:cubicBezTo>
                  <a:cubicBezTo>
                    <a:pt x="11806" y="11796"/>
                    <a:pt x="11932" y="11756"/>
                    <a:pt x="12042" y="11674"/>
                  </a:cubicBezTo>
                  <a:lnTo>
                    <a:pt x="14476" y="9834"/>
                  </a:lnTo>
                  <a:lnTo>
                    <a:pt x="14486" y="9847"/>
                  </a:lnTo>
                  <a:cubicBezTo>
                    <a:pt x="14827" y="10299"/>
                    <a:pt x="15346" y="10537"/>
                    <a:pt x="15871" y="10537"/>
                  </a:cubicBezTo>
                  <a:cubicBezTo>
                    <a:pt x="16236" y="10537"/>
                    <a:pt x="16604" y="10423"/>
                    <a:pt x="16917" y="10186"/>
                  </a:cubicBezTo>
                  <a:cubicBezTo>
                    <a:pt x="17679" y="9608"/>
                    <a:pt x="17830" y="8520"/>
                    <a:pt x="17252" y="7755"/>
                  </a:cubicBezTo>
                  <a:lnTo>
                    <a:pt x="17242" y="7742"/>
                  </a:lnTo>
                  <a:lnTo>
                    <a:pt x="19943" y="5698"/>
                  </a:lnTo>
                  <a:cubicBezTo>
                    <a:pt x="20206" y="5501"/>
                    <a:pt x="20258" y="5126"/>
                    <a:pt x="20058" y="4864"/>
                  </a:cubicBezTo>
                  <a:lnTo>
                    <a:pt x="20058" y="4864"/>
                  </a:lnTo>
                  <a:lnTo>
                    <a:pt x="20058" y="4867"/>
                  </a:lnTo>
                  <a:lnTo>
                    <a:pt x="19867" y="4617"/>
                  </a:lnTo>
                  <a:cubicBezTo>
                    <a:pt x="19578" y="4236"/>
                    <a:pt x="19223" y="3911"/>
                    <a:pt x="18816" y="3661"/>
                  </a:cubicBezTo>
                  <a:cubicBezTo>
                    <a:pt x="18765" y="3630"/>
                    <a:pt x="18709" y="3615"/>
                    <a:pt x="18653" y="3615"/>
                  </a:cubicBezTo>
                  <a:cubicBezTo>
                    <a:pt x="18549" y="3615"/>
                    <a:pt x="18447" y="3667"/>
                    <a:pt x="18389" y="3763"/>
                  </a:cubicBezTo>
                  <a:cubicBezTo>
                    <a:pt x="18300" y="3908"/>
                    <a:pt x="18346" y="4098"/>
                    <a:pt x="18494" y="4187"/>
                  </a:cubicBezTo>
                  <a:cubicBezTo>
                    <a:pt x="18836" y="4394"/>
                    <a:pt x="19135" y="4666"/>
                    <a:pt x="19378" y="4988"/>
                  </a:cubicBezTo>
                  <a:lnTo>
                    <a:pt x="19555" y="5225"/>
                  </a:lnTo>
                  <a:lnTo>
                    <a:pt x="11684" y="11178"/>
                  </a:lnTo>
                  <a:lnTo>
                    <a:pt x="11506" y="10941"/>
                  </a:lnTo>
                  <a:cubicBezTo>
                    <a:pt x="10898" y="10133"/>
                    <a:pt x="10701" y="9085"/>
                    <a:pt x="10980" y="8113"/>
                  </a:cubicBezTo>
                  <a:lnTo>
                    <a:pt x="11585" y="6000"/>
                  </a:lnTo>
                  <a:cubicBezTo>
                    <a:pt x="11631" y="5839"/>
                    <a:pt x="11608" y="5672"/>
                    <a:pt x="11523" y="5531"/>
                  </a:cubicBezTo>
                  <a:lnTo>
                    <a:pt x="11210" y="5025"/>
                  </a:lnTo>
                  <a:lnTo>
                    <a:pt x="13763" y="3093"/>
                  </a:lnTo>
                  <a:lnTo>
                    <a:pt x="14167" y="3530"/>
                  </a:lnTo>
                  <a:cubicBezTo>
                    <a:pt x="14266" y="3644"/>
                    <a:pt x="14409" y="3706"/>
                    <a:pt x="14558" y="3706"/>
                  </a:cubicBezTo>
                  <a:cubicBezTo>
                    <a:pt x="14572" y="3706"/>
                    <a:pt x="14587" y="3705"/>
                    <a:pt x="14601" y="3704"/>
                  </a:cubicBezTo>
                  <a:lnTo>
                    <a:pt x="16799" y="3747"/>
                  </a:lnTo>
                  <a:lnTo>
                    <a:pt x="16809" y="3747"/>
                  </a:lnTo>
                  <a:cubicBezTo>
                    <a:pt x="16809" y="3747"/>
                    <a:pt x="16903" y="3743"/>
                    <a:pt x="17021" y="3743"/>
                  </a:cubicBezTo>
                  <a:cubicBezTo>
                    <a:pt x="17139" y="3743"/>
                    <a:pt x="17280" y="3747"/>
                    <a:pt x="17374" y="3763"/>
                  </a:cubicBezTo>
                  <a:cubicBezTo>
                    <a:pt x="17391" y="3766"/>
                    <a:pt x="17409" y="3768"/>
                    <a:pt x="17427" y="3768"/>
                  </a:cubicBezTo>
                  <a:cubicBezTo>
                    <a:pt x="17571" y="3768"/>
                    <a:pt x="17702" y="3663"/>
                    <a:pt x="17729" y="3513"/>
                  </a:cubicBezTo>
                  <a:cubicBezTo>
                    <a:pt x="17758" y="3346"/>
                    <a:pt x="17646" y="3188"/>
                    <a:pt x="17479" y="3159"/>
                  </a:cubicBezTo>
                  <a:cubicBezTo>
                    <a:pt x="17259" y="3119"/>
                    <a:pt x="17032" y="3096"/>
                    <a:pt x="16809" y="3090"/>
                  </a:cubicBezTo>
                  <a:lnTo>
                    <a:pt x="14611" y="3090"/>
                  </a:lnTo>
                  <a:lnTo>
                    <a:pt x="12508" y="816"/>
                  </a:lnTo>
                  <a:cubicBezTo>
                    <a:pt x="12315" y="604"/>
                    <a:pt x="12047" y="492"/>
                    <a:pt x="11774" y="492"/>
                  </a:cubicBezTo>
                  <a:cubicBezTo>
                    <a:pt x="11620" y="492"/>
                    <a:pt x="11464" y="528"/>
                    <a:pt x="11319" y="603"/>
                  </a:cubicBezTo>
                  <a:lnTo>
                    <a:pt x="11210" y="458"/>
                  </a:lnTo>
                  <a:cubicBezTo>
                    <a:pt x="10984" y="158"/>
                    <a:pt x="10640" y="0"/>
                    <a:pt x="10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09"/>
            <p:cNvSpPr/>
            <p:nvPr/>
          </p:nvSpPr>
          <p:spPr>
            <a:xfrm>
              <a:off x="3020226" y="3112112"/>
              <a:ext cx="13008" cy="18278"/>
            </a:xfrm>
            <a:custGeom>
              <a:rect b="b" l="l" r="r" t="t"/>
              <a:pathLst>
                <a:path extrusionOk="0" h="874" w="622">
                  <a:moveTo>
                    <a:pt x="311" y="1"/>
                  </a:moveTo>
                  <a:cubicBezTo>
                    <a:pt x="289" y="1"/>
                    <a:pt x="266" y="3"/>
                    <a:pt x="244" y="8"/>
                  </a:cubicBezTo>
                  <a:cubicBezTo>
                    <a:pt x="102" y="44"/>
                    <a:pt x="1" y="173"/>
                    <a:pt x="4" y="320"/>
                  </a:cubicBezTo>
                  <a:lnTo>
                    <a:pt x="4" y="554"/>
                  </a:lnTo>
                  <a:cubicBezTo>
                    <a:pt x="1" y="702"/>
                    <a:pt x="102" y="830"/>
                    <a:pt x="244" y="866"/>
                  </a:cubicBezTo>
                  <a:cubicBezTo>
                    <a:pt x="266" y="871"/>
                    <a:pt x="289" y="873"/>
                    <a:pt x="311" y="873"/>
                  </a:cubicBezTo>
                  <a:cubicBezTo>
                    <a:pt x="477" y="873"/>
                    <a:pt x="619" y="738"/>
                    <a:pt x="621" y="564"/>
                  </a:cubicBezTo>
                  <a:lnTo>
                    <a:pt x="621" y="311"/>
                  </a:lnTo>
                  <a:cubicBezTo>
                    <a:pt x="619" y="137"/>
                    <a:pt x="477" y="1"/>
                    <a:pt x="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5" name="Google Shape;2225;p109"/>
          <p:cNvSpPr/>
          <p:nvPr/>
        </p:nvSpPr>
        <p:spPr>
          <a:xfrm>
            <a:off x="1071526" y="2637475"/>
            <a:ext cx="232008" cy="366606"/>
          </a:xfrm>
          <a:custGeom>
            <a:rect b="b" l="l" r="r" t="t"/>
            <a:pathLst>
              <a:path extrusionOk="0" h="21027" w="13307">
                <a:moveTo>
                  <a:pt x="11417" y="5625"/>
                </a:moveTo>
                <a:lnTo>
                  <a:pt x="11417" y="6486"/>
                </a:lnTo>
                <a:lnTo>
                  <a:pt x="3408" y="6486"/>
                </a:lnTo>
                <a:lnTo>
                  <a:pt x="3408" y="5625"/>
                </a:lnTo>
                <a:close/>
                <a:moveTo>
                  <a:pt x="9035" y="7143"/>
                </a:moveTo>
                <a:cubicBezTo>
                  <a:pt x="8904" y="7511"/>
                  <a:pt x="8556" y="7760"/>
                  <a:pt x="8168" y="7760"/>
                </a:cubicBezTo>
                <a:lnTo>
                  <a:pt x="6637" y="7760"/>
                </a:lnTo>
                <a:cubicBezTo>
                  <a:pt x="6246" y="7757"/>
                  <a:pt x="5901" y="7511"/>
                  <a:pt x="5773" y="7143"/>
                </a:cubicBezTo>
                <a:close/>
                <a:moveTo>
                  <a:pt x="9265" y="16627"/>
                </a:moveTo>
                <a:cubicBezTo>
                  <a:pt x="9295" y="16627"/>
                  <a:pt x="9321" y="16654"/>
                  <a:pt x="9321" y="16686"/>
                </a:cubicBezTo>
                <a:lnTo>
                  <a:pt x="9321" y="17189"/>
                </a:lnTo>
                <a:cubicBezTo>
                  <a:pt x="9321" y="17219"/>
                  <a:pt x="9295" y="17245"/>
                  <a:pt x="9265" y="17245"/>
                </a:cubicBezTo>
                <a:lnTo>
                  <a:pt x="8418" y="17245"/>
                </a:lnTo>
                <a:lnTo>
                  <a:pt x="8418" y="16627"/>
                </a:lnTo>
                <a:close/>
                <a:moveTo>
                  <a:pt x="7638" y="15481"/>
                </a:moveTo>
                <a:cubicBezTo>
                  <a:pt x="7728" y="15481"/>
                  <a:pt x="7803" y="15558"/>
                  <a:pt x="7803" y="15648"/>
                </a:cubicBezTo>
                <a:lnTo>
                  <a:pt x="7803" y="18559"/>
                </a:lnTo>
                <a:lnTo>
                  <a:pt x="6982" y="18559"/>
                </a:lnTo>
                <a:lnTo>
                  <a:pt x="6982" y="15648"/>
                </a:lnTo>
                <a:cubicBezTo>
                  <a:pt x="6979" y="15556"/>
                  <a:pt x="7058" y="15481"/>
                  <a:pt x="7150" y="15481"/>
                </a:cubicBezTo>
                <a:lnTo>
                  <a:pt x="7633" y="15481"/>
                </a:lnTo>
                <a:cubicBezTo>
                  <a:pt x="7634" y="15481"/>
                  <a:pt x="7636" y="15481"/>
                  <a:pt x="7638" y="15481"/>
                </a:cubicBezTo>
                <a:close/>
                <a:moveTo>
                  <a:pt x="1315" y="0"/>
                </a:moveTo>
                <a:cubicBezTo>
                  <a:pt x="589" y="0"/>
                  <a:pt x="1" y="588"/>
                  <a:pt x="1" y="1314"/>
                </a:cubicBezTo>
                <a:lnTo>
                  <a:pt x="1" y="14791"/>
                </a:lnTo>
                <a:cubicBezTo>
                  <a:pt x="1" y="16466"/>
                  <a:pt x="1358" y="17823"/>
                  <a:pt x="3033" y="17823"/>
                </a:cubicBezTo>
                <a:lnTo>
                  <a:pt x="6407" y="17823"/>
                </a:lnTo>
                <a:lnTo>
                  <a:pt x="6407" y="18562"/>
                </a:lnTo>
                <a:lnTo>
                  <a:pt x="2399" y="18562"/>
                </a:lnTo>
                <a:cubicBezTo>
                  <a:pt x="1890" y="18562"/>
                  <a:pt x="1479" y="18976"/>
                  <a:pt x="1479" y="19486"/>
                </a:cubicBezTo>
                <a:lnTo>
                  <a:pt x="1479" y="20106"/>
                </a:lnTo>
                <a:cubicBezTo>
                  <a:pt x="1479" y="20616"/>
                  <a:pt x="1890" y="21026"/>
                  <a:pt x="2399" y="21026"/>
                </a:cubicBezTo>
                <a:lnTo>
                  <a:pt x="12383" y="21026"/>
                </a:lnTo>
                <a:cubicBezTo>
                  <a:pt x="12892" y="21026"/>
                  <a:pt x="13303" y="20616"/>
                  <a:pt x="13306" y="20106"/>
                </a:cubicBezTo>
                <a:lnTo>
                  <a:pt x="13306" y="19486"/>
                </a:lnTo>
                <a:cubicBezTo>
                  <a:pt x="13303" y="18976"/>
                  <a:pt x="12892" y="18566"/>
                  <a:pt x="12383" y="18562"/>
                </a:cubicBezTo>
                <a:lnTo>
                  <a:pt x="12383" y="18559"/>
                </a:lnTo>
                <a:lnTo>
                  <a:pt x="11447" y="18559"/>
                </a:lnTo>
                <a:cubicBezTo>
                  <a:pt x="11445" y="18559"/>
                  <a:pt x="11442" y="18559"/>
                  <a:pt x="11440" y="18559"/>
                </a:cubicBezTo>
                <a:cubicBezTo>
                  <a:pt x="11298" y="18559"/>
                  <a:pt x="11170" y="18660"/>
                  <a:pt x="11138" y="18799"/>
                </a:cubicBezTo>
                <a:cubicBezTo>
                  <a:pt x="11095" y="18993"/>
                  <a:pt x="11240" y="19173"/>
                  <a:pt x="11437" y="19177"/>
                </a:cubicBezTo>
                <a:lnTo>
                  <a:pt x="12380" y="19177"/>
                </a:lnTo>
                <a:cubicBezTo>
                  <a:pt x="12551" y="19177"/>
                  <a:pt x="12689" y="19315"/>
                  <a:pt x="12689" y="19482"/>
                </a:cubicBezTo>
                <a:lnTo>
                  <a:pt x="12689" y="20100"/>
                </a:lnTo>
                <a:cubicBezTo>
                  <a:pt x="12689" y="20271"/>
                  <a:pt x="12551" y="20409"/>
                  <a:pt x="12380" y="20409"/>
                </a:cubicBezTo>
                <a:lnTo>
                  <a:pt x="2402" y="20409"/>
                </a:lnTo>
                <a:cubicBezTo>
                  <a:pt x="2231" y="20409"/>
                  <a:pt x="2094" y="20271"/>
                  <a:pt x="2094" y="20100"/>
                </a:cubicBezTo>
                <a:lnTo>
                  <a:pt x="2094" y="19482"/>
                </a:lnTo>
                <a:cubicBezTo>
                  <a:pt x="2094" y="19315"/>
                  <a:pt x="2231" y="19177"/>
                  <a:pt x="2402" y="19177"/>
                </a:cubicBezTo>
                <a:lnTo>
                  <a:pt x="10103" y="19177"/>
                </a:lnTo>
                <a:cubicBezTo>
                  <a:pt x="10248" y="19177"/>
                  <a:pt x="10379" y="19078"/>
                  <a:pt x="10412" y="18934"/>
                </a:cubicBezTo>
                <a:cubicBezTo>
                  <a:pt x="10455" y="18743"/>
                  <a:pt x="10310" y="18559"/>
                  <a:pt x="10113" y="18559"/>
                </a:cubicBezTo>
                <a:lnTo>
                  <a:pt x="8418" y="18559"/>
                </a:lnTo>
                <a:lnTo>
                  <a:pt x="8418" y="17863"/>
                </a:lnTo>
                <a:lnTo>
                  <a:pt x="9265" y="17863"/>
                </a:lnTo>
                <a:cubicBezTo>
                  <a:pt x="9637" y="17859"/>
                  <a:pt x="9936" y="17560"/>
                  <a:pt x="9939" y="17189"/>
                </a:cubicBezTo>
                <a:lnTo>
                  <a:pt x="9939" y="16683"/>
                </a:lnTo>
                <a:cubicBezTo>
                  <a:pt x="9936" y="16312"/>
                  <a:pt x="9637" y="16013"/>
                  <a:pt x="9265" y="16013"/>
                </a:cubicBezTo>
                <a:lnTo>
                  <a:pt x="8418" y="16013"/>
                </a:lnTo>
                <a:lnTo>
                  <a:pt x="8418" y="15648"/>
                </a:lnTo>
                <a:cubicBezTo>
                  <a:pt x="8418" y="15215"/>
                  <a:pt x="8066" y="14863"/>
                  <a:pt x="7633" y="14863"/>
                </a:cubicBezTo>
                <a:lnTo>
                  <a:pt x="7150" y="14863"/>
                </a:lnTo>
                <a:cubicBezTo>
                  <a:pt x="6716" y="14863"/>
                  <a:pt x="6364" y="15215"/>
                  <a:pt x="6364" y="15648"/>
                </a:cubicBezTo>
                <a:lnTo>
                  <a:pt x="6364" y="16013"/>
                </a:lnTo>
                <a:lnTo>
                  <a:pt x="5359" y="16013"/>
                </a:lnTo>
                <a:cubicBezTo>
                  <a:pt x="5357" y="16013"/>
                  <a:pt x="5354" y="16013"/>
                  <a:pt x="5352" y="16013"/>
                </a:cubicBezTo>
                <a:cubicBezTo>
                  <a:pt x="5207" y="16013"/>
                  <a:pt x="5083" y="16114"/>
                  <a:pt x="5050" y="16253"/>
                </a:cubicBezTo>
                <a:cubicBezTo>
                  <a:pt x="5004" y="16447"/>
                  <a:pt x="5152" y="16627"/>
                  <a:pt x="5349" y="16627"/>
                </a:cubicBezTo>
                <a:lnTo>
                  <a:pt x="6364" y="16627"/>
                </a:lnTo>
                <a:lnTo>
                  <a:pt x="6364" y="17245"/>
                </a:lnTo>
                <a:lnTo>
                  <a:pt x="3033" y="17245"/>
                </a:lnTo>
                <a:cubicBezTo>
                  <a:pt x="1699" y="17245"/>
                  <a:pt x="615" y="16161"/>
                  <a:pt x="615" y="14827"/>
                </a:cubicBezTo>
                <a:lnTo>
                  <a:pt x="615" y="3033"/>
                </a:lnTo>
                <a:cubicBezTo>
                  <a:pt x="615" y="1696"/>
                  <a:pt x="1699" y="615"/>
                  <a:pt x="3033" y="615"/>
                </a:cubicBezTo>
                <a:lnTo>
                  <a:pt x="9814" y="615"/>
                </a:lnTo>
                <a:lnTo>
                  <a:pt x="9814" y="1229"/>
                </a:lnTo>
                <a:lnTo>
                  <a:pt x="3036" y="1229"/>
                </a:lnTo>
                <a:cubicBezTo>
                  <a:pt x="2038" y="1229"/>
                  <a:pt x="1233" y="2037"/>
                  <a:pt x="1233" y="3033"/>
                </a:cubicBezTo>
                <a:lnTo>
                  <a:pt x="1233" y="16305"/>
                </a:lnTo>
                <a:cubicBezTo>
                  <a:pt x="1233" y="16483"/>
                  <a:pt x="1377" y="16631"/>
                  <a:pt x="1555" y="16631"/>
                </a:cubicBezTo>
                <a:lnTo>
                  <a:pt x="4206" y="16631"/>
                </a:lnTo>
                <a:cubicBezTo>
                  <a:pt x="4222" y="16631"/>
                  <a:pt x="4236" y="16624"/>
                  <a:pt x="4249" y="16614"/>
                </a:cubicBezTo>
                <a:cubicBezTo>
                  <a:pt x="4534" y="16345"/>
                  <a:pt x="4347" y="16013"/>
                  <a:pt x="4084" y="16013"/>
                </a:cubicBezTo>
                <a:lnTo>
                  <a:pt x="3040" y="16013"/>
                </a:lnTo>
                <a:cubicBezTo>
                  <a:pt x="2379" y="16013"/>
                  <a:pt x="1847" y="15481"/>
                  <a:pt x="1847" y="14824"/>
                </a:cubicBezTo>
                <a:lnTo>
                  <a:pt x="1847" y="3036"/>
                </a:lnTo>
                <a:cubicBezTo>
                  <a:pt x="1847" y="2379"/>
                  <a:pt x="2379" y="1847"/>
                  <a:pt x="3040" y="1847"/>
                </a:cubicBezTo>
                <a:lnTo>
                  <a:pt x="4755" y="1847"/>
                </a:lnTo>
                <a:cubicBezTo>
                  <a:pt x="3536" y="2592"/>
                  <a:pt x="2793" y="3916"/>
                  <a:pt x="2793" y="5346"/>
                </a:cubicBezTo>
                <a:lnTo>
                  <a:pt x="2793" y="6541"/>
                </a:lnTo>
                <a:cubicBezTo>
                  <a:pt x="2793" y="6873"/>
                  <a:pt x="3063" y="7143"/>
                  <a:pt x="3394" y="7143"/>
                </a:cubicBezTo>
                <a:lnTo>
                  <a:pt x="5113" y="7143"/>
                </a:lnTo>
                <a:cubicBezTo>
                  <a:pt x="5261" y="7862"/>
                  <a:pt x="5895" y="8375"/>
                  <a:pt x="6631" y="8375"/>
                </a:cubicBezTo>
                <a:lnTo>
                  <a:pt x="8194" y="8375"/>
                </a:lnTo>
                <a:cubicBezTo>
                  <a:pt x="8927" y="8375"/>
                  <a:pt x="9561" y="7862"/>
                  <a:pt x="9712" y="7143"/>
                </a:cubicBezTo>
                <a:lnTo>
                  <a:pt x="11430" y="7143"/>
                </a:lnTo>
                <a:cubicBezTo>
                  <a:pt x="11762" y="7143"/>
                  <a:pt x="12032" y="6873"/>
                  <a:pt x="12032" y="6541"/>
                </a:cubicBezTo>
                <a:lnTo>
                  <a:pt x="12032" y="5355"/>
                </a:lnTo>
                <a:cubicBezTo>
                  <a:pt x="12032" y="4738"/>
                  <a:pt x="11894" y="4123"/>
                  <a:pt x="11624" y="3565"/>
                </a:cubicBezTo>
                <a:cubicBezTo>
                  <a:pt x="11571" y="3454"/>
                  <a:pt x="11460" y="3391"/>
                  <a:pt x="11347" y="3391"/>
                </a:cubicBezTo>
                <a:cubicBezTo>
                  <a:pt x="11280" y="3391"/>
                  <a:pt x="11212" y="3413"/>
                  <a:pt x="11154" y="3460"/>
                </a:cubicBezTo>
                <a:cubicBezTo>
                  <a:pt x="11039" y="3552"/>
                  <a:pt x="11007" y="3709"/>
                  <a:pt x="11072" y="3841"/>
                </a:cubicBezTo>
                <a:cubicBezTo>
                  <a:pt x="11253" y="4222"/>
                  <a:pt x="11365" y="4629"/>
                  <a:pt x="11401" y="5050"/>
                </a:cubicBezTo>
                <a:lnTo>
                  <a:pt x="3385" y="5050"/>
                </a:lnTo>
                <a:cubicBezTo>
                  <a:pt x="3539" y="3299"/>
                  <a:pt x="4958" y="1932"/>
                  <a:pt x="6713" y="1847"/>
                </a:cubicBezTo>
                <a:lnTo>
                  <a:pt x="8079" y="1847"/>
                </a:lnTo>
                <a:cubicBezTo>
                  <a:pt x="8934" y="1886"/>
                  <a:pt x="9745" y="2244"/>
                  <a:pt x="10353" y="2845"/>
                </a:cubicBezTo>
                <a:cubicBezTo>
                  <a:pt x="10413" y="2906"/>
                  <a:pt x="10491" y="2935"/>
                  <a:pt x="10569" y="2935"/>
                </a:cubicBezTo>
                <a:cubicBezTo>
                  <a:pt x="10726" y="2935"/>
                  <a:pt x="10883" y="2815"/>
                  <a:pt x="10892" y="2576"/>
                </a:cubicBezTo>
                <a:cubicBezTo>
                  <a:pt x="10892" y="2537"/>
                  <a:pt x="10878" y="2500"/>
                  <a:pt x="10852" y="2474"/>
                </a:cubicBezTo>
                <a:cubicBezTo>
                  <a:pt x="10609" y="2225"/>
                  <a:pt x="10336" y="2008"/>
                  <a:pt x="10041" y="1824"/>
                </a:cubicBezTo>
                <a:cubicBezTo>
                  <a:pt x="10271" y="1761"/>
                  <a:pt x="10428" y="1551"/>
                  <a:pt x="10432" y="1311"/>
                </a:cubicBezTo>
                <a:lnTo>
                  <a:pt x="10432" y="230"/>
                </a:lnTo>
                <a:cubicBezTo>
                  <a:pt x="10432" y="102"/>
                  <a:pt x="10327" y="0"/>
                  <a:pt x="10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6" name="Google Shape;2226;p109"/>
          <p:cNvGrpSpPr/>
          <p:nvPr/>
        </p:nvGrpSpPr>
        <p:grpSpPr>
          <a:xfrm>
            <a:off x="1633012" y="2636855"/>
            <a:ext cx="366191" cy="367394"/>
            <a:chOff x="3910011" y="2983940"/>
            <a:chExt cx="439183" cy="440626"/>
          </a:xfrm>
        </p:grpSpPr>
        <p:sp>
          <p:nvSpPr>
            <p:cNvPr id="2227" name="Google Shape;2227;p109"/>
            <p:cNvSpPr/>
            <p:nvPr/>
          </p:nvSpPr>
          <p:spPr>
            <a:xfrm>
              <a:off x="3910011" y="2983940"/>
              <a:ext cx="439183" cy="440626"/>
            </a:xfrm>
            <a:custGeom>
              <a:rect b="b" l="l" r="r" t="t"/>
              <a:pathLst>
                <a:path extrusionOk="0" h="21070" w="21001">
                  <a:moveTo>
                    <a:pt x="19621" y="661"/>
                  </a:moveTo>
                  <a:cubicBezTo>
                    <a:pt x="19670" y="661"/>
                    <a:pt x="19713" y="700"/>
                    <a:pt x="19713" y="753"/>
                  </a:cubicBezTo>
                  <a:lnTo>
                    <a:pt x="19713" y="1840"/>
                  </a:lnTo>
                  <a:cubicBezTo>
                    <a:pt x="19713" y="1889"/>
                    <a:pt x="19670" y="1932"/>
                    <a:pt x="19621" y="1932"/>
                  </a:cubicBezTo>
                  <a:lnTo>
                    <a:pt x="13687" y="1932"/>
                  </a:lnTo>
                  <a:cubicBezTo>
                    <a:pt x="13635" y="1932"/>
                    <a:pt x="13595" y="1889"/>
                    <a:pt x="13595" y="1840"/>
                  </a:cubicBezTo>
                  <a:lnTo>
                    <a:pt x="13595" y="753"/>
                  </a:lnTo>
                  <a:cubicBezTo>
                    <a:pt x="13595" y="700"/>
                    <a:pt x="13635" y="661"/>
                    <a:pt x="13687" y="661"/>
                  </a:cubicBezTo>
                  <a:close/>
                  <a:moveTo>
                    <a:pt x="8010" y="1850"/>
                  </a:moveTo>
                  <a:lnTo>
                    <a:pt x="8010" y="3821"/>
                  </a:lnTo>
                  <a:lnTo>
                    <a:pt x="5628" y="3821"/>
                  </a:lnTo>
                  <a:lnTo>
                    <a:pt x="5628" y="1850"/>
                  </a:lnTo>
                  <a:close/>
                  <a:moveTo>
                    <a:pt x="8424" y="618"/>
                  </a:moveTo>
                  <a:cubicBezTo>
                    <a:pt x="8874" y="618"/>
                    <a:pt x="9242" y="983"/>
                    <a:pt x="9242" y="1436"/>
                  </a:cubicBezTo>
                  <a:lnTo>
                    <a:pt x="9242" y="3821"/>
                  </a:lnTo>
                  <a:lnTo>
                    <a:pt x="8625" y="3821"/>
                  </a:lnTo>
                  <a:lnTo>
                    <a:pt x="8625" y="1567"/>
                  </a:lnTo>
                  <a:cubicBezTo>
                    <a:pt x="8625" y="1406"/>
                    <a:pt x="8493" y="1275"/>
                    <a:pt x="8332" y="1275"/>
                  </a:cubicBezTo>
                  <a:lnTo>
                    <a:pt x="4557" y="1275"/>
                  </a:lnTo>
                  <a:cubicBezTo>
                    <a:pt x="4555" y="1275"/>
                    <a:pt x="4553" y="1275"/>
                    <a:pt x="4550" y="1275"/>
                  </a:cubicBezTo>
                  <a:cubicBezTo>
                    <a:pt x="4415" y="1275"/>
                    <a:pt x="4294" y="1369"/>
                    <a:pt x="4262" y="1502"/>
                  </a:cubicBezTo>
                  <a:cubicBezTo>
                    <a:pt x="4219" y="1686"/>
                    <a:pt x="4370" y="1850"/>
                    <a:pt x="4561" y="1850"/>
                  </a:cubicBezTo>
                  <a:lnTo>
                    <a:pt x="5011" y="1850"/>
                  </a:lnTo>
                  <a:lnTo>
                    <a:pt x="5011" y="3821"/>
                  </a:lnTo>
                  <a:lnTo>
                    <a:pt x="2629" y="3821"/>
                  </a:lnTo>
                  <a:lnTo>
                    <a:pt x="2629" y="1893"/>
                  </a:lnTo>
                  <a:lnTo>
                    <a:pt x="3237" y="1893"/>
                  </a:lnTo>
                  <a:cubicBezTo>
                    <a:pt x="3385" y="1893"/>
                    <a:pt x="3513" y="1794"/>
                    <a:pt x="3549" y="1650"/>
                  </a:cubicBezTo>
                  <a:cubicBezTo>
                    <a:pt x="3591" y="1459"/>
                    <a:pt x="3444" y="1275"/>
                    <a:pt x="3247" y="1275"/>
                  </a:cubicBezTo>
                  <a:lnTo>
                    <a:pt x="2320" y="1275"/>
                  </a:lnTo>
                  <a:cubicBezTo>
                    <a:pt x="2149" y="1275"/>
                    <a:pt x="2015" y="1413"/>
                    <a:pt x="2015" y="1584"/>
                  </a:cubicBezTo>
                  <a:lnTo>
                    <a:pt x="2015" y="3821"/>
                  </a:lnTo>
                  <a:lnTo>
                    <a:pt x="1397" y="3821"/>
                  </a:lnTo>
                  <a:lnTo>
                    <a:pt x="1397" y="1436"/>
                  </a:lnTo>
                  <a:cubicBezTo>
                    <a:pt x="1397" y="983"/>
                    <a:pt x="1762" y="618"/>
                    <a:pt x="2215" y="618"/>
                  </a:cubicBezTo>
                  <a:close/>
                  <a:moveTo>
                    <a:pt x="19621" y="2550"/>
                  </a:moveTo>
                  <a:cubicBezTo>
                    <a:pt x="19670" y="2550"/>
                    <a:pt x="19713" y="2589"/>
                    <a:pt x="19713" y="2642"/>
                  </a:cubicBezTo>
                  <a:lnTo>
                    <a:pt x="19713" y="3729"/>
                  </a:lnTo>
                  <a:cubicBezTo>
                    <a:pt x="19713" y="3778"/>
                    <a:pt x="19670" y="3821"/>
                    <a:pt x="19621" y="3821"/>
                  </a:cubicBezTo>
                  <a:lnTo>
                    <a:pt x="13687" y="3821"/>
                  </a:lnTo>
                  <a:cubicBezTo>
                    <a:pt x="13635" y="3821"/>
                    <a:pt x="13595" y="3778"/>
                    <a:pt x="13595" y="3729"/>
                  </a:cubicBezTo>
                  <a:lnTo>
                    <a:pt x="13595" y="2642"/>
                  </a:lnTo>
                  <a:cubicBezTo>
                    <a:pt x="13595" y="2589"/>
                    <a:pt x="13635" y="2550"/>
                    <a:pt x="13687" y="2550"/>
                  </a:cubicBezTo>
                  <a:close/>
                  <a:moveTo>
                    <a:pt x="19824" y="4439"/>
                  </a:moveTo>
                  <a:cubicBezTo>
                    <a:pt x="20126" y="4439"/>
                    <a:pt x="20370" y="4687"/>
                    <a:pt x="20370" y="4991"/>
                  </a:cubicBezTo>
                  <a:lnTo>
                    <a:pt x="20370" y="8874"/>
                  </a:lnTo>
                  <a:cubicBezTo>
                    <a:pt x="20370" y="9166"/>
                    <a:pt x="20130" y="9406"/>
                    <a:pt x="19837" y="9406"/>
                  </a:cubicBezTo>
                  <a:lnTo>
                    <a:pt x="1170" y="9406"/>
                  </a:lnTo>
                  <a:cubicBezTo>
                    <a:pt x="865" y="9406"/>
                    <a:pt x="618" y="9160"/>
                    <a:pt x="618" y="8854"/>
                  </a:cubicBezTo>
                  <a:lnTo>
                    <a:pt x="618" y="4991"/>
                  </a:lnTo>
                  <a:cubicBezTo>
                    <a:pt x="615" y="4687"/>
                    <a:pt x="861" y="4439"/>
                    <a:pt x="1164" y="4439"/>
                  </a:cubicBezTo>
                  <a:cubicBezTo>
                    <a:pt x="1166" y="4439"/>
                    <a:pt x="1168" y="4439"/>
                    <a:pt x="1170" y="4439"/>
                  </a:cubicBezTo>
                  <a:lnTo>
                    <a:pt x="19818" y="4439"/>
                  </a:lnTo>
                  <a:cubicBezTo>
                    <a:pt x="19820" y="4439"/>
                    <a:pt x="19822" y="4439"/>
                    <a:pt x="19824" y="4439"/>
                  </a:cubicBezTo>
                  <a:close/>
                  <a:moveTo>
                    <a:pt x="19220" y="10063"/>
                  </a:moveTo>
                  <a:lnTo>
                    <a:pt x="20153" y="20455"/>
                  </a:lnTo>
                  <a:lnTo>
                    <a:pt x="19752" y="20455"/>
                  </a:lnTo>
                  <a:lnTo>
                    <a:pt x="17538" y="10063"/>
                  </a:lnTo>
                  <a:close/>
                  <a:moveTo>
                    <a:pt x="13687" y="0"/>
                  </a:moveTo>
                  <a:cubicBezTo>
                    <a:pt x="13296" y="0"/>
                    <a:pt x="12978" y="319"/>
                    <a:pt x="12978" y="710"/>
                  </a:cubicBezTo>
                  <a:lnTo>
                    <a:pt x="12978" y="1820"/>
                  </a:lnTo>
                  <a:cubicBezTo>
                    <a:pt x="12978" y="1962"/>
                    <a:pt x="13020" y="2103"/>
                    <a:pt x="13102" y="2221"/>
                  </a:cubicBezTo>
                  <a:cubicBezTo>
                    <a:pt x="13020" y="2340"/>
                    <a:pt x="12978" y="2481"/>
                    <a:pt x="12978" y="2625"/>
                  </a:cubicBezTo>
                  <a:lnTo>
                    <a:pt x="12978" y="3729"/>
                  </a:lnTo>
                  <a:cubicBezTo>
                    <a:pt x="12978" y="3759"/>
                    <a:pt x="12981" y="3792"/>
                    <a:pt x="12984" y="3821"/>
                  </a:cubicBezTo>
                  <a:lnTo>
                    <a:pt x="9857" y="3821"/>
                  </a:lnTo>
                  <a:lnTo>
                    <a:pt x="9857" y="1439"/>
                  </a:lnTo>
                  <a:cubicBezTo>
                    <a:pt x="9857" y="648"/>
                    <a:pt x="9216" y="4"/>
                    <a:pt x="8424" y="4"/>
                  </a:cubicBezTo>
                  <a:lnTo>
                    <a:pt x="2215" y="4"/>
                  </a:lnTo>
                  <a:cubicBezTo>
                    <a:pt x="1423" y="4"/>
                    <a:pt x="783" y="644"/>
                    <a:pt x="783" y="1436"/>
                  </a:cubicBezTo>
                  <a:lnTo>
                    <a:pt x="783" y="3936"/>
                  </a:lnTo>
                  <a:cubicBezTo>
                    <a:pt x="316" y="4100"/>
                    <a:pt x="4" y="4541"/>
                    <a:pt x="1" y="5033"/>
                  </a:cubicBezTo>
                  <a:lnTo>
                    <a:pt x="1" y="8897"/>
                  </a:lnTo>
                  <a:cubicBezTo>
                    <a:pt x="1" y="9541"/>
                    <a:pt x="523" y="10063"/>
                    <a:pt x="1170" y="10063"/>
                  </a:cubicBezTo>
                  <a:lnTo>
                    <a:pt x="1223" y="10063"/>
                  </a:lnTo>
                  <a:lnTo>
                    <a:pt x="273" y="20471"/>
                  </a:lnTo>
                  <a:cubicBezTo>
                    <a:pt x="260" y="20626"/>
                    <a:pt x="313" y="20780"/>
                    <a:pt x="418" y="20892"/>
                  </a:cubicBezTo>
                  <a:cubicBezTo>
                    <a:pt x="523" y="21007"/>
                    <a:pt x="671" y="21069"/>
                    <a:pt x="829" y="21069"/>
                  </a:cubicBezTo>
                  <a:lnTo>
                    <a:pt x="1357" y="21069"/>
                  </a:lnTo>
                  <a:cubicBezTo>
                    <a:pt x="1617" y="21069"/>
                    <a:pt x="1840" y="20888"/>
                    <a:pt x="1896" y="20635"/>
                  </a:cubicBezTo>
                  <a:lnTo>
                    <a:pt x="3470" y="13243"/>
                  </a:lnTo>
                  <a:cubicBezTo>
                    <a:pt x="3506" y="13076"/>
                    <a:pt x="3401" y="12912"/>
                    <a:pt x="3233" y="12879"/>
                  </a:cubicBezTo>
                  <a:cubicBezTo>
                    <a:pt x="3211" y="12874"/>
                    <a:pt x="3189" y="12872"/>
                    <a:pt x="3167" y="12872"/>
                  </a:cubicBezTo>
                  <a:cubicBezTo>
                    <a:pt x="3025" y="12872"/>
                    <a:pt x="2897" y="12970"/>
                    <a:pt x="2869" y="13115"/>
                  </a:cubicBezTo>
                  <a:lnTo>
                    <a:pt x="1305" y="20455"/>
                  </a:lnTo>
                  <a:lnTo>
                    <a:pt x="904" y="20455"/>
                  </a:lnTo>
                  <a:lnTo>
                    <a:pt x="1837" y="10063"/>
                  </a:lnTo>
                  <a:lnTo>
                    <a:pt x="3523" y="10063"/>
                  </a:lnTo>
                  <a:lnTo>
                    <a:pt x="3148" y="11795"/>
                  </a:lnTo>
                  <a:cubicBezTo>
                    <a:pt x="3112" y="11962"/>
                    <a:pt x="3220" y="12126"/>
                    <a:pt x="3385" y="12163"/>
                  </a:cubicBezTo>
                  <a:cubicBezTo>
                    <a:pt x="3408" y="12166"/>
                    <a:pt x="3427" y="12169"/>
                    <a:pt x="3450" y="12169"/>
                  </a:cubicBezTo>
                  <a:cubicBezTo>
                    <a:pt x="3595" y="12169"/>
                    <a:pt x="3720" y="12067"/>
                    <a:pt x="3749" y="11926"/>
                  </a:cubicBezTo>
                  <a:lnTo>
                    <a:pt x="4153" y="10063"/>
                  </a:lnTo>
                  <a:lnTo>
                    <a:pt x="16907" y="10063"/>
                  </a:lnTo>
                  <a:lnTo>
                    <a:pt x="19161" y="20622"/>
                  </a:lnTo>
                  <a:cubicBezTo>
                    <a:pt x="19220" y="20875"/>
                    <a:pt x="19440" y="21056"/>
                    <a:pt x="19699" y="21069"/>
                  </a:cubicBezTo>
                  <a:lnTo>
                    <a:pt x="20228" y="21069"/>
                  </a:lnTo>
                  <a:cubicBezTo>
                    <a:pt x="20383" y="21059"/>
                    <a:pt x="20527" y="20990"/>
                    <a:pt x="20632" y="20879"/>
                  </a:cubicBezTo>
                  <a:cubicBezTo>
                    <a:pt x="20738" y="20764"/>
                    <a:pt x="20787" y="20612"/>
                    <a:pt x="20774" y="20458"/>
                  </a:cubicBezTo>
                  <a:lnTo>
                    <a:pt x="19841" y="10040"/>
                  </a:lnTo>
                  <a:cubicBezTo>
                    <a:pt x="20481" y="10034"/>
                    <a:pt x="21000" y="9511"/>
                    <a:pt x="21000" y="8871"/>
                  </a:cubicBezTo>
                  <a:lnTo>
                    <a:pt x="21000" y="8871"/>
                  </a:lnTo>
                  <a:lnTo>
                    <a:pt x="20987" y="8874"/>
                  </a:lnTo>
                  <a:lnTo>
                    <a:pt x="20987" y="5004"/>
                  </a:lnTo>
                  <a:cubicBezTo>
                    <a:pt x="20997" y="4531"/>
                    <a:pt x="20715" y="4100"/>
                    <a:pt x="20274" y="3923"/>
                  </a:cubicBezTo>
                  <a:cubicBezTo>
                    <a:pt x="20291" y="3867"/>
                    <a:pt x="20330" y="3742"/>
                    <a:pt x="20330" y="3742"/>
                  </a:cubicBezTo>
                  <a:lnTo>
                    <a:pt x="20330" y="2625"/>
                  </a:lnTo>
                  <a:cubicBezTo>
                    <a:pt x="20330" y="2481"/>
                    <a:pt x="20284" y="2340"/>
                    <a:pt x="20202" y="2221"/>
                  </a:cubicBezTo>
                  <a:cubicBezTo>
                    <a:pt x="20284" y="2103"/>
                    <a:pt x="20330" y="1962"/>
                    <a:pt x="20330" y="1820"/>
                  </a:cubicBezTo>
                  <a:lnTo>
                    <a:pt x="20330" y="710"/>
                  </a:lnTo>
                  <a:cubicBezTo>
                    <a:pt x="20330" y="319"/>
                    <a:pt x="20011" y="0"/>
                    <a:pt x="19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09"/>
            <p:cNvSpPr/>
            <p:nvPr/>
          </p:nvSpPr>
          <p:spPr>
            <a:xfrm>
              <a:off x="3935775" y="3089610"/>
              <a:ext cx="387300" cy="78129"/>
            </a:xfrm>
            <a:custGeom>
              <a:rect b="b" l="l" r="r" t="t"/>
              <a:pathLst>
                <a:path extrusionOk="0" h="3736" w="18520">
                  <a:moveTo>
                    <a:pt x="3605" y="618"/>
                  </a:moveTo>
                  <a:lnTo>
                    <a:pt x="3447" y="1022"/>
                  </a:lnTo>
                  <a:lnTo>
                    <a:pt x="3440" y="1028"/>
                  </a:lnTo>
                  <a:lnTo>
                    <a:pt x="2376" y="1028"/>
                  </a:lnTo>
                  <a:lnTo>
                    <a:pt x="2373" y="1022"/>
                  </a:lnTo>
                  <a:lnTo>
                    <a:pt x="2212" y="618"/>
                  </a:lnTo>
                  <a:close/>
                  <a:moveTo>
                    <a:pt x="17948" y="618"/>
                  </a:moveTo>
                  <a:lnTo>
                    <a:pt x="17948" y="1561"/>
                  </a:lnTo>
                  <a:lnTo>
                    <a:pt x="13431" y="1561"/>
                  </a:lnTo>
                  <a:lnTo>
                    <a:pt x="13431" y="618"/>
                  </a:lnTo>
                  <a:close/>
                  <a:moveTo>
                    <a:pt x="5175" y="618"/>
                  </a:moveTo>
                  <a:lnTo>
                    <a:pt x="5175" y="3121"/>
                  </a:lnTo>
                  <a:lnTo>
                    <a:pt x="618" y="3121"/>
                  </a:lnTo>
                  <a:lnTo>
                    <a:pt x="618" y="618"/>
                  </a:lnTo>
                  <a:lnTo>
                    <a:pt x="1555" y="618"/>
                  </a:lnTo>
                  <a:lnTo>
                    <a:pt x="1801" y="1245"/>
                  </a:lnTo>
                  <a:cubicBezTo>
                    <a:pt x="1896" y="1485"/>
                    <a:pt x="2126" y="1643"/>
                    <a:pt x="2382" y="1643"/>
                  </a:cubicBezTo>
                  <a:lnTo>
                    <a:pt x="3434" y="1643"/>
                  </a:lnTo>
                  <a:cubicBezTo>
                    <a:pt x="3693" y="1643"/>
                    <a:pt x="3927" y="1485"/>
                    <a:pt x="4019" y="1242"/>
                  </a:cubicBezTo>
                  <a:lnTo>
                    <a:pt x="4262" y="618"/>
                  </a:lnTo>
                  <a:close/>
                  <a:moveTo>
                    <a:pt x="6407" y="618"/>
                  </a:moveTo>
                  <a:lnTo>
                    <a:pt x="6407" y="3121"/>
                  </a:lnTo>
                  <a:lnTo>
                    <a:pt x="5793" y="3121"/>
                  </a:lnTo>
                  <a:lnTo>
                    <a:pt x="5793" y="618"/>
                  </a:lnTo>
                  <a:close/>
                  <a:moveTo>
                    <a:pt x="12813" y="618"/>
                  </a:moveTo>
                  <a:lnTo>
                    <a:pt x="12813" y="3121"/>
                  </a:lnTo>
                  <a:lnTo>
                    <a:pt x="12199" y="3121"/>
                  </a:lnTo>
                  <a:lnTo>
                    <a:pt x="12199" y="618"/>
                  </a:lnTo>
                  <a:close/>
                  <a:moveTo>
                    <a:pt x="17948" y="2178"/>
                  </a:moveTo>
                  <a:lnTo>
                    <a:pt x="17948" y="3121"/>
                  </a:lnTo>
                  <a:lnTo>
                    <a:pt x="13431" y="3121"/>
                  </a:lnTo>
                  <a:lnTo>
                    <a:pt x="13431" y="2178"/>
                  </a:lnTo>
                  <a:close/>
                  <a:moveTo>
                    <a:pt x="10986" y="0"/>
                  </a:moveTo>
                  <a:cubicBezTo>
                    <a:pt x="10841" y="0"/>
                    <a:pt x="10717" y="101"/>
                    <a:pt x="10684" y="240"/>
                  </a:cubicBezTo>
                  <a:cubicBezTo>
                    <a:pt x="10642" y="434"/>
                    <a:pt x="10786" y="615"/>
                    <a:pt x="10983" y="618"/>
                  </a:cubicBezTo>
                  <a:lnTo>
                    <a:pt x="11581" y="618"/>
                  </a:lnTo>
                  <a:lnTo>
                    <a:pt x="11581" y="3121"/>
                  </a:lnTo>
                  <a:lnTo>
                    <a:pt x="7025" y="3121"/>
                  </a:lnTo>
                  <a:lnTo>
                    <a:pt x="7025" y="618"/>
                  </a:lnTo>
                  <a:lnTo>
                    <a:pt x="9669" y="618"/>
                  </a:lnTo>
                  <a:cubicBezTo>
                    <a:pt x="9817" y="618"/>
                    <a:pt x="9949" y="519"/>
                    <a:pt x="9981" y="375"/>
                  </a:cubicBezTo>
                  <a:cubicBezTo>
                    <a:pt x="10024" y="184"/>
                    <a:pt x="9876" y="0"/>
                    <a:pt x="9679" y="0"/>
                  </a:cubicBezTo>
                  <a:lnTo>
                    <a:pt x="309" y="0"/>
                  </a:lnTo>
                  <a:cubicBezTo>
                    <a:pt x="139" y="0"/>
                    <a:pt x="1" y="138"/>
                    <a:pt x="1" y="309"/>
                  </a:cubicBezTo>
                  <a:lnTo>
                    <a:pt x="1" y="3430"/>
                  </a:lnTo>
                  <a:cubicBezTo>
                    <a:pt x="1" y="3598"/>
                    <a:pt x="139" y="3736"/>
                    <a:pt x="309" y="3736"/>
                  </a:cubicBezTo>
                  <a:lnTo>
                    <a:pt x="18214" y="3736"/>
                  </a:lnTo>
                  <a:cubicBezTo>
                    <a:pt x="18382" y="3736"/>
                    <a:pt x="18520" y="3598"/>
                    <a:pt x="18520" y="3430"/>
                  </a:cubicBezTo>
                  <a:lnTo>
                    <a:pt x="18520" y="309"/>
                  </a:lnTo>
                  <a:cubicBezTo>
                    <a:pt x="18520" y="138"/>
                    <a:pt x="18382" y="0"/>
                    <a:pt x="18214" y="0"/>
                  </a:cubicBezTo>
                  <a:lnTo>
                    <a:pt x="10993" y="0"/>
                  </a:lnTo>
                  <a:cubicBezTo>
                    <a:pt x="10991" y="0"/>
                    <a:pt x="10989" y="0"/>
                    <a:pt x="109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09"/>
            <p:cNvSpPr/>
            <p:nvPr/>
          </p:nvSpPr>
          <p:spPr>
            <a:xfrm>
              <a:off x="4249755" y="3004622"/>
              <a:ext cx="16228" cy="12861"/>
            </a:xfrm>
            <a:custGeom>
              <a:rect b="b" l="l" r="r" t="t"/>
              <a:pathLst>
                <a:path extrusionOk="0" h="615" w="776">
                  <a:moveTo>
                    <a:pt x="348" y="0"/>
                  </a:moveTo>
                  <a:cubicBezTo>
                    <a:pt x="203" y="0"/>
                    <a:pt x="79" y="98"/>
                    <a:pt x="43" y="240"/>
                  </a:cubicBezTo>
                  <a:cubicBezTo>
                    <a:pt x="1" y="431"/>
                    <a:pt x="148" y="615"/>
                    <a:pt x="345" y="615"/>
                  </a:cubicBezTo>
                  <a:lnTo>
                    <a:pt x="424" y="615"/>
                  </a:lnTo>
                  <a:cubicBezTo>
                    <a:pt x="427" y="615"/>
                    <a:pt x="429" y="615"/>
                    <a:pt x="431" y="615"/>
                  </a:cubicBezTo>
                  <a:cubicBezTo>
                    <a:pt x="576" y="615"/>
                    <a:pt x="701" y="514"/>
                    <a:pt x="733" y="375"/>
                  </a:cubicBezTo>
                  <a:cubicBezTo>
                    <a:pt x="776" y="181"/>
                    <a:pt x="631" y="0"/>
                    <a:pt x="434" y="0"/>
                  </a:cubicBezTo>
                  <a:lnTo>
                    <a:pt x="355" y="0"/>
                  </a:lnTo>
                  <a:cubicBezTo>
                    <a:pt x="353" y="0"/>
                    <a:pt x="351" y="0"/>
                    <a:pt x="3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09"/>
            <p:cNvSpPr/>
            <p:nvPr/>
          </p:nvSpPr>
          <p:spPr>
            <a:xfrm>
              <a:off x="4249818" y="3044126"/>
              <a:ext cx="16165" cy="12861"/>
            </a:xfrm>
            <a:custGeom>
              <a:rect b="b" l="l" r="r" t="t"/>
              <a:pathLst>
                <a:path extrusionOk="0" h="615" w="773">
                  <a:moveTo>
                    <a:pt x="345" y="0"/>
                  </a:moveTo>
                  <a:cubicBezTo>
                    <a:pt x="204" y="0"/>
                    <a:pt x="76" y="98"/>
                    <a:pt x="44" y="240"/>
                  </a:cubicBezTo>
                  <a:cubicBezTo>
                    <a:pt x="1" y="431"/>
                    <a:pt x="145" y="615"/>
                    <a:pt x="342" y="615"/>
                  </a:cubicBezTo>
                  <a:lnTo>
                    <a:pt x="421" y="615"/>
                  </a:lnTo>
                  <a:cubicBezTo>
                    <a:pt x="424" y="615"/>
                    <a:pt x="426" y="615"/>
                    <a:pt x="428" y="615"/>
                  </a:cubicBezTo>
                  <a:cubicBezTo>
                    <a:pt x="573" y="615"/>
                    <a:pt x="698" y="514"/>
                    <a:pt x="730" y="375"/>
                  </a:cubicBezTo>
                  <a:cubicBezTo>
                    <a:pt x="773" y="181"/>
                    <a:pt x="628" y="0"/>
                    <a:pt x="431" y="0"/>
                  </a:cubicBezTo>
                  <a:lnTo>
                    <a:pt x="352" y="0"/>
                  </a:lnTo>
                  <a:cubicBezTo>
                    <a:pt x="350" y="0"/>
                    <a:pt x="348" y="0"/>
                    <a:pt x="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109"/>
          <p:cNvGrpSpPr/>
          <p:nvPr/>
        </p:nvGrpSpPr>
        <p:grpSpPr>
          <a:xfrm>
            <a:off x="2247190" y="2637658"/>
            <a:ext cx="366767" cy="366592"/>
            <a:chOff x="4537762" y="3004622"/>
            <a:chExt cx="439874" cy="439664"/>
          </a:xfrm>
        </p:grpSpPr>
        <p:sp>
          <p:nvSpPr>
            <p:cNvPr id="2232" name="Google Shape;2232;p109"/>
            <p:cNvSpPr/>
            <p:nvPr/>
          </p:nvSpPr>
          <p:spPr>
            <a:xfrm>
              <a:off x="4563589" y="3030386"/>
              <a:ext cx="116002" cy="121062"/>
            </a:xfrm>
            <a:custGeom>
              <a:rect b="b" l="l" r="r" t="t"/>
              <a:pathLst>
                <a:path extrusionOk="0" h="5789" w="5547">
                  <a:moveTo>
                    <a:pt x="306" y="0"/>
                  </a:moveTo>
                  <a:cubicBezTo>
                    <a:pt x="136" y="0"/>
                    <a:pt x="1" y="135"/>
                    <a:pt x="1" y="306"/>
                  </a:cubicBezTo>
                  <a:lnTo>
                    <a:pt x="1" y="5480"/>
                  </a:lnTo>
                  <a:cubicBezTo>
                    <a:pt x="1" y="5651"/>
                    <a:pt x="136" y="5789"/>
                    <a:pt x="306" y="5789"/>
                  </a:cubicBezTo>
                  <a:lnTo>
                    <a:pt x="5234" y="5789"/>
                  </a:lnTo>
                  <a:cubicBezTo>
                    <a:pt x="5405" y="5789"/>
                    <a:pt x="5543" y="5651"/>
                    <a:pt x="5543" y="5480"/>
                  </a:cubicBezTo>
                  <a:lnTo>
                    <a:pt x="5543" y="2385"/>
                  </a:lnTo>
                  <a:cubicBezTo>
                    <a:pt x="5546" y="2228"/>
                    <a:pt x="5431" y="2093"/>
                    <a:pt x="5274" y="2070"/>
                  </a:cubicBezTo>
                  <a:cubicBezTo>
                    <a:pt x="5259" y="2068"/>
                    <a:pt x="5245" y="2067"/>
                    <a:pt x="5231" y="2067"/>
                  </a:cubicBezTo>
                  <a:cubicBezTo>
                    <a:pt x="5065" y="2067"/>
                    <a:pt x="4929" y="2203"/>
                    <a:pt x="4929" y="2376"/>
                  </a:cubicBezTo>
                  <a:lnTo>
                    <a:pt x="4929" y="5175"/>
                  </a:lnTo>
                  <a:lnTo>
                    <a:pt x="615" y="5175"/>
                  </a:lnTo>
                  <a:lnTo>
                    <a:pt x="615" y="615"/>
                  </a:lnTo>
                  <a:lnTo>
                    <a:pt x="4929" y="615"/>
                  </a:lnTo>
                  <a:lnTo>
                    <a:pt x="4929" y="1061"/>
                  </a:lnTo>
                  <a:cubicBezTo>
                    <a:pt x="4926" y="1219"/>
                    <a:pt x="5041" y="1357"/>
                    <a:pt x="5198" y="1380"/>
                  </a:cubicBezTo>
                  <a:cubicBezTo>
                    <a:pt x="5211" y="1382"/>
                    <a:pt x="5224" y="1382"/>
                    <a:pt x="5236" y="1382"/>
                  </a:cubicBezTo>
                  <a:cubicBezTo>
                    <a:pt x="5401" y="1382"/>
                    <a:pt x="5543" y="1246"/>
                    <a:pt x="5543" y="1075"/>
                  </a:cubicBezTo>
                  <a:lnTo>
                    <a:pt x="5543" y="306"/>
                  </a:lnTo>
                  <a:cubicBezTo>
                    <a:pt x="5543" y="135"/>
                    <a:pt x="5405" y="0"/>
                    <a:pt x="5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09"/>
            <p:cNvSpPr/>
            <p:nvPr/>
          </p:nvSpPr>
          <p:spPr>
            <a:xfrm>
              <a:off x="4835807" y="3030386"/>
              <a:ext cx="115981" cy="121062"/>
            </a:xfrm>
            <a:custGeom>
              <a:rect b="b" l="l" r="r" t="t"/>
              <a:pathLst>
                <a:path extrusionOk="0" h="5789" w="5546">
                  <a:moveTo>
                    <a:pt x="4928" y="615"/>
                  </a:moveTo>
                  <a:lnTo>
                    <a:pt x="4928" y="5175"/>
                  </a:lnTo>
                  <a:lnTo>
                    <a:pt x="618" y="5175"/>
                  </a:lnTo>
                  <a:lnTo>
                    <a:pt x="618" y="615"/>
                  </a:lnTo>
                  <a:close/>
                  <a:moveTo>
                    <a:pt x="309" y="0"/>
                  </a:moveTo>
                  <a:cubicBezTo>
                    <a:pt x="138" y="0"/>
                    <a:pt x="0" y="135"/>
                    <a:pt x="0" y="306"/>
                  </a:cubicBezTo>
                  <a:lnTo>
                    <a:pt x="0" y="5480"/>
                  </a:lnTo>
                  <a:cubicBezTo>
                    <a:pt x="0" y="5651"/>
                    <a:pt x="138" y="5789"/>
                    <a:pt x="309" y="5789"/>
                  </a:cubicBezTo>
                  <a:lnTo>
                    <a:pt x="5237" y="5789"/>
                  </a:lnTo>
                  <a:cubicBezTo>
                    <a:pt x="5408" y="5789"/>
                    <a:pt x="5546" y="5651"/>
                    <a:pt x="5546" y="5480"/>
                  </a:cubicBezTo>
                  <a:lnTo>
                    <a:pt x="5546" y="306"/>
                  </a:lnTo>
                  <a:cubicBezTo>
                    <a:pt x="5546" y="135"/>
                    <a:pt x="5408" y="0"/>
                    <a:pt x="52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09"/>
            <p:cNvSpPr/>
            <p:nvPr/>
          </p:nvSpPr>
          <p:spPr>
            <a:xfrm>
              <a:off x="4537762" y="3004622"/>
              <a:ext cx="439874" cy="439664"/>
            </a:xfrm>
            <a:custGeom>
              <a:rect b="b" l="l" r="r" t="t"/>
              <a:pathLst>
                <a:path extrusionOk="0" h="21024" w="21034">
                  <a:moveTo>
                    <a:pt x="20054" y="615"/>
                  </a:moveTo>
                  <a:cubicBezTo>
                    <a:pt x="20251" y="615"/>
                    <a:pt x="20412" y="776"/>
                    <a:pt x="20412" y="973"/>
                  </a:cubicBezTo>
                  <a:lnTo>
                    <a:pt x="20412" y="7277"/>
                  </a:lnTo>
                  <a:cubicBezTo>
                    <a:pt x="20412" y="7478"/>
                    <a:pt x="20251" y="7639"/>
                    <a:pt x="20054" y="7639"/>
                  </a:cubicBezTo>
                  <a:lnTo>
                    <a:pt x="13996" y="7639"/>
                  </a:lnTo>
                  <a:cubicBezTo>
                    <a:pt x="13796" y="7639"/>
                    <a:pt x="13638" y="7478"/>
                    <a:pt x="13638" y="7277"/>
                  </a:cubicBezTo>
                  <a:lnTo>
                    <a:pt x="13638" y="6591"/>
                  </a:lnTo>
                  <a:cubicBezTo>
                    <a:pt x="13638" y="6420"/>
                    <a:pt x="13500" y="6282"/>
                    <a:pt x="13329" y="6282"/>
                  </a:cubicBezTo>
                  <a:lnTo>
                    <a:pt x="7701" y="6282"/>
                  </a:lnTo>
                  <a:cubicBezTo>
                    <a:pt x="7531" y="6282"/>
                    <a:pt x="7396" y="6420"/>
                    <a:pt x="7396" y="6591"/>
                  </a:cubicBezTo>
                  <a:lnTo>
                    <a:pt x="7396" y="7277"/>
                  </a:lnTo>
                  <a:cubicBezTo>
                    <a:pt x="7396" y="7478"/>
                    <a:pt x="7235" y="7639"/>
                    <a:pt x="7034" y="7639"/>
                  </a:cubicBezTo>
                  <a:lnTo>
                    <a:pt x="976" y="7639"/>
                  </a:lnTo>
                  <a:cubicBezTo>
                    <a:pt x="779" y="7639"/>
                    <a:pt x="618" y="7478"/>
                    <a:pt x="618" y="7277"/>
                  </a:cubicBezTo>
                  <a:lnTo>
                    <a:pt x="618" y="973"/>
                  </a:lnTo>
                  <a:cubicBezTo>
                    <a:pt x="618" y="776"/>
                    <a:pt x="779" y="615"/>
                    <a:pt x="976" y="615"/>
                  </a:cubicBezTo>
                  <a:close/>
                  <a:moveTo>
                    <a:pt x="3125" y="8253"/>
                  </a:moveTo>
                  <a:lnTo>
                    <a:pt x="3125" y="9354"/>
                  </a:lnTo>
                  <a:cubicBezTo>
                    <a:pt x="3122" y="9472"/>
                    <a:pt x="3026" y="9567"/>
                    <a:pt x="2908" y="9567"/>
                  </a:cubicBezTo>
                  <a:lnTo>
                    <a:pt x="1492" y="9567"/>
                  </a:lnTo>
                  <a:cubicBezTo>
                    <a:pt x="1371" y="9567"/>
                    <a:pt x="1275" y="9472"/>
                    <a:pt x="1275" y="9354"/>
                  </a:cubicBezTo>
                  <a:lnTo>
                    <a:pt x="1275" y="8253"/>
                  </a:lnTo>
                  <a:close/>
                  <a:moveTo>
                    <a:pt x="19755" y="8253"/>
                  </a:moveTo>
                  <a:lnTo>
                    <a:pt x="19755" y="9354"/>
                  </a:lnTo>
                  <a:cubicBezTo>
                    <a:pt x="19755" y="9472"/>
                    <a:pt x="19660" y="9567"/>
                    <a:pt x="19542" y="9567"/>
                  </a:cubicBezTo>
                  <a:lnTo>
                    <a:pt x="18122" y="9567"/>
                  </a:lnTo>
                  <a:cubicBezTo>
                    <a:pt x="18004" y="9567"/>
                    <a:pt x="17909" y="9472"/>
                    <a:pt x="17909" y="9354"/>
                  </a:cubicBezTo>
                  <a:lnTo>
                    <a:pt x="17909" y="8253"/>
                  </a:lnTo>
                  <a:close/>
                  <a:moveTo>
                    <a:pt x="13020" y="6899"/>
                  </a:moveTo>
                  <a:lnTo>
                    <a:pt x="13020" y="7576"/>
                  </a:lnTo>
                  <a:cubicBezTo>
                    <a:pt x="13020" y="7951"/>
                    <a:pt x="13323" y="8253"/>
                    <a:pt x="13697" y="8253"/>
                  </a:cubicBezTo>
                  <a:lnTo>
                    <a:pt x="17291" y="8253"/>
                  </a:lnTo>
                  <a:lnTo>
                    <a:pt x="17291" y="9344"/>
                  </a:lnTo>
                  <a:cubicBezTo>
                    <a:pt x="17291" y="9656"/>
                    <a:pt x="17465" y="9942"/>
                    <a:pt x="17745" y="10083"/>
                  </a:cubicBezTo>
                  <a:lnTo>
                    <a:pt x="17876" y="11992"/>
                  </a:lnTo>
                  <a:lnTo>
                    <a:pt x="3200" y="11992"/>
                  </a:lnTo>
                  <a:lnTo>
                    <a:pt x="3332" y="10083"/>
                  </a:lnTo>
                  <a:cubicBezTo>
                    <a:pt x="3608" y="9938"/>
                    <a:pt x="3779" y="9652"/>
                    <a:pt x="3782" y="9344"/>
                  </a:cubicBezTo>
                  <a:lnTo>
                    <a:pt x="3782" y="8253"/>
                  </a:lnTo>
                  <a:lnTo>
                    <a:pt x="7333" y="8253"/>
                  </a:lnTo>
                  <a:cubicBezTo>
                    <a:pt x="7708" y="8253"/>
                    <a:pt x="8010" y="7951"/>
                    <a:pt x="8010" y="7576"/>
                  </a:cubicBezTo>
                  <a:lnTo>
                    <a:pt x="8010" y="6899"/>
                  </a:lnTo>
                  <a:close/>
                  <a:moveTo>
                    <a:pt x="17899" y="12606"/>
                  </a:moveTo>
                  <a:lnTo>
                    <a:pt x="17938" y="13224"/>
                  </a:lnTo>
                  <a:lnTo>
                    <a:pt x="3095" y="13224"/>
                  </a:lnTo>
                  <a:lnTo>
                    <a:pt x="3138" y="12606"/>
                  </a:lnTo>
                  <a:close/>
                  <a:moveTo>
                    <a:pt x="19344" y="10185"/>
                  </a:moveTo>
                  <a:lnTo>
                    <a:pt x="19456" y="20330"/>
                  </a:lnTo>
                  <a:cubicBezTo>
                    <a:pt x="19456" y="20349"/>
                    <a:pt x="19450" y="20372"/>
                    <a:pt x="19433" y="20386"/>
                  </a:cubicBezTo>
                  <a:cubicBezTo>
                    <a:pt x="19420" y="20399"/>
                    <a:pt x="19400" y="20409"/>
                    <a:pt x="19381" y="20409"/>
                  </a:cubicBezTo>
                  <a:lnTo>
                    <a:pt x="19128" y="20409"/>
                  </a:lnTo>
                  <a:cubicBezTo>
                    <a:pt x="19088" y="20409"/>
                    <a:pt x="19052" y="20376"/>
                    <a:pt x="19052" y="20336"/>
                  </a:cubicBezTo>
                  <a:lnTo>
                    <a:pt x="18349" y="10185"/>
                  </a:lnTo>
                  <a:close/>
                  <a:moveTo>
                    <a:pt x="976" y="0"/>
                  </a:moveTo>
                  <a:cubicBezTo>
                    <a:pt x="438" y="0"/>
                    <a:pt x="4" y="434"/>
                    <a:pt x="4" y="973"/>
                  </a:cubicBezTo>
                  <a:lnTo>
                    <a:pt x="4" y="7290"/>
                  </a:lnTo>
                  <a:cubicBezTo>
                    <a:pt x="1" y="7708"/>
                    <a:pt x="263" y="8082"/>
                    <a:pt x="661" y="8217"/>
                  </a:cubicBezTo>
                  <a:lnTo>
                    <a:pt x="661" y="9344"/>
                  </a:lnTo>
                  <a:cubicBezTo>
                    <a:pt x="661" y="9639"/>
                    <a:pt x="815" y="9915"/>
                    <a:pt x="1072" y="10073"/>
                  </a:cubicBezTo>
                  <a:lnTo>
                    <a:pt x="1055" y="11318"/>
                  </a:lnTo>
                  <a:cubicBezTo>
                    <a:pt x="1052" y="11492"/>
                    <a:pt x="1193" y="11634"/>
                    <a:pt x="1367" y="11637"/>
                  </a:cubicBezTo>
                  <a:lnTo>
                    <a:pt x="1371" y="11637"/>
                  </a:lnTo>
                  <a:cubicBezTo>
                    <a:pt x="1545" y="11637"/>
                    <a:pt x="1683" y="11499"/>
                    <a:pt x="1686" y="11325"/>
                  </a:cubicBezTo>
                  <a:lnTo>
                    <a:pt x="1686" y="10185"/>
                  </a:lnTo>
                  <a:lnTo>
                    <a:pt x="2688" y="10185"/>
                  </a:lnTo>
                  <a:lnTo>
                    <a:pt x="1985" y="20336"/>
                  </a:lnTo>
                  <a:cubicBezTo>
                    <a:pt x="1982" y="20376"/>
                    <a:pt x="1945" y="20409"/>
                    <a:pt x="1906" y="20409"/>
                  </a:cubicBezTo>
                  <a:lnTo>
                    <a:pt x="1656" y="20409"/>
                  </a:lnTo>
                  <a:cubicBezTo>
                    <a:pt x="1633" y="20409"/>
                    <a:pt x="1614" y="20399"/>
                    <a:pt x="1601" y="20386"/>
                  </a:cubicBezTo>
                  <a:cubicBezTo>
                    <a:pt x="1591" y="20376"/>
                    <a:pt x="1604" y="20330"/>
                    <a:pt x="1604" y="20330"/>
                  </a:cubicBezTo>
                  <a:lnTo>
                    <a:pt x="1696" y="12629"/>
                  </a:lnTo>
                  <a:cubicBezTo>
                    <a:pt x="1696" y="12461"/>
                    <a:pt x="1551" y="12320"/>
                    <a:pt x="1367" y="12317"/>
                  </a:cubicBezTo>
                  <a:lnTo>
                    <a:pt x="1364" y="12317"/>
                  </a:lnTo>
                  <a:cubicBezTo>
                    <a:pt x="1180" y="12317"/>
                    <a:pt x="1032" y="12455"/>
                    <a:pt x="1029" y="12622"/>
                  </a:cubicBezTo>
                  <a:lnTo>
                    <a:pt x="937" y="20323"/>
                  </a:lnTo>
                  <a:cubicBezTo>
                    <a:pt x="934" y="20589"/>
                    <a:pt x="1095" y="20836"/>
                    <a:pt x="1374" y="20964"/>
                  </a:cubicBezTo>
                  <a:cubicBezTo>
                    <a:pt x="1460" y="21001"/>
                    <a:pt x="1555" y="21023"/>
                    <a:pt x="1650" y="21023"/>
                  </a:cubicBezTo>
                  <a:cubicBezTo>
                    <a:pt x="1657" y="21023"/>
                    <a:pt x="1663" y="21023"/>
                    <a:pt x="1670" y="21023"/>
                  </a:cubicBezTo>
                  <a:lnTo>
                    <a:pt x="1906" y="21023"/>
                  </a:lnTo>
                  <a:cubicBezTo>
                    <a:pt x="1906" y="21023"/>
                    <a:pt x="2573" y="20740"/>
                    <a:pt x="2599" y="20379"/>
                  </a:cubicBezTo>
                  <a:lnTo>
                    <a:pt x="3053" y="13838"/>
                  </a:lnTo>
                  <a:lnTo>
                    <a:pt x="17991" y="13838"/>
                  </a:lnTo>
                  <a:lnTo>
                    <a:pt x="18441" y="20379"/>
                  </a:lnTo>
                  <a:cubicBezTo>
                    <a:pt x="18467" y="20740"/>
                    <a:pt x="18770" y="21023"/>
                    <a:pt x="19134" y="21023"/>
                  </a:cubicBezTo>
                  <a:lnTo>
                    <a:pt x="19384" y="21023"/>
                  </a:lnTo>
                  <a:cubicBezTo>
                    <a:pt x="19388" y="21023"/>
                    <a:pt x="19392" y="21023"/>
                    <a:pt x="19395" y="21023"/>
                  </a:cubicBezTo>
                  <a:cubicBezTo>
                    <a:pt x="19575" y="21023"/>
                    <a:pt x="19748" y="20948"/>
                    <a:pt x="19877" y="20819"/>
                  </a:cubicBezTo>
                  <a:cubicBezTo>
                    <a:pt x="20008" y="20688"/>
                    <a:pt x="20080" y="20510"/>
                    <a:pt x="20087" y="20323"/>
                  </a:cubicBezTo>
                  <a:lnTo>
                    <a:pt x="20087" y="10060"/>
                  </a:lnTo>
                  <a:cubicBezTo>
                    <a:pt x="20202" y="9915"/>
                    <a:pt x="20373" y="9350"/>
                    <a:pt x="20373" y="9350"/>
                  </a:cubicBezTo>
                  <a:lnTo>
                    <a:pt x="20373" y="8217"/>
                  </a:lnTo>
                  <a:cubicBezTo>
                    <a:pt x="20767" y="8079"/>
                    <a:pt x="21030" y="7708"/>
                    <a:pt x="21030" y="7290"/>
                  </a:cubicBezTo>
                  <a:lnTo>
                    <a:pt x="21030" y="973"/>
                  </a:lnTo>
                  <a:cubicBezTo>
                    <a:pt x="21033" y="440"/>
                    <a:pt x="20603" y="4"/>
                    <a:pt x="200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09"/>
            <p:cNvSpPr/>
            <p:nvPr/>
          </p:nvSpPr>
          <p:spPr>
            <a:xfrm>
              <a:off x="4692410" y="3030386"/>
              <a:ext cx="130557" cy="92768"/>
            </a:xfrm>
            <a:custGeom>
              <a:rect b="b" l="l" r="r" t="t"/>
              <a:pathLst>
                <a:path extrusionOk="0" h="4436" w="6243">
                  <a:moveTo>
                    <a:pt x="306" y="0"/>
                  </a:moveTo>
                  <a:cubicBezTo>
                    <a:pt x="136" y="0"/>
                    <a:pt x="1" y="135"/>
                    <a:pt x="1" y="306"/>
                  </a:cubicBezTo>
                  <a:lnTo>
                    <a:pt x="1" y="4127"/>
                  </a:lnTo>
                  <a:cubicBezTo>
                    <a:pt x="1" y="4297"/>
                    <a:pt x="136" y="4435"/>
                    <a:pt x="306" y="4435"/>
                  </a:cubicBezTo>
                  <a:lnTo>
                    <a:pt x="3782" y="4435"/>
                  </a:lnTo>
                  <a:cubicBezTo>
                    <a:pt x="3940" y="4435"/>
                    <a:pt x="4078" y="4320"/>
                    <a:pt x="4101" y="4163"/>
                  </a:cubicBezTo>
                  <a:cubicBezTo>
                    <a:pt x="4124" y="3979"/>
                    <a:pt x="3979" y="3818"/>
                    <a:pt x="3795" y="3818"/>
                  </a:cubicBezTo>
                  <a:lnTo>
                    <a:pt x="615" y="3818"/>
                  </a:lnTo>
                  <a:lnTo>
                    <a:pt x="615" y="615"/>
                  </a:lnTo>
                  <a:lnTo>
                    <a:pt x="5625" y="615"/>
                  </a:lnTo>
                  <a:lnTo>
                    <a:pt x="5625" y="3818"/>
                  </a:lnTo>
                  <a:lnTo>
                    <a:pt x="5119" y="3818"/>
                  </a:lnTo>
                  <a:cubicBezTo>
                    <a:pt x="5117" y="3818"/>
                    <a:pt x="5115" y="3818"/>
                    <a:pt x="5113" y="3818"/>
                  </a:cubicBezTo>
                  <a:cubicBezTo>
                    <a:pt x="4955" y="3818"/>
                    <a:pt x="4823" y="3932"/>
                    <a:pt x="4801" y="4087"/>
                  </a:cubicBezTo>
                  <a:cubicBezTo>
                    <a:pt x="4778" y="4271"/>
                    <a:pt x="4922" y="4432"/>
                    <a:pt x="5106" y="4435"/>
                  </a:cubicBezTo>
                  <a:lnTo>
                    <a:pt x="5934" y="4435"/>
                  </a:lnTo>
                  <a:cubicBezTo>
                    <a:pt x="6105" y="4435"/>
                    <a:pt x="6243" y="4297"/>
                    <a:pt x="6243" y="4127"/>
                  </a:cubicBezTo>
                  <a:lnTo>
                    <a:pt x="6243" y="306"/>
                  </a:lnTo>
                  <a:cubicBezTo>
                    <a:pt x="6243" y="135"/>
                    <a:pt x="6105" y="0"/>
                    <a:pt x="59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09"/>
            <p:cNvSpPr/>
            <p:nvPr/>
          </p:nvSpPr>
          <p:spPr>
            <a:xfrm>
              <a:off x="4739338" y="3066314"/>
              <a:ext cx="42954" cy="36890"/>
            </a:xfrm>
            <a:custGeom>
              <a:rect b="b" l="l" r="r" t="t"/>
              <a:pathLst>
                <a:path extrusionOk="0" h="1764" w="2054">
                  <a:moveTo>
                    <a:pt x="881" y="618"/>
                  </a:moveTo>
                  <a:cubicBezTo>
                    <a:pt x="1026" y="618"/>
                    <a:pt x="1144" y="736"/>
                    <a:pt x="1141" y="881"/>
                  </a:cubicBezTo>
                  <a:cubicBezTo>
                    <a:pt x="1141" y="1041"/>
                    <a:pt x="1011" y="1145"/>
                    <a:pt x="877" y="1145"/>
                  </a:cubicBezTo>
                  <a:cubicBezTo>
                    <a:pt x="813" y="1145"/>
                    <a:pt x="747" y="1121"/>
                    <a:pt x="694" y="1068"/>
                  </a:cubicBezTo>
                  <a:cubicBezTo>
                    <a:pt x="526" y="901"/>
                    <a:pt x="645" y="618"/>
                    <a:pt x="881" y="618"/>
                  </a:cubicBezTo>
                  <a:close/>
                  <a:moveTo>
                    <a:pt x="881" y="0"/>
                  </a:moveTo>
                  <a:cubicBezTo>
                    <a:pt x="395" y="4"/>
                    <a:pt x="1" y="395"/>
                    <a:pt x="1" y="881"/>
                  </a:cubicBezTo>
                  <a:cubicBezTo>
                    <a:pt x="1" y="1412"/>
                    <a:pt x="434" y="1763"/>
                    <a:pt x="887" y="1763"/>
                  </a:cubicBezTo>
                  <a:cubicBezTo>
                    <a:pt x="1103" y="1763"/>
                    <a:pt x="1323" y="1683"/>
                    <a:pt x="1502" y="1505"/>
                  </a:cubicBezTo>
                  <a:cubicBezTo>
                    <a:pt x="2054" y="950"/>
                    <a:pt x="1663" y="0"/>
                    <a:pt x="8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09"/>
            <p:cNvSpPr/>
            <p:nvPr/>
          </p:nvSpPr>
          <p:spPr>
            <a:xfrm>
              <a:off x="4587367" y="3105065"/>
              <a:ext cx="68447" cy="12945"/>
            </a:xfrm>
            <a:custGeom>
              <a:rect b="b" l="l" r="r" t="t"/>
              <a:pathLst>
                <a:path extrusionOk="0" h="619" w="3273">
                  <a:moveTo>
                    <a:pt x="329" y="0"/>
                  </a:moveTo>
                  <a:cubicBezTo>
                    <a:pt x="142" y="0"/>
                    <a:pt x="1" y="161"/>
                    <a:pt x="24" y="345"/>
                  </a:cubicBezTo>
                  <a:cubicBezTo>
                    <a:pt x="47" y="503"/>
                    <a:pt x="181" y="618"/>
                    <a:pt x="342" y="618"/>
                  </a:cubicBezTo>
                  <a:lnTo>
                    <a:pt x="2934" y="618"/>
                  </a:lnTo>
                  <a:cubicBezTo>
                    <a:pt x="3092" y="618"/>
                    <a:pt x="3227" y="503"/>
                    <a:pt x="3250" y="345"/>
                  </a:cubicBezTo>
                  <a:cubicBezTo>
                    <a:pt x="3273" y="161"/>
                    <a:pt x="3131" y="0"/>
                    <a:pt x="29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09"/>
            <p:cNvSpPr/>
            <p:nvPr/>
          </p:nvSpPr>
          <p:spPr>
            <a:xfrm>
              <a:off x="4859564" y="3105065"/>
              <a:ext cx="68530" cy="12945"/>
            </a:xfrm>
            <a:custGeom>
              <a:rect b="b" l="l" r="r" t="t"/>
              <a:pathLst>
                <a:path extrusionOk="0" h="619" w="3277">
                  <a:moveTo>
                    <a:pt x="336" y="0"/>
                  </a:moveTo>
                  <a:cubicBezTo>
                    <a:pt x="181" y="0"/>
                    <a:pt x="47" y="114"/>
                    <a:pt x="24" y="270"/>
                  </a:cubicBezTo>
                  <a:cubicBezTo>
                    <a:pt x="1" y="454"/>
                    <a:pt x="146" y="618"/>
                    <a:pt x="333" y="618"/>
                  </a:cubicBezTo>
                  <a:lnTo>
                    <a:pt x="2938" y="618"/>
                  </a:lnTo>
                  <a:cubicBezTo>
                    <a:pt x="3096" y="618"/>
                    <a:pt x="3230" y="503"/>
                    <a:pt x="3253" y="345"/>
                  </a:cubicBezTo>
                  <a:cubicBezTo>
                    <a:pt x="3276" y="161"/>
                    <a:pt x="3132" y="0"/>
                    <a:pt x="2948" y="0"/>
                  </a:cubicBezTo>
                  <a:lnTo>
                    <a:pt x="343" y="0"/>
                  </a:lnTo>
                  <a:cubicBezTo>
                    <a:pt x="340" y="0"/>
                    <a:pt x="338" y="0"/>
                    <a:pt x="3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109"/>
          <p:cNvGrpSpPr/>
          <p:nvPr/>
        </p:nvGrpSpPr>
        <p:grpSpPr>
          <a:xfrm>
            <a:off x="2856216" y="2637589"/>
            <a:ext cx="389434" cy="366662"/>
            <a:chOff x="5093930" y="3022649"/>
            <a:chExt cx="467060" cy="439748"/>
          </a:xfrm>
        </p:grpSpPr>
        <p:sp>
          <p:nvSpPr>
            <p:cNvPr id="2240" name="Google Shape;2240;p109"/>
            <p:cNvSpPr/>
            <p:nvPr/>
          </p:nvSpPr>
          <p:spPr>
            <a:xfrm>
              <a:off x="5093930" y="3022649"/>
              <a:ext cx="467060" cy="439748"/>
            </a:xfrm>
            <a:custGeom>
              <a:rect b="b" l="l" r="r" t="t"/>
              <a:pathLst>
                <a:path extrusionOk="0" h="21028" w="22334">
                  <a:moveTo>
                    <a:pt x="10896" y="0"/>
                  </a:moveTo>
                  <a:cubicBezTo>
                    <a:pt x="9383" y="0"/>
                    <a:pt x="7858" y="327"/>
                    <a:pt x="6430" y="998"/>
                  </a:cubicBezTo>
                  <a:cubicBezTo>
                    <a:pt x="2418" y="2884"/>
                    <a:pt x="20" y="7082"/>
                    <a:pt x="434" y="11494"/>
                  </a:cubicBezTo>
                  <a:cubicBezTo>
                    <a:pt x="848" y="15906"/>
                    <a:pt x="3982" y="19586"/>
                    <a:pt x="8273" y="20693"/>
                  </a:cubicBezTo>
                  <a:cubicBezTo>
                    <a:pt x="9145" y="20918"/>
                    <a:pt x="10027" y="21027"/>
                    <a:pt x="10900" y="21027"/>
                  </a:cubicBezTo>
                  <a:cubicBezTo>
                    <a:pt x="14319" y="21027"/>
                    <a:pt x="17595" y="19354"/>
                    <a:pt x="19584" y="16439"/>
                  </a:cubicBezTo>
                  <a:cubicBezTo>
                    <a:pt x="19679" y="16297"/>
                    <a:pt x="19646" y="16107"/>
                    <a:pt x="19505" y="16012"/>
                  </a:cubicBezTo>
                  <a:cubicBezTo>
                    <a:pt x="19452" y="15976"/>
                    <a:pt x="19391" y="15958"/>
                    <a:pt x="19331" y="15958"/>
                  </a:cubicBezTo>
                  <a:cubicBezTo>
                    <a:pt x="19233" y="15958"/>
                    <a:pt x="19137" y="16005"/>
                    <a:pt x="19078" y="16090"/>
                  </a:cubicBezTo>
                  <a:cubicBezTo>
                    <a:pt x="17181" y="18873"/>
                    <a:pt x="14081" y="20414"/>
                    <a:pt x="10895" y="20414"/>
                  </a:cubicBezTo>
                  <a:cubicBezTo>
                    <a:pt x="9448" y="20414"/>
                    <a:pt x="7982" y="20096"/>
                    <a:pt x="6604" y="19432"/>
                  </a:cubicBezTo>
                  <a:cubicBezTo>
                    <a:pt x="2191" y="17306"/>
                    <a:pt x="0" y="12273"/>
                    <a:pt x="1442" y="7591"/>
                  </a:cubicBezTo>
                  <a:cubicBezTo>
                    <a:pt x="2740" y="3393"/>
                    <a:pt x="6616" y="611"/>
                    <a:pt x="10897" y="611"/>
                  </a:cubicBezTo>
                  <a:cubicBezTo>
                    <a:pt x="11387" y="611"/>
                    <a:pt x="11882" y="647"/>
                    <a:pt x="12379" y="722"/>
                  </a:cubicBezTo>
                  <a:cubicBezTo>
                    <a:pt x="17222" y="1451"/>
                    <a:pt x="20803" y="5614"/>
                    <a:pt x="20803" y="10512"/>
                  </a:cubicBezTo>
                  <a:cubicBezTo>
                    <a:pt x="20806" y="12073"/>
                    <a:pt x="20438" y="13610"/>
                    <a:pt x="19728" y="15000"/>
                  </a:cubicBezTo>
                  <a:cubicBezTo>
                    <a:pt x="19650" y="15151"/>
                    <a:pt x="19712" y="15335"/>
                    <a:pt x="19863" y="15414"/>
                  </a:cubicBezTo>
                  <a:cubicBezTo>
                    <a:pt x="19907" y="15436"/>
                    <a:pt x="19954" y="15446"/>
                    <a:pt x="20000" y="15446"/>
                  </a:cubicBezTo>
                  <a:cubicBezTo>
                    <a:pt x="20112" y="15446"/>
                    <a:pt x="20221" y="15386"/>
                    <a:pt x="20274" y="15279"/>
                  </a:cubicBezTo>
                  <a:cubicBezTo>
                    <a:pt x="22334" y="11222"/>
                    <a:pt x="21552" y="6297"/>
                    <a:pt x="18336" y="3081"/>
                  </a:cubicBezTo>
                  <a:cubicBezTo>
                    <a:pt x="16319" y="1064"/>
                    <a:pt x="13627" y="0"/>
                    <a:pt x="108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09"/>
            <p:cNvSpPr/>
            <p:nvPr/>
          </p:nvSpPr>
          <p:spPr>
            <a:xfrm>
              <a:off x="5209765" y="3129470"/>
              <a:ext cx="232442" cy="235872"/>
            </a:xfrm>
            <a:custGeom>
              <a:rect b="b" l="l" r="r" t="t"/>
              <a:pathLst>
                <a:path extrusionOk="0" h="11279" w="11115">
                  <a:moveTo>
                    <a:pt x="5362" y="4238"/>
                  </a:moveTo>
                  <a:cubicBezTo>
                    <a:pt x="5578" y="4238"/>
                    <a:pt x="5795" y="4301"/>
                    <a:pt x="5986" y="4428"/>
                  </a:cubicBezTo>
                  <a:cubicBezTo>
                    <a:pt x="6433" y="4724"/>
                    <a:pt x="6607" y="5296"/>
                    <a:pt x="6403" y="5795"/>
                  </a:cubicBezTo>
                  <a:cubicBezTo>
                    <a:pt x="6228" y="6222"/>
                    <a:pt x="5812" y="6490"/>
                    <a:pt x="5365" y="6490"/>
                  </a:cubicBezTo>
                  <a:cubicBezTo>
                    <a:pt x="5292" y="6490"/>
                    <a:pt x="5219" y="6483"/>
                    <a:pt x="5145" y="6468"/>
                  </a:cubicBezTo>
                  <a:cubicBezTo>
                    <a:pt x="4619" y="6363"/>
                    <a:pt x="4238" y="5903"/>
                    <a:pt x="4238" y="5365"/>
                  </a:cubicBezTo>
                  <a:cubicBezTo>
                    <a:pt x="4235" y="5066"/>
                    <a:pt x="4353" y="4780"/>
                    <a:pt x="4567" y="4570"/>
                  </a:cubicBezTo>
                  <a:cubicBezTo>
                    <a:pt x="4783" y="4351"/>
                    <a:pt x="5071" y="4238"/>
                    <a:pt x="5362" y="4238"/>
                  </a:cubicBezTo>
                  <a:close/>
                  <a:moveTo>
                    <a:pt x="5927" y="7020"/>
                  </a:moveTo>
                  <a:lnTo>
                    <a:pt x="5697" y="10408"/>
                  </a:lnTo>
                  <a:cubicBezTo>
                    <a:pt x="5684" y="10549"/>
                    <a:pt x="5566" y="10661"/>
                    <a:pt x="5424" y="10661"/>
                  </a:cubicBezTo>
                  <a:cubicBezTo>
                    <a:pt x="5280" y="10661"/>
                    <a:pt x="5165" y="10549"/>
                    <a:pt x="5155" y="10404"/>
                  </a:cubicBezTo>
                  <a:lnTo>
                    <a:pt x="4954" y="7066"/>
                  </a:lnTo>
                  <a:lnTo>
                    <a:pt x="4954" y="7066"/>
                  </a:lnTo>
                  <a:cubicBezTo>
                    <a:pt x="5090" y="7098"/>
                    <a:pt x="5227" y="7114"/>
                    <a:pt x="5364" y="7114"/>
                  </a:cubicBezTo>
                  <a:cubicBezTo>
                    <a:pt x="5554" y="7114"/>
                    <a:pt x="5744" y="7083"/>
                    <a:pt x="5927" y="7020"/>
                  </a:cubicBezTo>
                  <a:close/>
                  <a:moveTo>
                    <a:pt x="10153" y="1"/>
                  </a:moveTo>
                  <a:cubicBezTo>
                    <a:pt x="9950" y="1"/>
                    <a:pt x="9747" y="71"/>
                    <a:pt x="9583" y="213"/>
                  </a:cubicBezTo>
                  <a:lnTo>
                    <a:pt x="7533" y="1971"/>
                  </a:lnTo>
                  <a:cubicBezTo>
                    <a:pt x="7395" y="2092"/>
                    <a:pt x="7392" y="2309"/>
                    <a:pt x="7527" y="2431"/>
                  </a:cubicBezTo>
                  <a:cubicBezTo>
                    <a:pt x="7586" y="2483"/>
                    <a:pt x="7660" y="2510"/>
                    <a:pt x="7734" y="2510"/>
                  </a:cubicBezTo>
                  <a:cubicBezTo>
                    <a:pt x="7808" y="2510"/>
                    <a:pt x="7882" y="2483"/>
                    <a:pt x="7941" y="2431"/>
                  </a:cubicBezTo>
                  <a:lnTo>
                    <a:pt x="9981" y="683"/>
                  </a:lnTo>
                  <a:cubicBezTo>
                    <a:pt x="10038" y="632"/>
                    <a:pt x="10099" y="610"/>
                    <a:pt x="10158" y="610"/>
                  </a:cubicBezTo>
                  <a:cubicBezTo>
                    <a:pt x="10363" y="610"/>
                    <a:pt x="10532" y="875"/>
                    <a:pt x="10346" y="1064"/>
                  </a:cubicBezTo>
                  <a:lnTo>
                    <a:pt x="6945" y="4658"/>
                  </a:lnTo>
                  <a:cubicBezTo>
                    <a:pt x="6860" y="4468"/>
                    <a:pt x="6738" y="4297"/>
                    <a:pt x="6594" y="4149"/>
                  </a:cubicBezTo>
                  <a:cubicBezTo>
                    <a:pt x="6489" y="4047"/>
                    <a:pt x="6374" y="3958"/>
                    <a:pt x="6249" y="3883"/>
                  </a:cubicBezTo>
                  <a:lnTo>
                    <a:pt x="6939" y="3292"/>
                  </a:lnTo>
                  <a:cubicBezTo>
                    <a:pt x="7067" y="3180"/>
                    <a:pt x="7083" y="2989"/>
                    <a:pt x="6972" y="2858"/>
                  </a:cubicBezTo>
                  <a:cubicBezTo>
                    <a:pt x="6912" y="2788"/>
                    <a:pt x="6827" y="2752"/>
                    <a:pt x="6741" y="2752"/>
                  </a:cubicBezTo>
                  <a:cubicBezTo>
                    <a:pt x="6670" y="2752"/>
                    <a:pt x="6599" y="2776"/>
                    <a:pt x="6541" y="2825"/>
                  </a:cubicBezTo>
                  <a:lnTo>
                    <a:pt x="5575" y="3653"/>
                  </a:lnTo>
                  <a:cubicBezTo>
                    <a:pt x="5506" y="3646"/>
                    <a:pt x="5434" y="3640"/>
                    <a:pt x="5362" y="3640"/>
                  </a:cubicBezTo>
                  <a:cubicBezTo>
                    <a:pt x="4015" y="3640"/>
                    <a:pt x="3180" y="5108"/>
                    <a:pt x="3867" y="6268"/>
                  </a:cubicBezTo>
                  <a:lnTo>
                    <a:pt x="155" y="9208"/>
                  </a:lnTo>
                  <a:cubicBezTo>
                    <a:pt x="23" y="9314"/>
                    <a:pt x="0" y="9507"/>
                    <a:pt x="105" y="9642"/>
                  </a:cubicBezTo>
                  <a:lnTo>
                    <a:pt x="105" y="9639"/>
                  </a:lnTo>
                  <a:cubicBezTo>
                    <a:pt x="166" y="9714"/>
                    <a:pt x="256" y="9754"/>
                    <a:pt x="346" y="9754"/>
                  </a:cubicBezTo>
                  <a:cubicBezTo>
                    <a:pt x="413" y="9754"/>
                    <a:pt x="480" y="9733"/>
                    <a:pt x="536" y="9688"/>
                  </a:cubicBezTo>
                  <a:lnTo>
                    <a:pt x="4268" y="6728"/>
                  </a:lnTo>
                  <a:cubicBezTo>
                    <a:pt x="4284" y="6744"/>
                    <a:pt x="4304" y="6758"/>
                    <a:pt x="4320" y="6771"/>
                  </a:cubicBezTo>
                  <a:lnTo>
                    <a:pt x="4541" y="10444"/>
                  </a:lnTo>
                  <a:cubicBezTo>
                    <a:pt x="4570" y="10910"/>
                    <a:pt x="4954" y="11275"/>
                    <a:pt x="5421" y="11278"/>
                  </a:cubicBezTo>
                  <a:lnTo>
                    <a:pt x="5424" y="11278"/>
                  </a:lnTo>
                  <a:cubicBezTo>
                    <a:pt x="5887" y="11275"/>
                    <a:pt x="6275" y="10917"/>
                    <a:pt x="6308" y="10454"/>
                  </a:cubicBezTo>
                  <a:lnTo>
                    <a:pt x="6568" y="6633"/>
                  </a:lnTo>
                  <a:lnTo>
                    <a:pt x="6594" y="6610"/>
                  </a:lnTo>
                  <a:cubicBezTo>
                    <a:pt x="6919" y="6284"/>
                    <a:pt x="7100" y="5841"/>
                    <a:pt x="7100" y="5381"/>
                  </a:cubicBezTo>
                  <a:lnTo>
                    <a:pt x="10792" y="1485"/>
                  </a:lnTo>
                  <a:cubicBezTo>
                    <a:pt x="11114" y="1146"/>
                    <a:pt x="11114" y="614"/>
                    <a:pt x="10789" y="276"/>
                  </a:cubicBezTo>
                  <a:cubicBezTo>
                    <a:pt x="10617" y="93"/>
                    <a:pt x="10385" y="1"/>
                    <a:pt x="101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09"/>
            <p:cNvSpPr/>
            <p:nvPr/>
          </p:nvSpPr>
          <p:spPr>
            <a:xfrm>
              <a:off x="5116244" y="3053557"/>
              <a:ext cx="410596" cy="378223"/>
            </a:xfrm>
            <a:custGeom>
              <a:rect b="b" l="l" r="r" t="t"/>
              <a:pathLst>
                <a:path extrusionOk="0" h="18086" w="19634">
                  <a:moveTo>
                    <a:pt x="9834" y="571"/>
                  </a:moveTo>
                  <a:cubicBezTo>
                    <a:pt x="9959" y="571"/>
                    <a:pt x="10080" y="574"/>
                    <a:pt x="10205" y="578"/>
                  </a:cubicBezTo>
                  <a:lnTo>
                    <a:pt x="10205" y="1504"/>
                  </a:lnTo>
                  <a:cubicBezTo>
                    <a:pt x="10205" y="1710"/>
                    <a:pt x="10037" y="1873"/>
                    <a:pt x="9834" y="1873"/>
                  </a:cubicBezTo>
                  <a:cubicBezTo>
                    <a:pt x="9827" y="1873"/>
                    <a:pt x="9819" y="1873"/>
                    <a:pt x="9811" y="1872"/>
                  </a:cubicBezTo>
                  <a:cubicBezTo>
                    <a:pt x="9614" y="1856"/>
                    <a:pt x="9463" y="1688"/>
                    <a:pt x="9466" y="1488"/>
                  </a:cubicBezTo>
                  <a:lnTo>
                    <a:pt x="9466" y="578"/>
                  </a:lnTo>
                  <a:cubicBezTo>
                    <a:pt x="9587" y="574"/>
                    <a:pt x="9712" y="571"/>
                    <a:pt x="9834" y="571"/>
                  </a:cubicBezTo>
                  <a:close/>
                  <a:moveTo>
                    <a:pt x="2310" y="8666"/>
                  </a:moveTo>
                  <a:cubicBezTo>
                    <a:pt x="2520" y="8666"/>
                    <a:pt x="2685" y="8845"/>
                    <a:pt x="2672" y="9057"/>
                  </a:cubicBezTo>
                  <a:cubicBezTo>
                    <a:pt x="2655" y="9254"/>
                    <a:pt x="2488" y="9405"/>
                    <a:pt x="2291" y="9405"/>
                  </a:cubicBezTo>
                  <a:lnTo>
                    <a:pt x="1377" y="9405"/>
                  </a:lnTo>
                  <a:cubicBezTo>
                    <a:pt x="1374" y="9280"/>
                    <a:pt x="1371" y="9159"/>
                    <a:pt x="1371" y="9034"/>
                  </a:cubicBezTo>
                  <a:cubicBezTo>
                    <a:pt x="1371" y="8912"/>
                    <a:pt x="1374" y="8788"/>
                    <a:pt x="1377" y="8666"/>
                  </a:cubicBezTo>
                  <a:lnTo>
                    <a:pt x="2304" y="8666"/>
                  </a:lnTo>
                  <a:cubicBezTo>
                    <a:pt x="2306" y="8666"/>
                    <a:pt x="2308" y="8666"/>
                    <a:pt x="2310" y="8666"/>
                  </a:cubicBezTo>
                  <a:close/>
                  <a:moveTo>
                    <a:pt x="17374" y="8666"/>
                  </a:moveTo>
                  <a:cubicBezTo>
                    <a:pt x="17376" y="8666"/>
                    <a:pt x="17378" y="8666"/>
                    <a:pt x="17380" y="8666"/>
                  </a:cubicBezTo>
                  <a:lnTo>
                    <a:pt x="18290" y="8666"/>
                  </a:lnTo>
                  <a:cubicBezTo>
                    <a:pt x="18297" y="8788"/>
                    <a:pt x="18300" y="8912"/>
                    <a:pt x="18300" y="9034"/>
                  </a:cubicBezTo>
                  <a:cubicBezTo>
                    <a:pt x="18300" y="9159"/>
                    <a:pt x="18297" y="9280"/>
                    <a:pt x="18290" y="9405"/>
                  </a:cubicBezTo>
                  <a:lnTo>
                    <a:pt x="17367" y="9405"/>
                  </a:lnTo>
                  <a:cubicBezTo>
                    <a:pt x="17154" y="9405"/>
                    <a:pt x="16983" y="9225"/>
                    <a:pt x="16996" y="9011"/>
                  </a:cubicBezTo>
                  <a:cubicBezTo>
                    <a:pt x="17015" y="8816"/>
                    <a:pt x="17180" y="8666"/>
                    <a:pt x="17374" y="8666"/>
                  </a:cubicBezTo>
                  <a:close/>
                  <a:moveTo>
                    <a:pt x="9833" y="16195"/>
                  </a:moveTo>
                  <a:cubicBezTo>
                    <a:pt x="9841" y="16195"/>
                    <a:pt x="9849" y="16196"/>
                    <a:pt x="9857" y="16196"/>
                  </a:cubicBezTo>
                  <a:cubicBezTo>
                    <a:pt x="10054" y="16212"/>
                    <a:pt x="10205" y="16380"/>
                    <a:pt x="10205" y="16580"/>
                  </a:cubicBezTo>
                  <a:lnTo>
                    <a:pt x="10205" y="17490"/>
                  </a:lnTo>
                  <a:cubicBezTo>
                    <a:pt x="10080" y="17494"/>
                    <a:pt x="9959" y="17497"/>
                    <a:pt x="9834" y="17497"/>
                  </a:cubicBezTo>
                  <a:cubicBezTo>
                    <a:pt x="9712" y="17497"/>
                    <a:pt x="9587" y="17497"/>
                    <a:pt x="9466" y="17490"/>
                  </a:cubicBezTo>
                  <a:lnTo>
                    <a:pt x="9466" y="16567"/>
                  </a:lnTo>
                  <a:cubicBezTo>
                    <a:pt x="9463" y="16358"/>
                    <a:pt x="9630" y="16195"/>
                    <a:pt x="9833" y="16195"/>
                  </a:cubicBezTo>
                  <a:close/>
                  <a:moveTo>
                    <a:pt x="9823" y="0"/>
                  </a:moveTo>
                  <a:cubicBezTo>
                    <a:pt x="7935" y="0"/>
                    <a:pt x="6048" y="590"/>
                    <a:pt x="4453" y="1767"/>
                  </a:cubicBezTo>
                  <a:cubicBezTo>
                    <a:pt x="1295" y="4099"/>
                    <a:pt x="1" y="8203"/>
                    <a:pt x="1253" y="11922"/>
                  </a:cubicBezTo>
                  <a:cubicBezTo>
                    <a:pt x="1296" y="12049"/>
                    <a:pt x="1415" y="12130"/>
                    <a:pt x="1542" y="12130"/>
                  </a:cubicBezTo>
                  <a:cubicBezTo>
                    <a:pt x="1654" y="12130"/>
                    <a:pt x="1774" y="12066"/>
                    <a:pt x="1854" y="11915"/>
                  </a:cubicBezTo>
                  <a:cubicBezTo>
                    <a:pt x="1870" y="11886"/>
                    <a:pt x="1870" y="11850"/>
                    <a:pt x="1860" y="11817"/>
                  </a:cubicBezTo>
                  <a:cubicBezTo>
                    <a:pt x="1657" y="11235"/>
                    <a:pt x="1519" y="10631"/>
                    <a:pt x="1450" y="10020"/>
                  </a:cubicBezTo>
                  <a:lnTo>
                    <a:pt x="2649" y="10020"/>
                  </a:lnTo>
                  <a:cubicBezTo>
                    <a:pt x="2757" y="10013"/>
                    <a:pt x="2859" y="9970"/>
                    <a:pt x="2941" y="9898"/>
                  </a:cubicBezTo>
                  <a:cubicBezTo>
                    <a:pt x="3749" y="9054"/>
                    <a:pt x="3161" y="8048"/>
                    <a:pt x="2343" y="8048"/>
                  </a:cubicBezTo>
                  <a:lnTo>
                    <a:pt x="1453" y="8048"/>
                  </a:lnTo>
                  <a:cubicBezTo>
                    <a:pt x="1660" y="6268"/>
                    <a:pt x="2435" y="4599"/>
                    <a:pt x="3657" y="3288"/>
                  </a:cubicBezTo>
                  <a:lnTo>
                    <a:pt x="3749" y="3380"/>
                  </a:lnTo>
                  <a:cubicBezTo>
                    <a:pt x="3809" y="3436"/>
                    <a:pt x="3884" y="3469"/>
                    <a:pt x="3966" y="3469"/>
                  </a:cubicBezTo>
                  <a:cubicBezTo>
                    <a:pt x="4124" y="3469"/>
                    <a:pt x="4282" y="3350"/>
                    <a:pt x="4288" y="3107"/>
                  </a:cubicBezTo>
                  <a:cubicBezTo>
                    <a:pt x="4285" y="3074"/>
                    <a:pt x="4272" y="3042"/>
                    <a:pt x="4249" y="3015"/>
                  </a:cubicBezTo>
                  <a:lnTo>
                    <a:pt x="4091" y="2858"/>
                  </a:lnTo>
                  <a:cubicBezTo>
                    <a:pt x="5399" y="1632"/>
                    <a:pt x="7068" y="860"/>
                    <a:pt x="8848" y="650"/>
                  </a:cubicBezTo>
                  <a:lnTo>
                    <a:pt x="8848" y="1514"/>
                  </a:lnTo>
                  <a:cubicBezTo>
                    <a:pt x="8848" y="2071"/>
                    <a:pt x="9285" y="2525"/>
                    <a:pt x="9833" y="2525"/>
                  </a:cubicBezTo>
                  <a:cubicBezTo>
                    <a:pt x="9857" y="2525"/>
                    <a:pt x="9881" y="2524"/>
                    <a:pt x="9906" y="2523"/>
                  </a:cubicBezTo>
                  <a:cubicBezTo>
                    <a:pt x="10419" y="2486"/>
                    <a:pt x="10819" y="2056"/>
                    <a:pt x="10819" y="1540"/>
                  </a:cubicBezTo>
                  <a:lnTo>
                    <a:pt x="10819" y="650"/>
                  </a:lnTo>
                  <a:cubicBezTo>
                    <a:pt x="12600" y="860"/>
                    <a:pt x="14269" y="1632"/>
                    <a:pt x="15580" y="2854"/>
                  </a:cubicBezTo>
                  <a:lnTo>
                    <a:pt x="15498" y="2936"/>
                  </a:lnTo>
                  <a:cubicBezTo>
                    <a:pt x="15383" y="3055"/>
                    <a:pt x="15373" y="3235"/>
                    <a:pt x="15475" y="3364"/>
                  </a:cubicBezTo>
                  <a:cubicBezTo>
                    <a:pt x="15536" y="3434"/>
                    <a:pt x="15622" y="3469"/>
                    <a:pt x="15706" y="3469"/>
                  </a:cubicBezTo>
                  <a:cubicBezTo>
                    <a:pt x="15784" y="3469"/>
                    <a:pt x="15862" y="3440"/>
                    <a:pt x="15922" y="3380"/>
                  </a:cubicBezTo>
                  <a:lnTo>
                    <a:pt x="16014" y="3285"/>
                  </a:lnTo>
                  <a:cubicBezTo>
                    <a:pt x="17236" y="4599"/>
                    <a:pt x="18011" y="6268"/>
                    <a:pt x="18218" y="8048"/>
                  </a:cubicBezTo>
                  <a:lnTo>
                    <a:pt x="17357" y="8048"/>
                  </a:lnTo>
                  <a:cubicBezTo>
                    <a:pt x="16772" y="8048"/>
                    <a:pt x="16303" y="8525"/>
                    <a:pt x="16345" y="9106"/>
                  </a:cubicBezTo>
                  <a:cubicBezTo>
                    <a:pt x="16381" y="9622"/>
                    <a:pt x="16812" y="10020"/>
                    <a:pt x="17328" y="10020"/>
                  </a:cubicBezTo>
                  <a:lnTo>
                    <a:pt x="18218" y="10020"/>
                  </a:lnTo>
                  <a:cubicBezTo>
                    <a:pt x="18008" y="11800"/>
                    <a:pt x="17236" y="13469"/>
                    <a:pt x="16010" y="14780"/>
                  </a:cubicBezTo>
                  <a:lnTo>
                    <a:pt x="15928" y="14698"/>
                  </a:lnTo>
                  <a:cubicBezTo>
                    <a:pt x="15868" y="14636"/>
                    <a:pt x="15787" y="14604"/>
                    <a:pt x="15705" y="14604"/>
                  </a:cubicBezTo>
                  <a:cubicBezTo>
                    <a:pt x="15640" y="14604"/>
                    <a:pt x="15574" y="14624"/>
                    <a:pt x="15517" y="14665"/>
                  </a:cubicBezTo>
                  <a:cubicBezTo>
                    <a:pt x="15376" y="14777"/>
                    <a:pt x="15363" y="14990"/>
                    <a:pt x="15491" y="15122"/>
                  </a:cubicBezTo>
                  <a:lnTo>
                    <a:pt x="15583" y="15214"/>
                  </a:lnTo>
                  <a:cubicBezTo>
                    <a:pt x="14272" y="16439"/>
                    <a:pt x="12603" y="17211"/>
                    <a:pt x="10819" y="17418"/>
                  </a:cubicBezTo>
                  <a:lnTo>
                    <a:pt x="10819" y="16222"/>
                  </a:lnTo>
                  <a:cubicBezTo>
                    <a:pt x="10813" y="16114"/>
                    <a:pt x="10770" y="16009"/>
                    <a:pt x="10698" y="15930"/>
                  </a:cubicBezTo>
                  <a:cubicBezTo>
                    <a:pt x="10414" y="15657"/>
                    <a:pt x="10111" y="15542"/>
                    <a:pt x="9835" y="15542"/>
                  </a:cubicBezTo>
                  <a:cubicBezTo>
                    <a:pt x="9290" y="15542"/>
                    <a:pt x="8848" y="15985"/>
                    <a:pt x="8848" y="16528"/>
                  </a:cubicBezTo>
                  <a:lnTo>
                    <a:pt x="8848" y="17418"/>
                  </a:lnTo>
                  <a:cubicBezTo>
                    <a:pt x="7613" y="17277"/>
                    <a:pt x="6427" y="16860"/>
                    <a:pt x="5372" y="16203"/>
                  </a:cubicBezTo>
                  <a:cubicBezTo>
                    <a:pt x="4912" y="15917"/>
                    <a:pt x="4482" y="15585"/>
                    <a:pt x="4085" y="15214"/>
                  </a:cubicBezTo>
                  <a:lnTo>
                    <a:pt x="4180" y="15118"/>
                  </a:lnTo>
                  <a:cubicBezTo>
                    <a:pt x="4298" y="15000"/>
                    <a:pt x="4298" y="14806"/>
                    <a:pt x="4180" y="14688"/>
                  </a:cubicBezTo>
                  <a:cubicBezTo>
                    <a:pt x="4121" y="14629"/>
                    <a:pt x="4043" y="14599"/>
                    <a:pt x="3965" y="14599"/>
                  </a:cubicBezTo>
                  <a:cubicBezTo>
                    <a:pt x="3887" y="14599"/>
                    <a:pt x="3809" y="14629"/>
                    <a:pt x="3749" y="14688"/>
                  </a:cubicBezTo>
                  <a:lnTo>
                    <a:pt x="3654" y="14783"/>
                  </a:lnTo>
                  <a:cubicBezTo>
                    <a:pt x="3102" y="14192"/>
                    <a:pt x="2639" y="13525"/>
                    <a:pt x="2278" y="12802"/>
                  </a:cubicBezTo>
                  <a:cubicBezTo>
                    <a:pt x="2261" y="12773"/>
                    <a:pt x="2235" y="12746"/>
                    <a:pt x="2199" y="12737"/>
                  </a:cubicBezTo>
                  <a:cubicBezTo>
                    <a:pt x="2153" y="12723"/>
                    <a:pt x="2109" y="12717"/>
                    <a:pt x="2069" y="12717"/>
                  </a:cubicBezTo>
                  <a:cubicBezTo>
                    <a:pt x="1808" y="12717"/>
                    <a:pt x="1676" y="12970"/>
                    <a:pt x="1778" y="13164"/>
                  </a:cubicBezTo>
                  <a:cubicBezTo>
                    <a:pt x="3324" y="16184"/>
                    <a:pt x="6431" y="18085"/>
                    <a:pt x="9825" y="18085"/>
                  </a:cubicBezTo>
                  <a:cubicBezTo>
                    <a:pt x="9828" y="18085"/>
                    <a:pt x="9831" y="18085"/>
                    <a:pt x="9834" y="18085"/>
                  </a:cubicBezTo>
                  <a:cubicBezTo>
                    <a:pt x="13760" y="18082"/>
                    <a:pt x="17232" y="15545"/>
                    <a:pt x="18435" y="11810"/>
                  </a:cubicBezTo>
                  <a:cubicBezTo>
                    <a:pt x="19634" y="8071"/>
                    <a:pt x="18287" y="3988"/>
                    <a:pt x="15097" y="1698"/>
                  </a:cubicBezTo>
                  <a:cubicBezTo>
                    <a:pt x="13521" y="565"/>
                    <a:pt x="11672" y="0"/>
                    <a:pt x="98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 name="Google Shape;2243;p109"/>
          <p:cNvGrpSpPr/>
          <p:nvPr/>
        </p:nvGrpSpPr>
        <p:grpSpPr>
          <a:xfrm>
            <a:off x="3457256" y="2637661"/>
            <a:ext cx="368074" cy="366592"/>
            <a:chOff x="5694537" y="3076749"/>
            <a:chExt cx="441442" cy="439664"/>
          </a:xfrm>
        </p:grpSpPr>
        <p:sp>
          <p:nvSpPr>
            <p:cNvPr id="2244" name="Google Shape;2244;p109"/>
            <p:cNvSpPr/>
            <p:nvPr/>
          </p:nvSpPr>
          <p:spPr>
            <a:xfrm>
              <a:off x="5694537" y="3076749"/>
              <a:ext cx="441442" cy="439664"/>
            </a:xfrm>
            <a:custGeom>
              <a:rect b="b" l="l" r="r" t="t"/>
              <a:pathLst>
                <a:path extrusionOk="0" h="21024" w="21109">
                  <a:moveTo>
                    <a:pt x="10559" y="1758"/>
                  </a:moveTo>
                  <a:cubicBezTo>
                    <a:pt x="10694" y="1758"/>
                    <a:pt x="10829" y="1762"/>
                    <a:pt x="10970" y="1768"/>
                  </a:cubicBezTo>
                  <a:lnTo>
                    <a:pt x="10970" y="8684"/>
                  </a:lnTo>
                  <a:lnTo>
                    <a:pt x="10881" y="8766"/>
                  </a:lnTo>
                  <a:cubicBezTo>
                    <a:pt x="10777" y="8746"/>
                    <a:pt x="10672" y="8736"/>
                    <a:pt x="10566" y="8736"/>
                  </a:cubicBezTo>
                  <a:cubicBezTo>
                    <a:pt x="10449" y="8736"/>
                    <a:pt x="10331" y="8748"/>
                    <a:pt x="10214" y="8773"/>
                  </a:cubicBezTo>
                  <a:lnTo>
                    <a:pt x="10188" y="8743"/>
                  </a:lnTo>
                  <a:lnTo>
                    <a:pt x="10188" y="1765"/>
                  </a:lnTo>
                  <a:cubicBezTo>
                    <a:pt x="10313" y="1758"/>
                    <a:pt x="10435" y="1758"/>
                    <a:pt x="10559" y="1758"/>
                  </a:cubicBezTo>
                  <a:close/>
                  <a:moveTo>
                    <a:pt x="9250" y="616"/>
                  </a:moveTo>
                  <a:cubicBezTo>
                    <a:pt x="9330" y="616"/>
                    <a:pt x="9406" y="649"/>
                    <a:pt x="9462" y="710"/>
                  </a:cubicBezTo>
                  <a:cubicBezTo>
                    <a:pt x="9508" y="766"/>
                    <a:pt x="9531" y="835"/>
                    <a:pt x="9531" y="904"/>
                  </a:cubicBezTo>
                  <a:lnTo>
                    <a:pt x="9531" y="8158"/>
                  </a:lnTo>
                  <a:lnTo>
                    <a:pt x="8447" y="7110"/>
                  </a:lnTo>
                  <a:cubicBezTo>
                    <a:pt x="8252" y="6923"/>
                    <a:pt x="7996" y="6824"/>
                    <a:pt x="7737" y="6824"/>
                  </a:cubicBezTo>
                  <a:cubicBezTo>
                    <a:pt x="7586" y="6824"/>
                    <a:pt x="7435" y="6858"/>
                    <a:pt x="7294" y="6926"/>
                  </a:cubicBezTo>
                  <a:cubicBezTo>
                    <a:pt x="6909" y="7114"/>
                    <a:pt x="6683" y="7521"/>
                    <a:pt x="6725" y="7948"/>
                  </a:cubicBezTo>
                  <a:cubicBezTo>
                    <a:pt x="6752" y="8191"/>
                    <a:pt x="6867" y="8418"/>
                    <a:pt x="7044" y="8589"/>
                  </a:cubicBezTo>
                  <a:lnTo>
                    <a:pt x="8017" y="9528"/>
                  </a:lnTo>
                  <a:lnTo>
                    <a:pt x="924" y="9528"/>
                  </a:lnTo>
                  <a:cubicBezTo>
                    <a:pt x="855" y="9528"/>
                    <a:pt x="786" y="9502"/>
                    <a:pt x="730" y="9456"/>
                  </a:cubicBezTo>
                  <a:cubicBezTo>
                    <a:pt x="661" y="9394"/>
                    <a:pt x="625" y="9298"/>
                    <a:pt x="638" y="9203"/>
                  </a:cubicBezTo>
                  <a:cubicBezTo>
                    <a:pt x="1223" y="4732"/>
                    <a:pt x="4738" y="1213"/>
                    <a:pt x="9209" y="618"/>
                  </a:cubicBezTo>
                  <a:cubicBezTo>
                    <a:pt x="9223" y="617"/>
                    <a:pt x="9237" y="616"/>
                    <a:pt x="9250" y="616"/>
                  </a:cubicBezTo>
                  <a:close/>
                  <a:moveTo>
                    <a:pt x="11872" y="619"/>
                  </a:moveTo>
                  <a:cubicBezTo>
                    <a:pt x="11884" y="619"/>
                    <a:pt x="11897" y="620"/>
                    <a:pt x="11910" y="622"/>
                  </a:cubicBezTo>
                  <a:cubicBezTo>
                    <a:pt x="16351" y="1230"/>
                    <a:pt x="19857" y="4758"/>
                    <a:pt x="20438" y="9206"/>
                  </a:cubicBezTo>
                  <a:cubicBezTo>
                    <a:pt x="20455" y="9331"/>
                    <a:pt x="20389" y="9449"/>
                    <a:pt x="20274" y="9505"/>
                  </a:cubicBezTo>
                  <a:cubicBezTo>
                    <a:pt x="20244" y="9522"/>
                    <a:pt x="20212" y="9528"/>
                    <a:pt x="20175" y="9528"/>
                  </a:cubicBezTo>
                  <a:lnTo>
                    <a:pt x="13066" y="9528"/>
                  </a:lnTo>
                  <a:lnTo>
                    <a:pt x="14134" y="8539"/>
                  </a:lnTo>
                  <a:cubicBezTo>
                    <a:pt x="14190" y="8487"/>
                    <a:pt x="14219" y="8411"/>
                    <a:pt x="14209" y="8332"/>
                  </a:cubicBezTo>
                  <a:cubicBezTo>
                    <a:pt x="14181" y="8133"/>
                    <a:pt x="14035" y="8031"/>
                    <a:pt x="13890" y="8031"/>
                  </a:cubicBezTo>
                  <a:cubicBezTo>
                    <a:pt x="13815" y="8031"/>
                    <a:pt x="13740" y="8058"/>
                    <a:pt x="13680" y="8112"/>
                  </a:cubicBezTo>
                  <a:lnTo>
                    <a:pt x="12061" y="9614"/>
                  </a:lnTo>
                  <a:cubicBezTo>
                    <a:pt x="11923" y="9384"/>
                    <a:pt x="11736" y="9183"/>
                    <a:pt x="11509" y="9035"/>
                  </a:cubicBezTo>
                  <a:lnTo>
                    <a:pt x="14929" y="5865"/>
                  </a:lnTo>
                  <a:cubicBezTo>
                    <a:pt x="15007" y="5795"/>
                    <a:pt x="15104" y="5760"/>
                    <a:pt x="15200" y="5760"/>
                  </a:cubicBezTo>
                  <a:cubicBezTo>
                    <a:pt x="15307" y="5760"/>
                    <a:pt x="15414" y="5803"/>
                    <a:pt x="15494" y="5888"/>
                  </a:cubicBezTo>
                  <a:cubicBezTo>
                    <a:pt x="15609" y="6013"/>
                    <a:pt x="15632" y="6194"/>
                    <a:pt x="15560" y="6345"/>
                  </a:cubicBezTo>
                  <a:cubicBezTo>
                    <a:pt x="15540" y="6381"/>
                    <a:pt x="15517" y="6410"/>
                    <a:pt x="15487" y="6437"/>
                  </a:cubicBezTo>
                  <a:lnTo>
                    <a:pt x="14617" y="7245"/>
                  </a:lnTo>
                  <a:cubicBezTo>
                    <a:pt x="14561" y="7298"/>
                    <a:pt x="14531" y="7373"/>
                    <a:pt x="14541" y="7449"/>
                  </a:cubicBezTo>
                  <a:cubicBezTo>
                    <a:pt x="14569" y="7650"/>
                    <a:pt x="14714" y="7753"/>
                    <a:pt x="14859" y="7753"/>
                  </a:cubicBezTo>
                  <a:cubicBezTo>
                    <a:pt x="14935" y="7753"/>
                    <a:pt x="15011" y="7725"/>
                    <a:pt x="15070" y="7669"/>
                  </a:cubicBezTo>
                  <a:lnTo>
                    <a:pt x="15891" y="6907"/>
                  </a:lnTo>
                  <a:cubicBezTo>
                    <a:pt x="16181" y="6637"/>
                    <a:pt x="16292" y="6226"/>
                    <a:pt x="16174" y="5849"/>
                  </a:cubicBezTo>
                  <a:cubicBezTo>
                    <a:pt x="16164" y="5819"/>
                    <a:pt x="16154" y="5793"/>
                    <a:pt x="16141" y="5767"/>
                  </a:cubicBezTo>
                  <a:cubicBezTo>
                    <a:pt x="15987" y="5402"/>
                    <a:pt x="15635" y="5159"/>
                    <a:pt x="15238" y="5146"/>
                  </a:cubicBezTo>
                  <a:cubicBezTo>
                    <a:pt x="15222" y="5145"/>
                    <a:pt x="15206" y="5144"/>
                    <a:pt x="15190" y="5144"/>
                  </a:cubicBezTo>
                  <a:cubicBezTo>
                    <a:pt x="14937" y="5144"/>
                    <a:pt x="14694" y="5242"/>
                    <a:pt x="14508" y="5415"/>
                  </a:cubicBezTo>
                  <a:lnTo>
                    <a:pt x="11584" y="8125"/>
                  </a:lnTo>
                  <a:lnTo>
                    <a:pt x="11584" y="885"/>
                  </a:lnTo>
                  <a:cubicBezTo>
                    <a:pt x="11584" y="848"/>
                    <a:pt x="11591" y="816"/>
                    <a:pt x="11607" y="786"/>
                  </a:cubicBezTo>
                  <a:cubicBezTo>
                    <a:pt x="11658" y="683"/>
                    <a:pt x="11761" y="619"/>
                    <a:pt x="11872" y="619"/>
                  </a:cubicBezTo>
                  <a:close/>
                  <a:moveTo>
                    <a:pt x="7750" y="7447"/>
                  </a:moveTo>
                  <a:cubicBezTo>
                    <a:pt x="7850" y="7447"/>
                    <a:pt x="7951" y="7485"/>
                    <a:pt x="8030" y="7560"/>
                  </a:cubicBezTo>
                  <a:lnTo>
                    <a:pt x="9567" y="9045"/>
                  </a:lnTo>
                  <a:cubicBezTo>
                    <a:pt x="9344" y="9196"/>
                    <a:pt x="9157" y="9394"/>
                    <a:pt x="9022" y="9627"/>
                  </a:cubicBezTo>
                  <a:lnTo>
                    <a:pt x="9022" y="9630"/>
                  </a:lnTo>
                  <a:lnTo>
                    <a:pt x="7474" y="8135"/>
                  </a:lnTo>
                  <a:cubicBezTo>
                    <a:pt x="7317" y="7981"/>
                    <a:pt x="7310" y="7728"/>
                    <a:pt x="7465" y="7570"/>
                  </a:cubicBezTo>
                  <a:cubicBezTo>
                    <a:pt x="7542" y="7488"/>
                    <a:pt x="7645" y="7447"/>
                    <a:pt x="7750" y="7447"/>
                  </a:cubicBezTo>
                  <a:close/>
                  <a:moveTo>
                    <a:pt x="19272" y="10143"/>
                  </a:moveTo>
                  <a:cubicBezTo>
                    <a:pt x="19275" y="10261"/>
                    <a:pt x="19279" y="10379"/>
                    <a:pt x="19279" y="10494"/>
                  </a:cubicBezTo>
                  <a:cubicBezTo>
                    <a:pt x="19279" y="10635"/>
                    <a:pt x="19275" y="10780"/>
                    <a:pt x="19265" y="10924"/>
                  </a:cubicBezTo>
                  <a:lnTo>
                    <a:pt x="12241" y="10924"/>
                  </a:lnTo>
                  <a:cubicBezTo>
                    <a:pt x="12278" y="10783"/>
                    <a:pt x="12297" y="10639"/>
                    <a:pt x="12297" y="10494"/>
                  </a:cubicBezTo>
                  <a:cubicBezTo>
                    <a:pt x="12297" y="10412"/>
                    <a:pt x="12291" y="10327"/>
                    <a:pt x="12278" y="10244"/>
                  </a:cubicBezTo>
                  <a:lnTo>
                    <a:pt x="12393" y="10143"/>
                  </a:lnTo>
                  <a:close/>
                  <a:moveTo>
                    <a:pt x="10543" y="9370"/>
                  </a:moveTo>
                  <a:cubicBezTo>
                    <a:pt x="10688" y="9370"/>
                    <a:pt x="10836" y="9398"/>
                    <a:pt x="10977" y="9456"/>
                  </a:cubicBezTo>
                  <a:cubicBezTo>
                    <a:pt x="11479" y="9666"/>
                    <a:pt x="11765" y="10198"/>
                    <a:pt x="11657" y="10731"/>
                  </a:cubicBezTo>
                  <a:cubicBezTo>
                    <a:pt x="11552" y="11263"/>
                    <a:pt x="11085" y="11647"/>
                    <a:pt x="10543" y="11647"/>
                  </a:cubicBezTo>
                  <a:cubicBezTo>
                    <a:pt x="10241" y="11647"/>
                    <a:pt x="9948" y="11529"/>
                    <a:pt x="9738" y="11315"/>
                  </a:cubicBezTo>
                  <a:cubicBezTo>
                    <a:pt x="9350" y="10931"/>
                    <a:pt x="9291" y="10330"/>
                    <a:pt x="9594" y="9876"/>
                  </a:cubicBezTo>
                  <a:cubicBezTo>
                    <a:pt x="9811" y="9553"/>
                    <a:pt x="10171" y="9370"/>
                    <a:pt x="10543" y="9370"/>
                  </a:cubicBezTo>
                  <a:close/>
                  <a:moveTo>
                    <a:pt x="10970" y="12216"/>
                  </a:moveTo>
                  <a:lnTo>
                    <a:pt x="10970" y="19240"/>
                  </a:lnTo>
                  <a:cubicBezTo>
                    <a:pt x="10832" y="19246"/>
                    <a:pt x="10694" y="19249"/>
                    <a:pt x="10559" y="19249"/>
                  </a:cubicBezTo>
                  <a:cubicBezTo>
                    <a:pt x="10435" y="19249"/>
                    <a:pt x="10313" y="19246"/>
                    <a:pt x="10188" y="19240"/>
                  </a:cubicBezTo>
                  <a:lnTo>
                    <a:pt x="10188" y="12225"/>
                  </a:lnTo>
                  <a:cubicBezTo>
                    <a:pt x="10299" y="12250"/>
                    <a:pt x="10413" y="12265"/>
                    <a:pt x="10527" y="12265"/>
                  </a:cubicBezTo>
                  <a:cubicBezTo>
                    <a:pt x="10538" y="12265"/>
                    <a:pt x="10549" y="12265"/>
                    <a:pt x="10559" y="12265"/>
                  </a:cubicBezTo>
                  <a:cubicBezTo>
                    <a:pt x="10569" y="12265"/>
                    <a:pt x="10579" y="12265"/>
                    <a:pt x="10589" y="12265"/>
                  </a:cubicBezTo>
                  <a:cubicBezTo>
                    <a:pt x="10717" y="12265"/>
                    <a:pt x="10845" y="12246"/>
                    <a:pt x="10970" y="12216"/>
                  </a:cubicBezTo>
                  <a:close/>
                  <a:moveTo>
                    <a:pt x="8667" y="10143"/>
                  </a:moveTo>
                  <a:lnTo>
                    <a:pt x="8798" y="10267"/>
                  </a:lnTo>
                  <a:cubicBezTo>
                    <a:pt x="8769" y="10488"/>
                    <a:pt x="8782" y="10711"/>
                    <a:pt x="8838" y="10924"/>
                  </a:cubicBezTo>
                  <a:lnTo>
                    <a:pt x="6315" y="10924"/>
                  </a:lnTo>
                  <a:cubicBezTo>
                    <a:pt x="6315" y="10924"/>
                    <a:pt x="6006" y="11089"/>
                    <a:pt x="6006" y="11260"/>
                  </a:cubicBezTo>
                  <a:cubicBezTo>
                    <a:pt x="6009" y="11430"/>
                    <a:pt x="6144" y="11572"/>
                    <a:pt x="6315" y="11582"/>
                  </a:cubicBezTo>
                  <a:lnTo>
                    <a:pt x="9137" y="11582"/>
                  </a:lnTo>
                  <a:cubicBezTo>
                    <a:pt x="9186" y="11631"/>
                    <a:pt x="9239" y="11693"/>
                    <a:pt x="9298" y="11752"/>
                  </a:cubicBezTo>
                  <a:cubicBezTo>
                    <a:pt x="9370" y="11825"/>
                    <a:pt x="9449" y="11894"/>
                    <a:pt x="9531" y="11959"/>
                  </a:cubicBezTo>
                  <a:lnTo>
                    <a:pt x="9531" y="20120"/>
                  </a:lnTo>
                  <a:cubicBezTo>
                    <a:pt x="9541" y="20202"/>
                    <a:pt x="9508" y="20281"/>
                    <a:pt x="9446" y="20334"/>
                  </a:cubicBezTo>
                  <a:lnTo>
                    <a:pt x="9446" y="20330"/>
                  </a:lnTo>
                  <a:cubicBezTo>
                    <a:pt x="9393" y="20378"/>
                    <a:pt x="9325" y="20402"/>
                    <a:pt x="9256" y="20402"/>
                  </a:cubicBezTo>
                  <a:cubicBezTo>
                    <a:pt x="9244" y="20402"/>
                    <a:pt x="9231" y="20401"/>
                    <a:pt x="9219" y="20399"/>
                  </a:cubicBezTo>
                  <a:cubicBezTo>
                    <a:pt x="4790" y="19815"/>
                    <a:pt x="1272" y="16316"/>
                    <a:pt x="657" y="11890"/>
                  </a:cubicBezTo>
                  <a:cubicBezTo>
                    <a:pt x="648" y="11808"/>
                    <a:pt x="671" y="11726"/>
                    <a:pt x="726" y="11664"/>
                  </a:cubicBezTo>
                  <a:cubicBezTo>
                    <a:pt x="768" y="11610"/>
                    <a:pt x="834" y="11579"/>
                    <a:pt x="904" y="11579"/>
                  </a:cubicBezTo>
                  <a:cubicBezTo>
                    <a:pt x="916" y="11579"/>
                    <a:pt x="928" y="11580"/>
                    <a:pt x="940" y="11582"/>
                  </a:cubicBezTo>
                  <a:lnTo>
                    <a:pt x="4997" y="11582"/>
                  </a:lnTo>
                  <a:cubicBezTo>
                    <a:pt x="5168" y="11572"/>
                    <a:pt x="5303" y="11430"/>
                    <a:pt x="5306" y="11260"/>
                  </a:cubicBezTo>
                  <a:cubicBezTo>
                    <a:pt x="5306" y="11089"/>
                    <a:pt x="4997" y="10924"/>
                    <a:pt x="4997" y="10924"/>
                  </a:cubicBezTo>
                  <a:lnTo>
                    <a:pt x="1814" y="10924"/>
                  </a:lnTo>
                  <a:cubicBezTo>
                    <a:pt x="1804" y="10780"/>
                    <a:pt x="1801" y="10635"/>
                    <a:pt x="1801" y="10497"/>
                  </a:cubicBezTo>
                  <a:cubicBezTo>
                    <a:pt x="1801" y="10379"/>
                    <a:pt x="1804" y="10261"/>
                    <a:pt x="1807" y="10143"/>
                  </a:cubicBezTo>
                  <a:close/>
                  <a:moveTo>
                    <a:pt x="9253" y="0"/>
                  </a:moveTo>
                  <a:cubicBezTo>
                    <a:pt x="9214" y="0"/>
                    <a:pt x="9176" y="3"/>
                    <a:pt x="9137" y="7"/>
                  </a:cubicBezTo>
                  <a:cubicBezTo>
                    <a:pt x="4390" y="641"/>
                    <a:pt x="657" y="4380"/>
                    <a:pt x="33" y="9131"/>
                  </a:cubicBezTo>
                  <a:cubicBezTo>
                    <a:pt x="0" y="9387"/>
                    <a:pt x="79" y="9650"/>
                    <a:pt x="250" y="9844"/>
                  </a:cubicBezTo>
                  <a:cubicBezTo>
                    <a:pt x="418" y="10038"/>
                    <a:pt x="663" y="10146"/>
                    <a:pt x="919" y="10146"/>
                  </a:cubicBezTo>
                  <a:cubicBezTo>
                    <a:pt x="922" y="10146"/>
                    <a:pt x="926" y="10146"/>
                    <a:pt x="930" y="10146"/>
                  </a:cubicBezTo>
                  <a:lnTo>
                    <a:pt x="1190" y="10146"/>
                  </a:lnTo>
                  <a:cubicBezTo>
                    <a:pt x="1183" y="10271"/>
                    <a:pt x="1183" y="10392"/>
                    <a:pt x="1183" y="10511"/>
                  </a:cubicBezTo>
                  <a:cubicBezTo>
                    <a:pt x="1183" y="10655"/>
                    <a:pt x="1186" y="10803"/>
                    <a:pt x="1193" y="10924"/>
                  </a:cubicBezTo>
                  <a:lnTo>
                    <a:pt x="940" y="10924"/>
                  </a:lnTo>
                  <a:cubicBezTo>
                    <a:pt x="677" y="10944"/>
                    <a:pt x="434" y="11066"/>
                    <a:pt x="260" y="11260"/>
                  </a:cubicBezTo>
                  <a:cubicBezTo>
                    <a:pt x="86" y="11457"/>
                    <a:pt x="10" y="11716"/>
                    <a:pt x="46" y="11976"/>
                  </a:cubicBezTo>
                  <a:cubicBezTo>
                    <a:pt x="697" y="16677"/>
                    <a:pt x="4436" y="20393"/>
                    <a:pt x="9140" y="21014"/>
                  </a:cubicBezTo>
                  <a:cubicBezTo>
                    <a:pt x="9176" y="21020"/>
                    <a:pt x="9219" y="21024"/>
                    <a:pt x="9258" y="21024"/>
                  </a:cubicBezTo>
                  <a:cubicBezTo>
                    <a:pt x="9475" y="21024"/>
                    <a:pt x="9689" y="20941"/>
                    <a:pt x="9853" y="20797"/>
                  </a:cubicBezTo>
                  <a:cubicBezTo>
                    <a:pt x="10047" y="20623"/>
                    <a:pt x="10165" y="20380"/>
                    <a:pt x="10188" y="20120"/>
                  </a:cubicBezTo>
                  <a:lnTo>
                    <a:pt x="10188" y="19861"/>
                  </a:lnTo>
                  <a:cubicBezTo>
                    <a:pt x="10287" y="19867"/>
                    <a:pt x="10415" y="19870"/>
                    <a:pt x="10540" y="19870"/>
                  </a:cubicBezTo>
                  <a:cubicBezTo>
                    <a:pt x="10678" y="19870"/>
                    <a:pt x="10970" y="19861"/>
                    <a:pt x="10970" y="19861"/>
                  </a:cubicBezTo>
                  <a:lnTo>
                    <a:pt x="10970" y="20114"/>
                  </a:lnTo>
                  <a:cubicBezTo>
                    <a:pt x="10970" y="20114"/>
                    <a:pt x="11072" y="20623"/>
                    <a:pt x="11269" y="20794"/>
                  </a:cubicBezTo>
                  <a:cubicBezTo>
                    <a:pt x="11433" y="20938"/>
                    <a:pt x="11644" y="21017"/>
                    <a:pt x="11864" y="21017"/>
                  </a:cubicBezTo>
                  <a:cubicBezTo>
                    <a:pt x="11903" y="21017"/>
                    <a:pt x="11946" y="21014"/>
                    <a:pt x="11985" y="21007"/>
                  </a:cubicBezTo>
                  <a:cubicBezTo>
                    <a:pt x="12652" y="20918"/>
                    <a:pt x="13309" y="20764"/>
                    <a:pt x="13947" y="20547"/>
                  </a:cubicBezTo>
                  <a:cubicBezTo>
                    <a:pt x="14108" y="20491"/>
                    <a:pt x="14196" y="20317"/>
                    <a:pt x="14140" y="20153"/>
                  </a:cubicBezTo>
                  <a:cubicBezTo>
                    <a:pt x="14096" y="20024"/>
                    <a:pt x="13975" y="19944"/>
                    <a:pt x="13846" y="19944"/>
                  </a:cubicBezTo>
                  <a:cubicBezTo>
                    <a:pt x="13814" y="19944"/>
                    <a:pt x="13782" y="19949"/>
                    <a:pt x="13749" y="19959"/>
                  </a:cubicBezTo>
                  <a:cubicBezTo>
                    <a:pt x="13148" y="20163"/>
                    <a:pt x="12531" y="20311"/>
                    <a:pt x="11903" y="20396"/>
                  </a:cubicBezTo>
                  <a:cubicBezTo>
                    <a:pt x="11891" y="20398"/>
                    <a:pt x="11878" y="20398"/>
                    <a:pt x="11866" y="20398"/>
                  </a:cubicBezTo>
                  <a:cubicBezTo>
                    <a:pt x="11797" y="20398"/>
                    <a:pt x="11729" y="20375"/>
                    <a:pt x="11676" y="20327"/>
                  </a:cubicBezTo>
                  <a:cubicBezTo>
                    <a:pt x="11614" y="20274"/>
                    <a:pt x="11578" y="20196"/>
                    <a:pt x="11584" y="20114"/>
                  </a:cubicBezTo>
                  <a:lnTo>
                    <a:pt x="11584" y="11999"/>
                  </a:lnTo>
                  <a:lnTo>
                    <a:pt x="14886" y="15389"/>
                  </a:lnTo>
                  <a:cubicBezTo>
                    <a:pt x="14948" y="15451"/>
                    <a:pt x="15029" y="15482"/>
                    <a:pt x="15109" y="15482"/>
                  </a:cubicBezTo>
                  <a:cubicBezTo>
                    <a:pt x="15187" y="15482"/>
                    <a:pt x="15264" y="15454"/>
                    <a:pt x="15323" y="15396"/>
                  </a:cubicBezTo>
                  <a:cubicBezTo>
                    <a:pt x="15448" y="15274"/>
                    <a:pt x="15448" y="15080"/>
                    <a:pt x="15330" y="14959"/>
                  </a:cubicBezTo>
                  <a:lnTo>
                    <a:pt x="12021" y="11582"/>
                  </a:lnTo>
                  <a:lnTo>
                    <a:pt x="20139" y="11582"/>
                  </a:lnTo>
                  <a:cubicBezTo>
                    <a:pt x="20152" y="11580"/>
                    <a:pt x="20165" y="11578"/>
                    <a:pt x="20177" y="11578"/>
                  </a:cubicBezTo>
                  <a:cubicBezTo>
                    <a:pt x="20245" y="11578"/>
                    <a:pt x="20309" y="11608"/>
                    <a:pt x="20353" y="11664"/>
                  </a:cubicBezTo>
                  <a:cubicBezTo>
                    <a:pt x="20409" y="11723"/>
                    <a:pt x="20432" y="11808"/>
                    <a:pt x="20422" y="11890"/>
                  </a:cubicBezTo>
                  <a:cubicBezTo>
                    <a:pt x="19965" y="15153"/>
                    <a:pt x="17928" y="17981"/>
                    <a:pt x="14975" y="19447"/>
                  </a:cubicBezTo>
                  <a:cubicBezTo>
                    <a:pt x="14817" y="19519"/>
                    <a:pt x="14751" y="19709"/>
                    <a:pt x="14830" y="19864"/>
                  </a:cubicBezTo>
                  <a:cubicBezTo>
                    <a:pt x="14883" y="19972"/>
                    <a:pt x="14992" y="20035"/>
                    <a:pt x="15106" y="20035"/>
                  </a:cubicBezTo>
                  <a:cubicBezTo>
                    <a:pt x="15155" y="20035"/>
                    <a:pt x="15204" y="20023"/>
                    <a:pt x="15251" y="19999"/>
                  </a:cubicBezTo>
                  <a:cubicBezTo>
                    <a:pt x="18388" y="18445"/>
                    <a:pt x="20553" y="15439"/>
                    <a:pt x="21033" y="11973"/>
                  </a:cubicBezTo>
                  <a:cubicBezTo>
                    <a:pt x="21109" y="11430"/>
                    <a:pt x="20688" y="10947"/>
                    <a:pt x="20139" y="10947"/>
                  </a:cubicBezTo>
                  <a:lnTo>
                    <a:pt x="20139" y="10924"/>
                  </a:lnTo>
                  <a:lnTo>
                    <a:pt x="19886" y="10924"/>
                  </a:lnTo>
                  <a:cubicBezTo>
                    <a:pt x="19886" y="10924"/>
                    <a:pt x="19896" y="10655"/>
                    <a:pt x="19896" y="10511"/>
                  </a:cubicBezTo>
                  <a:cubicBezTo>
                    <a:pt x="19896" y="10389"/>
                    <a:pt x="19896" y="10271"/>
                    <a:pt x="19890" y="10143"/>
                  </a:cubicBezTo>
                  <a:lnTo>
                    <a:pt x="20149" y="10143"/>
                  </a:lnTo>
                  <a:cubicBezTo>
                    <a:pt x="20156" y="10143"/>
                    <a:pt x="20164" y="10143"/>
                    <a:pt x="20171" y="10143"/>
                  </a:cubicBezTo>
                  <a:cubicBezTo>
                    <a:pt x="20423" y="10143"/>
                    <a:pt x="20663" y="10032"/>
                    <a:pt x="20829" y="9844"/>
                  </a:cubicBezTo>
                  <a:cubicBezTo>
                    <a:pt x="21000" y="9647"/>
                    <a:pt x="21079" y="9387"/>
                    <a:pt x="21046" y="9127"/>
                  </a:cubicBezTo>
                  <a:cubicBezTo>
                    <a:pt x="20428" y="4406"/>
                    <a:pt x="16703" y="658"/>
                    <a:pt x="11985" y="11"/>
                  </a:cubicBezTo>
                  <a:cubicBezTo>
                    <a:pt x="11944" y="5"/>
                    <a:pt x="11903" y="2"/>
                    <a:pt x="11861" y="2"/>
                  </a:cubicBezTo>
                  <a:cubicBezTo>
                    <a:pt x="11645" y="2"/>
                    <a:pt x="11435" y="81"/>
                    <a:pt x="11269" y="228"/>
                  </a:cubicBezTo>
                  <a:cubicBezTo>
                    <a:pt x="11072" y="395"/>
                    <a:pt x="10960" y="645"/>
                    <a:pt x="10970" y="904"/>
                  </a:cubicBezTo>
                  <a:lnTo>
                    <a:pt x="10970" y="1161"/>
                  </a:lnTo>
                  <a:cubicBezTo>
                    <a:pt x="10819" y="1154"/>
                    <a:pt x="10678" y="1151"/>
                    <a:pt x="10540" y="1151"/>
                  </a:cubicBezTo>
                  <a:cubicBezTo>
                    <a:pt x="10415" y="1151"/>
                    <a:pt x="10287" y="1154"/>
                    <a:pt x="10188" y="1157"/>
                  </a:cubicBezTo>
                  <a:lnTo>
                    <a:pt x="10188" y="904"/>
                  </a:lnTo>
                  <a:cubicBezTo>
                    <a:pt x="10165" y="641"/>
                    <a:pt x="10047" y="402"/>
                    <a:pt x="9853" y="224"/>
                  </a:cubicBezTo>
                  <a:cubicBezTo>
                    <a:pt x="9685" y="79"/>
                    <a:pt x="9472" y="0"/>
                    <a:pt x="92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09"/>
            <p:cNvSpPr/>
            <p:nvPr/>
          </p:nvSpPr>
          <p:spPr>
            <a:xfrm>
              <a:off x="5723125" y="3331756"/>
              <a:ext cx="43435" cy="78715"/>
            </a:xfrm>
            <a:custGeom>
              <a:rect b="b" l="l" r="r" t="t"/>
              <a:pathLst>
                <a:path extrusionOk="0" h="3764" w="2077">
                  <a:moveTo>
                    <a:pt x="345" y="1"/>
                  </a:moveTo>
                  <a:cubicBezTo>
                    <a:pt x="322" y="1"/>
                    <a:pt x="299" y="3"/>
                    <a:pt x="276" y="8"/>
                  </a:cubicBezTo>
                  <a:cubicBezTo>
                    <a:pt x="105" y="48"/>
                    <a:pt x="0" y="219"/>
                    <a:pt x="46" y="390"/>
                  </a:cubicBezTo>
                  <a:cubicBezTo>
                    <a:pt x="306" y="1549"/>
                    <a:pt x="785" y="2647"/>
                    <a:pt x="1462" y="3622"/>
                  </a:cubicBezTo>
                  <a:cubicBezTo>
                    <a:pt x="1521" y="3714"/>
                    <a:pt x="1620" y="3763"/>
                    <a:pt x="1721" y="3763"/>
                  </a:cubicBezTo>
                  <a:cubicBezTo>
                    <a:pt x="1782" y="3763"/>
                    <a:pt x="1844" y="3745"/>
                    <a:pt x="1899" y="3708"/>
                  </a:cubicBezTo>
                  <a:cubicBezTo>
                    <a:pt x="2044" y="3609"/>
                    <a:pt x="2076" y="3412"/>
                    <a:pt x="1971" y="3271"/>
                  </a:cubicBezTo>
                  <a:cubicBezTo>
                    <a:pt x="1340" y="2361"/>
                    <a:pt x="890" y="1336"/>
                    <a:pt x="651" y="255"/>
                  </a:cubicBezTo>
                  <a:cubicBezTo>
                    <a:pt x="622" y="104"/>
                    <a:pt x="491" y="1"/>
                    <a:pt x="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09"/>
            <p:cNvSpPr/>
            <p:nvPr/>
          </p:nvSpPr>
          <p:spPr>
            <a:xfrm>
              <a:off x="5801714" y="3446984"/>
              <a:ext cx="79028" cy="40758"/>
            </a:xfrm>
            <a:custGeom>
              <a:rect b="b" l="l" r="r" t="t"/>
              <a:pathLst>
                <a:path extrusionOk="0" h="1949" w="3779">
                  <a:moveTo>
                    <a:pt x="353" y="1"/>
                  </a:moveTo>
                  <a:cubicBezTo>
                    <a:pt x="255" y="1"/>
                    <a:pt x="158" y="48"/>
                    <a:pt x="99" y="136"/>
                  </a:cubicBezTo>
                  <a:cubicBezTo>
                    <a:pt x="0" y="277"/>
                    <a:pt x="40" y="468"/>
                    <a:pt x="181" y="566"/>
                  </a:cubicBezTo>
                  <a:cubicBezTo>
                    <a:pt x="1150" y="1224"/>
                    <a:pt x="2234" y="1690"/>
                    <a:pt x="3381" y="1943"/>
                  </a:cubicBezTo>
                  <a:cubicBezTo>
                    <a:pt x="3401" y="1947"/>
                    <a:pt x="3422" y="1949"/>
                    <a:pt x="3441" y="1949"/>
                  </a:cubicBezTo>
                  <a:cubicBezTo>
                    <a:pt x="3583" y="1949"/>
                    <a:pt x="3711" y="1850"/>
                    <a:pt x="3742" y="1706"/>
                  </a:cubicBezTo>
                  <a:cubicBezTo>
                    <a:pt x="3779" y="1542"/>
                    <a:pt x="3677" y="1378"/>
                    <a:pt x="3516" y="1339"/>
                  </a:cubicBezTo>
                  <a:cubicBezTo>
                    <a:pt x="2445" y="1102"/>
                    <a:pt x="1433" y="668"/>
                    <a:pt x="526" y="54"/>
                  </a:cubicBezTo>
                  <a:cubicBezTo>
                    <a:pt x="473" y="18"/>
                    <a:pt x="413" y="1"/>
                    <a:pt x="3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09"/>
            <p:cNvSpPr/>
            <p:nvPr/>
          </p:nvSpPr>
          <p:spPr>
            <a:xfrm>
              <a:off x="5948750" y="3446587"/>
              <a:ext cx="79907" cy="41239"/>
            </a:xfrm>
            <a:custGeom>
              <a:rect b="b" l="l" r="r" t="t"/>
              <a:pathLst>
                <a:path extrusionOk="0" h="1972" w="3821">
                  <a:moveTo>
                    <a:pt x="3468" y="0"/>
                  </a:moveTo>
                  <a:cubicBezTo>
                    <a:pt x="3409" y="0"/>
                    <a:pt x="3348" y="17"/>
                    <a:pt x="3295" y="53"/>
                  </a:cubicBezTo>
                  <a:lnTo>
                    <a:pt x="3295" y="57"/>
                  </a:lnTo>
                  <a:cubicBezTo>
                    <a:pt x="2385" y="677"/>
                    <a:pt x="1360" y="1118"/>
                    <a:pt x="286" y="1358"/>
                  </a:cubicBezTo>
                  <a:cubicBezTo>
                    <a:pt x="112" y="1387"/>
                    <a:pt x="0" y="1558"/>
                    <a:pt x="39" y="1729"/>
                  </a:cubicBezTo>
                  <a:cubicBezTo>
                    <a:pt x="70" y="1874"/>
                    <a:pt x="198" y="1972"/>
                    <a:pt x="340" y="1972"/>
                  </a:cubicBezTo>
                  <a:cubicBezTo>
                    <a:pt x="366" y="1972"/>
                    <a:pt x="392" y="1968"/>
                    <a:pt x="417" y="1962"/>
                  </a:cubicBezTo>
                  <a:cubicBezTo>
                    <a:pt x="1574" y="1706"/>
                    <a:pt x="2668" y="1233"/>
                    <a:pt x="3643" y="566"/>
                  </a:cubicBezTo>
                  <a:cubicBezTo>
                    <a:pt x="3785" y="467"/>
                    <a:pt x="3821" y="277"/>
                    <a:pt x="3726" y="135"/>
                  </a:cubicBezTo>
                  <a:cubicBezTo>
                    <a:pt x="3664" y="47"/>
                    <a:pt x="3567" y="0"/>
                    <a:pt x="34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09"/>
            <p:cNvSpPr/>
            <p:nvPr/>
          </p:nvSpPr>
          <p:spPr>
            <a:xfrm>
              <a:off x="6062932" y="3332216"/>
              <a:ext cx="43582" cy="77564"/>
            </a:xfrm>
            <a:custGeom>
              <a:rect b="b" l="l" r="r" t="t"/>
              <a:pathLst>
                <a:path extrusionOk="0" h="3709" w="2084">
                  <a:moveTo>
                    <a:pt x="1744" y="1"/>
                  </a:moveTo>
                  <a:cubicBezTo>
                    <a:pt x="1608" y="1"/>
                    <a:pt x="1485" y="93"/>
                    <a:pt x="1449" y="233"/>
                  </a:cubicBezTo>
                  <a:cubicBezTo>
                    <a:pt x="1206" y="1304"/>
                    <a:pt x="762" y="2319"/>
                    <a:pt x="142" y="3226"/>
                  </a:cubicBezTo>
                  <a:cubicBezTo>
                    <a:pt x="0" y="3429"/>
                    <a:pt x="145" y="3709"/>
                    <a:pt x="394" y="3709"/>
                  </a:cubicBezTo>
                  <a:cubicBezTo>
                    <a:pt x="496" y="3709"/>
                    <a:pt x="592" y="3659"/>
                    <a:pt x="651" y="3574"/>
                  </a:cubicBezTo>
                  <a:cubicBezTo>
                    <a:pt x="1318" y="2605"/>
                    <a:pt x="1794" y="1517"/>
                    <a:pt x="2050" y="368"/>
                  </a:cubicBezTo>
                  <a:cubicBezTo>
                    <a:pt x="2083" y="203"/>
                    <a:pt x="1978" y="46"/>
                    <a:pt x="1817" y="9"/>
                  </a:cubicBezTo>
                  <a:cubicBezTo>
                    <a:pt x="1793" y="4"/>
                    <a:pt x="1768" y="1"/>
                    <a:pt x="17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09"/>
            <p:cNvSpPr/>
            <p:nvPr/>
          </p:nvSpPr>
          <p:spPr>
            <a:xfrm>
              <a:off x="6064647" y="3184365"/>
              <a:ext cx="42348" cy="78317"/>
            </a:xfrm>
            <a:custGeom>
              <a:rect b="b" l="l" r="r" t="t"/>
              <a:pathLst>
                <a:path extrusionOk="0" h="3745" w="2025">
                  <a:moveTo>
                    <a:pt x="350" y="0"/>
                  </a:moveTo>
                  <a:cubicBezTo>
                    <a:pt x="290" y="0"/>
                    <a:pt x="230" y="17"/>
                    <a:pt x="178" y="52"/>
                  </a:cubicBezTo>
                  <a:cubicBezTo>
                    <a:pt x="40" y="147"/>
                    <a:pt x="0" y="335"/>
                    <a:pt x="89" y="476"/>
                  </a:cubicBezTo>
                  <a:cubicBezTo>
                    <a:pt x="710" y="1389"/>
                    <a:pt x="1150" y="2418"/>
                    <a:pt x="1380" y="3498"/>
                  </a:cubicBezTo>
                  <a:lnTo>
                    <a:pt x="1380" y="3502"/>
                  </a:lnTo>
                  <a:cubicBezTo>
                    <a:pt x="1413" y="3643"/>
                    <a:pt x="1538" y="3745"/>
                    <a:pt x="1682" y="3745"/>
                  </a:cubicBezTo>
                  <a:cubicBezTo>
                    <a:pt x="1705" y="3745"/>
                    <a:pt x="1728" y="3742"/>
                    <a:pt x="1748" y="3738"/>
                  </a:cubicBezTo>
                  <a:cubicBezTo>
                    <a:pt x="1916" y="3702"/>
                    <a:pt x="2024" y="3535"/>
                    <a:pt x="1988" y="3367"/>
                  </a:cubicBezTo>
                  <a:cubicBezTo>
                    <a:pt x="1738" y="2211"/>
                    <a:pt x="1265" y="1110"/>
                    <a:pt x="602" y="128"/>
                  </a:cubicBezTo>
                  <a:cubicBezTo>
                    <a:pt x="541" y="44"/>
                    <a:pt x="446" y="0"/>
                    <a:pt x="3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09"/>
            <p:cNvSpPr/>
            <p:nvPr/>
          </p:nvSpPr>
          <p:spPr>
            <a:xfrm>
              <a:off x="5949021" y="3105316"/>
              <a:ext cx="82123" cy="41804"/>
            </a:xfrm>
            <a:custGeom>
              <a:rect b="b" l="l" r="r" t="t"/>
              <a:pathLst>
                <a:path extrusionOk="0" h="1999" w="3927">
                  <a:moveTo>
                    <a:pt x="338" y="1"/>
                  </a:moveTo>
                  <a:cubicBezTo>
                    <a:pt x="195" y="1"/>
                    <a:pt x="68" y="99"/>
                    <a:pt x="36" y="241"/>
                  </a:cubicBezTo>
                  <a:cubicBezTo>
                    <a:pt x="0" y="409"/>
                    <a:pt x="105" y="573"/>
                    <a:pt x="273" y="613"/>
                  </a:cubicBezTo>
                  <a:cubicBezTo>
                    <a:pt x="1367" y="852"/>
                    <a:pt x="2405" y="1306"/>
                    <a:pt x="3325" y="1943"/>
                  </a:cubicBezTo>
                  <a:cubicBezTo>
                    <a:pt x="3377" y="1979"/>
                    <a:pt x="3440" y="1999"/>
                    <a:pt x="3502" y="1999"/>
                  </a:cubicBezTo>
                  <a:cubicBezTo>
                    <a:pt x="3805" y="1999"/>
                    <a:pt x="3926" y="1608"/>
                    <a:pt x="3676" y="1434"/>
                  </a:cubicBezTo>
                  <a:cubicBezTo>
                    <a:pt x="2691" y="751"/>
                    <a:pt x="1577" y="264"/>
                    <a:pt x="404" y="8"/>
                  </a:cubicBezTo>
                  <a:cubicBezTo>
                    <a:pt x="382" y="3"/>
                    <a:pt x="360" y="1"/>
                    <a:pt x="3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09"/>
            <p:cNvSpPr/>
            <p:nvPr/>
          </p:nvSpPr>
          <p:spPr>
            <a:xfrm>
              <a:off x="5722915" y="3183717"/>
              <a:ext cx="42808" cy="79049"/>
            </a:xfrm>
            <a:custGeom>
              <a:rect b="b" l="l" r="r" t="t"/>
              <a:pathLst>
                <a:path extrusionOk="0" h="3780" w="2047">
                  <a:moveTo>
                    <a:pt x="1696" y="0"/>
                  </a:moveTo>
                  <a:cubicBezTo>
                    <a:pt x="1598" y="0"/>
                    <a:pt x="1501" y="48"/>
                    <a:pt x="1439" y="136"/>
                  </a:cubicBezTo>
                  <a:cubicBezTo>
                    <a:pt x="766" y="1125"/>
                    <a:pt x="289" y="2232"/>
                    <a:pt x="36" y="3401"/>
                  </a:cubicBezTo>
                  <a:cubicBezTo>
                    <a:pt x="0" y="3569"/>
                    <a:pt x="105" y="3736"/>
                    <a:pt x="276" y="3773"/>
                  </a:cubicBezTo>
                  <a:cubicBezTo>
                    <a:pt x="296" y="3776"/>
                    <a:pt x="319" y="3779"/>
                    <a:pt x="342" y="3779"/>
                  </a:cubicBezTo>
                  <a:cubicBezTo>
                    <a:pt x="486" y="3779"/>
                    <a:pt x="611" y="3677"/>
                    <a:pt x="644" y="3533"/>
                  </a:cubicBezTo>
                  <a:cubicBezTo>
                    <a:pt x="877" y="2442"/>
                    <a:pt x="1321" y="1407"/>
                    <a:pt x="1952" y="487"/>
                  </a:cubicBezTo>
                  <a:cubicBezTo>
                    <a:pt x="2047" y="346"/>
                    <a:pt x="2011" y="152"/>
                    <a:pt x="1870" y="57"/>
                  </a:cubicBezTo>
                  <a:lnTo>
                    <a:pt x="1870" y="54"/>
                  </a:lnTo>
                  <a:cubicBezTo>
                    <a:pt x="1816" y="18"/>
                    <a:pt x="1756" y="0"/>
                    <a:pt x="16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09"/>
            <p:cNvSpPr/>
            <p:nvPr/>
          </p:nvSpPr>
          <p:spPr>
            <a:xfrm>
              <a:off x="5800752" y="3105295"/>
              <a:ext cx="80137" cy="41449"/>
            </a:xfrm>
            <a:custGeom>
              <a:rect b="b" l="l" r="r" t="t"/>
              <a:pathLst>
                <a:path extrusionOk="0" h="1982" w="3832">
                  <a:moveTo>
                    <a:pt x="3497" y="1"/>
                  </a:moveTo>
                  <a:cubicBezTo>
                    <a:pt x="3474" y="1"/>
                    <a:pt x="3450" y="3"/>
                    <a:pt x="3427" y="9"/>
                  </a:cubicBezTo>
                  <a:cubicBezTo>
                    <a:pt x="2261" y="265"/>
                    <a:pt x="1160" y="742"/>
                    <a:pt x="178" y="1418"/>
                  </a:cubicBezTo>
                  <a:cubicBezTo>
                    <a:pt x="37" y="1514"/>
                    <a:pt x="0" y="1708"/>
                    <a:pt x="99" y="1849"/>
                  </a:cubicBezTo>
                  <a:cubicBezTo>
                    <a:pt x="158" y="1936"/>
                    <a:pt x="254" y="1982"/>
                    <a:pt x="352" y="1982"/>
                  </a:cubicBezTo>
                  <a:cubicBezTo>
                    <a:pt x="413" y="1982"/>
                    <a:pt x="475" y="1964"/>
                    <a:pt x="529" y="1928"/>
                  </a:cubicBezTo>
                  <a:cubicBezTo>
                    <a:pt x="1443" y="1297"/>
                    <a:pt x="2474" y="853"/>
                    <a:pt x="3558" y="614"/>
                  </a:cubicBezTo>
                  <a:cubicBezTo>
                    <a:pt x="3726" y="577"/>
                    <a:pt x="3831" y="410"/>
                    <a:pt x="3795" y="242"/>
                  </a:cubicBezTo>
                  <a:cubicBezTo>
                    <a:pt x="3764" y="99"/>
                    <a:pt x="3636" y="1"/>
                    <a:pt x="34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09"/>
            <p:cNvSpPr/>
            <p:nvPr/>
          </p:nvSpPr>
          <p:spPr>
            <a:xfrm>
              <a:off x="6027401" y="3154293"/>
              <a:ext cx="40968" cy="35091"/>
            </a:xfrm>
            <a:custGeom>
              <a:rect b="b" l="l" r="r" t="t"/>
              <a:pathLst>
                <a:path extrusionOk="0" h="1678" w="1959">
                  <a:moveTo>
                    <a:pt x="843" y="623"/>
                  </a:moveTo>
                  <a:cubicBezTo>
                    <a:pt x="1037" y="623"/>
                    <a:pt x="1133" y="857"/>
                    <a:pt x="993" y="994"/>
                  </a:cubicBezTo>
                  <a:cubicBezTo>
                    <a:pt x="948" y="1040"/>
                    <a:pt x="893" y="1061"/>
                    <a:pt x="839" y="1061"/>
                  </a:cubicBezTo>
                  <a:cubicBezTo>
                    <a:pt x="728" y="1061"/>
                    <a:pt x="622" y="973"/>
                    <a:pt x="622" y="840"/>
                  </a:cubicBezTo>
                  <a:cubicBezTo>
                    <a:pt x="618" y="718"/>
                    <a:pt x="717" y="623"/>
                    <a:pt x="838" y="623"/>
                  </a:cubicBezTo>
                  <a:cubicBezTo>
                    <a:pt x="840" y="623"/>
                    <a:pt x="841" y="623"/>
                    <a:pt x="843" y="623"/>
                  </a:cubicBezTo>
                  <a:close/>
                  <a:moveTo>
                    <a:pt x="845" y="1"/>
                  </a:moveTo>
                  <a:cubicBezTo>
                    <a:pt x="414" y="1"/>
                    <a:pt x="1" y="335"/>
                    <a:pt x="1" y="840"/>
                  </a:cubicBezTo>
                  <a:cubicBezTo>
                    <a:pt x="1" y="1303"/>
                    <a:pt x="375" y="1677"/>
                    <a:pt x="838" y="1677"/>
                  </a:cubicBezTo>
                  <a:cubicBezTo>
                    <a:pt x="1584" y="1677"/>
                    <a:pt x="1959" y="774"/>
                    <a:pt x="1433" y="248"/>
                  </a:cubicBezTo>
                  <a:cubicBezTo>
                    <a:pt x="1262" y="77"/>
                    <a:pt x="1052" y="1"/>
                    <a:pt x="8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09"/>
            <p:cNvSpPr/>
            <p:nvPr/>
          </p:nvSpPr>
          <p:spPr>
            <a:xfrm>
              <a:off x="5761457" y="3154314"/>
              <a:ext cx="41030" cy="35133"/>
            </a:xfrm>
            <a:custGeom>
              <a:rect b="b" l="l" r="r" t="t"/>
              <a:pathLst>
                <a:path extrusionOk="0" h="1680" w="1962">
                  <a:moveTo>
                    <a:pt x="1121" y="620"/>
                  </a:moveTo>
                  <a:cubicBezTo>
                    <a:pt x="1234" y="620"/>
                    <a:pt x="1341" y="707"/>
                    <a:pt x="1341" y="839"/>
                  </a:cubicBezTo>
                  <a:cubicBezTo>
                    <a:pt x="1341" y="960"/>
                    <a:pt x="1245" y="1059"/>
                    <a:pt x="1124" y="1059"/>
                  </a:cubicBezTo>
                  <a:cubicBezTo>
                    <a:pt x="927" y="1059"/>
                    <a:pt x="828" y="822"/>
                    <a:pt x="966" y="684"/>
                  </a:cubicBezTo>
                  <a:cubicBezTo>
                    <a:pt x="1012" y="640"/>
                    <a:pt x="1067" y="620"/>
                    <a:pt x="1121" y="620"/>
                  </a:cubicBezTo>
                  <a:close/>
                  <a:moveTo>
                    <a:pt x="1124" y="1"/>
                  </a:moveTo>
                  <a:cubicBezTo>
                    <a:pt x="375" y="1"/>
                    <a:pt x="0" y="904"/>
                    <a:pt x="529" y="1433"/>
                  </a:cubicBezTo>
                  <a:cubicBezTo>
                    <a:pt x="700" y="1603"/>
                    <a:pt x="910" y="1679"/>
                    <a:pt x="1116" y="1679"/>
                  </a:cubicBezTo>
                  <a:cubicBezTo>
                    <a:pt x="1548" y="1679"/>
                    <a:pt x="1962" y="1346"/>
                    <a:pt x="1962" y="839"/>
                  </a:cubicBezTo>
                  <a:cubicBezTo>
                    <a:pt x="1962" y="375"/>
                    <a:pt x="1587" y="1"/>
                    <a:pt x="11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09"/>
            <p:cNvSpPr/>
            <p:nvPr/>
          </p:nvSpPr>
          <p:spPr>
            <a:xfrm>
              <a:off x="6027401" y="3403633"/>
              <a:ext cx="40968" cy="35070"/>
            </a:xfrm>
            <a:custGeom>
              <a:rect b="b" l="l" r="r" t="t"/>
              <a:pathLst>
                <a:path extrusionOk="0" h="1677" w="1959">
                  <a:moveTo>
                    <a:pt x="838" y="622"/>
                  </a:moveTo>
                  <a:cubicBezTo>
                    <a:pt x="1032" y="622"/>
                    <a:pt x="1131" y="859"/>
                    <a:pt x="993" y="994"/>
                  </a:cubicBezTo>
                  <a:cubicBezTo>
                    <a:pt x="948" y="1038"/>
                    <a:pt x="893" y="1059"/>
                    <a:pt x="839" y="1059"/>
                  </a:cubicBezTo>
                  <a:cubicBezTo>
                    <a:pt x="728" y="1059"/>
                    <a:pt x="622" y="972"/>
                    <a:pt x="622" y="839"/>
                  </a:cubicBezTo>
                  <a:cubicBezTo>
                    <a:pt x="622" y="721"/>
                    <a:pt x="717" y="622"/>
                    <a:pt x="838" y="622"/>
                  </a:cubicBezTo>
                  <a:close/>
                  <a:moveTo>
                    <a:pt x="844" y="0"/>
                  </a:moveTo>
                  <a:cubicBezTo>
                    <a:pt x="414" y="0"/>
                    <a:pt x="1" y="335"/>
                    <a:pt x="1" y="839"/>
                  </a:cubicBezTo>
                  <a:cubicBezTo>
                    <a:pt x="1" y="1302"/>
                    <a:pt x="375" y="1677"/>
                    <a:pt x="838" y="1677"/>
                  </a:cubicBezTo>
                  <a:cubicBezTo>
                    <a:pt x="1584" y="1677"/>
                    <a:pt x="1959" y="777"/>
                    <a:pt x="1430" y="248"/>
                  </a:cubicBezTo>
                  <a:cubicBezTo>
                    <a:pt x="1260" y="77"/>
                    <a:pt x="1050" y="0"/>
                    <a:pt x="8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09"/>
            <p:cNvSpPr/>
            <p:nvPr/>
          </p:nvSpPr>
          <p:spPr>
            <a:xfrm>
              <a:off x="5761457" y="3403653"/>
              <a:ext cx="41030" cy="35154"/>
            </a:xfrm>
            <a:custGeom>
              <a:rect b="b" l="l" r="r" t="t"/>
              <a:pathLst>
                <a:path extrusionOk="0" h="1681" w="1962">
                  <a:moveTo>
                    <a:pt x="1122" y="619"/>
                  </a:moveTo>
                  <a:cubicBezTo>
                    <a:pt x="1234" y="619"/>
                    <a:pt x="1341" y="707"/>
                    <a:pt x="1341" y="838"/>
                  </a:cubicBezTo>
                  <a:cubicBezTo>
                    <a:pt x="1341" y="960"/>
                    <a:pt x="1245" y="1058"/>
                    <a:pt x="1124" y="1058"/>
                  </a:cubicBezTo>
                  <a:cubicBezTo>
                    <a:pt x="927" y="1058"/>
                    <a:pt x="831" y="822"/>
                    <a:pt x="969" y="684"/>
                  </a:cubicBezTo>
                  <a:cubicBezTo>
                    <a:pt x="1014" y="639"/>
                    <a:pt x="1068" y="619"/>
                    <a:pt x="1122" y="619"/>
                  </a:cubicBezTo>
                  <a:close/>
                  <a:moveTo>
                    <a:pt x="1124" y="0"/>
                  </a:moveTo>
                  <a:cubicBezTo>
                    <a:pt x="375" y="0"/>
                    <a:pt x="0" y="904"/>
                    <a:pt x="529" y="1433"/>
                  </a:cubicBezTo>
                  <a:cubicBezTo>
                    <a:pt x="700" y="1604"/>
                    <a:pt x="910" y="1680"/>
                    <a:pt x="1117" y="1680"/>
                  </a:cubicBezTo>
                  <a:cubicBezTo>
                    <a:pt x="1548" y="1680"/>
                    <a:pt x="1962" y="1345"/>
                    <a:pt x="1962" y="838"/>
                  </a:cubicBezTo>
                  <a:cubicBezTo>
                    <a:pt x="1962" y="378"/>
                    <a:pt x="1584" y="4"/>
                    <a:pt x="1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109"/>
          <p:cNvGrpSpPr/>
          <p:nvPr/>
        </p:nvGrpSpPr>
        <p:grpSpPr>
          <a:xfrm>
            <a:off x="4101298" y="2638254"/>
            <a:ext cx="366941" cy="365999"/>
            <a:chOff x="6265532" y="3079238"/>
            <a:chExt cx="440083" cy="438953"/>
          </a:xfrm>
        </p:grpSpPr>
        <p:sp>
          <p:nvSpPr>
            <p:cNvPr id="2258" name="Google Shape;2258;p109"/>
            <p:cNvSpPr/>
            <p:nvPr/>
          </p:nvSpPr>
          <p:spPr>
            <a:xfrm>
              <a:off x="6290481" y="3115646"/>
              <a:ext cx="382908" cy="369921"/>
            </a:xfrm>
            <a:custGeom>
              <a:rect b="b" l="l" r="r" t="t"/>
              <a:pathLst>
                <a:path extrusionOk="0" h="17689" w="18310">
                  <a:moveTo>
                    <a:pt x="9305" y="1"/>
                  </a:moveTo>
                  <a:cubicBezTo>
                    <a:pt x="4832" y="1"/>
                    <a:pt x="1015" y="3363"/>
                    <a:pt x="519" y="7875"/>
                  </a:cubicBezTo>
                  <a:cubicBezTo>
                    <a:pt x="0" y="12599"/>
                    <a:pt x="3305" y="16890"/>
                    <a:pt x="8010" y="17590"/>
                  </a:cubicBezTo>
                  <a:cubicBezTo>
                    <a:pt x="8022" y="17591"/>
                    <a:pt x="8034" y="17592"/>
                    <a:pt x="8046" y="17592"/>
                  </a:cubicBezTo>
                  <a:cubicBezTo>
                    <a:pt x="8196" y="17592"/>
                    <a:pt x="8327" y="17482"/>
                    <a:pt x="8348" y="17330"/>
                  </a:cubicBezTo>
                  <a:cubicBezTo>
                    <a:pt x="8374" y="17166"/>
                    <a:pt x="8263" y="17008"/>
                    <a:pt x="8099" y="16982"/>
                  </a:cubicBezTo>
                  <a:cubicBezTo>
                    <a:pt x="4061" y="16374"/>
                    <a:pt x="1071" y="12905"/>
                    <a:pt x="1071" y="8821"/>
                  </a:cubicBezTo>
                  <a:cubicBezTo>
                    <a:pt x="1071" y="4270"/>
                    <a:pt x="4773" y="568"/>
                    <a:pt x="9323" y="568"/>
                  </a:cubicBezTo>
                  <a:cubicBezTo>
                    <a:pt x="9890" y="568"/>
                    <a:pt x="10471" y="626"/>
                    <a:pt x="11059" y="746"/>
                  </a:cubicBezTo>
                  <a:cubicBezTo>
                    <a:pt x="14160" y="1383"/>
                    <a:pt x="16630" y="3762"/>
                    <a:pt x="17347" y="6847"/>
                  </a:cubicBezTo>
                  <a:cubicBezTo>
                    <a:pt x="18017" y="9751"/>
                    <a:pt x="17176" y="12622"/>
                    <a:pt x="15168" y="14640"/>
                  </a:cubicBezTo>
                  <a:cubicBezTo>
                    <a:pt x="13638" y="16187"/>
                    <a:pt x="11551" y="17064"/>
                    <a:pt x="9373" y="17071"/>
                  </a:cubicBezTo>
                  <a:cubicBezTo>
                    <a:pt x="9216" y="17071"/>
                    <a:pt x="9081" y="17186"/>
                    <a:pt x="9061" y="17340"/>
                  </a:cubicBezTo>
                  <a:cubicBezTo>
                    <a:pt x="9038" y="17524"/>
                    <a:pt x="9179" y="17688"/>
                    <a:pt x="9367" y="17688"/>
                  </a:cubicBezTo>
                  <a:cubicBezTo>
                    <a:pt x="14120" y="17659"/>
                    <a:pt x="18000" y="13877"/>
                    <a:pt x="18155" y="9130"/>
                  </a:cubicBezTo>
                  <a:cubicBezTo>
                    <a:pt x="18309" y="4380"/>
                    <a:pt x="14679" y="362"/>
                    <a:pt x="9938" y="23"/>
                  </a:cubicBezTo>
                  <a:cubicBezTo>
                    <a:pt x="9726" y="8"/>
                    <a:pt x="9515" y="1"/>
                    <a:pt x="93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09"/>
            <p:cNvSpPr/>
            <p:nvPr/>
          </p:nvSpPr>
          <p:spPr>
            <a:xfrm>
              <a:off x="6265532" y="3079238"/>
              <a:ext cx="440083" cy="438953"/>
            </a:xfrm>
            <a:custGeom>
              <a:rect b="b" l="l" r="r" t="t"/>
              <a:pathLst>
                <a:path extrusionOk="0" h="20990" w="21044">
                  <a:moveTo>
                    <a:pt x="15938" y="3"/>
                  </a:moveTo>
                  <a:cubicBezTo>
                    <a:pt x="15780" y="3"/>
                    <a:pt x="15648" y="117"/>
                    <a:pt x="15626" y="273"/>
                  </a:cubicBezTo>
                  <a:cubicBezTo>
                    <a:pt x="15603" y="457"/>
                    <a:pt x="15744" y="618"/>
                    <a:pt x="15931" y="621"/>
                  </a:cubicBezTo>
                  <a:lnTo>
                    <a:pt x="19157" y="621"/>
                  </a:lnTo>
                  <a:cubicBezTo>
                    <a:pt x="19159" y="621"/>
                    <a:pt x="19161" y="621"/>
                    <a:pt x="19163" y="621"/>
                  </a:cubicBezTo>
                  <a:cubicBezTo>
                    <a:pt x="19372" y="621"/>
                    <a:pt x="19569" y="672"/>
                    <a:pt x="19742" y="762"/>
                  </a:cubicBezTo>
                  <a:lnTo>
                    <a:pt x="19742" y="762"/>
                  </a:lnTo>
                  <a:cubicBezTo>
                    <a:pt x="19151" y="289"/>
                    <a:pt x="18402" y="5"/>
                    <a:pt x="17587" y="3"/>
                  </a:cubicBezTo>
                  <a:lnTo>
                    <a:pt x="15944" y="3"/>
                  </a:lnTo>
                  <a:cubicBezTo>
                    <a:pt x="15942" y="3"/>
                    <a:pt x="15940" y="3"/>
                    <a:pt x="15938" y="3"/>
                  </a:cubicBezTo>
                  <a:close/>
                  <a:moveTo>
                    <a:pt x="19742" y="762"/>
                  </a:moveTo>
                  <a:cubicBezTo>
                    <a:pt x="19939" y="920"/>
                    <a:pt x="20118" y="1099"/>
                    <a:pt x="20276" y="1296"/>
                  </a:cubicBezTo>
                  <a:lnTo>
                    <a:pt x="20276" y="1296"/>
                  </a:lnTo>
                  <a:cubicBezTo>
                    <a:pt x="20157" y="1068"/>
                    <a:pt x="19970" y="881"/>
                    <a:pt x="19742" y="762"/>
                  </a:cubicBezTo>
                  <a:close/>
                  <a:moveTo>
                    <a:pt x="10642" y="0"/>
                  </a:moveTo>
                  <a:cubicBezTo>
                    <a:pt x="7905" y="0"/>
                    <a:pt x="5257" y="1028"/>
                    <a:pt x="3279" y="2917"/>
                  </a:cubicBezTo>
                  <a:cubicBezTo>
                    <a:pt x="1183" y="4905"/>
                    <a:pt x="1" y="7668"/>
                    <a:pt x="10" y="10559"/>
                  </a:cubicBezTo>
                  <a:lnTo>
                    <a:pt x="10" y="17540"/>
                  </a:lnTo>
                  <a:cubicBezTo>
                    <a:pt x="10" y="18357"/>
                    <a:pt x="295" y="19108"/>
                    <a:pt x="770" y="19699"/>
                  </a:cubicBezTo>
                  <a:lnTo>
                    <a:pt x="770" y="19699"/>
                  </a:lnTo>
                  <a:cubicBezTo>
                    <a:pt x="677" y="19524"/>
                    <a:pt x="625" y="19323"/>
                    <a:pt x="625" y="19111"/>
                  </a:cubicBezTo>
                  <a:lnTo>
                    <a:pt x="625" y="10628"/>
                  </a:lnTo>
                  <a:cubicBezTo>
                    <a:pt x="625" y="7993"/>
                    <a:pt x="1637" y="5450"/>
                    <a:pt x="3486" y="3575"/>
                  </a:cubicBezTo>
                  <a:cubicBezTo>
                    <a:pt x="5343" y="1681"/>
                    <a:pt x="7883" y="618"/>
                    <a:pt x="10532" y="618"/>
                  </a:cubicBezTo>
                  <a:cubicBezTo>
                    <a:pt x="10540" y="618"/>
                    <a:pt x="10548" y="618"/>
                    <a:pt x="10556" y="618"/>
                  </a:cubicBezTo>
                  <a:lnTo>
                    <a:pt x="14581" y="618"/>
                  </a:lnTo>
                  <a:cubicBezTo>
                    <a:pt x="14583" y="618"/>
                    <a:pt x="14585" y="618"/>
                    <a:pt x="14587" y="618"/>
                  </a:cubicBezTo>
                  <a:cubicBezTo>
                    <a:pt x="14742" y="618"/>
                    <a:pt x="14874" y="504"/>
                    <a:pt x="14896" y="348"/>
                  </a:cubicBezTo>
                  <a:cubicBezTo>
                    <a:pt x="14919" y="164"/>
                    <a:pt x="14778" y="0"/>
                    <a:pt x="14591" y="0"/>
                  </a:cubicBezTo>
                  <a:close/>
                  <a:moveTo>
                    <a:pt x="770" y="19699"/>
                  </a:moveTo>
                  <a:cubicBezTo>
                    <a:pt x="889" y="19923"/>
                    <a:pt x="1072" y="20107"/>
                    <a:pt x="1295" y="20225"/>
                  </a:cubicBezTo>
                  <a:lnTo>
                    <a:pt x="1295" y="20225"/>
                  </a:lnTo>
                  <a:cubicBezTo>
                    <a:pt x="1102" y="20069"/>
                    <a:pt x="926" y="19893"/>
                    <a:pt x="770" y="19699"/>
                  </a:cubicBezTo>
                  <a:close/>
                  <a:moveTo>
                    <a:pt x="20276" y="1296"/>
                  </a:moveTo>
                  <a:cubicBezTo>
                    <a:pt x="20367" y="1470"/>
                    <a:pt x="20419" y="1669"/>
                    <a:pt x="20419" y="1879"/>
                  </a:cubicBezTo>
                  <a:lnTo>
                    <a:pt x="20419" y="11584"/>
                  </a:lnTo>
                  <a:cubicBezTo>
                    <a:pt x="20419" y="12044"/>
                    <a:pt x="20350" y="12501"/>
                    <a:pt x="20212" y="12941"/>
                  </a:cubicBezTo>
                  <a:cubicBezTo>
                    <a:pt x="18724" y="17623"/>
                    <a:pt x="14814" y="20372"/>
                    <a:pt x="10481" y="20372"/>
                  </a:cubicBezTo>
                  <a:lnTo>
                    <a:pt x="1886" y="20372"/>
                  </a:lnTo>
                  <a:cubicBezTo>
                    <a:pt x="1673" y="20372"/>
                    <a:pt x="1472" y="20319"/>
                    <a:pt x="1295" y="20225"/>
                  </a:cubicBezTo>
                  <a:lnTo>
                    <a:pt x="1295" y="20225"/>
                  </a:lnTo>
                  <a:cubicBezTo>
                    <a:pt x="1887" y="20703"/>
                    <a:pt x="2640" y="20990"/>
                    <a:pt x="3460" y="20990"/>
                  </a:cubicBezTo>
                  <a:lnTo>
                    <a:pt x="10402" y="20990"/>
                  </a:lnTo>
                  <a:cubicBezTo>
                    <a:pt x="13135" y="20990"/>
                    <a:pt x="15787" y="19962"/>
                    <a:pt x="17764" y="18073"/>
                  </a:cubicBezTo>
                  <a:cubicBezTo>
                    <a:pt x="19857" y="16085"/>
                    <a:pt x="21043" y="13322"/>
                    <a:pt x="21036" y="10434"/>
                  </a:cubicBezTo>
                  <a:lnTo>
                    <a:pt x="21036" y="3453"/>
                  </a:lnTo>
                  <a:cubicBezTo>
                    <a:pt x="21035" y="2636"/>
                    <a:pt x="20751" y="1886"/>
                    <a:pt x="20276" y="12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09"/>
            <p:cNvSpPr/>
            <p:nvPr/>
          </p:nvSpPr>
          <p:spPr>
            <a:xfrm>
              <a:off x="6459558" y="3143063"/>
              <a:ext cx="140657" cy="222718"/>
            </a:xfrm>
            <a:custGeom>
              <a:rect b="b" l="l" r="r" t="t"/>
              <a:pathLst>
                <a:path extrusionOk="0" h="10650" w="6726">
                  <a:moveTo>
                    <a:pt x="2484" y="7487"/>
                  </a:moveTo>
                  <a:lnTo>
                    <a:pt x="5858" y="9524"/>
                  </a:lnTo>
                  <a:cubicBezTo>
                    <a:pt x="5983" y="9600"/>
                    <a:pt x="6026" y="9758"/>
                    <a:pt x="5960" y="9889"/>
                  </a:cubicBezTo>
                  <a:lnTo>
                    <a:pt x="5960" y="9886"/>
                  </a:lnTo>
                  <a:cubicBezTo>
                    <a:pt x="5910" y="9978"/>
                    <a:pt x="5816" y="10031"/>
                    <a:pt x="5717" y="10031"/>
                  </a:cubicBezTo>
                  <a:cubicBezTo>
                    <a:pt x="5680" y="10031"/>
                    <a:pt x="5642" y="10024"/>
                    <a:pt x="5605" y="10007"/>
                  </a:cubicBezTo>
                  <a:lnTo>
                    <a:pt x="2037" y="8434"/>
                  </a:lnTo>
                  <a:cubicBezTo>
                    <a:pt x="2320" y="8200"/>
                    <a:pt x="2484" y="7852"/>
                    <a:pt x="2484" y="7487"/>
                  </a:cubicBezTo>
                  <a:close/>
                  <a:moveTo>
                    <a:pt x="1259" y="0"/>
                  </a:moveTo>
                  <a:cubicBezTo>
                    <a:pt x="789" y="0"/>
                    <a:pt x="401" y="368"/>
                    <a:pt x="378" y="838"/>
                  </a:cubicBezTo>
                  <a:lnTo>
                    <a:pt x="276" y="2750"/>
                  </a:lnTo>
                  <a:cubicBezTo>
                    <a:pt x="270" y="2921"/>
                    <a:pt x="398" y="3065"/>
                    <a:pt x="569" y="3075"/>
                  </a:cubicBezTo>
                  <a:cubicBezTo>
                    <a:pt x="575" y="3076"/>
                    <a:pt x="581" y="3076"/>
                    <a:pt x="587" y="3076"/>
                  </a:cubicBezTo>
                  <a:cubicBezTo>
                    <a:pt x="750" y="3076"/>
                    <a:pt x="884" y="2948"/>
                    <a:pt x="894" y="2783"/>
                  </a:cubicBezTo>
                  <a:lnTo>
                    <a:pt x="993" y="871"/>
                  </a:lnTo>
                  <a:cubicBezTo>
                    <a:pt x="999" y="729"/>
                    <a:pt x="1117" y="615"/>
                    <a:pt x="1259" y="615"/>
                  </a:cubicBezTo>
                  <a:cubicBezTo>
                    <a:pt x="1403" y="615"/>
                    <a:pt x="1518" y="729"/>
                    <a:pt x="1525" y="871"/>
                  </a:cubicBezTo>
                  <a:lnTo>
                    <a:pt x="1866" y="7458"/>
                  </a:lnTo>
                  <a:cubicBezTo>
                    <a:pt x="1886" y="7806"/>
                    <a:pt x="1610" y="8102"/>
                    <a:pt x="1259" y="8102"/>
                  </a:cubicBezTo>
                  <a:cubicBezTo>
                    <a:pt x="910" y="8102"/>
                    <a:pt x="631" y="7806"/>
                    <a:pt x="651" y="7458"/>
                  </a:cubicBezTo>
                  <a:lnTo>
                    <a:pt x="825" y="4097"/>
                  </a:lnTo>
                  <a:cubicBezTo>
                    <a:pt x="835" y="3926"/>
                    <a:pt x="703" y="3782"/>
                    <a:pt x="533" y="3772"/>
                  </a:cubicBezTo>
                  <a:cubicBezTo>
                    <a:pt x="528" y="3772"/>
                    <a:pt x="524" y="3771"/>
                    <a:pt x="520" y="3771"/>
                  </a:cubicBezTo>
                  <a:cubicBezTo>
                    <a:pt x="355" y="3771"/>
                    <a:pt x="217" y="3897"/>
                    <a:pt x="211" y="4064"/>
                  </a:cubicBezTo>
                  <a:lnTo>
                    <a:pt x="36" y="7425"/>
                  </a:lnTo>
                  <a:cubicBezTo>
                    <a:pt x="0" y="8075"/>
                    <a:pt x="483" y="8641"/>
                    <a:pt x="1134" y="8706"/>
                  </a:cubicBezTo>
                  <a:lnTo>
                    <a:pt x="5359" y="10572"/>
                  </a:lnTo>
                  <a:cubicBezTo>
                    <a:pt x="5476" y="10624"/>
                    <a:pt x="5598" y="10649"/>
                    <a:pt x="5720" y="10649"/>
                  </a:cubicBezTo>
                  <a:cubicBezTo>
                    <a:pt x="6041" y="10649"/>
                    <a:pt x="6351" y="10475"/>
                    <a:pt x="6509" y="10171"/>
                  </a:cubicBezTo>
                  <a:cubicBezTo>
                    <a:pt x="6725" y="9754"/>
                    <a:pt x="6578" y="9238"/>
                    <a:pt x="6177" y="8999"/>
                  </a:cubicBezTo>
                  <a:lnTo>
                    <a:pt x="2448" y="6745"/>
                  </a:lnTo>
                  <a:lnTo>
                    <a:pt x="2139" y="838"/>
                  </a:lnTo>
                  <a:cubicBezTo>
                    <a:pt x="2116" y="368"/>
                    <a:pt x="1728" y="0"/>
                    <a:pt x="12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109"/>
          <p:cNvGrpSpPr/>
          <p:nvPr/>
        </p:nvGrpSpPr>
        <p:grpSpPr>
          <a:xfrm>
            <a:off x="2893430" y="3225214"/>
            <a:ext cx="315007" cy="373416"/>
            <a:chOff x="6366184" y="3711381"/>
            <a:chExt cx="370946" cy="439727"/>
          </a:xfrm>
        </p:grpSpPr>
        <p:sp>
          <p:nvSpPr>
            <p:cNvPr id="2262" name="Google Shape;2262;p109"/>
            <p:cNvSpPr/>
            <p:nvPr/>
          </p:nvSpPr>
          <p:spPr>
            <a:xfrm>
              <a:off x="6366184" y="3711381"/>
              <a:ext cx="370946" cy="439727"/>
            </a:xfrm>
            <a:custGeom>
              <a:rect b="b" l="l" r="r" t="t"/>
              <a:pathLst>
                <a:path extrusionOk="0" h="21027" w="17738">
                  <a:moveTo>
                    <a:pt x="2425" y="19630"/>
                  </a:moveTo>
                  <a:lnTo>
                    <a:pt x="2054" y="20412"/>
                  </a:lnTo>
                  <a:lnTo>
                    <a:pt x="1522" y="20412"/>
                  </a:lnTo>
                  <a:lnTo>
                    <a:pt x="1522" y="19630"/>
                  </a:lnTo>
                  <a:close/>
                  <a:moveTo>
                    <a:pt x="16223" y="19630"/>
                  </a:moveTo>
                  <a:lnTo>
                    <a:pt x="16223" y="20412"/>
                  </a:lnTo>
                  <a:lnTo>
                    <a:pt x="15688" y="20412"/>
                  </a:lnTo>
                  <a:lnTo>
                    <a:pt x="15320" y="19630"/>
                  </a:lnTo>
                  <a:close/>
                  <a:moveTo>
                    <a:pt x="1666" y="0"/>
                  </a:moveTo>
                  <a:cubicBezTo>
                    <a:pt x="1246" y="0"/>
                    <a:pt x="904" y="342"/>
                    <a:pt x="904" y="762"/>
                  </a:cubicBezTo>
                  <a:lnTo>
                    <a:pt x="904" y="17537"/>
                  </a:lnTo>
                  <a:lnTo>
                    <a:pt x="454" y="17537"/>
                  </a:lnTo>
                  <a:cubicBezTo>
                    <a:pt x="204" y="17537"/>
                    <a:pt x="1" y="17738"/>
                    <a:pt x="1" y="17987"/>
                  </a:cubicBezTo>
                  <a:lnTo>
                    <a:pt x="1" y="18911"/>
                  </a:lnTo>
                  <a:cubicBezTo>
                    <a:pt x="1" y="19308"/>
                    <a:pt x="323" y="19630"/>
                    <a:pt x="720" y="19630"/>
                  </a:cubicBezTo>
                  <a:lnTo>
                    <a:pt x="904" y="19630"/>
                  </a:lnTo>
                  <a:lnTo>
                    <a:pt x="904" y="20464"/>
                  </a:lnTo>
                  <a:cubicBezTo>
                    <a:pt x="904" y="20777"/>
                    <a:pt x="1154" y="21026"/>
                    <a:pt x="1466" y="21026"/>
                  </a:cubicBezTo>
                  <a:lnTo>
                    <a:pt x="2110" y="21026"/>
                  </a:lnTo>
                  <a:cubicBezTo>
                    <a:pt x="2323" y="21026"/>
                    <a:pt x="2520" y="20901"/>
                    <a:pt x="2612" y="20708"/>
                  </a:cubicBezTo>
                  <a:lnTo>
                    <a:pt x="3128" y="19630"/>
                  </a:lnTo>
                  <a:lnTo>
                    <a:pt x="4318" y="19630"/>
                  </a:lnTo>
                  <a:cubicBezTo>
                    <a:pt x="4320" y="19630"/>
                    <a:pt x="4322" y="19630"/>
                    <a:pt x="4324" y="19630"/>
                  </a:cubicBezTo>
                  <a:cubicBezTo>
                    <a:pt x="4482" y="19630"/>
                    <a:pt x="4610" y="19506"/>
                    <a:pt x="4620" y="19351"/>
                  </a:cubicBezTo>
                  <a:cubicBezTo>
                    <a:pt x="4623" y="19190"/>
                    <a:pt x="4495" y="19055"/>
                    <a:pt x="4331" y="19055"/>
                  </a:cubicBezTo>
                  <a:lnTo>
                    <a:pt x="717" y="19055"/>
                  </a:lnTo>
                  <a:cubicBezTo>
                    <a:pt x="661" y="19055"/>
                    <a:pt x="615" y="19009"/>
                    <a:pt x="615" y="18953"/>
                  </a:cubicBezTo>
                  <a:lnTo>
                    <a:pt x="615" y="18253"/>
                  </a:lnTo>
                  <a:cubicBezTo>
                    <a:pt x="615" y="18198"/>
                    <a:pt x="661" y="18152"/>
                    <a:pt x="717" y="18152"/>
                  </a:cubicBezTo>
                  <a:lnTo>
                    <a:pt x="16979" y="18152"/>
                  </a:lnTo>
                  <a:cubicBezTo>
                    <a:pt x="17038" y="18152"/>
                    <a:pt x="17084" y="18198"/>
                    <a:pt x="17084" y="18253"/>
                  </a:cubicBezTo>
                  <a:lnTo>
                    <a:pt x="17084" y="18957"/>
                  </a:lnTo>
                  <a:cubicBezTo>
                    <a:pt x="17084" y="19009"/>
                    <a:pt x="17038" y="19055"/>
                    <a:pt x="16986" y="19055"/>
                  </a:cubicBezTo>
                  <a:lnTo>
                    <a:pt x="5609" y="19055"/>
                  </a:lnTo>
                  <a:cubicBezTo>
                    <a:pt x="5606" y="19055"/>
                    <a:pt x="5604" y="19055"/>
                    <a:pt x="5601" y="19055"/>
                  </a:cubicBezTo>
                  <a:cubicBezTo>
                    <a:pt x="5466" y="19055"/>
                    <a:pt x="5348" y="19146"/>
                    <a:pt x="5313" y="19278"/>
                  </a:cubicBezTo>
                  <a:cubicBezTo>
                    <a:pt x="5274" y="19466"/>
                    <a:pt x="5425" y="19630"/>
                    <a:pt x="5615" y="19630"/>
                  </a:cubicBezTo>
                  <a:lnTo>
                    <a:pt x="14627" y="19630"/>
                  </a:lnTo>
                  <a:lnTo>
                    <a:pt x="15133" y="20701"/>
                  </a:lnTo>
                  <a:cubicBezTo>
                    <a:pt x="15228" y="20898"/>
                    <a:pt x="15428" y="21026"/>
                    <a:pt x="15649" y="21026"/>
                  </a:cubicBezTo>
                  <a:lnTo>
                    <a:pt x="16276" y="21026"/>
                  </a:lnTo>
                  <a:cubicBezTo>
                    <a:pt x="16585" y="21026"/>
                    <a:pt x="16835" y="20773"/>
                    <a:pt x="16835" y="20464"/>
                  </a:cubicBezTo>
                  <a:lnTo>
                    <a:pt x="16835" y="19673"/>
                  </a:lnTo>
                  <a:lnTo>
                    <a:pt x="17019" y="19673"/>
                  </a:lnTo>
                  <a:cubicBezTo>
                    <a:pt x="17416" y="19673"/>
                    <a:pt x="17738" y="19351"/>
                    <a:pt x="17738" y="18953"/>
                  </a:cubicBezTo>
                  <a:lnTo>
                    <a:pt x="17738" y="18253"/>
                  </a:lnTo>
                  <a:cubicBezTo>
                    <a:pt x="17735" y="17855"/>
                    <a:pt x="17410" y="17534"/>
                    <a:pt x="17011" y="17534"/>
                  </a:cubicBezTo>
                  <a:cubicBezTo>
                    <a:pt x="17009" y="17534"/>
                    <a:pt x="17007" y="17534"/>
                    <a:pt x="17005" y="17534"/>
                  </a:cubicBezTo>
                  <a:lnTo>
                    <a:pt x="17009" y="17537"/>
                  </a:lnTo>
                  <a:lnTo>
                    <a:pt x="16838" y="17537"/>
                  </a:lnTo>
                  <a:lnTo>
                    <a:pt x="16838" y="15077"/>
                  </a:lnTo>
                  <a:cubicBezTo>
                    <a:pt x="16841" y="14916"/>
                    <a:pt x="16726" y="14781"/>
                    <a:pt x="16568" y="14758"/>
                  </a:cubicBezTo>
                  <a:cubicBezTo>
                    <a:pt x="16555" y="14756"/>
                    <a:pt x="16543" y="14755"/>
                    <a:pt x="16530" y="14755"/>
                  </a:cubicBezTo>
                  <a:cubicBezTo>
                    <a:pt x="16363" y="14755"/>
                    <a:pt x="16223" y="14892"/>
                    <a:pt x="16223" y="15063"/>
                  </a:cubicBezTo>
                  <a:lnTo>
                    <a:pt x="16223" y="17537"/>
                  </a:lnTo>
                  <a:lnTo>
                    <a:pt x="1522" y="17537"/>
                  </a:lnTo>
                  <a:lnTo>
                    <a:pt x="1522" y="1213"/>
                  </a:lnTo>
                  <a:cubicBezTo>
                    <a:pt x="1518" y="886"/>
                    <a:pt x="1785" y="618"/>
                    <a:pt x="2110" y="618"/>
                  </a:cubicBezTo>
                  <a:cubicBezTo>
                    <a:pt x="2112" y="618"/>
                    <a:pt x="2114" y="618"/>
                    <a:pt x="2116" y="618"/>
                  </a:cubicBezTo>
                  <a:lnTo>
                    <a:pt x="15898" y="618"/>
                  </a:lnTo>
                  <a:cubicBezTo>
                    <a:pt x="15900" y="618"/>
                    <a:pt x="15902" y="618"/>
                    <a:pt x="15904" y="618"/>
                  </a:cubicBezTo>
                  <a:cubicBezTo>
                    <a:pt x="16079" y="618"/>
                    <a:pt x="16223" y="764"/>
                    <a:pt x="16223" y="940"/>
                  </a:cubicBezTo>
                  <a:lnTo>
                    <a:pt x="16223" y="13818"/>
                  </a:lnTo>
                  <a:cubicBezTo>
                    <a:pt x="16223" y="13871"/>
                    <a:pt x="16243" y="13920"/>
                    <a:pt x="16286" y="13953"/>
                  </a:cubicBezTo>
                  <a:cubicBezTo>
                    <a:pt x="16367" y="14021"/>
                    <a:pt x="16452" y="14051"/>
                    <a:pt x="16530" y="14051"/>
                  </a:cubicBezTo>
                  <a:cubicBezTo>
                    <a:pt x="16699" y="14051"/>
                    <a:pt x="16838" y="13914"/>
                    <a:pt x="16838" y="13743"/>
                  </a:cubicBezTo>
                  <a:lnTo>
                    <a:pt x="16838" y="1213"/>
                  </a:lnTo>
                  <a:cubicBezTo>
                    <a:pt x="16838" y="542"/>
                    <a:pt x="16296" y="0"/>
                    <a:pt x="156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09"/>
            <p:cNvSpPr/>
            <p:nvPr/>
          </p:nvSpPr>
          <p:spPr>
            <a:xfrm>
              <a:off x="6412568" y="3738860"/>
              <a:ext cx="278262" cy="324646"/>
            </a:xfrm>
            <a:custGeom>
              <a:rect b="b" l="l" r="r" t="t"/>
              <a:pathLst>
                <a:path extrusionOk="0" h="15524" w="13306">
                  <a:moveTo>
                    <a:pt x="12691" y="618"/>
                  </a:moveTo>
                  <a:lnTo>
                    <a:pt x="12691" y="14909"/>
                  </a:lnTo>
                  <a:lnTo>
                    <a:pt x="6942" y="14909"/>
                  </a:lnTo>
                  <a:lnTo>
                    <a:pt x="6942" y="618"/>
                  </a:lnTo>
                  <a:close/>
                  <a:moveTo>
                    <a:pt x="2763" y="0"/>
                  </a:moveTo>
                  <a:cubicBezTo>
                    <a:pt x="2618" y="0"/>
                    <a:pt x="2493" y="101"/>
                    <a:pt x="2461" y="240"/>
                  </a:cubicBezTo>
                  <a:cubicBezTo>
                    <a:pt x="2415" y="434"/>
                    <a:pt x="2563" y="615"/>
                    <a:pt x="2760" y="618"/>
                  </a:cubicBezTo>
                  <a:lnTo>
                    <a:pt x="6324" y="618"/>
                  </a:lnTo>
                  <a:lnTo>
                    <a:pt x="6324" y="14909"/>
                  </a:lnTo>
                  <a:lnTo>
                    <a:pt x="575" y="14909"/>
                  </a:lnTo>
                  <a:lnTo>
                    <a:pt x="575" y="618"/>
                  </a:lnTo>
                  <a:lnTo>
                    <a:pt x="1413" y="618"/>
                  </a:lnTo>
                  <a:cubicBezTo>
                    <a:pt x="1561" y="618"/>
                    <a:pt x="1692" y="519"/>
                    <a:pt x="1725" y="375"/>
                  </a:cubicBezTo>
                  <a:cubicBezTo>
                    <a:pt x="1768" y="184"/>
                    <a:pt x="1620" y="0"/>
                    <a:pt x="1423" y="0"/>
                  </a:cubicBezTo>
                  <a:lnTo>
                    <a:pt x="309" y="0"/>
                  </a:lnTo>
                  <a:cubicBezTo>
                    <a:pt x="138" y="0"/>
                    <a:pt x="0" y="138"/>
                    <a:pt x="0" y="309"/>
                  </a:cubicBezTo>
                  <a:lnTo>
                    <a:pt x="0" y="15215"/>
                  </a:lnTo>
                  <a:cubicBezTo>
                    <a:pt x="0" y="15386"/>
                    <a:pt x="138" y="15523"/>
                    <a:pt x="309" y="15523"/>
                  </a:cubicBezTo>
                  <a:lnTo>
                    <a:pt x="12997" y="15523"/>
                  </a:lnTo>
                  <a:cubicBezTo>
                    <a:pt x="13168" y="15523"/>
                    <a:pt x="13306" y="15386"/>
                    <a:pt x="13306" y="15215"/>
                  </a:cubicBezTo>
                  <a:lnTo>
                    <a:pt x="13306" y="309"/>
                  </a:lnTo>
                  <a:cubicBezTo>
                    <a:pt x="13306" y="138"/>
                    <a:pt x="13168" y="0"/>
                    <a:pt x="12997" y="0"/>
                  </a:cubicBezTo>
                  <a:lnTo>
                    <a:pt x="2770" y="0"/>
                  </a:lnTo>
                  <a:cubicBezTo>
                    <a:pt x="2767" y="0"/>
                    <a:pt x="2765" y="0"/>
                    <a:pt x="2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09"/>
            <p:cNvSpPr/>
            <p:nvPr/>
          </p:nvSpPr>
          <p:spPr>
            <a:xfrm>
              <a:off x="6485741" y="3888991"/>
              <a:ext cx="44523" cy="38207"/>
            </a:xfrm>
            <a:custGeom>
              <a:rect b="b" l="l" r="r" t="t"/>
              <a:pathLst>
                <a:path extrusionOk="0" h="1827" w="2129">
                  <a:moveTo>
                    <a:pt x="1223" y="617"/>
                  </a:moveTo>
                  <a:cubicBezTo>
                    <a:pt x="1295" y="617"/>
                    <a:pt x="1369" y="644"/>
                    <a:pt x="1429" y="703"/>
                  </a:cubicBezTo>
                  <a:cubicBezTo>
                    <a:pt x="1616" y="890"/>
                    <a:pt x="1482" y="1212"/>
                    <a:pt x="1219" y="1212"/>
                  </a:cubicBezTo>
                  <a:cubicBezTo>
                    <a:pt x="1055" y="1209"/>
                    <a:pt x="923" y="1077"/>
                    <a:pt x="923" y="913"/>
                  </a:cubicBezTo>
                  <a:cubicBezTo>
                    <a:pt x="923" y="735"/>
                    <a:pt x="1070" y="617"/>
                    <a:pt x="1223" y="617"/>
                  </a:cubicBezTo>
                  <a:close/>
                  <a:moveTo>
                    <a:pt x="1210" y="0"/>
                  </a:moveTo>
                  <a:cubicBezTo>
                    <a:pt x="986" y="0"/>
                    <a:pt x="758" y="83"/>
                    <a:pt x="572" y="269"/>
                  </a:cubicBezTo>
                  <a:cubicBezTo>
                    <a:pt x="0" y="844"/>
                    <a:pt x="404" y="1826"/>
                    <a:pt x="1219" y="1826"/>
                  </a:cubicBezTo>
                  <a:cubicBezTo>
                    <a:pt x="1722" y="1826"/>
                    <a:pt x="2129" y="1419"/>
                    <a:pt x="2129" y="913"/>
                  </a:cubicBezTo>
                  <a:cubicBezTo>
                    <a:pt x="2129" y="364"/>
                    <a:pt x="1679"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09"/>
            <p:cNvSpPr/>
            <p:nvPr/>
          </p:nvSpPr>
          <p:spPr>
            <a:xfrm>
              <a:off x="6566191" y="3889053"/>
              <a:ext cx="44606" cy="38207"/>
            </a:xfrm>
            <a:custGeom>
              <a:rect b="b" l="l" r="r" t="t"/>
              <a:pathLst>
                <a:path extrusionOk="0" h="1827" w="2133">
                  <a:moveTo>
                    <a:pt x="1221" y="615"/>
                  </a:moveTo>
                  <a:cubicBezTo>
                    <a:pt x="1373" y="615"/>
                    <a:pt x="1518" y="733"/>
                    <a:pt x="1518" y="910"/>
                  </a:cubicBezTo>
                  <a:cubicBezTo>
                    <a:pt x="1518" y="1074"/>
                    <a:pt x="1383" y="1206"/>
                    <a:pt x="1222" y="1209"/>
                  </a:cubicBezTo>
                  <a:cubicBezTo>
                    <a:pt x="956" y="1206"/>
                    <a:pt x="825" y="887"/>
                    <a:pt x="1012" y="703"/>
                  </a:cubicBezTo>
                  <a:cubicBezTo>
                    <a:pt x="1073" y="642"/>
                    <a:pt x="1148" y="615"/>
                    <a:pt x="1221" y="615"/>
                  </a:cubicBezTo>
                  <a:close/>
                  <a:moveTo>
                    <a:pt x="1222" y="0"/>
                  </a:moveTo>
                  <a:cubicBezTo>
                    <a:pt x="408" y="0"/>
                    <a:pt x="0" y="982"/>
                    <a:pt x="575" y="1557"/>
                  </a:cubicBezTo>
                  <a:cubicBezTo>
                    <a:pt x="761" y="1743"/>
                    <a:pt x="989" y="1826"/>
                    <a:pt x="1213" y="1826"/>
                  </a:cubicBezTo>
                  <a:cubicBezTo>
                    <a:pt x="1682" y="1826"/>
                    <a:pt x="2132" y="1462"/>
                    <a:pt x="2132" y="910"/>
                  </a:cubicBezTo>
                  <a:cubicBezTo>
                    <a:pt x="2132" y="407"/>
                    <a:pt x="1725" y="0"/>
                    <a:pt x="1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109"/>
          <p:cNvGrpSpPr/>
          <p:nvPr/>
        </p:nvGrpSpPr>
        <p:grpSpPr>
          <a:xfrm>
            <a:off x="2255506" y="3225268"/>
            <a:ext cx="350134" cy="373363"/>
            <a:chOff x="5753824" y="3726898"/>
            <a:chExt cx="412311" cy="439664"/>
          </a:xfrm>
        </p:grpSpPr>
        <p:sp>
          <p:nvSpPr>
            <p:cNvPr id="2267" name="Google Shape;2267;p109"/>
            <p:cNvSpPr/>
            <p:nvPr/>
          </p:nvSpPr>
          <p:spPr>
            <a:xfrm>
              <a:off x="5753824" y="3726898"/>
              <a:ext cx="412311" cy="439664"/>
            </a:xfrm>
            <a:custGeom>
              <a:rect b="b" l="l" r="r" t="t"/>
              <a:pathLst>
                <a:path extrusionOk="0" h="21024" w="19716">
                  <a:moveTo>
                    <a:pt x="9853" y="609"/>
                  </a:moveTo>
                  <a:cubicBezTo>
                    <a:pt x="10530" y="609"/>
                    <a:pt x="10868" y="1427"/>
                    <a:pt x="10389" y="1906"/>
                  </a:cubicBezTo>
                  <a:cubicBezTo>
                    <a:pt x="10235" y="2061"/>
                    <a:pt x="10044" y="2131"/>
                    <a:pt x="9857" y="2131"/>
                  </a:cubicBezTo>
                  <a:cubicBezTo>
                    <a:pt x="9467" y="2131"/>
                    <a:pt x="9091" y="1827"/>
                    <a:pt x="9091" y="1367"/>
                  </a:cubicBezTo>
                  <a:cubicBezTo>
                    <a:pt x="9091" y="947"/>
                    <a:pt x="9433" y="609"/>
                    <a:pt x="9853" y="609"/>
                  </a:cubicBezTo>
                  <a:close/>
                  <a:moveTo>
                    <a:pt x="11135" y="1877"/>
                  </a:moveTo>
                  <a:lnTo>
                    <a:pt x="17505" y="5911"/>
                  </a:lnTo>
                  <a:lnTo>
                    <a:pt x="2202" y="5911"/>
                  </a:lnTo>
                  <a:lnTo>
                    <a:pt x="8569" y="1877"/>
                  </a:lnTo>
                  <a:cubicBezTo>
                    <a:pt x="8776" y="2406"/>
                    <a:pt x="9285" y="2754"/>
                    <a:pt x="9853" y="2754"/>
                  </a:cubicBezTo>
                  <a:cubicBezTo>
                    <a:pt x="10418" y="2754"/>
                    <a:pt x="10928" y="2406"/>
                    <a:pt x="11135" y="1877"/>
                  </a:cubicBezTo>
                  <a:close/>
                  <a:moveTo>
                    <a:pt x="18572" y="6529"/>
                  </a:moveTo>
                  <a:lnTo>
                    <a:pt x="17561" y="7472"/>
                  </a:lnTo>
                  <a:lnTo>
                    <a:pt x="2146" y="7472"/>
                  </a:lnTo>
                  <a:lnTo>
                    <a:pt x="1134" y="6529"/>
                  </a:lnTo>
                  <a:close/>
                  <a:moveTo>
                    <a:pt x="19098" y="6883"/>
                  </a:moveTo>
                  <a:lnTo>
                    <a:pt x="19098" y="20038"/>
                  </a:lnTo>
                  <a:lnTo>
                    <a:pt x="17991" y="19003"/>
                  </a:lnTo>
                  <a:lnTo>
                    <a:pt x="17991" y="16371"/>
                  </a:lnTo>
                  <a:cubicBezTo>
                    <a:pt x="17991" y="16214"/>
                    <a:pt x="17876" y="16076"/>
                    <a:pt x="17722" y="16053"/>
                  </a:cubicBezTo>
                  <a:cubicBezTo>
                    <a:pt x="17709" y="16051"/>
                    <a:pt x="17696" y="16050"/>
                    <a:pt x="17683" y="16050"/>
                  </a:cubicBezTo>
                  <a:cubicBezTo>
                    <a:pt x="17515" y="16050"/>
                    <a:pt x="17373" y="16187"/>
                    <a:pt x="17373" y="16358"/>
                  </a:cubicBezTo>
                  <a:lnTo>
                    <a:pt x="17373" y="18806"/>
                  </a:lnTo>
                  <a:lnTo>
                    <a:pt x="2343" y="18806"/>
                  </a:lnTo>
                  <a:lnTo>
                    <a:pt x="2343" y="8089"/>
                  </a:lnTo>
                  <a:lnTo>
                    <a:pt x="17373" y="8089"/>
                  </a:lnTo>
                  <a:lnTo>
                    <a:pt x="17373" y="15031"/>
                  </a:lnTo>
                  <a:cubicBezTo>
                    <a:pt x="17370" y="15189"/>
                    <a:pt x="17485" y="15323"/>
                    <a:pt x="17643" y="15346"/>
                  </a:cubicBezTo>
                  <a:cubicBezTo>
                    <a:pt x="17656" y="15348"/>
                    <a:pt x="17669" y="15349"/>
                    <a:pt x="17682" y="15349"/>
                  </a:cubicBezTo>
                  <a:cubicBezTo>
                    <a:pt x="17849" y="15349"/>
                    <a:pt x="17988" y="15215"/>
                    <a:pt x="17991" y="15041"/>
                  </a:cubicBezTo>
                  <a:lnTo>
                    <a:pt x="17991" y="7918"/>
                  </a:lnTo>
                  <a:lnTo>
                    <a:pt x="19098" y="6883"/>
                  </a:lnTo>
                  <a:close/>
                  <a:moveTo>
                    <a:pt x="17561" y="19463"/>
                  </a:moveTo>
                  <a:lnTo>
                    <a:pt x="18572" y="20409"/>
                  </a:lnTo>
                  <a:lnTo>
                    <a:pt x="1134" y="20409"/>
                  </a:lnTo>
                  <a:lnTo>
                    <a:pt x="2146" y="19463"/>
                  </a:lnTo>
                  <a:close/>
                  <a:moveTo>
                    <a:pt x="9850" y="1"/>
                  </a:moveTo>
                  <a:cubicBezTo>
                    <a:pt x="9157" y="1"/>
                    <a:pt x="8572" y="513"/>
                    <a:pt x="8483" y="1200"/>
                  </a:cubicBezTo>
                  <a:lnTo>
                    <a:pt x="1045" y="5911"/>
                  </a:lnTo>
                  <a:lnTo>
                    <a:pt x="326" y="5911"/>
                  </a:lnTo>
                  <a:cubicBezTo>
                    <a:pt x="145" y="5911"/>
                    <a:pt x="4" y="6056"/>
                    <a:pt x="4" y="6233"/>
                  </a:cubicBezTo>
                  <a:lnTo>
                    <a:pt x="4" y="9929"/>
                  </a:lnTo>
                  <a:cubicBezTo>
                    <a:pt x="1" y="9985"/>
                    <a:pt x="27" y="10041"/>
                    <a:pt x="73" y="10077"/>
                  </a:cubicBezTo>
                  <a:cubicBezTo>
                    <a:pt x="152" y="10142"/>
                    <a:pt x="234" y="10169"/>
                    <a:pt x="310" y="10169"/>
                  </a:cubicBezTo>
                  <a:cubicBezTo>
                    <a:pt x="480" y="10169"/>
                    <a:pt x="618" y="10030"/>
                    <a:pt x="618" y="9860"/>
                  </a:cubicBezTo>
                  <a:lnTo>
                    <a:pt x="618" y="6883"/>
                  </a:lnTo>
                  <a:lnTo>
                    <a:pt x="1729" y="7918"/>
                  </a:lnTo>
                  <a:lnTo>
                    <a:pt x="1729" y="19003"/>
                  </a:lnTo>
                  <a:lnTo>
                    <a:pt x="618" y="20038"/>
                  </a:lnTo>
                  <a:lnTo>
                    <a:pt x="618" y="11177"/>
                  </a:lnTo>
                  <a:cubicBezTo>
                    <a:pt x="622" y="11020"/>
                    <a:pt x="507" y="10882"/>
                    <a:pt x="349" y="10859"/>
                  </a:cubicBezTo>
                  <a:cubicBezTo>
                    <a:pt x="336" y="10857"/>
                    <a:pt x="323" y="10856"/>
                    <a:pt x="310" y="10856"/>
                  </a:cubicBezTo>
                  <a:cubicBezTo>
                    <a:pt x="143" y="10856"/>
                    <a:pt x="4" y="10993"/>
                    <a:pt x="4" y="11164"/>
                  </a:cubicBezTo>
                  <a:lnTo>
                    <a:pt x="4" y="20488"/>
                  </a:lnTo>
                  <a:cubicBezTo>
                    <a:pt x="4" y="20784"/>
                    <a:pt x="244" y="21023"/>
                    <a:pt x="539" y="21023"/>
                  </a:cubicBezTo>
                  <a:lnTo>
                    <a:pt x="19177" y="21023"/>
                  </a:lnTo>
                  <a:cubicBezTo>
                    <a:pt x="19473" y="21023"/>
                    <a:pt x="19716" y="20784"/>
                    <a:pt x="19716" y="20488"/>
                  </a:cubicBezTo>
                  <a:lnTo>
                    <a:pt x="19716" y="6450"/>
                  </a:lnTo>
                  <a:cubicBezTo>
                    <a:pt x="19712" y="6151"/>
                    <a:pt x="19473" y="5911"/>
                    <a:pt x="19177" y="5911"/>
                  </a:cubicBezTo>
                  <a:lnTo>
                    <a:pt x="18651" y="5911"/>
                  </a:lnTo>
                  <a:lnTo>
                    <a:pt x="11217" y="1200"/>
                  </a:lnTo>
                  <a:cubicBezTo>
                    <a:pt x="11128" y="513"/>
                    <a:pt x="10543" y="1"/>
                    <a:pt x="98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09"/>
            <p:cNvSpPr/>
            <p:nvPr/>
          </p:nvSpPr>
          <p:spPr>
            <a:xfrm>
              <a:off x="5884423" y="3917494"/>
              <a:ext cx="152013" cy="182085"/>
            </a:xfrm>
            <a:custGeom>
              <a:rect b="b" l="l" r="r" t="t"/>
              <a:pathLst>
                <a:path extrusionOk="0" h="8707" w="7269">
                  <a:moveTo>
                    <a:pt x="3618" y="2375"/>
                  </a:moveTo>
                  <a:cubicBezTo>
                    <a:pt x="4186" y="2375"/>
                    <a:pt x="4669" y="2786"/>
                    <a:pt x="4761" y="3348"/>
                  </a:cubicBezTo>
                  <a:cubicBezTo>
                    <a:pt x="4791" y="3545"/>
                    <a:pt x="4965" y="3693"/>
                    <a:pt x="5169" y="3696"/>
                  </a:cubicBezTo>
                  <a:lnTo>
                    <a:pt x="6654" y="3696"/>
                  </a:lnTo>
                  <a:lnTo>
                    <a:pt x="6654" y="4971"/>
                  </a:lnTo>
                  <a:lnTo>
                    <a:pt x="5175" y="4971"/>
                  </a:lnTo>
                  <a:cubicBezTo>
                    <a:pt x="4968" y="4971"/>
                    <a:pt x="4794" y="5119"/>
                    <a:pt x="4758" y="5322"/>
                  </a:cubicBezTo>
                  <a:cubicBezTo>
                    <a:pt x="4666" y="5881"/>
                    <a:pt x="4183" y="6288"/>
                    <a:pt x="3618" y="6288"/>
                  </a:cubicBezTo>
                  <a:cubicBezTo>
                    <a:pt x="3050" y="6288"/>
                    <a:pt x="2567" y="5881"/>
                    <a:pt x="2475" y="5322"/>
                  </a:cubicBezTo>
                  <a:cubicBezTo>
                    <a:pt x="2442" y="5119"/>
                    <a:pt x="2265" y="4971"/>
                    <a:pt x="2061" y="4971"/>
                  </a:cubicBezTo>
                  <a:lnTo>
                    <a:pt x="615" y="4971"/>
                  </a:lnTo>
                  <a:lnTo>
                    <a:pt x="615" y="3696"/>
                  </a:lnTo>
                  <a:lnTo>
                    <a:pt x="2067" y="3696"/>
                  </a:lnTo>
                  <a:cubicBezTo>
                    <a:pt x="2271" y="3693"/>
                    <a:pt x="2442" y="3545"/>
                    <a:pt x="2475" y="3348"/>
                  </a:cubicBezTo>
                  <a:cubicBezTo>
                    <a:pt x="2567" y="2786"/>
                    <a:pt x="3050" y="2375"/>
                    <a:pt x="3618" y="2375"/>
                  </a:cubicBezTo>
                  <a:close/>
                  <a:moveTo>
                    <a:pt x="6654" y="5585"/>
                  </a:moveTo>
                  <a:lnTo>
                    <a:pt x="6654" y="7553"/>
                  </a:lnTo>
                  <a:cubicBezTo>
                    <a:pt x="6654" y="7849"/>
                    <a:pt x="6414" y="8089"/>
                    <a:pt x="6118" y="8092"/>
                  </a:cubicBezTo>
                  <a:lnTo>
                    <a:pt x="1154" y="8092"/>
                  </a:lnTo>
                  <a:cubicBezTo>
                    <a:pt x="858" y="8092"/>
                    <a:pt x="615" y="7849"/>
                    <a:pt x="615" y="7553"/>
                  </a:cubicBezTo>
                  <a:lnTo>
                    <a:pt x="615" y="5585"/>
                  </a:lnTo>
                  <a:lnTo>
                    <a:pt x="1910" y="5585"/>
                  </a:lnTo>
                  <a:cubicBezTo>
                    <a:pt x="2117" y="6357"/>
                    <a:pt x="2820" y="6896"/>
                    <a:pt x="3618" y="6896"/>
                  </a:cubicBezTo>
                  <a:cubicBezTo>
                    <a:pt x="4420" y="6896"/>
                    <a:pt x="5120" y="6357"/>
                    <a:pt x="5330" y="5585"/>
                  </a:cubicBezTo>
                  <a:close/>
                  <a:moveTo>
                    <a:pt x="3487" y="0"/>
                  </a:moveTo>
                  <a:cubicBezTo>
                    <a:pt x="3332" y="0"/>
                    <a:pt x="3201" y="114"/>
                    <a:pt x="3178" y="270"/>
                  </a:cubicBezTo>
                  <a:cubicBezTo>
                    <a:pt x="3155" y="454"/>
                    <a:pt x="3296" y="615"/>
                    <a:pt x="3483" y="618"/>
                  </a:cubicBezTo>
                  <a:lnTo>
                    <a:pt x="6115" y="618"/>
                  </a:lnTo>
                  <a:cubicBezTo>
                    <a:pt x="6411" y="618"/>
                    <a:pt x="6654" y="858"/>
                    <a:pt x="6654" y="1153"/>
                  </a:cubicBezTo>
                  <a:lnTo>
                    <a:pt x="6654" y="3121"/>
                  </a:lnTo>
                  <a:lnTo>
                    <a:pt x="5330" y="3121"/>
                  </a:lnTo>
                  <a:cubicBezTo>
                    <a:pt x="5120" y="2349"/>
                    <a:pt x="4420" y="1810"/>
                    <a:pt x="3618" y="1810"/>
                  </a:cubicBezTo>
                  <a:cubicBezTo>
                    <a:pt x="2817" y="1810"/>
                    <a:pt x="2117" y="2349"/>
                    <a:pt x="1906" y="3121"/>
                  </a:cubicBezTo>
                  <a:lnTo>
                    <a:pt x="615" y="3121"/>
                  </a:lnTo>
                  <a:lnTo>
                    <a:pt x="615" y="940"/>
                  </a:lnTo>
                  <a:cubicBezTo>
                    <a:pt x="615" y="759"/>
                    <a:pt x="760" y="618"/>
                    <a:pt x="937" y="618"/>
                  </a:cubicBezTo>
                  <a:lnTo>
                    <a:pt x="2255" y="618"/>
                  </a:lnTo>
                  <a:cubicBezTo>
                    <a:pt x="2314" y="618"/>
                    <a:pt x="2366" y="592"/>
                    <a:pt x="2406" y="546"/>
                  </a:cubicBezTo>
                  <a:cubicBezTo>
                    <a:pt x="2613" y="289"/>
                    <a:pt x="2435" y="0"/>
                    <a:pt x="2189" y="0"/>
                  </a:cubicBezTo>
                  <a:lnTo>
                    <a:pt x="1151" y="0"/>
                  </a:lnTo>
                  <a:cubicBezTo>
                    <a:pt x="517" y="0"/>
                    <a:pt x="1" y="516"/>
                    <a:pt x="1" y="1153"/>
                  </a:cubicBezTo>
                  <a:lnTo>
                    <a:pt x="1" y="7553"/>
                  </a:lnTo>
                  <a:cubicBezTo>
                    <a:pt x="1" y="8190"/>
                    <a:pt x="517" y="8706"/>
                    <a:pt x="1151" y="8706"/>
                  </a:cubicBezTo>
                  <a:lnTo>
                    <a:pt x="6115" y="8706"/>
                  </a:lnTo>
                  <a:cubicBezTo>
                    <a:pt x="6752" y="8706"/>
                    <a:pt x="7268" y="8190"/>
                    <a:pt x="7268" y="7553"/>
                  </a:cubicBezTo>
                  <a:lnTo>
                    <a:pt x="7268" y="1150"/>
                  </a:lnTo>
                  <a:cubicBezTo>
                    <a:pt x="7268" y="516"/>
                    <a:pt x="6752" y="0"/>
                    <a:pt x="6118" y="0"/>
                  </a:cubicBezTo>
                  <a:lnTo>
                    <a:pt x="3493" y="0"/>
                  </a:lnTo>
                  <a:cubicBezTo>
                    <a:pt x="3491" y="0"/>
                    <a:pt x="3489" y="0"/>
                    <a:pt x="3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09"/>
            <p:cNvSpPr/>
            <p:nvPr/>
          </p:nvSpPr>
          <p:spPr>
            <a:xfrm>
              <a:off x="5936641" y="4001646"/>
              <a:ext cx="46739" cy="12945"/>
            </a:xfrm>
            <a:custGeom>
              <a:rect b="b" l="l" r="r" t="t"/>
              <a:pathLst>
                <a:path extrusionOk="0" h="619" w="2235">
                  <a:moveTo>
                    <a:pt x="336" y="1"/>
                  </a:moveTo>
                  <a:cubicBezTo>
                    <a:pt x="178" y="1"/>
                    <a:pt x="47" y="115"/>
                    <a:pt x="24" y="270"/>
                  </a:cubicBezTo>
                  <a:cubicBezTo>
                    <a:pt x="1" y="454"/>
                    <a:pt x="142" y="615"/>
                    <a:pt x="329" y="618"/>
                  </a:cubicBezTo>
                  <a:lnTo>
                    <a:pt x="1893" y="618"/>
                  </a:lnTo>
                  <a:cubicBezTo>
                    <a:pt x="2051" y="618"/>
                    <a:pt x="2189" y="503"/>
                    <a:pt x="2212" y="349"/>
                  </a:cubicBezTo>
                  <a:cubicBezTo>
                    <a:pt x="2235" y="165"/>
                    <a:pt x="2090" y="1"/>
                    <a:pt x="1906" y="1"/>
                  </a:cubicBezTo>
                  <a:lnTo>
                    <a:pt x="343" y="1"/>
                  </a:lnTo>
                  <a:cubicBezTo>
                    <a:pt x="340" y="1"/>
                    <a:pt x="338" y="1"/>
                    <a:pt x="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0" name="Google Shape;2270;p109"/>
          <p:cNvSpPr/>
          <p:nvPr/>
        </p:nvSpPr>
        <p:spPr>
          <a:xfrm>
            <a:off x="1629041" y="3308289"/>
            <a:ext cx="374132" cy="290246"/>
          </a:xfrm>
          <a:custGeom>
            <a:rect b="b" l="l" r="r" t="t"/>
            <a:pathLst>
              <a:path extrusionOk="0" h="16345" w="21066">
                <a:moveTo>
                  <a:pt x="20325" y="618"/>
                </a:moveTo>
                <a:cubicBezTo>
                  <a:pt x="20372" y="618"/>
                  <a:pt x="20412" y="659"/>
                  <a:pt x="20412" y="707"/>
                </a:cubicBezTo>
                <a:lnTo>
                  <a:pt x="20412" y="2251"/>
                </a:lnTo>
                <a:cubicBezTo>
                  <a:pt x="20412" y="2300"/>
                  <a:pt x="20369" y="2343"/>
                  <a:pt x="20320" y="2343"/>
                </a:cubicBezTo>
                <a:lnTo>
                  <a:pt x="707" y="2343"/>
                </a:lnTo>
                <a:cubicBezTo>
                  <a:pt x="657" y="2339"/>
                  <a:pt x="618" y="2300"/>
                  <a:pt x="618" y="2251"/>
                </a:cubicBezTo>
                <a:lnTo>
                  <a:pt x="618" y="707"/>
                </a:lnTo>
                <a:cubicBezTo>
                  <a:pt x="615" y="659"/>
                  <a:pt x="654" y="618"/>
                  <a:pt x="701" y="618"/>
                </a:cubicBezTo>
                <a:cubicBezTo>
                  <a:pt x="703" y="618"/>
                  <a:pt x="705" y="618"/>
                  <a:pt x="707" y="618"/>
                </a:cubicBezTo>
                <a:lnTo>
                  <a:pt x="20320" y="618"/>
                </a:lnTo>
                <a:cubicBezTo>
                  <a:pt x="20322" y="618"/>
                  <a:pt x="20323" y="618"/>
                  <a:pt x="20325" y="618"/>
                </a:cubicBezTo>
                <a:close/>
                <a:moveTo>
                  <a:pt x="2054" y="2957"/>
                </a:moveTo>
                <a:lnTo>
                  <a:pt x="2054" y="7106"/>
                </a:lnTo>
                <a:lnTo>
                  <a:pt x="1357" y="7106"/>
                </a:lnTo>
                <a:lnTo>
                  <a:pt x="1357" y="2957"/>
                </a:lnTo>
                <a:close/>
                <a:moveTo>
                  <a:pt x="5010" y="2957"/>
                </a:moveTo>
                <a:lnTo>
                  <a:pt x="5010" y="7106"/>
                </a:lnTo>
                <a:lnTo>
                  <a:pt x="4314" y="7106"/>
                </a:lnTo>
                <a:lnTo>
                  <a:pt x="4314" y="4935"/>
                </a:lnTo>
                <a:cubicBezTo>
                  <a:pt x="4314" y="4777"/>
                  <a:pt x="4199" y="4639"/>
                  <a:pt x="4041" y="4616"/>
                </a:cubicBezTo>
                <a:cubicBezTo>
                  <a:pt x="4028" y="4615"/>
                  <a:pt x="4015" y="4614"/>
                  <a:pt x="4003" y="4614"/>
                </a:cubicBezTo>
                <a:cubicBezTo>
                  <a:pt x="3835" y="4614"/>
                  <a:pt x="3696" y="4751"/>
                  <a:pt x="3696" y="4922"/>
                </a:cubicBezTo>
                <a:lnTo>
                  <a:pt x="3696" y="7106"/>
                </a:lnTo>
                <a:lnTo>
                  <a:pt x="2671" y="7106"/>
                </a:lnTo>
                <a:lnTo>
                  <a:pt x="2671" y="2957"/>
                </a:lnTo>
                <a:lnTo>
                  <a:pt x="3696" y="2957"/>
                </a:lnTo>
                <a:lnTo>
                  <a:pt x="3696" y="3598"/>
                </a:lnTo>
                <a:cubicBezTo>
                  <a:pt x="3693" y="3755"/>
                  <a:pt x="3808" y="3890"/>
                  <a:pt x="3966" y="3913"/>
                </a:cubicBezTo>
                <a:cubicBezTo>
                  <a:pt x="3979" y="3915"/>
                  <a:pt x="3992" y="3916"/>
                  <a:pt x="4005" y="3916"/>
                </a:cubicBezTo>
                <a:cubicBezTo>
                  <a:pt x="4172" y="3916"/>
                  <a:pt x="4311" y="3781"/>
                  <a:pt x="4314" y="3608"/>
                </a:cubicBezTo>
                <a:lnTo>
                  <a:pt x="4314" y="2957"/>
                </a:lnTo>
                <a:close/>
                <a:moveTo>
                  <a:pt x="6653" y="2957"/>
                </a:moveTo>
                <a:lnTo>
                  <a:pt x="6653" y="7106"/>
                </a:lnTo>
                <a:lnTo>
                  <a:pt x="5628" y="7106"/>
                </a:lnTo>
                <a:lnTo>
                  <a:pt x="5628" y="2957"/>
                </a:lnTo>
                <a:close/>
                <a:moveTo>
                  <a:pt x="7967" y="2957"/>
                </a:moveTo>
                <a:lnTo>
                  <a:pt x="7967" y="7106"/>
                </a:lnTo>
                <a:lnTo>
                  <a:pt x="7271" y="7106"/>
                </a:lnTo>
                <a:lnTo>
                  <a:pt x="7271" y="2957"/>
                </a:lnTo>
                <a:close/>
                <a:moveTo>
                  <a:pt x="9610" y="2957"/>
                </a:moveTo>
                <a:lnTo>
                  <a:pt x="9610" y="7106"/>
                </a:lnTo>
                <a:lnTo>
                  <a:pt x="8585" y="7106"/>
                </a:lnTo>
                <a:lnTo>
                  <a:pt x="8585" y="2957"/>
                </a:lnTo>
                <a:close/>
                <a:moveTo>
                  <a:pt x="10884" y="2957"/>
                </a:moveTo>
                <a:lnTo>
                  <a:pt x="10884" y="7106"/>
                </a:lnTo>
                <a:lnTo>
                  <a:pt x="10185" y="7106"/>
                </a:lnTo>
                <a:lnTo>
                  <a:pt x="10185" y="2957"/>
                </a:lnTo>
                <a:close/>
                <a:moveTo>
                  <a:pt x="12527" y="2957"/>
                </a:moveTo>
                <a:lnTo>
                  <a:pt x="12527" y="7106"/>
                </a:lnTo>
                <a:lnTo>
                  <a:pt x="11499" y="7106"/>
                </a:lnTo>
                <a:lnTo>
                  <a:pt x="11499" y="2957"/>
                </a:lnTo>
                <a:close/>
                <a:moveTo>
                  <a:pt x="13841" y="2957"/>
                </a:moveTo>
                <a:lnTo>
                  <a:pt x="13841" y="7106"/>
                </a:lnTo>
                <a:lnTo>
                  <a:pt x="13141" y="7106"/>
                </a:lnTo>
                <a:lnTo>
                  <a:pt x="13141" y="2957"/>
                </a:lnTo>
                <a:close/>
                <a:moveTo>
                  <a:pt x="16798" y="2957"/>
                </a:moveTo>
                <a:lnTo>
                  <a:pt x="16798" y="7106"/>
                </a:lnTo>
                <a:lnTo>
                  <a:pt x="16098" y="7106"/>
                </a:lnTo>
                <a:lnTo>
                  <a:pt x="16098" y="6545"/>
                </a:lnTo>
                <a:cubicBezTo>
                  <a:pt x="16102" y="6384"/>
                  <a:pt x="15987" y="6249"/>
                  <a:pt x="15829" y="6226"/>
                </a:cubicBezTo>
                <a:cubicBezTo>
                  <a:pt x="15816" y="6224"/>
                  <a:pt x="15803" y="6224"/>
                  <a:pt x="15790" y="6224"/>
                </a:cubicBezTo>
                <a:cubicBezTo>
                  <a:pt x="15623" y="6224"/>
                  <a:pt x="15481" y="6360"/>
                  <a:pt x="15484" y="6531"/>
                </a:cubicBezTo>
                <a:lnTo>
                  <a:pt x="15484" y="7106"/>
                </a:lnTo>
                <a:lnTo>
                  <a:pt x="14456" y="7106"/>
                </a:lnTo>
                <a:lnTo>
                  <a:pt x="14456" y="2957"/>
                </a:lnTo>
                <a:lnTo>
                  <a:pt x="15484" y="2957"/>
                </a:lnTo>
                <a:lnTo>
                  <a:pt x="15484" y="5204"/>
                </a:lnTo>
                <a:cubicBezTo>
                  <a:pt x="15481" y="5362"/>
                  <a:pt x="15596" y="5500"/>
                  <a:pt x="15753" y="5523"/>
                </a:cubicBezTo>
                <a:cubicBezTo>
                  <a:pt x="15766" y="5525"/>
                  <a:pt x="15779" y="5525"/>
                  <a:pt x="15792" y="5525"/>
                </a:cubicBezTo>
                <a:cubicBezTo>
                  <a:pt x="15959" y="5525"/>
                  <a:pt x="16098" y="5388"/>
                  <a:pt x="16098" y="5217"/>
                </a:cubicBezTo>
                <a:lnTo>
                  <a:pt x="16098" y="2957"/>
                </a:lnTo>
                <a:close/>
                <a:moveTo>
                  <a:pt x="18441" y="2957"/>
                </a:moveTo>
                <a:lnTo>
                  <a:pt x="18441" y="7106"/>
                </a:lnTo>
                <a:lnTo>
                  <a:pt x="17412" y="7106"/>
                </a:lnTo>
                <a:lnTo>
                  <a:pt x="17412" y="2957"/>
                </a:lnTo>
                <a:close/>
                <a:moveTo>
                  <a:pt x="19712" y="2957"/>
                </a:moveTo>
                <a:lnTo>
                  <a:pt x="19712" y="7106"/>
                </a:lnTo>
                <a:lnTo>
                  <a:pt x="19016" y="7106"/>
                </a:lnTo>
                <a:lnTo>
                  <a:pt x="19016" y="2957"/>
                </a:lnTo>
                <a:close/>
                <a:moveTo>
                  <a:pt x="19998" y="7721"/>
                </a:moveTo>
                <a:cubicBezTo>
                  <a:pt x="20113" y="7721"/>
                  <a:pt x="20205" y="7813"/>
                  <a:pt x="20205" y="7928"/>
                </a:cubicBezTo>
                <a:lnTo>
                  <a:pt x="20205" y="8542"/>
                </a:lnTo>
                <a:lnTo>
                  <a:pt x="864" y="8542"/>
                </a:lnTo>
                <a:lnTo>
                  <a:pt x="864" y="7928"/>
                </a:lnTo>
                <a:cubicBezTo>
                  <a:pt x="864" y="7813"/>
                  <a:pt x="956" y="7721"/>
                  <a:pt x="1071" y="7721"/>
                </a:cubicBezTo>
                <a:close/>
                <a:moveTo>
                  <a:pt x="20346" y="9117"/>
                </a:moveTo>
                <a:cubicBezTo>
                  <a:pt x="20382" y="9117"/>
                  <a:pt x="20409" y="9147"/>
                  <a:pt x="20409" y="9183"/>
                </a:cubicBezTo>
                <a:lnTo>
                  <a:pt x="20409" y="9774"/>
                </a:lnTo>
                <a:lnTo>
                  <a:pt x="20425" y="9774"/>
                </a:lnTo>
                <a:cubicBezTo>
                  <a:pt x="20425" y="9800"/>
                  <a:pt x="20363" y="9817"/>
                  <a:pt x="20363" y="9817"/>
                </a:cubicBezTo>
                <a:lnTo>
                  <a:pt x="680" y="9817"/>
                </a:lnTo>
                <a:cubicBezTo>
                  <a:pt x="644" y="9817"/>
                  <a:pt x="618" y="9787"/>
                  <a:pt x="618" y="9751"/>
                </a:cubicBezTo>
                <a:lnTo>
                  <a:pt x="618" y="9183"/>
                </a:lnTo>
                <a:cubicBezTo>
                  <a:pt x="618" y="9147"/>
                  <a:pt x="644" y="9117"/>
                  <a:pt x="680" y="9117"/>
                </a:cubicBezTo>
                <a:close/>
                <a:moveTo>
                  <a:pt x="18359" y="10431"/>
                </a:moveTo>
                <a:lnTo>
                  <a:pt x="18359" y="11827"/>
                </a:lnTo>
                <a:lnTo>
                  <a:pt x="17097" y="11827"/>
                </a:lnTo>
                <a:cubicBezTo>
                  <a:pt x="16969" y="11827"/>
                  <a:pt x="16851" y="11903"/>
                  <a:pt x="16801" y="12021"/>
                </a:cubicBezTo>
                <a:cubicBezTo>
                  <a:pt x="16703" y="12238"/>
                  <a:pt x="16864" y="12484"/>
                  <a:pt x="17104" y="12484"/>
                </a:cubicBezTo>
                <a:lnTo>
                  <a:pt x="18359" y="12484"/>
                </a:lnTo>
                <a:lnTo>
                  <a:pt x="18359" y="13184"/>
                </a:lnTo>
                <a:lnTo>
                  <a:pt x="2711" y="13184"/>
                </a:lnTo>
                <a:lnTo>
                  <a:pt x="2711" y="12445"/>
                </a:lnTo>
                <a:lnTo>
                  <a:pt x="15747" y="12445"/>
                </a:lnTo>
                <a:cubicBezTo>
                  <a:pt x="15904" y="12445"/>
                  <a:pt x="16042" y="12330"/>
                  <a:pt x="16065" y="12172"/>
                </a:cubicBezTo>
                <a:cubicBezTo>
                  <a:pt x="16088" y="11988"/>
                  <a:pt x="15944" y="11827"/>
                  <a:pt x="15760" y="11827"/>
                </a:cubicBezTo>
                <a:lnTo>
                  <a:pt x="2711" y="11827"/>
                </a:lnTo>
                <a:lnTo>
                  <a:pt x="2711" y="10431"/>
                </a:lnTo>
                <a:close/>
                <a:moveTo>
                  <a:pt x="2093" y="10431"/>
                </a:moveTo>
                <a:lnTo>
                  <a:pt x="2093" y="15681"/>
                </a:lnTo>
                <a:cubicBezTo>
                  <a:pt x="2093" y="15684"/>
                  <a:pt x="2093" y="15688"/>
                  <a:pt x="2090" y="15688"/>
                </a:cubicBezTo>
                <a:lnTo>
                  <a:pt x="1360" y="15688"/>
                </a:lnTo>
                <a:cubicBezTo>
                  <a:pt x="1357" y="15688"/>
                  <a:pt x="1357" y="15684"/>
                  <a:pt x="1354" y="15681"/>
                </a:cubicBezTo>
                <a:lnTo>
                  <a:pt x="1354" y="10431"/>
                </a:lnTo>
                <a:close/>
                <a:moveTo>
                  <a:pt x="19752" y="10431"/>
                </a:moveTo>
                <a:lnTo>
                  <a:pt x="19755" y="15681"/>
                </a:lnTo>
                <a:cubicBezTo>
                  <a:pt x="19755" y="15684"/>
                  <a:pt x="19752" y="15688"/>
                  <a:pt x="19748" y="15688"/>
                </a:cubicBezTo>
                <a:lnTo>
                  <a:pt x="19019" y="15688"/>
                </a:lnTo>
                <a:cubicBezTo>
                  <a:pt x="19016" y="15688"/>
                  <a:pt x="19016" y="15684"/>
                  <a:pt x="19012" y="15681"/>
                </a:cubicBezTo>
                <a:lnTo>
                  <a:pt x="19012" y="10431"/>
                </a:lnTo>
                <a:close/>
                <a:moveTo>
                  <a:pt x="707" y="0"/>
                </a:moveTo>
                <a:cubicBezTo>
                  <a:pt x="316" y="0"/>
                  <a:pt x="0" y="316"/>
                  <a:pt x="0" y="707"/>
                </a:cubicBezTo>
                <a:lnTo>
                  <a:pt x="0" y="2251"/>
                </a:lnTo>
                <a:cubicBezTo>
                  <a:pt x="0" y="2642"/>
                  <a:pt x="316" y="2957"/>
                  <a:pt x="707" y="2957"/>
                </a:cubicBezTo>
                <a:lnTo>
                  <a:pt x="782" y="2957"/>
                </a:lnTo>
                <a:lnTo>
                  <a:pt x="782" y="7162"/>
                </a:lnTo>
                <a:cubicBezTo>
                  <a:pt x="463" y="7284"/>
                  <a:pt x="250" y="7586"/>
                  <a:pt x="247" y="7928"/>
                </a:cubicBezTo>
                <a:lnTo>
                  <a:pt x="247" y="8677"/>
                </a:lnTo>
                <a:cubicBezTo>
                  <a:pt x="89" y="8815"/>
                  <a:pt x="0" y="9012"/>
                  <a:pt x="0" y="9219"/>
                </a:cubicBezTo>
                <a:lnTo>
                  <a:pt x="0" y="9751"/>
                </a:lnTo>
                <a:cubicBezTo>
                  <a:pt x="0" y="10126"/>
                  <a:pt x="306" y="10431"/>
                  <a:pt x="680" y="10431"/>
                </a:cubicBezTo>
                <a:lnTo>
                  <a:pt x="739" y="10431"/>
                </a:lnTo>
                <a:lnTo>
                  <a:pt x="739" y="15724"/>
                </a:lnTo>
                <a:cubicBezTo>
                  <a:pt x="739" y="16065"/>
                  <a:pt x="1019" y="16345"/>
                  <a:pt x="1360" y="16345"/>
                </a:cubicBezTo>
                <a:lnTo>
                  <a:pt x="2090" y="16345"/>
                </a:lnTo>
                <a:cubicBezTo>
                  <a:pt x="2431" y="16345"/>
                  <a:pt x="2711" y="16065"/>
                  <a:pt x="2711" y="15724"/>
                </a:cubicBezTo>
                <a:lnTo>
                  <a:pt x="2711" y="13799"/>
                </a:lnTo>
                <a:lnTo>
                  <a:pt x="18355" y="13799"/>
                </a:lnTo>
                <a:lnTo>
                  <a:pt x="18355" y="15681"/>
                </a:lnTo>
                <a:cubicBezTo>
                  <a:pt x="18355" y="16026"/>
                  <a:pt x="18635" y="16305"/>
                  <a:pt x="18979" y="16305"/>
                </a:cubicBezTo>
                <a:lnTo>
                  <a:pt x="19748" y="16305"/>
                </a:lnTo>
                <a:cubicBezTo>
                  <a:pt x="20090" y="16305"/>
                  <a:pt x="20369" y="16026"/>
                  <a:pt x="20369" y="15681"/>
                </a:cubicBezTo>
                <a:lnTo>
                  <a:pt x="20369" y="10431"/>
                </a:lnTo>
                <a:lnTo>
                  <a:pt x="20386" y="10431"/>
                </a:lnTo>
                <a:cubicBezTo>
                  <a:pt x="20763" y="10431"/>
                  <a:pt x="21066" y="10126"/>
                  <a:pt x="21066" y="9751"/>
                </a:cubicBezTo>
                <a:lnTo>
                  <a:pt x="21066" y="9189"/>
                </a:lnTo>
                <a:cubicBezTo>
                  <a:pt x="21066" y="8989"/>
                  <a:pt x="20977" y="8802"/>
                  <a:pt x="20819" y="8677"/>
                </a:cubicBezTo>
                <a:lnTo>
                  <a:pt x="20819" y="7928"/>
                </a:lnTo>
                <a:cubicBezTo>
                  <a:pt x="20819" y="7602"/>
                  <a:pt x="20625" y="7310"/>
                  <a:pt x="20326" y="7182"/>
                </a:cubicBezTo>
                <a:lnTo>
                  <a:pt x="20326" y="2957"/>
                </a:lnTo>
                <a:lnTo>
                  <a:pt x="20320" y="2957"/>
                </a:lnTo>
                <a:cubicBezTo>
                  <a:pt x="20711" y="2947"/>
                  <a:pt x="21023" y="2629"/>
                  <a:pt x="21026" y="2238"/>
                </a:cubicBezTo>
                <a:lnTo>
                  <a:pt x="21026" y="707"/>
                </a:lnTo>
                <a:cubicBezTo>
                  <a:pt x="21026" y="316"/>
                  <a:pt x="20711" y="0"/>
                  <a:pt x="20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09"/>
          <p:cNvSpPr/>
          <p:nvPr/>
        </p:nvSpPr>
        <p:spPr>
          <a:xfrm>
            <a:off x="1003651" y="3308999"/>
            <a:ext cx="373493" cy="289536"/>
          </a:xfrm>
          <a:custGeom>
            <a:rect b="b" l="l" r="r" t="t"/>
            <a:pathLst>
              <a:path extrusionOk="0" h="16305" w="21030">
                <a:moveTo>
                  <a:pt x="18240" y="611"/>
                </a:moveTo>
                <a:cubicBezTo>
                  <a:pt x="18329" y="611"/>
                  <a:pt x="18398" y="684"/>
                  <a:pt x="18398" y="769"/>
                </a:cubicBezTo>
                <a:lnTo>
                  <a:pt x="18398" y="1443"/>
                </a:lnTo>
                <a:cubicBezTo>
                  <a:pt x="18398" y="1528"/>
                  <a:pt x="18329" y="1597"/>
                  <a:pt x="18244" y="1597"/>
                </a:cubicBezTo>
                <a:lnTo>
                  <a:pt x="6758" y="1597"/>
                </a:lnTo>
                <a:cubicBezTo>
                  <a:pt x="6756" y="1597"/>
                  <a:pt x="6754" y="1597"/>
                  <a:pt x="6751" y="1597"/>
                </a:cubicBezTo>
                <a:cubicBezTo>
                  <a:pt x="6606" y="1597"/>
                  <a:pt x="6478" y="1698"/>
                  <a:pt x="6446" y="1840"/>
                </a:cubicBezTo>
                <a:cubicBezTo>
                  <a:pt x="6403" y="2031"/>
                  <a:pt x="6551" y="2215"/>
                  <a:pt x="6748" y="2215"/>
                </a:cubicBezTo>
                <a:lnTo>
                  <a:pt x="18240" y="2215"/>
                </a:lnTo>
                <a:cubicBezTo>
                  <a:pt x="18329" y="2215"/>
                  <a:pt x="18398" y="2284"/>
                  <a:pt x="18398" y="2369"/>
                </a:cubicBezTo>
                <a:lnTo>
                  <a:pt x="18398" y="3043"/>
                </a:lnTo>
                <a:cubicBezTo>
                  <a:pt x="18398" y="3128"/>
                  <a:pt x="18329" y="3200"/>
                  <a:pt x="18244" y="3200"/>
                </a:cubicBezTo>
                <a:lnTo>
                  <a:pt x="2786" y="3200"/>
                </a:lnTo>
                <a:cubicBezTo>
                  <a:pt x="2698" y="3200"/>
                  <a:pt x="2629" y="3128"/>
                  <a:pt x="2629" y="3043"/>
                </a:cubicBezTo>
                <a:lnTo>
                  <a:pt x="2629" y="2369"/>
                </a:lnTo>
                <a:cubicBezTo>
                  <a:pt x="2629" y="2284"/>
                  <a:pt x="2698" y="2215"/>
                  <a:pt x="2786" y="2215"/>
                </a:cubicBezTo>
                <a:lnTo>
                  <a:pt x="5470" y="2215"/>
                </a:lnTo>
                <a:cubicBezTo>
                  <a:pt x="5473" y="2215"/>
                  <a:pt x="5475" y="2215"/>
                  <a:pt x="5477" y="2215"/>
                </a:cubicBezTo>
                <a:cubicBezTo>
                  <a:pt x="5622" y="2215"/>
                  <a:pt x="5747" y="2114"/>
                  <a:pt x="5779" y="1975"/>
                </a:cubicBezTo>
                <a:cubicBezTo>
                  <a:pt x="5822" y="1781"/>
                  <a:pt x="5677" y="1597"/>
                  <a:pt x="5480" y="1597"/>
                </a:cubicBezTo>
                <a:lnTo>
                  <a:pt x="2786" y="1597"/>
                </a:lnTo>
                <a:cubicBezTo>
                  <a:pt x="2698" y="1597"/>
                  <a:pt x="2629" y="1528"/>
                  <a:pt x="2629" y="1443"/>
                </a:cubicBezTo>
                <a:lnTo>
                  <a:pt x="2629" y="769"/>
                </a:lnTo>
                <a:cubicBezTo>
                  <a:pt x="2629" y="684"/>
                  <a:pt x="2698" y="611"/>
                  <a:pt x="2786" y="611"/>
                </a:cubicBezTo>
                <a:close/>
                <a:moveTo>
                  <a:pt x="18240" y="3815"/>
                </a:moveTo>
                <a:cubicBezTo>
                  <a:pt x="18329" y="3815"/>
                  <a:pt x="18398" y="3887"/>
                  <a:pt x="18398" y="3972"/>
                </a:cubicBezTo>
                <a:lnTo>
                  <a:pt x="18398" y="4646"/>
                </a:lnTo>
                <a:cubicBezTo>
                  <a:pt x="18398" y="4731"/>
                  <a:pt x="18329" y="4800"/>
                  <a:pt x="18240" y="4800"/>
                </a:cubicBezTo>
                <a:lnTo>
                  <a:pt x="2786" y="4800"/>
                </a:lnTo>
                <a:cubicBezTo>
                  <a:pt x="2698" y="4800"/>
                  <a:pt x="2629" y="4731"/>
                  <a:pt x="2629" y="4646"/>
                </a:cubicBezTo>
                <a:lnTo>
                  <a:pt x="2629" y="3972"/>
                </a:lnTo>
                <a:cubicBezTo>
                  <a:pt x="2629" y="3887"/>
                  <a:pt x="2698" y="3815"/>
                  <a:pt x="2786" y="3815"/>
                </a:cubicBezTo>
                <a:close/>
                <a:moveTo>
                  <a:pt x="18240" y="5418"/>
                </a:moveTo>
                <a:cubicBezTo>
                  <a:pt x="18329" y="5418"/>
                  <a:pt x="18398" y="5487"/>
                  <a:pt x="18398" y="5576"/>
                </a:cubicBezTo>
                <a:lnTo>
                  <a:pt x="18398" y="6246"/>
                </a:lnTo>
                <a:cubicBezTo>
                  <a:pt x="18398" y="6334"/>
                  <a:pt x="18329" y="6403"/>
                  <a:pt x="18240" y="6403"/>
                </a:cubicBezTo>
                <a:lnTo>
                  <a:pt x="2786" y="6403"/>
                </a:lnTo>
                <a:cubicBezTo>
                  <a:pt x="2698" y="6403"/>
                  <a:pt x="2629" y="6334"/>
                  <a:pt x="2629" y="6246"/>
                </a:cubicBezTo>
                <a:lnTo>
                  <a:pt x="2629" y="5576"/>
                </a:lnTo>
                <a:cubicBezTo>
                  <a:pt x="2629" y="5487"/>
                  <a:pt x="2698" y="5418"/>
                  <a:pt x="2786" y="5418"/>
                </a:cubicBezTo>
                <a:close/>
                <a:moveTo>
                  <a:pt x="2057" y="6568"/>
                </a:moveTo>
                <a:cubicBezTo>
                  <a:pt x="2178" y="6840"/>
                  <a:pt x="2448" y="7018"/>
                  <a:pt x="2747" y="7021"/>
                </a:cubicBezTo>
                <a:lnTo>
                  <a:pt x="3450" y="7021"/>
                </a:lnTo>
                <a:lnTo>
                  <a:pt x="3450" y="7596"/>
                </a:lnTo>
                <a:lnTo>
                  <a:pt x="618" y="7596"/>
                </a:lnTo>
                <a:lnTo>
                  <a:pt x="618" y="6568"/>
                </a:lnTo>
                <a:close/>
                <a:moveTo>
                  <a:pt x="20412" y="6568"/>
                </a:moveTo>
                <a:lnTo>
                  <a:pt x="20409" y="7596"/>
                </a:lnTo>
                <a:lnTo>
                  <a:pt x="17619" y="7596"/>
                </a:lnTo>
                <a:lnTo>
                  <a:pt x="17619" y="7021"/>
                </a:lnTo>
                <a:lnTo>
                  <a:pt x="18250" y="7021"/>
                </a:lnTo>
                <a:cubicBezTo>
                  <a:pt x="18556" y="7021"/>
                  <a:pt x="18832" y="6844"/>
                  <a:pt x="18960" y="6568"/>
                </a:cubicBezTo>
                <a:close/>
                <a:moveTo>
                  <a:pt x="2136" y="8210"/>
                </a:moveTo>
                <a:lnTo>
                  <a:pt x="2136" y="8828"/>
                </a:lnTo>
                <a:lnTo>
                  <a:pt x="1357" y="8828"/>
                </a:lnTo>
                <a:lnTo>
                  <a:pt x="1357" y="8210"/>
                </a:lnTo>
                <a:close/>
                <a:moveTo>
                  <a:pt x="3410" y="8210"/>
                </a:moveTo>
                <a:lnTo>
                  <a:pt x="3410" y="8828"/>
                </a:lnTo>
                <a:lnTo>
                  <a:pt x="2753" y="8828"/>
                </a:lnTo>
                <a:lnTo>
                  <a:pt x="2753" y="8210"/>
                </a:lnTo>
                <a:close/>
                <a:moveTo>
                  <a:pt x="4807" y="7021"/>
                </a:moveTo>
                <a:lnTo>
                  <a:pt x="4807" y="8828"/>
                </a:lnTo>
                <a:lnTo>
                  <a:pt x="4025" y="8828"/>
                </a:lnTo>
                <a:lnTo>
                  <a:pt x="4025" y="7021"/>
                </a:lnTo>
                <a:close/>
                <a:moveTo>
                  <a:pt x="17002" y="7021"/>
                </a:moveTo>
                <a:lnTo>
                  <a:pt x="17002" y="8828"/>
                </a:lnTo>
                <a:lnTo>
                  <a:pt x="16223" y="8828"/>
                </a:lnTo>
                <a:lnTo>
                  <a:pt x="16223" y="7021"/>
                </a:lnTo>
                <a:close/>
                <a:moveTo>
                  <a:pt x="18277" y="8210"/>
                </a:moveTo>
                <a:lnTo>
                  <a:pt x="18277" y="8828"/>
                </a:lnTo>
                <a:lnTo>
                  <a:pt x="17619" y="8828"/>
                </a:lnTo>
                <a:lnTo>
                  <a:pt x="17619" y="8210"/>
                </a:lnTo>
                <a:close/>
                <a:moveTo>
                  <a:pt x="19712" y="8210"/>
                </a:moveTo>
                <a:lnTo>
                  <a:pt x="19712" y="8828"/>
                </a:lnTo>
                <a:lnTo>
                  <a:pt x="18934" y="8828"/>
                </a:lnTo>
                <a:lnTo>
                  <a:pt x="18934" y="8210"/>
                </a:lnTo>
                <a:close/>
                <a:moveTo>
                  <a:pt x="15606" y="7021"/>
                </a:moveTo>
                <a:lnTo>
                  <a:pt x="15606" y="8828"/>
                </a:lnTo>
                <a:lnTo>
                  <a:pt x="8532" y="8828"/>
                </a:lnTo>
                <a:cubicBezTo>
                  <a:pt x="8530" y="8828"/>
                  <a:pt x="8527" y="8828"/>
                  <a:pt x="8525" y="8828"/>
                </a:cubicBezTo>
                <a:cubicBezTo>
                  <a:pt x="8380" y="8828"/>
                  <a:pt x="8256" y="8926"/>
                  <a:pt x="8223" y="9068"/>
                </a:cubicBezTo>
                <a:cubicBezTo>
                  <a:pt x="8177" y="9258"/>
                  <a:pt x="8325" y="9442"/>
                  <a:pt x="8522" y="9442"/>
                </a:cubicBezTo>
                <a:lnTo>
                  <a:pt x="20369" y="9442"/>
                </a:lnTo>
                <a:lnTo>
                  <a:pt x="20369" y="10060"/>
                </a:lnTo>
                <a:lnTo>
                  <a:pt x="657" y="10060"/>
                </a:lnTo>
                <a:lnTo>
                  <a:pt x="657" y="9442"/>
                </a:lnTo>
                <a:lnTo>
                  <a:pt x="7258" y="9442"/>
                </a:lnTo>
                <a:cubicBezTo>
                  <a:pt x="7260" y="9442"/>
                  <a:pt x="7262" y="9442"/>
                  <a:pt x="7265" y="9442"/>
                </a:cubicBezTo>
                <a:cubicBezTo>
                  <a:pt x="7409" y="9442"/>
                  <a:pt x="7534" y="9342"/>
                  <a:pt x="7570" y="9202"/>
                </a:cubicBezTo>
                <a:cubicBezTo>
                  <a:pt x="7609" y="9009"/>
                  <a:pt x="7465" y="8828"/>
                  <a:pt x="7271" y="8828"/>
                </a:cubicBezTo>
                <a:lnTo>
                  <a:pt x="5421" y="8828"/>
                </a:lnTo>
                <a:lnTo>
                  <a:pt x="5421" y="7021"/>
                </a:lnTo>
                <a:close/>
                <a:moveTo>
                  <a:pt x="1725" y="10674"/>
                </a:moveTo>
                <a:lnTo>
                  <a:pt x="1725" y="11292"/>
                </a:lnTo>
                <a:lnTo>
                  <a:pt x="657" y="11292"/>
                </a:lnTo>
                <a:lnTo>
                  <a:pt x="657" y="10674"/>
                </a:lnTo>
                <a:close/>
                <a:moveTo>
                  <a:pt x="20369" y="10674"/>
                </a:moveTo>
                <a:lnTo>
                  <a:pt x="20369" y="11292"/>
                </a:lnTo>
                <a:lnTo>
                  <a:pt x="19302" y="11292"/>
                </a:lnTo>
                <a:lnTo>
                  <a:pt x="19302" y="10674"/>
                </a:lnTo>
                <a:close/>
                <a:moveTo>
                  <a:pt x="2270" y="11906"/>
                </a:moveTo>
                <a:lnTo>
                  <a:pt x="1354" y="15684"/>
                </a:lnTo>
                <a:lnTo>
                  <a:pt x="1029" y="15684"/>
                </a:lnTo>
                <a:lnTo>
                  <a:pt x="1029" y="11906"/>
                </a:lnTo>
                <a:close/>
                <a:moveTo>
                  <a:pt x="20041" y="11906"/>
                </a:moveTo>
                <a:lnTo>
                  <a:pt x="20041" y="15684"/>
                </a:lnTo>
                <a:lnTo>
                  <a:pt x="19715" y="15684"/>
                </a:lnTo>
                <a:lnTo>
                  <a:pt x="18799" y="11906"/>
                </a:lnTo>
                <a:close/>
                <a:moveTo>
                  <a:pt x="2783" y="0"/>
                </a:moveTo>
                <a:cubicBezTo>
                  <a:pt x="2359" y="0"/>
                  <a:pt x="2014" y="345"/>
                  <a:pt x="2014" y="769"/>
                </a:cubicBezTo>
                <a:lnTo>
                  <a:pt x="2014" y="1472"/>
                </a:lnTo>
                <a:cubicBezTo>
                  <a:pt x="2218" y="1745"/>
                  <a:pt x="2218" y="2119"/>
                  <a:pt x="2014" y="2392"/>
                </a:cubicBezTo>
                <a:lnTo>
                  <a:pt x="2014" y="3066"/>
                </a:lnTo>
                <a:cubicBezTo>
                  <a:pt x="2221" y="3338"/>
                  <a:pt x="2221" y="3716"/>
                  <a:pt x="2014" y="3989"/>
                </a:cubicBezTo>
                <a:lnTo>
                  <a:pt x="2014" y="4662"/>
                </a:lnTo>
                <a:cubicBezTo>
                  <a:pt x="2218" y="4935"/>
                  <a:pt x="2218" y="5313"/>
                  <a:pt x="2014" y="5585"/>
                </a:cubicBezTo>
                <a:lnTo>
                  <a:pt x="2014" y="5957"/>
                </a:lnTo>
                <a:lnTo>
                  <a:pt x="611" y="5957"/>
                </a:lnTo>
                <a:cubicBezTo>
                  <a:pt x="273" y="5957"/>
                  <a:pt x="0" y="6233"/>
                  <a:pt x="0" y="6571"/>
                </a:cubicBezTo>
                <a:lnTo>
                  <a:pt x="0" y="7596"/>
                </a:lnTo>
                <a:cubicBezTo>
                  <a:pt x="0" y="7938"/>
                  <a:pt x="276" y="8214"/>
                  <a:pt x="618" y="8214"/>
                </a:cubicBezTo>
                <a:lnTo>
                  <a:pt x="739" y="8214"/>
                </a:lnTo>
                <a:lnTo>
                  <a:pt x="739" y="8828"/>
                </a:lnTo>
                <a:lnTo>
                  <a:pt x="575" y="8828"/>
                </a:lnTo>
                <a:cubicBezTo>
                  <a:pt x="280" y="8828"/>
                  <a:pt x="43" y="9068"/>
                  <a:pt x="43" y="9363"/>
                </a:cubicBezTo>
                <a:lnTo>
                  <a:pt x="43" y="10152"/>
                </a:lnTo>
                <a:cubicBezTo>
                  <a:pt x="50" y="10231"/>
                  <a:pt x="66" y="10306"/>
                  <a:pt x="89" y="10379"/>
                </a:cubicBezTo>
                <a:cubicBezTo>
                  <a:pt x="56" y="10451"/>
                  <a:pt x="40" y="10530"/>
                  <a:pt x="43" y="10609"/>
                </a:cubicBezTo>
                <a:lnTo>
                  <a:pt x="43" y="11381"/>
                </a:lnTo>
                <a:cubicBezTo>
                  <a:pt x="40" y="11614"/>
                  <a:pt x="188" y="11821"/>
                  <a:pt x="411" y="11893"/>
                </a:cubicBezTo>
                <a:lnTo>
                  <a:pt x="411" y="15822"/>
                </a:lnTo>
                <a:cubicBezTo>
                  <a:pt x="427" y="16085"/>
                  <a:pt x="633" y="16304"/>
                  <a:pt x="894" y="16304"/>
                </a:cubicBezTo>
                <a:cubicBezTo>
                  <a:pt x="907" y="16304"/>
                  <a:pt x="920" y="16303"/>
                  <a:pt x="933" y="16302"/>
                </a:cubicBezTo>
                <a:lnTo>
                  <a:pt x="1456" y="16302"/>
                </a:lnTo>
                <a:cubicBezTo>
                  <a:pt x="1471" y="16304"/>
                  <a:pt x="1486" y="16304"/>
                  <a:pt x="1501" y="16304"/>
                </a:cubicBezTo>
                <a:cubicBezTo>
                  <a:pt x="1716" y="16304"/>
                  <a:pt x="1902" y="16153"/>
                  <a:pt x="1948" y="15941"/>
                </a:cubicBezTo>
                <a:lnTo>
                  <a:pt x="2924" y="11906"/>
                </a:lnTo>
                <a:lnTo>
                  <a:pt x="15537" y="11906"/>
                </a:lnTo>
                <a:cubicBezTo>
                  <a:pt x="15539" y="11906"/>
                  <a:pt x="15541" y="11906"/>
                  <a:pt x="15544" y="11906"/>
                </a:cubicBezTo>
                <a:cubicBezTo>
                  <a:pt x="15688" y="11906"/>
                  <a:pt x="15813" y="11806"/>
                  <a:pt x="15845" y="11666"/>
                </a:cubicBezTo>
                <a:cubicBezTo>
                  <a:pt x="15891" y="11473"/>
                  <a:pt x="15744" y="11292"/>
                  <a:pt x="15546" y="11292"/>
                </a:cubicBezTo>
                <a:lnTo>
                  <a:pt x="2300" y="11292"/>
                </a:lnTo>
                <a:lnTo>
                  <a:pt x="2300" y="10674"/>
                </a:lnTo>
                <a:lnTo>
                  <a:pt x="18687" y="10674"/>
                </a:lnTo>
                <a:lnTo>
                  <a:pt x="18687" y="11292"/>
                </a:lnTo>
                <a:lnTo>
                  <a:pt x="16851" y="11292"/>
                </a:lnTo>
                <a:cubicBezTo>
                  <a:pt x="16848" y="11292"/>
                  <a:pt x="16846" y="11292"/>
                  <a:pt x="16844" y="11292"/>
                </a:cubicBezTo>
                <a:cubicBezTo>
                  <a:pt x="16699" y="11292"/>
                  <a:pt x="16574" y="11390"/>
                  <a:pt x="16539" y="11532"/>
                </a:cubicBezTo>
                <a:cubicBezTo>
                  <a:pt x="16496" y="11722"/>
                  <a:pt x="16644" y="11906"/>
                  <a:pt x="16841" y="11906"/>
                </a:cubicBezTo>
                <a:lnTo>
                  <a:pt x="18139" y="11906"/>
                </a:lnTo>
                <a:lnTo>
                  <a:pt x="19118" y="15941"/>
                </a:lnTo>
                <a:cubicBezTo>
                  <a:pt x="19161" y="16154"/>
                  <a:pt x="19353" y="16304"/>
                  <a:pt x="19568" y="16304"/>
                </a:cubicBezTo>
                <a:cubicBezTo>
                  <a:pt x="19581" y="16304"/>
                  <a:pt x="19594" y="16303"/>
                  <a:pt x="19607" y="16302"/>
                </a:cubicBezTo>
                <a:lnTo>
                  <a:pt x="20129" y="16302"/>
                </a:lnTo>
                <a:cubicBezTo>
                  <a:pt x="20143" y="16303"/>
                  <a:pt x="20156" y="16304"/>
                  <a:pt x="20168" y="16304"/>
                </a:cubicBezTo>
                <a:cubicBezTo>
                  <a:pt x="20430" y="16304"/>
                  <a:pt x="20636" y="16085"/>
                  <a:pt x="20658" y="15822"/>
                </a:cubicBezTo>
                <a:lnTo>
                  <a:pt x="20658" y="11880"/>
                </a:lnTo>
                <a:cubicBezTo>
                  <a:pt x="20839" y="11804"/>
                  <a:pt x="20987" y="11377"/>
                  <a:pt x="20987" y="11377"/>
                </a:cubicBezTo>
                <a:lnTo>
                  <a:pt x="20987" y="10592"/>
                </a:lnTo>
                <a:cubicBezTo>
                  <a:pt x="20918" y="10448"/>
                  <a:pt x="20918" y="10280"/>
                  <a:pt x="20987" y="10136"/>
                </a:cubicBezTo>
                <a:lnTo>
                  <a:pt x="20987" y="9360"/>
                </a:lnTo>
                <a:cubicBezTo>
                  <a:pt x="20987" y="9065"/>
                  <a:pt x="20747" y="8828"/>
                  <a:pt x="20451" y="8828"/>
                </a:cubicBezTo>
                <a:lnTo>
                  <a:pt x="20330" y="8828"/>
                </a:lnTo>
                <a:lnTo>
                  <a:pt x="20330" y="8210"/>
                </a:lnTo>
                <a:lnTo>
                  <a:pt x="20425" y="8210"/>
                </a:lnTo>
                <a:cubicBezTo>
                  <a:pt x="20760" y="8207"/>
                  <a:pt x="21030" y="7931"/>
                  <a:pt x="21026" y="7596"/>
                </a:cubicBezTo>
                <a:lnTo>
                  <a:pt x="21026" y="6571"/>
                </a:lnTo>
                <a:cubicBezTo>
                  <a:pt x="21026" y="6229"/>
                  <a:pt x="20750" y="5953"/>
                  <a:pt x="20412" y="5953"/>
                </a:cubicBezTo>
                <a:lnTo>
                  <a:pt x="19016" y="5953"/>
                </a:lnTo>
                <a:lnTo>
                  <a:pt x="19016" y="5585"/>
                </a:lnTo>
                <a:cubicBezTo>
                  <a:pt x="18805" y="5309"/>
                  <a:pt x="18805" y="4932"/>
                  <a:pt x="19016" y="4656"/>
                </a:cubicBezTo>
                <a:lnTo>
                  <a:pt x="19016" y="3979"/>
                </a:lnTo>
                <a:cubicBezTo>
                  <a:pt x="18805" y="3706"/>
                  <a:pt x="18805" y="3325"/>
                  <a:pt x="19016" y="3052"/>
                </a:cubicBezTo>
                <a:lnTo>
                  <a:pt x="19016" y="2376"/>
                </a:lnTo>
                <a:cubicBezTo>
                  <a:pt x="18805" y="2100"/>
                  <a:pt x="18805" y="1722"/>
                  <a:pt x="19016" y="1449"/>
                </a:cubicBezTo>
                <a:lnTo>
                  <a:pt x="19016" y="769"/>
                </a:lnTo>
                <a:cubicBezTo>
                  <a:pt x="19016" y="345"/>
                  <a:pt x="18667" y="0"/>
                  <a:pt x="18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09"/>
          <p:cNvSpPr/>
          <p:nvPr/>
        </p:nvSpPr>
        <p:spPr>
          <a:xfrm>
            <a:off x="7138877" y="2632926"/>
            <a:ext cx="416440" cy="353777"/>
          </a:xfrm>
          <a:custGeom>
            <a:rect b="b" l="l" r="r" t="t"/>
            <a:pathLst>
              <a:path extrusionOk="0" h="17863" w="21027">
                <a:moveTo>
                  <a:pt x="2754" y="3121"/>
                </a:moveTo>
                <a:lnTo>
                  <a:pt x="2754" y="3653"/>
                </a:lnTo>
                <a:lnTo>
                  <a:pt x="2054" y="3653"/>
                </a:lnTo>
                <a:lnTo>
                  <a:pt x="2054" y="3121"/>
                </a:lnTo>
                <a:close/>
                <a:moveTo>
                  <a:pt x="5421" y="3121"/>
                </a:moveTo>
                <a:lnTo>
                  <a:pt x="5421" y="3653"/>
                </a:lnTo>
                <a:lnTo>
                  <a:pt x="4846" y="3653"/>
                </a:lnTo>
                <a:lnTo>
                  <a:pt x="4846" y="3121"/>
                </a:lnTo>
                <a:close/>
                <a:moveTo>
                  <a:pt x="8132" y="3121"/>
                </a:moveTo>
                <a:lnTo>
                  <a:pt x="8132" y="3653"/>
                </a:lnTo>
                <a:lnTo>
                  <a:pt x="7557" y="3653"/>
                </a:lnTo>
                <a:lnTo>
                  <a:pt x="7557" y="3121"/>
                </a:lnTo>
                <a:close/>
                <a:moveTo>
                  <a:pt x="10885" y="3121"/>
                </a:moveTo>
                <a:lnTo>
                  <a:pt x="10885" y="3653"/>
                </a:lnTo>
                <a:lnTo>
                  <a:pt x="10228" y="3653"/>
                </a:lnTo>
                <a:lnTo>
                  <a:pt x="10228" y="3121"/>
                </a:lnTo>
                <a:close/>
                <a:moveTo>
                  <a:pt x="13552" y="3121"/>
                </a:moveTo>
                <a:lnTo>
                  <a:pt x="13552" y="3653"/>
                </a:lnTo>
                <a:lnTo>
                  <a:pt x="12977" y="3653"/>
                </a:lnTo>
                <a:lnTo>
                  <a:pt x="12977" y="3121"/>
                </a:lnTo>
                <a:close/>
                <a:moveTo>
                  <a:pt x="16223" y="3121"/>
                </a:moveTo>
                <a:lnTo>
                  <a:pt x="16223" y="3653"/>
                </a:lnTo>
                <a:lnTo>
                  <a:pt x="15648" y="3653"/>
                </a:lnTo>
                <a:lnTo>
                  <a:pt x="15648" y="3121"/>
                </a:lnTo>
                <a:close/>
                <a:moveTo>
                  <a:pt x="18973" y="3121"/>
                </a:moveTo>
                <a:lnTo>
                  <a:pt x="18973" y="3653"/>
                </a:lnTo>
                <a:lnTo>
                  <a:pt x="18316" y="3653"/>
                </a:lnTo>
                <a:lnTo>
                  <a:pt x="18316" y="3121"/>
                </a:lnTo>
                <a:close/>
                <a:moveTo>
                  <a:pt x="5421" y="4271"/>
                </a:moveTo>
                <a:lnTo>
                  <a:pt x="5421" y="8089"/>
                </a:lnTo>
                <a:lnTo>
                  <a:pt x="4846" y="8089"/>
                </a:lnTo>
                <a:lnTo>
                  <a:pt x="4846" y="4271"/>
                </a:lnTo>
                <a:close/>
                <a:moveTo>
                  <a:pt x="8132" y="4271"/>
                </a:moveTo>
                <a:lnTo>
                  <a:pt x="8132" y="8089"/>
                </a:lnTo>
                <a:lnTo>
                  <a:pt x="7557" y="8089"/>
                </a:lnTo>
                <a:lnTo>
                  <a:pt x="7557" y="4271"/>
                </a:lnTo>
                <a:close/>
                <a:moveTo>
                  <a:pt x="10885" y="4271"/>
                </a:moveTo>
                <a:lnTo>
                  <a:pt x="10885" y="8089"/>
                </a:lnTo>
                <a:lnTo>
                  <a:pt x="10228" y="8089"/>
                </a:lnTo>
                <a:lnTo>
                  <a:pt x="10228" y="4271"/>
                </a:lnTo>
                <a:close/>
                <a:moveTo>
                  <a:pt x="16223" y="4271"/>
                </a:moveTo>
                <a:lnTo>
                  <a:pt x="16223" y="8089"/>
                </a:lnTo>
                <a:lnTo>
                  <a:pt x="15648" y="8089"/>
                </a:lnTo>
                <a:lnTo>
                  <a:pt x="15648" y="4271"/>
                </a:lnTo>
                <a:close/>
                <a:moveTo>
                  <a:pt x="18973" y="4271"/>
                </a:moveTo>
                <a:lnTo>
                  <a:pt x="18973" y="8089"/>
                </a:lnTo>
                <a:lnTo>
                  <a:pt x="18316" y="8089"/>
                </a:lnTo>
                <a:lnTo>
                  <a:pt x="18316" y="4271"/>
                </a:lnTo>
                <a:close/>
                <a:moveTo>
                  <a:pt x="2754" y="8706"/>
                </a:moveTo>
                <a:lnTo>
                  <a:pt x="2754" y="9238"/>
                </a:lnTo>
                <a:lnTo>
                  <a:pt x="2054" y="9238"/>
                </a:lnTo>
                <a:lnTo>
                  <a:pt x="2054" y="8706"/>
                </a:lnTo>
                <a:close/>
                <a:moveTo>
                  <a:pt x="5421" y="8706"/>
                </a:moveTo>
                <a:lnTo>
                  <a:pt x="5421" y="9238"/>
                </a:lnTo>
                <a:lnTo>
                  <a:pt x="4846" y="9238"/>
                </a:lnTo>
                <a:lnTo>
                  <a:pt x="4846" y="8706"/>
                </a:lnTo>
                <a:close/>
                <a:moveTo>
                  <a:pt x="8132" y="8706"/>
                </a:moveTo>
                <a:lnTo>
                  <a:pt x="8132" y="9238"/>
                </a:lnTo>
                <a:lnTo>
                  <a:pt x="7557" y="9238"/>
                </a:lnTo>
                <a:lnTo>
                  <a:pt x="7557" y="8706"/>
                </a:lnTo>
                <a:close/>
                <a:moveTo>
                  <a:pt x="10885" y="8706"/>
                </a:moveTo>
                <a:lnTo>
                  <a:pt x="10885" y="9238"/>
                </a:lnTo>
                <a:lnTo>
                  <a:pt x="10228" y="9238"/>
                </a:lnTo>
                <a:lnTo>
                  <a:pt x="10228" y="8706"/>
                </a:lnTo>
                <a:close/>
                <a:moveTo>
                  <a:pt x="13552" y="8706"/>
                </a:moveTo>
                <a:lnTo>
                  <a:pt x="13552" y="9238"/>
                </a:lnTo>
                <a:lnTo>
                  <a:pt x="12977" y="9238"/>
                </a:lnTo>
                <a:lnTo>
                  <a:pt x="12977" y="8706"/>
                </a:lnTo>
                <a:close/>
                <a:moveTo>
                  <a:pt x="16223" y="8706"/>
                </a:moveTo>
                <a:lnTo>
                  <a:pt x="16223" y="9238"/>
                </a:lnTo>
                <a:lnTo>
                  <a:pt x="15648" y="9238"/>
                </a:lnTo>
                <a:lnTo>
                  <a:pt x="15648" y="8706"/>
                </a:lnTo>
                <a:close/>
                <a:moveTo>
                  <a:pt x="18973" y="8706"/>
                </a:moveTo>
                <a:lnTo>
                  <a:pt x="18973" y="9238"/>
                </a:lnTo>
                <a:lnTo>
                  <a:pt x="18316" y="9238"/>
                </a:lnTo>
                <a:lnTo>
                  <a:pt x="18316" y="8706"/>
                </a:lnTo>
                <a:close/>
                <a:moveTo>
                  <a:pt x="4041" y="614"/>
                </a:moveTo>
                <a:cubicBezTo>
                  <a:pt x="4146" y="614"/>
                  <a:pt x="4232" y="700"/>
                  <a:pt x="4232" y="805"/>
                </a:cubicBezTo>
                <a:lnTo>
                  <a:pt x="4232" y="10431"/>
                </a:lnTo>
                <a:lnTo>
                  <a:pt x="3368" y="10431"/>
                </a:lnTo>
                <a:lnTo>
                  <a:pt x="3368" y="5730"/>
                </a:lnTo>
                <a:cubicBezTo>
                  <a:pt x="3371" y="5572"/>
                  <a:pt x="3256" y="5437"/>
                  <a:pt x="3098" y="5414"/>
                </a:cubicBezTo>
                <a:cubicBezTo>
                  <a:pt x="3085" y="5413"/>
                  <a:pt x="3072" y="5412"/>
                  <a:pt x="3059" y="5412"/>
                </a:cubicBezTo>
                <a:cubicBezTo>
                  <a:pt x="2892" y="5412"/>
                  <a:pt x="2750" y="5546"/>
                  <a:pt x="2754" y="5720"/>
                </a:cubicBezTo>
                <a:lnTo>
                  <a:pt x="2754" y="8089"/>
                </a:lnTo>
                <a:lnTo>
                  <a:pt x="2054" y="8089"/>
                </a:lnTo>
                <a:lnTo>
                  <a:pt x="2054" y="4271"/>
                </a:lnTo>
                <a:lnTo>
                  <a:pt x="2754" y="4271"/>
                </a:lnTo>
                <a:lnTo>
                  <a:pt x="2754" y="4412"/>
                </a:lnTo>
                <a:cubicBezTo>
                  <a:pt x="2754" y="4412"/>
                  <a:pt x="2905" y="4721"/>
                  <a:pt x="3075" y="4721"/>
                </a:cubicBezTo>
                <a:cubicBezTo>
                  <a:pt x="3077" y="4721"/>
                  <a:pt x="3079" y="4721"/>
                  <a:pt x="3081" y="4721"/>
                </a:cubicBezTo>
                <a:cubicBezTo>
                  <a:pt x="3246" y="4721"/>
                  <a:pt x="3381" y="4578"/>
                  <a:pt x="3368" y="4412"/>
                </a:cubicBezTo>
                <a:lnTo>
                  <a:pt x="3368" y="821"/>
                </a:lnTo>
                <a:lnTo>
                  <a:pt x="3384" y="821"/>
                </a:lnTo>
                <a:cubicBezTo>
                  <a:pt x="3384" y="693"/>
                  <a:pt x="3572" y="614"/>
                  <a:pt x="3572" y="614"/>
                </a:cubicBezTo>
                <a:close/>
                <a:moveTo>
                  <a:pt x="6752" y="614"/>
                </a:moveTo>
                <a:cubicBezTo>
                  <a:pt x="6857" y="614"/>
                  <a:pt x="6942" y="700"/>
                  <a:pt x="6942" y="805"/>
                </a:cubicBezTo>
                <a:lnTo>
                  <a:pt x="6942" y="10431"/>
                </a:lnTo>
                <a:lnTo>
                  <a:pt x="6078" y="10431"/>
                </a:lnTo>
                <a:lnTo>
                  <a:pt x="6078" y="821"/>
                </a:lnTo>
                <a:cubicBezTo>
                  <a:pt x="6078" y="706"/>
                  <a:pt x="6170" y="614"/>
                  <a:pt x="6285" y="614"/>
                </a:cubicBezTo>
                <a:close/>
                <a:moveTo>
                  <a:pt x="9419" y="614"/>
                </a:moveTo>
                <a:cubicBezTo>
                  <a:pt x="9525" y="614"/>
                  <a:pt x="9610" y="700"/>
                  <a:pt x="9610" y="805"/>
                </a:cubicBezTo>
                <a:lnTo>
                  <a:pt x="9610" y="10431"/>
                </a:lnTo>
                <a:lnTo>
                  <a:pt x="8749" y="10431"/>
                </a:lnTo>
                <a:lnTo>
                  <a:pt x="8749" y="805"/>
                </a:lnTo>
                <a:cubicBezTo>
                  <a:pt x="8749" y="700"/>
                  <a:pt x="8831" y="614"/>
                  <a:pt x="8936" y="614"/>
                </a:cubicBezTo>
                <a:close/>
                <a:moveTo>
                  <a:pt x="12173" y="614"/>
                </a:moveTo>
                <a:cubicBezTo>
                  <a:pt x="12278" y="614"/>
                  <a:pt x="12363" y="700"/>
                  <a:pt x="12363" y="805"/>
                </a:cubicBezTo>
                <a:lnTo>
                  <a:pt x="12363" y="10431"/>
                </a:lnTo>
                <a:lnTo>
                  <a:pt x="11499" y="10431"/>
                </a:lnTo>
                <a:lnTo>
                  <a:pt x="11499" y="821"/>
                </a:lnTo>
                <a:cubicBezTo>
                  <a:pt x="11499" y="706"/>
                  <a:pt x="11591" y="614"/>
                  <a:pt x="11706" y="614"/>
                </a:cubicBezTo>
                <a:close/>
                <a:moveTo>
                  <a:pt x="14840" y="614"/>
                </a:moveTo>
                <a:cubicBezTo>
                  <a:pt x="14945" y="614"/>
                  <a:pt x="15031" y="700"/>
                  <a:pt x="15031" y="805"/>
                </a:cubicBezTo>
                <a:lnTo>
                  <a:pt x="15031" y="10431"/>
                </a:lnTo>
                <a:lnTo>
                  <a:pt x="14170" y="10431"/>
                </a:lnTo>
                <a:lnTo>
                  <a:pt x="14170" y="7507"/>
                </a:lnTo>
                <a:cubicBezTo>
                  <a:pt x="14170" y="7349"/>
                  <a:pt x="14055" y="7211"/>
                  <a:pt x="13897" y="7188"/>
                </a:cubicBezTo>
                <a:cubicBezTo>
                  <a:pt x="13884" y="7187"/>
                  <a:pt x="13871" y="7186"/>
                  <a:pt x="13859" y="7186"/>
                </a:cubicBezTo>
                <a:cubicBezTo>
                  <a:pt x="13691" y="7186"/>
                  <a:pt x="13552" y="7323"/>
                  <a:pt x="13552" y="7494"/>
                </a:cubicBezTo>
                <a:lnTo>
                  <a:pt x="13552" y="8089"/>
                </a:lnTo>
                <a:lnTo>
                  <a:pt x="12977" y="8089"/>
                </a:lnTo>
                <a:lnTo>
                  <a:pt x="12977" y="4271"/>
                </a:lnTo>
                <a:lnTo>
                  <a:pt x="13552" y="4271"/>
                </a:lnTo>
                <a:lnTo>
                  <a:pt x="13552" y="6186"/>
                </a:lnTo>
                <a:cubicBezTo>
                  <a:pt x="13552" y="6186"/>
                  <a:pt x="13694" y="6495"/>
                  <a:pt x="13864" y="6495"/>
                </a:cubicBezTo>
                <a:cubicBezTo>
                  <a:pt x="14032" y="6495"/>
                  <a:pt x="14170" y="6357"/>
                  <a:pt x="14170" y="6186"/>
                </a:cubicBezTo>
                <a:lnTo>
                  <a:pt x="14170" y="821"/>
                </a:lnTo>
                <a:lnTo>
                  <a:pt x="14173" y="821"/>
                </a:lnTo>
                <a:cubicBezTo>
                  <a:pt x="14173" y="693"/>
                  <a:pt x="14361" y="614"/>
                  <a:pt x="14361" y="614"/>
                </a:cubicBezTo>
                <a:close/>
                <a:moveTo>
                  <a:pt x="17511" y="614"/>
                </a:moveTo>
                <a:cubicBezTo>
                  <a:pt x="17616" y="614"/>
                  <a:pt x="17702" y="700"/>
                  <a:pt x="17702" y="805"/>
                </a:cubicBezTo>
                <a:lnTo>
                  <a:pt x="17702" y="10431"/>
                </a:lnTo>
                <a:lnTo>
                  <a:pt x="16838" y="10431"/>
                </a:lnTo>
                <a:lnTo>
                  <a:pt x="16838" y="821"/>
                </a:lnTo>
                <a:cubicBezTo>
                  <a:pt x="16838" y="706"/>
                  <a:pt x="16930" y="614"/>
                  <a:pt x="17045" y="614"/>
                </a:cubicBezTo>
                <a:close/>
                <a:moveTo>
                  <a:pt x="20412" y="2382"/>
                </a:moveTo>
                <a:lnTo>
                  <a:pt x="20412" y="17248"/>
                </a:lnTo>
                <a:lnTo>
                  <a:pt x="618" y="17248"/>
                </a:lnTo>
                <a:lnTo>
                  <a:pt x="618" y="2382"/>
                </a:lnTo>
                <a:lnTo>
                  <a:pt x="1439" y="2382"/>
                </a:lnTo>
                <a:lnTo>
                  <a:pt x="1439" y="12037"/>
                </a:lnTo>
                <a:cubicBezTo>
                  <a:pt x="1439" y="12215"/>
                  <a:pt x="1581" y="12359"/>
                  <a:pt x="1761" y="12359"/>
                </a:cubicBezTo>
                <a:lnTo>
                  <a:pt x="6890" y="12359"/>
                </a:lnTo>
                <a:cubicBezTo>
                  <a:pt x="6959" y="12359"/>
                  <a:pt x="7024" y="12327"/>
                  <a:pt x="7067" y="12271"/>
                </a:cubicBezTo>
                <a:cubicBezTo>
                  <a:pt x="7251" y="12018"/>
                  <a:pt x="7077" y="11745"/>
                  <a:pt x="6834" y="11745"/>
                </a:cubicBezTo>
                <a:lnTo>
                  <a:pt x="2054" y="11745"/>
                </a:lnTo>
                <a:lnTo>
                  <a:pt x="2054" y="9856"/>
                </a:lnTo>
                <a:lnTo>
                  <a:pt x="2754" y="9856"/>
                </a:lnTo>
                <a:lnTo>
                  <a:pt x="2754" y="10595"/>
                </a:lnTo>
                <a:cubicBezTo>
                  <a:pt x="2754" y="10842"/>
                  <a:pt x="2954" y="11045"/>
                  <a:pt x="3204" y="11045"/>
                </a:cubicBezTo>
                <a:lnTo>
                  <a:pt x="4396" y="11045"/>
                </a:lnTo>
                <a:cubicBezTo>
                  <a:pt x="4643" y="11045"/>
                  <a:pt x="4846" y="10842"/>
                  <a:pt x="4846" y="10595"/>
                </a:cubicBezTo>
                <a:lnTo>
                  <a:pt x="4846" y="9856"/>
                </a:lnTo>
                <a:lnTo>
                  <a:pt x="5421" y="9856"/>
                </a:lnTo>
                <a:lnTo>
                  <a:pt x="5421" y="10595"/>
                </a:lnTo>
                <a:cubicBezTo>
                  <a:pt x="5421" y="10842"/>
                  <a:pt x="5625" y="11045"/>
                  <a:pt x="5875" y="11045"/>
                </a:cubicBezTo>
                <a:lnTo>
                  <a:pt x="7107" y="11045"/>
                </a:lnTo>
                <a:cubicBezTo>
                  <a:pt x="7353" y="11045"/>
                  <a:pt x="7557" y="10842"/>
                  <a:pt x="7557" y="10595"/>
                </a:cubicBezTo>
                <a:lnTo>
                  <a:pt x="7557" y="9856"/>
                </a:lnTo>
                <a:lnTo>
                  <a:pt x="8132" y="9856"/>
                </a:lnTo>
                <a:lnTo>
                  <a:pt x="8132" y="10595"/>
                </a:lnTo>
                <a:cubicBezTo>
                  <a:pt x="8132" y="10842"/>
                  <a:pt x="8335" y="11045"/>
                  <a:pt x="8585" y="11045"/>
                </a:cubicBezTo>
                <a:lnTo>
                  <a:pt x="9774" y="11045"/>
                </a:lnTo>
                <a:cubicBezTo>
                  <a:pt x="10024" y="11045"/>
                  <a:pt x="10228" y="10842"/>
                  <a:pt x="10228" y="10595"/>
                </a:cubicBezTo>
                <a:lnTo>
                  <a:pt x="10228" y="9856"/>
                </a:lnTo>
                <a:lnTo>
                  <a:pt x="10885" y="9856"/>
                </a:lnTo>
                <a:lnTo>
                  <a:pt x="10885" y="10595"/>
                </a:lnTo>
                <a:cubicBezTo>
                  <a:pt x="10885" y="10842"/>
                  <a:pt x="11085" y="11045"/>
                  <a:pt x="11335" y="11045"/>
                </a:cubicBezTo>
                <a:lnTo>
                  <a:pt x="12527" y="11045"/>
                </a:lnTo>
                <a:cubicBezTo>
                  <a:pt x="12774" y="11045"/>
                  <a:pt x="12977" y="10842"/>
                  <a:pt x="12977" y="10595"/>
                </a:cubicBezTo>
                <a:lnTo>
                  <a:pt x="12977" y="9856"/>
                </a:lnTo>
                <a:lnTo>
                  <a:pt x="13552" y="9856"/>
                </a:lnTo>
                <a:lnTo>
                  <a:pt x="13552" y="10595"/>
                </a:lnTo>
                <a:cubicBezTo>
                  <a:pt x="13552" y="10842"/>
                  <a:pt x="13756" y="11045"/>
                  <a:pt x="14006" y="11045"/>
                </a:cubicBezTo>
                <a:lnTo>
                  <a:pt x="15195" y="11045"/>
                </a:lnTo>
                <a:cubicBezTo>
                  <a:pt x="15445" y="11045"/>
                  <a:pt x="15648" y="10842"/>
                  <a:pt x="15648" y="10595"/>
                </a:cubicBezTo>
                <a:lnTo>
                  <a:pt x="15648" y="9856"/>
                </a:lnTo>
                <a:lnTo>
                  <a:pt x="16223" y="9856"/>
                </a:lnTo>
                <a:lnTo>
                  <a:pt x="16223" y="10595"/>
                </a:lnTo>
                <a:cubicBezTo>
                  <a:pt x="16223" y="10842"/>
                  <a:pt x="16424" y="11045"/>
                  <a:pt x="16673" y="11045"/>
                </a:cubicBezTo>
                <a:lnTo>
                  <a:pt x="17866" y="11045"/>
                </a:lnTo>
                <a:cubicBezTo>
                  <a:pt x="18112" y="11045"/>
                  <a:pt x="18316" y="10842"/>
                  <a:pt x="18316" y="10595"/>
                </a:cubicBezTo>
                <a:lnTo>
                  <a:pt x="18316" y="9856"/>
                </a:lnTo>
                <a:lnTo>
                  <a:pt x="18973" y="9856"/>
                </a:lnTo>
                <a:lnTo>
                  <a:pt x="18973" y="11745"/>
                </a:lnTo>
                <a:lnTo>
                  <a:pt x="8168" y="11745"/>
                </a:lnTo>
                <a:cubicBezTo>
                  <a:pt x="8166" y="11745"/>
                  <a:pt x="8163" y="11745"/>
                  <a:pt x="8161" y="11745"/>
                </a:cubicBezTo>
                <a:cubicBezTo>
                  <a:pt x="8006" y="11745"/>
                  <a:pt x="7872" y="11859"/>
                  <a:pt x="7849" y="12014"/>
                </a:cubicBezTo>
                <a:cubicBezTo>
                  <a:pt x="7826" y="12198"/>
                  <a:pt x="7971" y="12359"/>
                  <a:pt x="8155" y="12359"/>
                </a:cubicBezTo>
                <a:lnTo>
                  <a:pt x="19111" y="12359"/>
                </a:lnTo>
                <a:cubicBezTo>
                  <a:pt x="19374" y="12359"/>
                  <a:pt x="19591" y="12146"/>
                  <a:pt x="19591" y="11880"/>
                </a:cubicBezTo>
                <a:lnTo>
                  <a:pt x="19591" y="2382"/>
                </a:lnTo>
                <a:close/>
                <a:moveTo>
                  <a:pt x="3558" y="0"/>
                </a:moveTo>
                <a:cubicBezTo>
                  <a:pt x="3112" y="0"/>
                  <a:pt x="2754" y="358"/>
                  <a:pt x="2754" y="805"/>
                </a:cubicBezTo>
                <a:lnTo>
                  <a:pt x="2754" y="2504"/>
                </a:lnTo>
                <a:lnTo>
                  <a:pt x="2054" y="2504"/>
                </a:lnTo>
                <a:lnTo>
                  <a:pt x="2054" y="2218"/>
                </a:lnTo>
                <a:cubicBezTo>
                  <a:pt x="2054" y="1968"/>
                  <a:pt x="1850" y="1764"/>
                  <a:pt x="1604" y="1764"/>
                </a:cubicBezTo>
                <a:lnTo>
                  <a:pt x="454" y="1764"/>
                </a:lnTo>
                <a:cubicBezTo>
                  <a:pt x="204" y="1764"/>
                  <a:pt x="0" y="1968"/>
                  <a:pt x="0" y="2218"/>
                </a:cubicBezTo>
                <a:lnTo>
                  <a:pt x="0" y="17554"/>
                </a:lnTo>
                <a:cubicBezTo>
                  <a:pt x="0" y="17724"/>
                  <a:pt x="138" y="17862"/>
                  <a:pt x="309" y="17862"/>
                </a:cubicBezTo>
                <a:lnTo>
                  <a:pt x="20718" y="17862"/>
                </a:lnTo>
                <a:cubicBezTo>
                  <a:pt x="20888" y="17862"/>
                  <a:pt x="21026" y="17724"/>
                  <a:pt x="21026" y="17554"/>
                </a:cubicBezTo>
                <a:lnTo>
                  <a:pt x="21026" y="2218"/>
                </a:lnTo>
                <a:cubicBezTo>
                  <a:pt x="21026" y="1968"/>
                  <a:pt x="20826" y="1764"/>
                  <a:pt x="20576" y="1764"/>
                </a:cubicBezTo>
                <a:lnTo>
                  <a:pt x="19426" y="1764"/>
                </a:lnTo>
                <a:cubicBezTo>
                  <a:pt x="19177" y="1764"/>
                  <a:pt x="18973" y="1968"/>
                  <a:pt x="18973" y="2218"/>
                </a:cubicBezTo>
                <a:lnTo>
                  <a:pt x="18973" y="2504"/>
                </a:lnTo>
                <a:lnTo>
                  <a:pt x="18316" y="2504"/>
                </a:lnTo>
                <a:lnTo>
                  <a:pt x="18316" y="805"/>
                </a:lnTo>
                <a:cubicBezTo>
                  <a:pt x="18316" y="358"/>
                  <a:pt x="17955" y="0"/>
                  <a:pt x="17511" y="0"/>
                </a:cubicBezTo>
                <a:lnTo>
                  <a:pt x="17028" y="0"/>
                </a:lnTo>
                <a:cubicBezTo>
                  <a:pt x="16581" y="0"/>
                  <a:pt x="16223" y="358"/>
                  <a:pt x="16223" y="805"/>
                </a:cubicBezTo>
                <a:lnTo>
                  <a:pt x="16223" y="2504"/>
                </a:lnTo>
                <a:lnTo>
                  <a:pt x="15648" y="2504"/>
                </a:lnTo>
                <a:lnTo>
                  <a:pt x="15648" y="805"/>
                </a:lnTo>
                <a:cubicBezTo>
                  <a:pt x="15648" y="358"/>
                  <a:pt x="15287" y="0"/>
                  <a:pt x="14840" y="0"/>
                </a:cubicBezTo>
                <a:lnTo>
                  <a:pt x="14357" y="0"/>
                </a:lnTo>
                <a:cubicBezTo>
                  <a:pt x="13914" y="0"/>
                  <a:pt x="13552" y="358"/>
                  <a:pt x="13552" y="805"/>
                </a:cubicBezTo>
                <a:lnTo>
                  <a:pt x="13552" y="2504"/>
                </a:lnTo>
                <a:lnTo>
                  <a:pt x="12977" y="2504"/>
                </a:lnTo>
                <a:lnTo>
                  <a:pt x="12977" y="805"/>
                </a:lnTo>
                <a:cubicBezTo>
                  <a:pt x="12977" y="358"/>
                  <a:pt x="12616" y="0"/>
                  <a:pt x="12173" y="0"/>
                </a:cubicBezTo>
                <a:lnTo>
                  <a:pt x="11690" y="0"/>
                </a:lnTo>
                <a:cubicBezTo>
                  <a:pt x="11243" y="0"/>
                  <a:pt x="10885" y="358"/>
                  <a:pt x="10885" y="805"/>
                </a:cubicBezTo>
                <a:lnTo>
                  <a:pt x="10885" y="2504"/>
                </a:lnTo>
                <a:lnTo>
                  <a:pt x="10228" y="2504"/>
                </a:lnTo>
                <a:lnTo>
                  <a:pt x="10228" y="805"/>
                </a:lnTo>
                <a:cubicBezTo>
                  <a:pt x="10228" y="358"/>
                  <a:pt x="9866" y="0"/>
                  <a:pt x="9419" y="0"/>
                </a:cubicBezTo>
                <a:lnTo>
                  <a:pt x="8936" y="0"/>
                </a:lnTo>
                <a:cubicBezTo>
                  <a:pt x="8493" y="0"/>
                  <a:pt x="8132" y="358"/>
                  <a:pt x="8132" y="805"/>
                </a:cubicBezTo>
                <a:lnTo>
                  <a:pt x="8132" y="2504"/>
                </a:lnTo>
                <a:lnTo>
                  <a:pt x="7557" y="2504"/>
                </a:lnTo>
                <a:lnTo>
                  <a:pt x="7557" y="805"/>
                </a:lnTo>
                <a:cubicBezTo>
                  <a:pt x="7557" y="358"/>
                  <a:pt x="7195" y="0"/>
                  <a:pt x="6752" y="0"/>
                </a:cubicBezTo>
                <a:lnTo>
                  <a:pt x="6269" y="0"/>
                </a:lnTo>
                <a:cubicBezTo>
                  <a:pt x="5822" y="0"/>
                  <a:pt x="5464" y="358"/>
                  <a:pt x="5464" y="805"/>
                </a:cubicBezTo>
                <a:lnTo>
                  <a:pt x="5464" y="2504"/>
                </a:lnTo>
                <a:lnTo>
                  <a:pt x="4846" y="2504"/>
                </a:lnTo>
                <a:lnTo>
                  <a:pt x="4846" y="805"/>
                </a:lnTo>
                <a:cubicBezTo>
                  <a:pt x="4846" y="358"/>
                  <a:pt x="4485" y="0"/>
                  <a:pt x="40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3" name="Google Shape;2273;p109"/>
          <p:cNvGrpSpPr/>
          <p:nvPr/>
        </p:nvGrpSpPr>
        <p:grpSpPr>
          <a:xfrm>
            <a:off x="6505813" y="2653531"/>
            <a:ext cx="416466" cy="345599"/>
            <a:chOff x="3461710" y="3761320"/>
            <a:chExt cx="439727" cy="364902"/>
          </a:xfrm>
        </p:grpSpPr>
        <p:sp>
          <p:nvSpPr>
            <p:cNvPr id="2274" name="Google Shape;2274;p109"/>
            <p:cNvSpPr/>
            <p:nvPr/>
          </p:nvSpPr>
          <p:spPr>
            <a:xfrm>
              <a:off x="3461710" y="3761320"/>
              <a:ext cx="439727" cy="364902"/>
            </a:xfrm>
            <a:custGeom>
              <a:rect b="b" l="l" r="r" t="t"/>
              <a:pathLst>
                <a:path extrusionOk="0" h="17449" w="21027">
                  <a:moveTo>
                    <a:pt x="2849" y="5743"/>
                  </a:moveTo>
                  <a:cubicBezTo>
                    <a:pt x="2931" y="5743"/>
                    <a:pt x="3000" y="5809"/>
                    <a:pt x="3000" y="5895"/>
                  </a:cubicBezTo>
                  <a:lnTo>
                    <a:pt x="3000" y="6772"/>
                  </a:lnTo>
                  <a:lnTo>
                    <a:pt x="1644" y="6772"/>
                  </a:lnTo>
                  <a:lnTo>
                    <a:pt x="1644" y="5895"/>
                  </a:lnTo>
                  <a:cubicBezTo>
                    <a:pt x="1644" y="5809"/>
                    <a:pt x="1709" y="5743"/>
                    <a:pt x="1795" y="5743"/>
                  </a:cubicBezTo>
                  <a:close/>
                  <a:moveTo>
                    <a:pt x="1644" y="13904"/>
                  </a:moveTo>
                  <a:cubicBezTo>
                    <a:pt x="2015" y="14509"/>
                    <a:pt x="2472" y="15061"/>
                    <a:pt x="3000" y="15537"/>
                  </a:cubicBezTo>
                  <a:lnTo>
                    <a:pt x="3000" y="16831"/>
                  </a:lnTo>
                  <a:lnTo>
                    <a:pt x="1644" y="16831"/>
                  </a:lnTo>
                  <a:lnTo>
                    <a:pt x="1644" y="13904"/>
                  </a:lnTo>
                  <a:close/>
                  <a:moveTo>
                    <a:pt x="3615" y="16036"/>
                  </a:moveTo>
                  <a:cubicBezTo>
                    <a:pt x="4045" y="16352"/>
                    <a:pt x="4508" y="16618"/>
                    <a:pt x="4998" y="16831"/>
                  </a:cubicBezTo>
                  <a:lnTo>
                    <a:pt x="3615" y="16831"/>
                  </a:lnTo>
                  <a:lnTo>
                    <a:pt x="3615" y="16036"/>
                  </a:lnTo>
                  <a:close/>
                  <a:moveTo>
                    <a:pt x="3673" y="0"/>
                  </a:moveTo>
                  <a:cubicBezTo>
                    <a:pt x="3659" y="0"/>
                    <a:pt x="3645" y="0"/>
                    <a:pt x="3631" y="1"/>
                  </a:cubicBezTo>
                  <a:cubicBezTo>
                    <a:pt x="2399" y="24"/>
                    <a:pt x="1397" y="1062"/>
                    <a:pt x="1397" y="2314"/>
                  </a:cubicBezTo>
                  <a:lnTo>
                    <a:pt x="1397" y="2662"/>
                  </a:lnTo>
                  <a:cubicBezTo>
                    <a:pt x="1394" y="2819"/>
                    <a:pt x="1509" y="2957"/>
                    <a:pt x="1667" y="2980"/>
                  </a:cubicBezTo>
                  <a:cubicBezTo>
                    <a:pt x="1680" y="2982"/>
                    <a:pt x="1692" y="2983"/>
                    <a:pt x="1705" y="2983"/>
                  </a:cubicBezTo>
                  <a:cubicBezTo>
                    <a:pt x="1873" y="2983"/>
                    <a:pt x="2015" y="2846"/>
                    <a:pt x="2015" y="2675"/>
                  </a:cubicBezTo>
                  <a:lnTo>
                    <a:pt x="2015" y="2317"/>
                  </a:lnTo>
                  <a:cubicBezTo>
                    <a:pt x="2015" y="1397"/>
                    <a:pt x="2744" y="635"/>
                    <a:pt x="3644" y="618"/>
                  </a:cubicBezTo>
                  <a:lnTo>
                    <a:pt x="3677" y="618"/>
                  </a:lnTo>
                  <a:cubicBezTo>
                    <a:pt x="4594" y="618"/>
                    <a:pt x="5340" y="1364"/>
                    <a:pt x="5340" y="2281"/>
                  </a:cubicBezTo>
                  <a:lnTo>
                    <a:pt x="5340" y="3772"/>
                  </a:lnTo>
                  <a:lnTo>
                    <a:pt x="4725" y="3772"/>
                  </a:lnTo>
                  <a:lnTo>
                    <a:pt x="4725" y="2314"/>
                  </a:lnTo>
                  <a:cubicBezTo>
                    <a:pt x="4730" y="1677"/>
                    <a:pt x="4211" y="1252"/>
                    <a:pt x="3669" y="1252"/>
                  </a:cubicBezTo>
                  <a:cubicBezTo>
                    <a:pt x="3418" y="1252"/>
                    <a:pt x="3163" y="1343"/>
                    <a:pt x="2951" y="1545"/>
                  </a:cubicBezTo>
                  <a:cubicBezTo>
                    <a:pt x="2744" y="1739"/>
                    <a:pt x="2629" y="2011"/>
                    <a:pt x="2629" y="2294"/>
                  </a:cubicBezTo>
                  <a:lnTo>
                    <a:pt x="2629" y="5086"/>
                  </a:lnTo>
                  <a:lnTo>
                    <a:pt x="2015" y="5086"/>
                  </a:lnTo>
                  <a:lnTo>
                    <a:pt x="2015" y="3976"/>
                  </a:lnTo>
                  <a:cubicBezTo>
                    <a:pt x="2015" y="3815"/>
                    <a:pt x="1900" y="3680"/>
                    <a:pt x="1745" y="3657"/>
                  </a:cubicBezTo>
                  <a:cubicBezTo>
                    <a:pt x="1732" y="3656"/>
                    <a:pt x="1719" y="3655"/>
                    <a:pt x="1706" y="3655"/>
                  </a:cubicBezTo>
                  <a:cubicBezTo>
                    <a:pt x="1536" y="3655"/>
                    <a:pt x="1397" y="3792"/>
                    <a:pt x="1397" y="3963"/>
                  </a:cubicBezTo>
                  <a:lnTo>
                    <a:pt x="1397" y="5205"/>
                  </a:lnTo>
                  <a:cubicBezTo>
                    <a:pt x="1164" y="5349"/>
                    <a:pt x="1026" y="5602"/>
                    <a:pt x="1029" y="5875"/>
                  </a:cubicBezTo>
                  <a:lnTo>
                    <a:pt x="1029" y="6772"/>
                  </a:lnTo>
                  <a:lnTo>
                    <a:pt x="865" y="6772"/>
                  </a:lnTo>
                  <a:cubicBezTo>
                    <a:pt x="389" y="6772"/>
                    <a:pt x="1" y="7156"/>
                    <a:pt x="1" y="7632"/>
                  </a:cubicBezTo>
                  <a:lnTo>
                    <a:pt x="1" y="7922"/>
                  </a:lnTo>
                  <a:cubicBezTo>
                    <a:pt x="1" y="8283"/>
                    <a:pt x="231" y="8608"/>
                    <a:pt x="576" y="8730"/>
                  </a:cubicBezTo>
                  <a:lnTo>
                    <a:pt x="576" y="10077"/>
                  </a:lnTo>
                  <a:cubicBezTo>
                    <a:pt x="576" y="10077"/>
                    <a:pt x="720" y="11838"/>
                    <a:pt x="1029" y="12636"/>
                  </a:cubicBezTo>
                  <a:lnTo>
                    <a:pt x="1029" y="16831"/>
                  </a:lnTo>
                  <a:lnTo>
                    <a:pt x="783" y="16831"/>
                  </a:lnTo>
                  <a:cubicBezTo>
                    <a:pt x="612" y="16835"/>
                    <a:pt x="474" y="16973"/>
                    <a:pt x="474" y="17143"/>
                  </a:cubicBezTo>
                  <a:cubicBezTo>
                    <a:pt x="471" y="17311"/>
                    <a:pt x="612" y="17449"/>
                    <a:pt x="783" y="17449"/>
                  </a:cubicBezTo>
                  <a:lnTo>
                    <a:pt x="19276" y="17449"/>
                  </a:lnTo>
                  <a:cubicBezTo>
                    <a:pt x="19447" y="17449"/>
                    <a:pt x="19585" y="17311"/>
                    <a:pt x="19585" y="17143"/>
                  </a:cubicBezTo>
                  <a:cubicBezTo>
                    <a:pt x="19585" y="16973"/>
                    <a:pt x="19276" y="16831"/>
                    <a:pt x="19276" y="16831"/>
                  </a:cubicBezTo>
                  <a:lnTo>
                    <a:pt x="16023" y="16831"/>
                  </a:lnTo>
                  <a:cubicBezTo>
                    <a:pt x="18652" y="15691"/>
                    <a:pt x="20495" y="13093"/>
                    <a:pt x="20495" y="10073"/>
                  </a:cubicBezTo>
                  <a:lnTo>
                    <a:pt x="20495" y="8717"/>
                  </a:lnTo>
                  <a:cubicBezTo>
                    <a:pt x="20817" y="8582"/>
                    <a:pt x="21027" y="8270"/>
                    <a:pt x="21027" y="7922"/>
                  </a:cubicBezTo>
                  <a:lnTo>
                    <a:pt x="21027" y="7632"/>
                  </a:lnTo>
                  <a:cubicBezTo>
                    <a:pt x="21024" y="7158"/>
                    <a:pt x="20636" y="6772"/>
                    <a:pt x="20162" y="6772"/>
                  </a:cubicBezTo>
                  <a:cubicBezTo>
                    <a:pt x="20160" y="6772"/>
                    <a:pt x="20158" y="6772"/>
                    <a:pt x="20156" y="6772"/>
                  </a:cubicBezTo>
                  <a:lnTo>
                    <a:pt x="12613" y="6772"/>
                  </a:lnTo>
                  <a:cubicBezTo>
                    <a:pt x="12611" y="6772"/>
                    <a:pt x="12609" y="6772"/>
                    <a:pt x="12607" y="6772"/>
                  </a:cubicBezTo>
                  <a:cubicBezTo>
                    <a:pt x="12452" y="6772"/>
                    <a:pt x="12317" y="6886"/>
                    <a:pt x="12295" y="7041"/>
                  </a:cubicBezTo>
                  <a:cubicBezTo>
                    <a:pt x="12272" y="7225"/>
                    <a:pt x="12416" y="7386"/>
                    <a:pt x="12600" y="7386"/>
                  </a:cubicBezTo>
                  <a:lnTo>
                    <a:pt x="20166" y="7386"/>
                  </a:lnTo>
                  <a:cubicBezTo>
                    <a:pt x="20301" y="7386"/>
                    <a:pt x="20413" y="7498"/>
                    <a:pt x="20413" y="7632"/>
                  </a:cubicBezTo>
                  <a:lnTo>
                    <a:pt x="20413" y="7922"/>
                  </a:lnTo>
                  <a:cubicBezTo>
                    <a:pt x="20413" y="8056"/>
                    <a:pt x="20301" y="8168"/>
                    <a:pt x="20166" y="8168"/>
                  </a:cubicBezTo>
                  <a:lnTo>
                    <a:pt x="18497" y="8168"/>
                  </a:lnTo>
                  <a:cubicBezTo>
                    <a:pt x="18495" y="8168"/>
                    <a:pt x="18493" y="8168"/>
                    <a:pt x="18491" y="8168"/>
                  </a:cubicBezTo>
                  <a:cubicBezTo>
                    <a:pt x="18336" y="8168"/>
                    <a:pt x="18205" y="8282"/>
                    <a:pt x="18182" y="8437"/>
                  </a:cubicBezTo>
                  <a:cubicBezTo>
                    <a:pt x="18159" y="8621"/>
                    <a:pt x="18300" y="8782"/>
                    <a:pt x="18487" y="8782"/>
                  </a:cubicBezTo>
                  <a:lnTo>
                    <a:pt x="19877" y="8782"/>
                  </a:lnTo>
                  <a:lnTo>
                    <a:pt x="19877" y="10073"/>
                  </a:lnTo>
                  <a:cubicBezTo>
                    <a:pt x="19877" y="13806"/>
                    <a:pt x="16851" y="16831"/>
                    <a:pt x="13119" y="16831"/>
                  </a:cubicBezTo>
                  <a:lnTo>
                    <a:pt x="7948" y="16831"/>
                  </a:lnTo>
                  <a:cubicBezTo>
                    <a:pt x="4216" y="16831"/>
                    <a:pt x="1194" y="13806"/>
                    <a:pt x="1194" y="10073"/>
                  </a:cubicBezTo>
                  <a:lnTo>
                    <a:pt x="1194" y="8782"/>
                  </a:lnTo>
                  <a:lnTo>
                    <a:pt x="5034" y="8782"/>
                  </a:lnTo>
                  <a:cubicBezTo>
                    <a:pt x="5036" y="8782"/>
                    <a:pt x="5038" y="8782"/>
                    <a:pt x="5041" y="8782"/>
                  </a:cubicBezTo>
                  <a:cubicBezTo>
                    <a:pt x="5196" y="8782"/>
                    <a:pt x="5330" y="8668"/>
                    <a:pt x="5353" y="8513"/>
                  </a:cubicBezTo>
                  <a:cubicBezTo>
                    <a:pt x="5376" y="8329"/>
                    <a:pt x="5231" y="8168"/>
                    <a:pt x="5047" y="8168"/>
                  </a:cubicBezTo>
                  <a:lnTo>
                    <a:pt x="865" y="8168"/>
                  </a:lnTo>
                  <a:cubicBezTo>
                    <a:pt x="727" y="8168"/>
                    <a:pt x="619" y="8056"/>
                    <a:pt x="619" y="7922"/>
                  </a:cubicBezTo>
                  <a:lnTo>
                    <a:pt x="619" y="7632"/>
                  </a:lnTo>
                  <a:cubicBezTo>
                    <a:pt x="619" y="7498"/>
                    <a:pt x="727" y="7386"/>
                    <a:pt x="865" y="7386"/>
                  </a:cubicBezTo>
                  <a:lnTo>
                    <a:pt x="4932" y="7386"/>
                  </a:lnTo>
                  <a:cubicBezTo>
                    <a:pt x="4934" y="7386"/>
                    <a:pt x="4936" y="7386"/>
                    <a:pt x="4938" y="7386"/>
                  </a:cubicBezTo>
                  <a:cubicBezTo>
                    <a:pt x="5107" y="7386"/>
                    <a:pt x="5244" y="7256"/>
                    <a:pt x="5254" y="7087"/>
                  </a:cubicBezTo>
                  <a:cubicBezTo>
                    <a:pt x="5264" y="6916"/>
                    <a:pt x="5129" y="6775"/>
                    <a:pt x="4959" y="6772"/>
                  </a:cubicBezTo>
                  <a:lnTo>
                    <a:pt x="3575" y="6772"/>
                  </a:lnTo>
                  <a:lnTo>
                    <a:pt x="3575" y="5875"/>
                  </a:lnTo>
                  <a:cubicBezTo>
                    <a:pt x="3575" y="5622"/>
                    <a:pt x="3454" y="5382"/>
                    <a:pt x="3247" y="5237"/>
                  </a:cubicBezTo>
                  <a:lnTo>
                    <a:pt x="3247" y="2281"/>
                  </a:lnTo>
                  <a:cubicBezTo>
                    <a:pt x="3247" y="2040"/>
                    <a:pt x="3438" y="1850"/>
                    <a:pt x="3676" y="1850"/>
                  </a:cubicBezTo>
                  <a:cubicBezTo>
                    <a:pt x="3682" y="1850"/>
                    <a:pt x="3688" y="1850"/>
                    <a:pt x="3694" y="1850"/>
                  </a:cubicBezTo>
                  <a:cubicBezTo>
                    <a:pt x="3930" y="1863"/>
                    <a:pt x="4111" y="2061"/>
                    <a:pt x="4108" y="2297"/>
                  </a:cubicBezTo>
                  <a:lnTo>
                    <a:pt x="4108" y="3897"/>
                  </a:lnTo>
                  <a:cubicBezTo>
                    <a:pt x="4108" y="4166"/>
                    <a:pt x="4328" y="4390"/>
                    <a:pt x="4600" y="4390"/>
                  </a:cubicBezTo>
                  <a:lnTo>
                    <a:pt x="5464" y="4390"/>
                  </a:lnTo>
                  <a:cubicBezTo>
                    <a:pt x="5734" y="4390"/>
                    <a:pt x="5957" y="4166"/>
                    <a:pt x="5957" y="3897"/>
                  </a:cubicBezTo>
                  <a:lnTo>
                    <a:pt x="5957" y="2281"/>
                  </a:lnTo>
                  <a:cubicBezTo>
                    <a:pt x="5954" y="1020"/>
                    <a:pt x="4932" y="0"/>
                    <a:pt x="36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09"/>
            <p:cNvSpPr/>
            <p:nvPr/>
          </p:nvSpPr>
          <p:spPr>
            <a:xfrm>
              <a:off x="3718201" y="3932112"/>
              <a:ext cx="109121" cy="12882"/>
            </a:xfrm>
            <a:custGeom>
              <a:rect b="b" l="l" r="r" t="t"/>
              <a:pathLst>
                <a:path extrusionOk="0" h="616" w="5218">
                  <a:moveTo>
                    <a:pt x="335" y="1"/>
                  </a:moveTo>
                  <a:cubicBezTo>
                    <a:pt x="177" y="1"/>
                    <a:pt x="46" y="115"/>
                    <a:pt x="23" y="270"/>
                  </a:cubicBezTo>
                  <a:cubicBezTo>
                    <a:pt x="0" y="454"/>
                    <a:pt x="145" y="615"/>
                    <a:pt x="329" y="615"/>
                  </a:cubicBezTo>
                  <a:lnTo>
                    <a:pt x="4892" y="615"/>
                  </a:lnTo>
                  <a:cubicBezTo>
                    <a:pt x="5076" y="615"/>
                    <a:pt x="5217" y="454"/>
                    <a:pt x="5197" y="270"/>
                  </a:cubicBezTo>
                  <a:cubicBezTo>
                    <a:pt x="5172" y="115"/>
                    <a:pt x="5040" y="1"/>
                    <a:pt x="4885" y="1"/>
                  </a:cubicBezTo>
                  <a:cubicBezTo>
                    <a:pt x="4883" y="1"/>
                    <a:pt x="4881" y="1"/>
                    <a:pt x="4879" y="1"/>
                  </a:cubicBezTo>
                  <a:lnTo>
                    <a:pt x="342" y="1"/>
                  </a:lnTo>
                  <a:cubicBezTo>
                    <a:pt x="339" y="1"/>
                    <a:pt x="337" y="1"/>
                    <a:pt x="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09"/>
            <p:cNvSpPr/>
            <p:nvPr/>
          </p:nvSpPr>
          <p:spPr>
            <a:xfrm>
              <a:off x="3586202" y="3895160"/>
              <a:ext cx="119431" cy="195825"/>
            </a:xfrm>
            <a:custGeom>
              <a:rect b="b" l="l" r="r" t="t"/>
              <a:pathLst>
                <a:path extrusionOk="0" h="9364" w="5711">
                  <a:moveTo>
                    <a:pt x="5096" y="6696"/>
                  </a:moveTo>
                  <a:lnTo>
                    <a:pt x="5096" y="7271"/>
                  </a:lnTo>
                  <a:lnTo>
                    <a:pt x="619" y="7271"/>
                  </a:lnTo>
                  <a:lnTo>
                    <a:pt x="619" y="6696"/>
                  </a:lnTo>
                  <a:close/>
                  <a:moveTo>
                    <a:pt x="5096" y="7885"/>
                  </a:moveTo>
                  <a:lnTo>
                    <a:pt x="5096" y="8749"/>
                  </a:lnTo>
                  <a:lnTo>
                    <a:pt x="619" y="8749"/>
                  </a:lnTo>
                  <a:lnTo>
                    <a:pt x="619" y="7885"/>
                  </a:lnTo>
                  <a:close/>
                  <a:moveTo>
                    <a:pt x="868" y="0"/>
                  </a:moveTo>
                  <a:cubicBezTo>
                    <a:pt x="389" y="0"/>
                    <a:pt x="1" y="388"/>
                    <a:pt x="1" y="865"/>
                  </a:cubicBezTo>
                  <a:lnTo>
                    <a:pt x="4" y="8923"/>
                  </a:lnTo>
                  <a:cubicBezTo>
                    <a:pt x="4" y="9167"/>
                    <a:pt x="201" y="9364"/>
                    <a:pt x="444" y="9364"/>
                  </a:cubicBezTo>
                  <a:lnTo>
                    <a:pt x="5389" y="9364"/>
                  </a:lnTo>
                  <a:cubicBezTo>
                    <a:pt x="5566" y="9364"/>
                    <a:pt x="5711" y="9219"/>
                    <a:pt x="5711" y="9042"/>
                  </a:cubicBezTo>
                  <a:lnTo>
                    <a:pt x="5711" y="4836"/>
                  </a:lnTo>
                  <a:cubicBezTo>
                    <a:pt x="5711" y="4761"/>
                    <a:pt x="5675" y="4689"/>
                    <a:pt x="5612" y="4646"/>
                  </a:cubicBezTo>
                  <a:cubicBezTo>
                    <a:pt x="5542" y="4596"/>
                    <a:pt x="5469" y="4574"/>
                    <a:pt x="5402" y="4574"/>
                  </a:cubicBezTo>
                  <a:cubicBezTo>
                    <a:pt x="5232" y="4574"/>
                    <a:pt x="5093" y="4713"/>
                    <a:pt x="5093" y="4882"/>
                  </a:cubicBezTo>
                  <a:lnTo>
                    <a:pt x="5093" y="6078"/>
                  </a:lnTo>
                  <a:lnTo>
                    <a:pt x="619" y="6078"/>
                  </a:lnTo>
                  <a:lnTo>
                    <a:pt x="619" y="865"/>
                  </a:lnTo>
                  <a:cubicBezTo>
                    <a:pt x="619" y="727"/>
                    <a:pt x="730" y="618"/>
                    <a:pt x="868" y="618"/>
                  </a:cubicBezTo>
                  <a:lnTo>
                    <a:pt x="4847" y="618"/>
                  </a:lnTo>
                  <a:cubicBezTo>
                    <a:pt x="4985" y="618"/>
                    <a:pt x="5096" y="727"/>
                    <a:pt x="5096" y="865"/>
                  </a:cubicBezTo>
                  <a:lnTo>
                    <a:pt x="5096" y="3552"/>
                  </a:lnTo>
                  <a:cubicBezTo>
                    <a:pt x="5093" y="3710"/>
                    <a:pt x="5208" y="3844"/>
                    <a:pt x="5366" y="3871"/>
                  </a:cubicBezTo>
                  <a:cubicBezTo>
                    <a:pt x="5379" y="3872"/>
                    <a:pt x="5392" y="3873"/>
                    <a:pt x="5404" y="3873"/>
                  </a:cubicBezTo>
                  <a:cubicBezTo>
                    <a:pt x="5572" y="3873"/>
                    <a:pt x="5711" y="3736"/>
                    <a:pt x="5711" y="3565"/>
                  </a:cubicBezTo>
                  <a:lnTo>
                    <a:pt x="5711" y="865"/>
                  </a:lnTo>
                  <a:cubicBezTo>
                    <a:pt x="5711" y="388"/>
                    <a:pt x="5323" y="0"/>
                    <a:pt x="48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7" name="Google Shape;2277;p109"/>
          <p:cNvSpPr/>
          <p:nvPr/>
        </p:nvSpPr>
        <p:spPr>
          <a:xfrm>
            <a:off x="7776789" y="2661135"/>
            <a:ext cx="366606" cy="342946"/>
          </a:xfrm>
          <a:custGeom>
            <a:rect b="b" l="l" r="r" t="t"/>
            <a:pathLst>
              <a:path extrusionOk="0" h="19670" w="21027">
                <a:moveTo>
                  <a:pt x="3165" y="614"/>
                </a:moveTo>
                <a:cubicBezTo>
                  <a:pt x="3322" y="614"/>
                  <a:pt x="3450" y="743"/>
                  <a:pt x="3450" y="904"/>
                </a:cubicBezTo>
                <a:lnTo>
                  <a:pt x="3450" y="2093"/>
                </a:lnTo>
                <a:lnTo>
                  <a:pt x="2777" y="2093"/>
                </a:lnTo>
                <a:lnTo>
                  <a:pt x="2590" y="1758"/>
                </a:lnTo>
                <a:cubicBezTo>
                  <a:pt x="2537" y="1659"/>
                  <a:pt x="2432" y="1600"/>
                  <a:pt x="2320" y="1600"/>
                </a:cubicBezTo>
                <a:lnTo>
                  <a:pt x="619" y="1600"/>
                </a:lnTo>
                <a:lnTo>
                  <a:pt x="619" y="808"/>
                </a:lnTo>
                <a:cubicBezTo>
                  <a:pt x="619" y="700"/>
                  <a:pt x="704" y="614"/>
                  <a:pt x="809" y="614"/>
                </a:cubicBezTo>
                <a:close/>
                <a:moveTo>
                  <a:pt x="2126" y="2175"/>
                </a:moveTo>
                <a:lnTo>
                  <a:pt x="2238" y="2382"/>
                </a:lnTo>
                <a:cubicBezTo>
                  <a:pt x="2297" y="2490"/>
                  <a:pt x="2393" y="2579"/>
                  <a:pt x="2508" y="2628"/>
                </a:cubicBezTo>
                <a:lnTo>
                  <a:pt x="2508" y="3285"/>
                </a:lnTo>
                <a:lnTo>
                  <a:pt x="1440" y="3285"/>
                </a:lnTo>
                <a:lnTo>
                  <a:pt x="1440" y="2175"/>
                </a:lnTo>
                <a:close/>
                <a:moveTo>
                  <a:pt x="9446" y="6692"/>
                </a:moveTo>
                <a:lnTo>
                  <a:pt x="9446" y="7349"/>
                </a:lnTo>
                <a:lnTo>
                  <a:pt x="8214" y="7349"/>
                </a:lnTo>
                <a:lnTo>
                  <a:pt x="8214" y="6692"/>
                </a:lnTo>
                <a:close/>
                <a:moveTo>
                  <a:pt x="809" y="0"/>
                </a:moveTo>
                <a:cubicBezTo>
                  <a:pt x="362" y="0"/>
                  <a:pt x="1" y="361"/>
                  <a:pt x="1" y="808"/>
                </a:cubicBezTo>
                <a:lnTo>
                  <a:pt x="1" y="1738"/>
                </a:lnTo>
                <a:cubicBezTo>
                  <a:pt x="1" y="2001"/>
                  <a:pt x="214" y="2218"/>
                  <a:pt x="481" y="2218"/>
                </a:cubicBezTo>
                <a:lnTo>
                  <a:pt x="822" y="2218"/>
                </a:lnTo>
                <a:lnTo>
                  <a:pt x="822" y="3338"/>
                </a:lnTo>
                <a:cubicBezTo>
                  <a:pt x="645" y="3430"/>
                  <a:pt x="533" y="3614"/>
                  <a:pt x="536" y="3818"/>
                </a:cubicBezTo>
                <a:lnTo>
                  <a:pt x="536" y="19052"/>
                </a:lnTo>
                <a:lnTo>
                  <a:pt x="392" y="19052"/>
                </a:lnTo>
                <a:cubicBezTo>
                  <a:pt x="390" y="19052"/>
                  <a:pt x="388" y="19052"/>
                  <a:pt x="386" y="19052"/>
                </a:cubicBezTo>
                <a:cubicBezTo>
                  <a:pt x="218" y="19052"/>
                  <a:pt x="80" y="19185"/>
                  <a:pt x="73" y="19351"/>
                </a:cubicBezTo>
                <a:cubicBezTo>
                  <a:pt x="63" y="19521"/>
                  <a:pt x="195" y="19663"/>
                  <a:pt x="362" y="19669"/>
                </a:cubicBezTo>
                <a:lnTo>
                  <a:pt x="15406" y="19669"/>
                </a:lnTo>
                <a:cubicBezTo>
                  <a:pt x="15879" y="19669"/>
                  <a:pt x="16263" y="19285"/>
                  <a:pt x="16263" y="18809"/>
                </a:cubicBezTo>
                <a:lnTo>
                  <a:pt x="16263" y="18355"/>
                </a:lnTo>
                <a:cubicBezTo>
                  <a:pt x="19029" y="17813"/>
                  <a:pt x="21027" y="15389"/>
                  <a:pt x="21027" y="12570"/>
                </a:cubicBezTo>
                <a:lnTo>
                  <a:pt x="21027" y="10536"/>
                </a:lnTo>
                <a:cubicBezTo>
                  <a:pt x="21027" y="10308"/>
                  <a:pt x="20839" y="10142"/>
                  <a:pt x="20634" y="10142"/>
                </a:cubicBezTo>
                <a:cubicBezTo>
                  <a:pt x="20576" y="10142"/>
                  <a:pt x="20516" y="10156"/>
                  <a:pt x="20459" y="10185"/>
                </a:cubicBezTo>
                <a:lnTo>
                  <a:pt x="4807" y="10185"/>
                </a:lnTo>
                <a:cubicBezTo>
                  <a:pt x="4805" y="10185"/>
                  <a:pt x="4803" y="10185"/>
                  <a:pt x="4801" y="10185"/>
                </a:cubicBezTo>
                <a:cubicBezTo>
                  <a:pt x="4643" y="10185"/>
                  <a:pt x="4511" y="10298"/>
                  <a:pt x="4489" y="10454"/>
                </a:cubicBezTo>
                <a:cubicBezTo>
                  <a:pt x="4466" y="10638"/>
                  <a:pt x="4607" y="10799"/>
                  <a:pt x="4794" y="10799"/>
                </a:cubicBezTo>
                <a:lnTo>
                  <a:pt x="20452" y="10799"/>
                </a:lnTo>
                <a:lnTo>
                  <a:pt x="20452" y="12593"/>
                </a:lnTo>
                <a:cubicBezTo>
                  <a:pt x="20452" y="12846"/>
                  <a:pt x="20432" y="13099"/>
                  <a:pt x="20396" y="13352"/>
                </a:cubicBezTo>
                <a:lnTo>
                  <a:pt x="20275" y="13407"/>
                </a:lnTo>
                <a:cubicBezTo>
                  <a:pt x="19072" y="13958"/>
                  <a:pt x="17777" y="14234"/>
                  <a:pt x="16481" y="14234"/>
                </a:cubicBezTo>
                <a:cubicBezTo>
                  <a:pt x="15271" y="14234"/>
                  <a:pt x="14060" y="13993"/>
                  <a:pt x="12922" y="13509"/>
                </a:cubicBezTo>
                <a:cubicBezTo>
                  <a:pt x="11708" y="12994"/>
                  <a:pt x="10415" y="12737"/>
                  <a:pt x="9123" y="12737"/>
                </a:cubicBezTo>
                <a:cubicBezTo>
                  <a:pt x="7769" y="12737"/>
                  <a:pt x="6415" y="13020"/>
                  <a:pt x="5152" y="13585"/>
                </a:cubicBezTo>
                <a:lnTo>
                  <a:pt x="4676" y="13798"/>
                </a:lnTo>
                <a:cubicBezTo>
                  <a:pt x="4528" y="13861"/>
                  <a:pt x="4452" y="14022"/>
                  <a:pt x="4495" y="14173"/>
                </a:cubicBezTo>
                <a:cubicBezTo>
                  <a:pt x="4537" y="14307"/>
                  <a:pt x="4660" y="14391"/>
                  <a:pt x="4790" y="14391"/>
                </a:cubicBezTo>
                <a:cubicBezTo>
                  <a:pt x="4832" y="14391"/>
                  <a:pt x="4875" y="14382"/>
                  <a:pt x="4916" y="14363"/>
                </a:cubicBezTo>
                <a:lnTo>
                  <a:pt x="5405" y="14147"/>
                </a:lnTo>
                <a:cubicBezTo>
                  <a:pt x="6588" y="13617"/>
                  <a:pt x="7857" y="13351"/>
                  <a:pt x="9127" y="13351"/>
                </a:cubicBezTo>
                <a:cubicBezTo>
                  <a:pt x="10336" y="13351"/>
                  <a:pt x="11546" y="13592"/>
                  <a:pt x="12682" y="14074"/>
                </a:cubicBezTo>
                <a:cubicBezTo>
                  <a:pt x="13897" y="14591"/>
                  <a:pt x="15189" y="14849"/>
                  <a:pt x="16482" y="14849"/>
                </a:cubicBezTo>
                <a:cubicBezTo>
                  <a:pt x="17756" y="14849"/>
                  <a:pt x="19030" y="14598"/>
                  <a:pt x="20229" y="14097"/>
                </a:cubicBezTo>
                <a:lnTo>
                  <a:pt x="20229" y="14097"/>
                </a:lnTo>
                <a:cubicBezTo>
                  <a:pt x="19562" y="16328"/>
                  <a:pt x="17508" y="17859"/>
                  <a:pt x="15179" y="17862"/>
                </a:cubicBezTo>
                <a:lnTo>
                  <a:pt x="4807" y="17862"/>
                </a:lnTo>
                <a:cubicBezTo>
                  <a:pt x="4805" y="17862"/>
                  <a:pt x="4803" y="17862"/>
                  <a:pt x="4801" y="17862"/>
                </a:cubicBezTo>
                <a:cubicBezTo>
                  <a:pt x="4643" y="17862"/>
                  <a:pt x="4511" y="17976"/>
                  <a:pt x="4489" y="18132"/>
                </a:cubicBezTo>
                <a:cubicBezTo>
                  <a:pt x="4466" y="18316"/>
                  <a:pt x="4607" y="18477"/>
                  <a:pt x="4794" y="18480"/>
                </a:cubicBezTo>
                <a:lnTo>
                  <a:pt x="15166" y="18480"/>
                </a:lnTo>
                <a:cubicBezTo>
                  <a:pt x="15330" y="18480"/>
                  <a:pt x="15488" y="18470"/>
                  <a:pt x="15649" y="18457"/>
                </a:cubicBezTo>
                <a:lnTo>
                  <a:pt x="15649" y="18812"/>
                </a:lnTo>
                <a:cubicBezTo>
                  <a:pt x="15649" y="18943"/>
                  <a:pt x="15540" y="19055"/>
                  <a:pt x="15406" y="19055"/>
                </a:cubicBezTo>
                <a:lnTo>
                  <a:pt x="3450" y="19055"/>
                </a:lnTo>
                <a:lnTo>
                  <a:pt x="3450" y="16598"/>
                </a:lnTo>
                <a:cubicBezTo>
                  <a:pt x="3454" y="16437"/>
                  <a:pt x="3339" y="16302"/>
                  <a:pt x="3181" y="16279"/>
                </a:cubicBezTo>
                <a:cubicBezTo>
                  <a:pt x="3168" y="16277"/>
                  <a:pt x="3155" y="16276"/>
                  <a:pt x="3143" y="16276"/>
                </a:cubicBezTo>
                <a:cubicBezTo>
                  <a:pt x="2975" y="16276"/>
                  <a:pt x="2836" y="16413"/>
                  <a:pt x="2836" y="16584"/>
                </a:cubicBezTo>
                <a:lnTo>
                  <a:pt x="2836" y="19055"/>
                </a:lnTo>
                <a:lnTo>
                  <a:pt x="1151" y="19055"/>
                </a:lnTo>
                <a:lnTo>
                  <a:pt x="1151" y="3900"/>
                </a:lnTo>
                <a:lnTo>
                  <a:pt x="2836" y="3900"/>
                </a:lnTo>
                <a:lnTo>
                  <a:pt x="2836" y="15283"/>
                </a:lnTo>
                <a:cubicBezTo>
                  <a:pt x="2833" y="15441"/>
                  <a:pt x="2948" y="15576"/>
                  <a:pt x="3106" y="15599"/>
                </a:cubicBezTo>
                <a:cubicBezTo>
                  <a:pt x="3118" y="15600"/>
                  <a:pt x="3131" y="15601"/>
                  <a:pt x="3144" y="15601"/>
                </a:cubicBezTo>
                <a:cubicBezTo>
                  <a:pt x="3309" y="15601"/>
                  <a:pt x="3450" y="15467"/>
                  <a:pt x="3450" y="15293"/>
                </a:cubicBezTo>
                <a:lnTo>
                  <a:pt x="3450" y="6199"/>
                </a:lnTo>
                <a:lnTo>
                  <a:pt x="5684" y="6199"/>
                </a:lnTo>
                <a:cubicBezTo>
                  <a:pt x="5687" y="6200"/>
                  <a:pt x="5689" y="6200"/>
                  <a:pt x="5691" y="6200"/>
                </a:cubicBezTo>
                <a:cubicBezTo>
                  <a:pt x="5846" y="6200"/>
                  <a:pt x="5977" y="6086"/>
                  <a:pt x="6000" y="5930"/>
                </a:cubicBezTo>
                <a:cubicBezTo>
                  <a:pt x="6023" y="5748"/>
                  <a:pt x="5884" y="5585"/>
                  <a:pt x="5700" y="5585"/>
                </a:cubicBezTo>
                <a:cubicBezTo>
                  <a:pt x="5698" y="5585"/>
                  <a:pt x="5696" y="5585"/>
                  <a:pt x="5694" y="5585"/>
                </a:cubicBezTo>
                <a:lnTo>
                  <a:pt x="3450" y="5585"/>
                </a:lnTo>
                <a:lnTo>
                  <a:pt x="3450" y="4353"/>
                </a:lnTo>
                <a:lnTo>
                  <a:pt x="7495" y="4353"/>
                </a:lnTo>
                <a:cubicBezTo>
                  <a:pt x="8513" y="4353"/>
                  <a:pt x="9371" y="5109"/>
                  <a:pt x="9499" y="6117"/>
                </a:cubicBezTo>
                <a:lnTo>
                  <a:pt x="8198" y="6117"/>
                </a:lnTo>
                <a:cubicBezTo>
                  <a:pt x="8089" y="5799"/>
                  <a:pt x="7787" y="5585"/>
                  <a:pt x="7452" y="5585"/>
                </a:cubicBezTo>
                <a:lnTo>
                  <a:pt x="7015" y="5585"/>
                </a:lnTo>
                <a:cubicBezTo>
                  <a:pt x="7013" y="5585"/>
                  <a:pt x="7011" y="5585"/>
                  <a:pt x="7008" y="5585"/>
                </a:cubicBezTo>
                <a:cubicBezTo>
                  <a:pt x="6850" y="5585"/>
                  <a:pt x="6719" y="5699"/>
                  <a:pt x="6696" y="5855"/>
                </a:cubicBezTo>
                <a:cubicBezTo>
                  <a:pt x="6673" y="6039"/>
                  <a:pt x="6818" y="6199"/>
                  <a:pt x="7002" y="6199"/>
                </a:cubicBezTo>
                <a:lnTo>
                  <a:pt x="7491" y="6199"/>
                </a:lnTo>
                <a:cubicBezTo>
                  <a:pt x="7551" y="6199"/>
                  <a:pt x="7597" y="6245"/>
                  <a:pt x="7597" y="6305"/>
                </a:cubicBezTo>
                <a:lnTo>
                  <a:pt x="7597" y="7583"/>
                </a:lnTo>
                <a:cubicBezTo>
                  <a:pt x="7597" y="7793"/>
                  <a:pt x="7771" y="7967"/>
                  <a:pt x="7981" y="7967"/>
                </a:cubicBezTo>
                <a:lnTo>
                  <a:pt x="9495" y="7967"/>
                </a:lnTo>
                <a:cubicBezTo>
                  <a:pt x="9808" y="7967"/>
                  <a:pt x="10061" y="7711"/>
                  <a:pt x="10061" y="7399"/>
                </a:cubicBezTo>
                <a:lnTo>
                  <a:pt x="10061" y="6357"/>
                </a:lnTo>
                <a:cubicBezTo>
                  <a:pt x="10061" y="4908"/>
                  <a:pt x="8888" y="3736"/>
                  <a:pt x="7439" y="3736"/>
                </a:cubicBezTo>
                <a:lnTo>
                  <a:pt x="3414" y="3736"/>
                </a:lnTo>
                <a:cubicBezTo>
                  <a:pt x="3381" y="3571"/>
                  <a:pt x="3273" y="3430"/>
                  <a:pt x="3122" y="3358"/>
                </a:cubicBezTo>
                <a:lnTo>
                  <a:pt x="3122" y="2668"/>
                </a:lnTo>
                <a:lnTo>
                  <a:pt x="3487" y="2668"/>
                </a:lnTo>
                <a:cubicBezTo>
                  <a:pt x="3490" y="2668"/>
                  <a:pt x="3493" y="2668"/>
                  <a:pt x="3496" y="2668"/>
                </a:cubicBezTo>
                <a:cubicBezTo>
                  <a:pt x="3683" y="2668"/>
                  <a:pt x="3860" y="2576"/>
                  <a:pt x="3966" y="2421"/>
                </a:cubicBezTo>
                <a:lnTo>
                  <a:pt x="7140" y="2421"/>
                </a:lnTo>
                <a:cubicBezTo>
                  <a:pt x="7551" y="2421"/>
                  <a:pt x="7886" y="2086"/>
                  <a:pt x="7886" y="1676"/>
                </a:cubicBezTo>
                <a:lnTo>
                  <a:pt x="7886" y="716"/>
                </a:lnTo>
                <a:cubicBezTo>
                  <a:pt x="7886" y="547"/>
                  <a:pt x="7751" y="411"/>
                  <a:pt x="7583" y="411"/>
                </a:cubicBezTo>
                <a:cubicBezTo>
                  <a:pt x="7581" y="411"/>
                  <a:pt x="7579" y="411"/>
                  <a:pt x="7577" y="411"/>
                </a:cubicBezTo>
                <a:lnTo>
                  <a:pt x="5921" y="411"/>
                </a:lnTo>
                <a:cubicBezTo>
                  <a:pt x="5918" y="410"/>
                  <a:pt x="5915" y="410"/>
                  <a:pt x="5913" y="410"/>
                </a:cubicBezTo>
                <a:cubicBezTo>
                  <a:pt x="5882" y="410"/>
                  <a:pt x="5850" y="426"/>
                  <a:pt x="5829" y="447"/>
                </a:cubicBezTo>
                <a:cubicBezTo>
                  <a:pt x="5583" y="693"/>
                  <a:pt x="5763" y="986"/>
                  <a:pt x="6020" y="986"/>
                </a:cubicBezTo>
                <a:lnTo>
                  <a:pt x="7140" y="986"/>
                </a:lnTo>
                <a:cubicBezTo>
                  <a:pt x="7212" y="986"/>
                  <a:pt x="7268" y="1042"/>
                  <a:pt x="7268" y="1114"/>
                </a:cubicBezTo>
                <a:lnTo>
                  <a:pt x="7268" y="1676"/>
                </a:lnTo>
                <a:cubicBezTo>
                  <a:pt x="7268" y="1748"/>
                  <a:pt x="7212" y="1807"/>
                  <a:pt x="7140" y="1807"/>
                </a:cubicBezTo>
                <a:lnTo>
                  <a:pt x="4068" y="1807"/>
                </a:lnTo>
                <a:lnTo>
                  <a:pt x="4068" y="1025"/>
                </a:lnTo>
                <a:lnTo>
                  <a:pt x="4692" y="1025"/>
                </a:lnTo>
                <a:cubicBezTo>
                  <a:pt x="4695" y="1025"/>
                  <a:pt x="4697" y="1025"/>
                  <a:pt x="4699" y="1025"/>
                </a:cubicBezTo>
                <a:cubicBezTo>
                  <a:pt x="4854" y="1025"/>
                  <a:pt x="4988" y="911"/>
                  <a:pt x="5011" y="756"/>
                </a:cubicBezTo>
                <a:cubicBezTo>
                  <a:pt x="5034" y="572"/>
                  <a:pt x="4889" y="411"/>
                  <a:pt x="4705" y="411"/>
                </a:cubicBezTo>
                <a:lnTo>
                  <a:pt x="3924" y="411"/>
                </a:lnTo>
                <a:cubicBezTo>
                  <a:pt x="3749" y="151"/>
                  <a:pt x="3460" y="0"/>
                  <a:pt x="31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09"/>
          <p:cNvSpPr/>
          <p:nvPr/>
        </p:nvSpPr>
        <p:spPr>
          <a:xfrm>
            <a:off x="5989646" y="2637475"/>
            <a:ext cx="252738" cy="366606"/>
          </a:xfrm>
          <a:custGeom>
            <a:rect b="b" l="l" r="r" t="t"/>
            <a:pathLst>
              <a:path extrusionOk="0" h="21027" w="14496">
                <a:moveTo>
                  <a:pt x="3821" y="9223"/>
                </a:moveTo>
                <a:cubicBezTo>
                  <a:pt x="4051" y="9269"/>
                  <a:pt x="4284" y="9315"/>
                  <a:pt x="4518" y="9351"/>
                </a:cubicBezTo>
                <a:lnTo>
                  <a:pt x="4518" y="10106"/>
                </a:lnTo>
                <a:lnTo>
                  <a:pt x="3821" y="10106"/>
                </a:lnTo>
                <a:lnTo>
                  <a:pt x="3821" y="9223"/>
                </a:lnTo>
                <a:close/>
                <a:moveTo>
                  <a:pt x="9445" y="9440"/>
                </a:moveTo>
                <a:lnTo>
                  <a:pt x="9445" y="10106"/>
                </a:lnTo>
                <a:lnTo>
                  <a:pt x="5135" y="10106"/>
                </a:lnTo>
                <a:lnTo>
                  <a:pt x="5135" y="9446"/>
                </a:lnTo>
                <a:cubicBezTo>
                  <a:pt x="5838" y="9538"/>
                  <a:pt x="6551" y="9584"/>
                  <a:pt x="7261" y="9584"/>
                </a:cubicBezTo>
                <a:cubicBezTo>
                  <a:pt x="7993" y="9584"/>
                  <a:pt x="8723" y="9535"/>
                  <a:pt x="9445" y="9440"/>
                </a:cubicBezTo>
                <a:close/>
                <a:moveTo>
                  <a:pt x="10720" y="9213"/>
                </a:moveTo>
                <a:lnTo>
                  <a:pt x="10720" y="10106"/>
                </a:lnTo>
                <a:lnTo>
                  <a:pt x="10020" y="10106"/>
                </a:lnTo>
                <a:lnTo>
                  <a:pt x="10020" y="9344"/>
                </a:lnTo>
                <a:cubicBezTo>
                  <a:pt x="10254" y="9305"/>
                  <a:pt x="10487" y="9262"/>
                  <a:pt x="10720" y="9213"/>
                </a:cubicBezTo>
                <a:close/>
                <a:moveTo>
                  <a:pt x="12803" y="10721"/>
                </a:moveTo>
                <a:cubicBezTo>
                  <a:pt x="12898" y="10721"/>
                  <a:pt x="12977" y="10800"/>
                  <a:pt x="12977" y="10895"/>
                </a:cubicBezTo>
                <a:lnTo>
                  <a:pt x="12977" y="11368"/>
                </a:lnTo>
                <a:cubicBezTo>
                  <a:pt x="12977" y="11463"/>
                  <a:pt x="12898" y="11542"/>
                  <a:pt x="12803" y="11542"/>
                </a:cubicBezTo>
                <a:lnTo>
                  <a:pt x="10766" y="11542"/>
                </a:lnTo>
                <a:cubicBezTo>
                  <a:pt x="10764" y="11542"/>
                  <a:pt x="10762" y="11542"/>
                  <a:pt x="10759" y="11542"/>
                </a:cubicBezTo>
                <a:cubicBezTo>
                  <a:pt x="10601" y="11542"/>
                  <a:pt x="10470" y="11656"/>
                  <a:pt x="10448" y="11812"/>
                </a:cubicBezTo>
                <a:cubicBezTo>
                  <a:pt x="10425" y="11995"/>
                  <a:pt x="10569" y="12156"/>
                  <a:pt x="10753" y="12160"/>
                </a:cubicBezTo>
                <a:lnTo>
                  <a:pt x="12409" y="12160"/>
                </a:lnTo>
                <a:lnTo>
                  <a:pt x="11752" y="14867"/>
                </a:lnTo>
                <a:cubicBezTo>
                  <a:pt x="11427" y="16220"/>
                  <a:pt x="10214" y="17170"/>
                  <a:pt x="8825" y="17170"/>
                </a:cubicBezTo>
                <a:lnTo>
                  <a:pt x="5684" y="17170"/>
                </a:lnTo>
                <a:cubicBezTo>
                  <a:pt x="4294" y="17170"/>
                  <a:pt x="3082" y="16220"/>
                  <a:pt x="2757" y="14867"/>
                </a:cubicBezTo>
                <a:lnTo>
                  <a:pt x="2100" y="12160"/>
                </a:lnTo>
                <a:lnTo>
                  <a:pt x="9419" y="12160"/>
                </a:lnTo>
                <a:cubicBezTo>
                  <a:pt x="9580" y="12160"/>
                  <a:pt x="9712" y="12038"/>
                  <a:pt x="9721" y="11877"/>
                </a:cubicBezTo>
                <a:cubicBezTo>
                  <a:pt x="9725" y="11718"/>
                  <a:pt x="9596" y="11585"/>
                  <a:pt x="9438" y="11585"/>
                </a:cubicBezTo>
                <a:cubicBezTo>
                  <a:pt x="9436" y="11585"/>
                  <a:pt x="9434" y="11585"/>
                  <a:pt x="9432" y="11585"/>
                </a:cubicBezTo>
                <a:lnTo>
                  <a:pt x="1774" y="11585"/>
                </a:lnTo>
                <a:cubicBezTo>
                  <a:pt x="1679" y="11585"/>
                  <a:pt x="1603" y="11506"/>
                  <a:pt x="1603" y="11411"/>
                </a:cubicBezTo>
                <a:lnTo>
                  <a:pt x="1603" y="10895"/>
                </a:lnTo>
                <a:cubicBezTo>
                  <a:pt x="1603" y="10800"/>
                  <a:pt x="1679" y="10721"/>
                  <a:pt x="1774" y="10721"/>
                </a:cubicBezTo>
                <a:close/>
                <a:moveTo>
                  <a:pt x="9445" y="17728"/>
                </a:moveTo>
                <a:lnTo>
                  <a:pt x="9445" y="18441"/>
                </a:lnTo>
                <a:lnTo>
                  <a:pt x="8667" y="18441"/>
                </a:lnTo>
                <a:cubicBezTo>
                  <a:pt x="8535" y="18441"/>
                  <a:pt x="8420" y="18517"/>
                  <a:pt x="8371" y="18635"/>
                </a:cubicBezTo>
                <a:cubicBezTo>
                  <a:pt x="8273" y="18852"/>
                  <a:pt x="8434" y="19098"/>
                  <a:pt x="8673" y="19098"/>
                </a:cubicBezTo>
                <a:lnTo>
                  <a:pt x="9649" y="19098"/>
                </a:lnTo>
                <a:lnTo>
                  <a:pt x="10842" y="20166"/>
                </a:lnTo>
                <a:lnTo>
                  <a:pt x="10842" y="20412"/>
                </a:lnTo>
                <a:lnTo>
                  <a:pt x="3739" y="20412"/>
                </a:lnTo>
                <a:lnTo>
                  <a:pt x="3739" y="20255"/>
                </a:lnTo>
                <a:lnTo>
                  <a:pt x="4931" y="19098"/>
                </a:lnTo>
                <a:lnTo>
                  <a:pt x="7405" y="19098"/>
                </a:lnTo>
                <a:cubicBezTo>
                  <a:pt x="7547" y="19098"/>
                  <a:pt x="7671" y="19010"/>
                  <a:pt x="7711" y="18878"/>
                </a:cubicBezTo>
                <a:cubicBezTo>
                  <a:pt x="7780" y="18652"/>
                  <a:pt x="7622" y="18441"/>
                  <a:pt x="7418" y="18441"/>
                </a:cubicBezTo>
                <a:lnTo>
                  <a:pt x="5135" y="18441"/>
                </a:lnTo>
                <a:lnTo>
                  <a:pt x="5135" y="17745"/>
                </a:lnTo>
                <a:cubicBezTo>
                  <a:pt x="5319" y="17771"/>
                  <a:pt x="5503" y="17784"/>
                  <a:pt x="5690" y="17784"/>
                </a:cubicBezTo>
                <a:lnTo>
                  <a:pt x="8808" y="17784"/>
                </a:lnTo>
                <a:cubicBezTo>
                  <a:pt x="9022" y="17784"/>
                  <a:pt x="9235" y="17765"/>
                  <a:pt x="9445" y="17728"/>
                </a:cubicBezTo>
                <a:close/>
                <a:moveTo>
                  <a:pt x="2665" y="1"/>
                </a:moveTo>
                <a:cubicBezTo>
                  <a:pt x="2487" y="1"/>
                  <a:pt x="2343" y="145"/>
                  <a:pt x="2343" y="326"/>
                </a:cubicBezTo>
                <a:lnTo>
                  <a:pt x="2343" y="4932"/>
                </a:lnTo>
                <a:cubicBezTo>
                  <a:pt x="2339" y="4939"/>
                  <a:pt x="2343" y="4945"/>
                  <a:pt x="2349" y="4948"/>
                </a:cubicBezTo>
                <a:cubicBezTo>
                  <a:pt x="2447" y="5057"/>
                  <a:pt x="2554" y="5101"/>
                  <a:pt x="2650" y="5101"/>
                </a:cubicBezTo>
                <a:cubicBezTo>
                  <a:pt x="2819" y="5101"/>
                  <a:pt x="2957" y="4964"/>
                  <a:pt x="2957" y="4794"/>
                </a:cubicBezTo>
                <a:lnTo>
                  <a:pt x="2957" y="3782"/>
                </a:lnTo>
                <a:cubicBezTo>
                  <a:pt x="2957" y="2034"/>
                  <a:pt x="4373" y="618"/>
                  <a:pt x="6121" y="618"/>
                </a:cubicBezTo>
                <a:lnTo>
                  <a:pt x="8420" y="618"/>
                </a:lnTo>
                <a:cubicBezTo>
                  <a:pt x="10165" y="618"/>
                  <a:pt x="11581" y="2034"/>
                  <a:pt x="11581" y="3782"/>
                </a:cubicBezTo>
                <a:lnTo>
                  <a:pt x="11581" y="7800"/>
                </a:lnTo>
                <a:cubicBezTo>
                  <a:pt x="11581" y="8142"/>
                  <a:pt x="11344" y="8441"/>
                  <a:pt x="11009" y="8520"/>
                </a:cubicBezTo>
                <a:cubicBezTo>
                  <a:pt x="9781" y="8815"/>
                  <a:pt x="8525" y="8963"/>
                  <a:pt x="7269" y="8963"/>
                </a:cubicBezTo>
                <a:cubicBezTo>
                  <a:pt x="6013" y="8963"/>
                  <a:pt x="4757" y="8815"/>
                  <a:pt x="3529" y="8520"/>
                </a:cubicBezTo>
                <a:cubicBezTo>
                  <a:pt x="3194" y="8441"/>
                  <a:pt x="2957" y="8142"/>
                  <a:pt x="2957" y="7800"/>
                </a:cubicBezTo>
                <a:lnTo>
                  <a:pt x="2957" y="6118"/>
                </a:lnTo>
                <a:cubicBezTo>
                  <a:pt x="2960" y="5957"/>
                  <a:pt x="2845" y="5822"/>
                  <a:pt x="2688" y="5799"/>
                </a:cubicBezTo>
                <a:cubicBezTo>
                  <a:pt x="2675" y="5798"/>
                  <a:pt x="2662" y="5797"/>
                  <a:pt x="2649" y="5797"/>
                </a:cubicBezTo>
                <a:cubicBezTo>
                  <a:pt x="2482" y="5797"/>
                  <a:pt x="2342" y="5934"/>
                  <a:pt x="2339" y="6105"/>
                </a:cubicBezTo>
                <a:lnTo>
                  <a:pt x="2339" y="7807"/>
                </a:lnTo>
                <a:cubicBezTo>
                  <a:pt x="2339" y="8362"/>
                  <a:pt x="2684" y="8861"/>
                  <a:pt x="3203" y="9062"/>
                </a:cubicBezTo>
                <a:lnTo>
                  <a:pt x="3203" y="10106"/>
                </a:lnTo>
                <a:lnTo>
                  <a:pt x="2037" y="10106"/>
                </a:lnTo>
                <a:lnTo>
                  <a:pt x="1548" y="9354"/>
                </a:lnTo>
                <a:cubicBezTo>
                  <a:pt x="1314" y="9003"/>
                  <a:pt x="1193" y="8592"/>
                  <a:pt x="1190" y="8171"/>
                </a:cubicBezTo>
                <a:lnTo>
                  <a:pt x="1190" y="4193"/>
                </a:lnTo>
                <a:lnTo>
                  <a:pt x="1442" y="4193"/>
                </a:lnTo>
                <a:cubicBezTo>
                  <a:pt x="1571" y="4193"/>
                  <a:pt x="1686" y="4117"/>
                  <a:pt x="1738" y="3999"/>
                </a:cubicBezTo>
                <a:cubicBezTo>
                  <a:pt x="1833" y="3782"/>
                  <a:pt x="1676" y="3536"/>
                  <a:pt x="1439" y="3536"/>
                </a:cubicBezTo>
                <a:lnTo>
                  <a:pt x="858" y="3536"/>
                </a:lnTo>
                <a:cubicBezTo>
                  <a:pt x="726" y="3533"/>
                  <a:pt x="618" y="3427"/>
                  <a:pt x="618" y="3296"/>
                </a:cubicBezTo>
                <a:lnTo>
                  <a:pt x="618" y="2672"/>
                </a:lnTo>
                <a:cubicBezTo>
                  <a:pt x="618" y="2445"/>
                  <a:pt x="802" y="2261"/>
                  <a:pt x="1029" y="2261"/>
                </a:cubicBezTo>
                <a:lnTo>
                  <a:pt x="1810" y="2261"/>
                </a:lnTo>
                <a:cubicBezTo>
                  <a:pt x="1813" y="2261"/>
                  <a:pt x="1815" y="2261"/>
                  <a:pt x="1817" y="2261"/>
                </a:cubicBezTo>
                <a:cubicBezTo>
                  <a:pt x="1959" y="2261"/>
                  <a:pt x="2087" y="2160"/>
                  <a:pt x="2119" y="2021"/>
                </a:cubicBezTo>
                <a:cubicBezTo>
                  <a:pt x="2162" y="1829"/>
                  <a:pt x="2013" y="1647"/>
                  <a:pt x="1819" y="1647"/>
                </a:cubicBezTo>
                <a:cubicBezTo>
                  <a:pt x="1817" y="1647"/>
                  <a:pt x="1815" y="1647"/>
                  <a:pt x="1814" y="1647"/>
                </a:cubicBezTo>
                <a:lnTo>
                  <a:pt x="1029" y="1647"/>
                </a:lnTo>
                <a:cubicBezTo>
                  <a:pt x="460" y="1647"/>
                  <a:pt x="0" y="2103"/>
                  <a:pt x="0" y="2672"/>
                </a:cubicBezTo>
                <a:lnTo>
                  <a:pt x="0" y="3306"/>
                </a:lnTo>
                <a:cubicBezTo>
                  <a:pt x="4" y="3671"/>
                  <a:pt x="233" y="3989"/>
                  <a:pt x="575" y="4111"/>
                </a:cubicBezTo>
                <a:lnTo>
                  <a:pt x="575" y="8162"/>
                </a:lnTo>
                <a:cubicBezTo>
                  <a:pt x="575" y="8704"/>
                  <a:pt x="736" y="9233"/>
                  <a:pt x="1035" y="9686"/>
                </a:cubicBezTo>
                <a:lnTo>
                  <a:pt x="1380" y="10212"/>
                </a:lnTo>
                <a:cubicBezTo>
                  <a:pt x="1137" y="10353"/>
                  <a:pt x="986" y="10612"/>
                  <a:pt x="986" y="10895"/>
                </a:cubicBezTo>
                <a:lnTo>
                  <a:pt x="986" y="11394"/>
                </a:lnTo>
                <a:cubicBezTo>
                  <a:pt x="986" y="11713"/>
                  <a:pt x="1183" y="12002"/>
                  <a:pt x="1479" y="12124"/>
                </a:cubicBezTo>
                <a:lnTo>
                  <a:pt x="2182" y="15021"/>
                </a:lnTo>
                <a:cubicBezTo>
                  <a:pt x="2471" y="16220"/>
                  <a:pt x="3351" y="17190"/>
                  <a:pt x="4521" y="17587"/>
                </a:cubicBezTo>
                <a:lnTo>
                  <a:pt x="4521" y="18635"/>
                </a:lnTo>
                <a:lnTo>
                  <a:pt x="3318" y="19716"/>
                </a:lnTo>
                <a:cubicBezTo>
                  <a:pt x="3194" y="19828"/>
                  <a:pt x="3125" y="19985"/>
                  <a:pt x="3125" y="20153"/>
                </a:cubicBezTo>
                <a:lnTo>
                  <a:pt x="3125" y="20442"/>
                </a:lnTo>
                <a:cubicBezTo>
                  <a:pt x="3125" y="20767"/>
                  <a:pt x="3384" y="21027"/>
                  <a:pt x="3709" y="21027"/>
                </a:cubicBezTo>
                <a:lnTo>
                  <a:pt x="10875" y="21027"/>
                </a:lnTo>
                <a:cubicBezTo>
                  <a:pt x="11197" y="21027"/>
                  <a:pt x="11459" y="20767"/>
                  <a:pt x="11459" y="20442"/>
                </a:cubicBezTo>
                <a:lnTo>
                  <a:pt x="11459" y="20150"/>
                </a:lnTo>
                <a:cubicBezTo>
                  <a:pt x="11459" y="19985"/>
                  <a:pt x="11390" y="19828"/>
                  <a:pt x="11266" y="19716"/>
                </a:cubicBezTo>
                <a:lnTo>
                  <a:pt x="10063" y="18635"/>
                </a:lnTo>
                <a:lnTo>
                  <a:pt x="10063" y="17558"/>
                </a:lnTo>
                <a:cubicBezTo>
                  <a:pt x="11190" y="17144"/>
                  <a:pt x="12034" y="16191"/>
                  <a:pt x="12317" y="15021"/>
                </a:cubicBezTo>
                <a:lnTo>
                  <a:pt x="13017" y="12140"/>
                </a:lnTo>
                <a:cubicBezTo>
                  <a:pt x="13335" y="12032"/>
                  <a:pt x="13549" y="11729"/>
                  <a:pt x="13549" y="11394"/>
                </a:cubicBezTo>
                <a:lnTo>
                  <a:pt x="13549" y="10895"/>
                </a:lnTo>
                <a:cubicBezTo>
                  <a:pt x="13549" y="10612"/>
                  <a:pt x="13401" y="10353"/>
                  <a:pt x="13158" y="10212"/>
                </a:cubicBezTo>
                <a:lnTo>
                  <a:pt x="13500" y="9686"/>
                </a:lnTo>
                <a:cubicBezTo>
                  <a:pt x="13799" y="9233"/>
                  <a:pt x="13960" y="8704"/>
                  <a:pt x="13960" y="8162"/>
                </a:cubicBezTo>
                <a:lnTo>
                  <a:pt x="13960" y="4094"/>
                </a:lnTo>
                <a:cubicBezTo>
                  <a:pt x="14281" y="3963"/>
                  <a:pt x="14492" y="3654"/>
                  <a:pt x="14495" y="3306"/>
                </a:cubicBezTo>
                <a:lnTo>
                  <a:pt x="14495" y="2672"/>
                </a:lnTo>
                <a:cubicBezTo>
                  <a:pt x="14495" y="2107"/>
                  <a:pt x="14022" y="1647"/>
                  <a:pt x="13444" y="1647"/>
                </a:cubicBezTo>
                <a:lnTo>
                  <a:pt x="12734" y="1647"/>
                </a:lnTo>
                <a:cubicBezTo>
                  <a:pt x="12732" y="1647"/>
                  <a:pt x="12730" y="1647"/>
                  <a:pt x="12728" y="1647"/>
                </a:cubicBezTo>
                <a:cubicBezTo>
                  <a:pt x="12573" y="1647"/>
                  <a:pt x="12438" y="1761"/>
                  <a:pt x="12415" y="1916"/>
                </a:cubicBezTo>
                <a:cubicBezTo>
                  <a:pt x="12392" y="2100"/>
                  <a:pt x="12537" y="2261"/>
                  <a:pt x="12721" y="2261"/>
                </a:cubicBezTo>
                <a:lnTo>
                  <a:pt x="13470" y="2261"/>
                </a:lnTo>
                <a:cubicBezTo>
                  <a:pt x="13697" y="2261"/>
                  <a:pt x="13881" y="2445"/>
                  <a:pt x="13881" y="2672"/>
                </a:cubicBezTo>
                <a:lnTo>
                  <a:pt x="13881" y="3335"/>
                </a:lnTo>
                <a:cubicBezTo>
                  <a:pt x="13881" y="3467"/>
                  <a:pt x="13772" y="3575"/>
                  <a:pt x="13641" y="3575"/>
                </a:cubicBezTo>
                <a:lnTo>
                  <a:pt x="13102" y="3575"/>
                </a:lnTo>
                <a:cubicBezTo>
                  <a:pt x="13100" y="3575"/>
                  <a:pt x="13098" y="3575"/>
                  <a:pt x="13095" y="3575"/>
                </a:cubicBezTo>
                <a:cubicBezTo>
                  <a:pt x="12937" y="3575"/>
                  <a:pt x="12806" y="3689"/>
                  <a:pt x="12783" y="3845"/>
                </a:cubicBezTo>
                <a:cubicBezTo>
                  <a:pt x="12760" y="4029"/>
                  <a:pt x="12905" y="4193"/>
                  <a:pt x="13089" y="4193"/>
                </a:cubicBezTo>
                <a:lnTo>
                  <a:pt x="13388" y="4193"/>
                </a:lnTo>
                <a:lnTo>
                  <a:pt x="13388" y="8175"/>
                </a:lnTo>
                <a:cubicBezTo>
                  <a:pt x="13388" y="8595"/>
                  <a:pt x="13263" y="9006"/>
                  <a:pt x="13033" y="9354"/>
                </a:cubicBezTo>
                <a:lnTo>
                  <a:pt x="12540" y="10106"/>
                </a:lnTo>
                <a:lnTo>
                  <a:pt x="11335" y="10106"/>
                </a:lnTo>
                <a:lnTo>
                  <a:pt x="11335" y="9052"/>
                </a:lnTo>
                <a:cubicBezTo>
                  <a:pt x="11834" y="8838"/>
                  <a:pt x="12159" y="8346"/>
                  <a:pt x="12156" y="7803"/>
                </a:cubicBezTo>
                <a:lnTo>
                  <a:pt x="12156" y="3779"/>
                </a:lnTo>
                <a:cubicBezTo>
                  <a:pt x="12156" y="1693"/>
                  <a:pt x="10464" y="1"/>
                  <a:pt x="8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9" name="Google Shape;2279;p109"/>
          <p:cNvGrpSpPr/>
          <p:nvPr/>
        </p:nvGrpSpPr>
        <p:grpSpPr>
          <a:xfrm>
            <a:off x="5346097" y="2637638"/>
            <a:ext cx="316531" cy="366644"/>
            <a:chOff x="1813637" y="3739759"/>
            <a:chExt cx="379625" cy="439727"/>
          </a:xfrm>
        </p:grpSpPr>
        <p:sp>
          <p:nvSpPr>
            <p:cNvPr id="2280" name="Google Shape;2280;p109"/>
            <p:cNvSpPr/>
            <p:nvPr/>
          </p:nvSpPr>
          <p:spPr>
            <a:xfrm>
              <a:off x="1813637" y="3739759"/>
              <a:ext cx="379625" cy="439727"/>
            </a:xfrm>
            <a:custGeom>
              <a:rect b="b" l="l" r="r" t="t"/>
              <a:pathLst>
                <a:path extrusionOk="0" h="21027" w="18153">
                  <a:moveTo>
                    <a:pt x="12745" y="614"/>
                  </a:moveTo>
                  <a:cubicBezTo>
                    <a:pt x="12988" y="614"/>
                    <a:pt x="13185" y="812"/>
                    <a:pt x="13185" y="1055"/>
                  </a:cubicBezTo>
                  <a:lnTo>
                    <a:pt x="13185" y="1584"/>
                  </a:lnTo>
                  <a:cubicBezTo>
                    <a:pt x="13185" y="1705"/>
                    <a:pt x="13283" y="1804"/>
                    <a:pt x="13405" y="1804"/>
                  </a:cubicBezTo>
                  <a:lnTo>
                    <a:pt x="14059" y="1804"/>
                  </a:lnTo>
                  <a:cubicBezTo>
                    <a:pt x="14302" y="1804"/>
                    <a:pt x="14499" y="2001"/>
                    <a:pt x="14499" y="2244"/>
                  </a:cubicBezTo>
                  <a:lnTo>
                    <a:pt x="14499" y="8335"/>
                  </a:lnTo>
                  <a:lnTo>
                    <a:pt x="13885" y="8335"/>
                  </a:lnTo>
                  <a:lnTo>
                    <a:pt x="13885" y="2891"/>
                  </a:lnTo>
                  <a:cubicBezTo>
                    <a:pt x="13885" y="2632"/>
                    <a:pt x="13674" y="2421"/>
                    <a:pt x="13415" y="2421"/>
                  </a:cubicBezTo>
                  <a:lnTo>
                    <a:pt x="12570" y="2421"/>
                  </a:lnTo>
                  <a:lnTo>
                    <a:pt x="12570" y="1840"/>
                  </a:lnTo>
                  <a:cubicBezTo>
                    <a:pt x="12570" y="1501"/>
                    <a:pt x="12298" y="1232"/>
                    <a:pt x="11959" y="1232"/>
                  </a:cubicBezTo>
                  <a:lnTo>
                    <a:pt x="6279" y="1232"/>
                  </a:lnTo>
                  <a:cubicBezTo>
                    <a:pt x="5941" y="1232"/>
                    <a:pt x="5671" y="1501"/>
                    <a:pt x="5671" y="1840"/>
                  </a:cubicBezTo>
                  <a:lnTo>
                    <a:pt x="5671" y="2421"/>
                  </a:lnTo>
                  <a:lnTo>
                    <a:pt x="4719" y="2421"/>
                  </a:lnTo>
                  <a:cubicBezTo>
                    <a:pt x="4541" y="2421"/>
                    <a:pt x="4397" y="2566"/>
                    <a:pt x="4397" y="2743"/>
                  </a:cubicBezTo>
                  <a:lnTo>
                    <a:pt x="4397" y="5207"/>
                  </a:lnTo>
                  <a:cubicBezTo>
                    <a:pt x="4397" y="5280"/>
                    <a:pt x="4429" y="5345"/>
                    <a:pt x="4489" y="5388"/>
                  </a:cubicBezTo>
                  <a:cubicBezTo>
                    <a:pt x="4562" y="5441"/>
                    <a:pt x="4637" y="5464"/>
                    <a:pt x="4706" y="5464"/>
                  </a:cubicBezTo>
                  <a:cubicBezTo>
                    <a:pt x="4876" y="5464"/>
                    <a:pt x="5014" y="5325"/>
                    <a:pt x="5014" y="5155"/>
                  </a:cubicBezTo>
                  <a:lnTo>
                    <a:pt x="5014" y="3039"/>
                  </a:lnTo>
                  <a:lnTo>
                    <a:pt x="5977" y="3039"/>
                  </a:lnTo>
                  <a:cubicBezTo>
                    <a:pt x="6148" y="3039"/>
                    <a:pt x="6286" y="2898"/>
                    <a:pt x="6286" y="2730"/>
                  </a:cubicBezTo>
                  <a:lnTo>
                    <a:pt x="6286" y="1846"/>
                  </a:lnTo>
                  <a:lnTo>
                    <a:pt x="11953" y="1846"/>
                  </a:lnTo>
                  <a:lnTo>
                    <a:pt x="11953" y="2730"/>
                  </a:lnTo>
                  <a:cubicBezTo>
                    <a:pt x="11953" y="2898"/>
                    <a:pt x="12091" y="3039"/>
                    <a:pt x="12262" y="3039"/>
                  </a:cubicBezTo>
                  <a:lnTo>
                    <a:pt x="13267" y="3039"/>
                  </a:lnTo>
                  <a:lnTo>
                    <a:pt x="13267" y="8335"/>
                  </a:lnTo>
                  <a:lnTo>
                    <a:pt x="5014" y="8335"/>
                  </a:lnTo>
                  <a:lnTo>
                    <a:pt x="5014" y="6489"/>
                  </a:lnTo>
                  <a:cubicBezTo>
                    <a:pt x="5014" y="6328"/>
                    <a:pt x="4899" y="6193"/>
                    <a:pt x="4742" y="6170"/>
                  </a:cubicBezTo>
                  <a:cubicBezTo>
                    <a:pt x="4728" y="6168"/>
                    <a:pt x="4715" y="6167"/>
                    <a:pt x="4702" y="6167"/>
                  </a:cubicBezTo>
                  <a:cubicBezTo>
                    <a:pt x="4535" y="6167"/>
                    <a:pt x="4397" y="6302"/>
                    <a:pt x="4397" y="6475"/>
                  </a:cubicBezTo>
                  <a:lnTo>
                    <a:pt x="4397" y="8335"/>
                  </a:lnTo>
                  <a:lnTo>
                    <a:pt x="3782" y="8335"/>
                  </a:lnTo>
                  <a:lnTo>
                    <a:pt x="3782" y="2418"/>
                  </a:lnTo>
                  <a:cubicBezTo>
                    <a:pt x="3782" y="2080"/>
                    <a:pt x="4055" y="1807"/>
                    <a:pt x="4393" y="1807"/>
                  </a:cubicBezTo>
                  <a:lnTo>
                    <a:pt x="4853" y="1807"/>
                  </a:lnTo>
                  <a:cubicBezTo>
                    <a:pt x="4965" y="1807"/>
                    <a:pt x="5054" y="1715"/>
                    <a:pt x="5054" y="1603"/>
                  </a:cubicBezTo>
                  <a:lnTo>
                    <a:pt x="5054" y="1012"/>
                  </a:lnTo>
                  <a:cubicBezTo>
                    <a:pt x="5054" y="792"/>
                    <a:pt x="5231" y="614"/>
                    <a:pt x="5451" y="614"/>
                  </a:cubicBezTo>
                  <a:close/>
                  <a:moveTo>
                    <a:pt x="15432" y="8953"/>
                  </a:moveTo>
                  <a:cubicBezTo>
                    <a:pt x="15504" y="8953"/>
                    <a:pt x="15567" y="9012"/>
                    <a:pt x="15567" y="9087"/>
                  </a:cubicBezTo>
                  <a:lnTo>
                    <a:pt x="15567" y="9774"/>
                  </a:lnTo>
                  <a:lnTo>
                    <a:pt x="2632" y="9774"/>
                  </a:lnTo>
                  <a:lnTo>
                    <a:pt x="2632" y="9087"/>
                  </a:lnTo>
                  <a:cubicBezTo>
                    <a:pt x="2629" y="9012"/>
                    <a:pt x="2692" y="8953"/>
                    <a:pt x="2767" y="8953"/>
                  </a:cubicBezTo>
                  <a:close/>
                  <a:moveTo>
                    <a:pt x="17538" y="10388"/>
                  </a:moveTo>
                  <a:lnTo>
                    <a:pt x="17538" y="11252"/>
                  </a:lnTo>
                  <a:lnTo>
                    <a:pt x="661" y="11252"/>
                  </a:lnTo>
                  <a:lnTo>
                    <a:pt x="661" y="10388"/>
                  </a:lnTo>
                  <a:close/>
                  <a:moveTo>
                    <a:pt x="17127" y="11867"/>
                  </a:moveTo>
                  <a:lnTo>
                    <a:pt x="17127" y="18809"/>
                  </a:lnTo>
                  <a:lnTo>
                    <a:pt x="1072" y="18809"/>
                  </a:lnTo>
                  <a:lnTo>
                    <a:pt x="1072" y="11867"/>
                  </a:lnTo>
                  <a:close/>
                  <a:moveTo>
                    <a:pt x="1946" y="19423"/>
                  </a:moveTo>
                  <a:lnTo>
                    <a:pt x="1745" y="20408"/>
                  </a:lnTo>
                  <a:lnTo>
                    <a:pt x="1072" y="20408"/>
                  </a:lnTo>
                  <a:lnTo>
                    <a:pt x="1072" y="19423"/>
                  </a:lnTo>
                  <a:close/>
                  <a:moveTo>
                    <a:pt x="17127" y="19423"/>
                  </a:moveTo>
                  <a:lnTo>
                    <a:pt x="17127" y="20408"/>
                  </a:lnTo>
                  <a:lnTo>
                    <a:pt x="16454" y="20408"/>
                  </a:lnTo>
                  <a:lnTo>
                    <a:pt x="16253" y="19423"/>
                  </a:lnTo>
                  <a:close/>
                  <a:moveTo>
                    <a:pt x="5740" y="0"/>
                  </a:moveTo>
                  <a:cubicBezTo>
                    <a:pt x="5077" y="0"/>
                    <a:pt x="4538" y="529"/>
                    <a:pt x="4521" y="1189"/>
                  </a:cubicBezTo>
                  <a:lnTo>
                    <a:pt x="4393" y="1189"/>
                  </a:lnTo>
                  <a:cubicBezTo>
                    <a:pt x="3717" y="1189"/>
                    <a:pt x="3165" y="1741"/>
                    <a:pt x="3165" y="2418"/>
                  </a:cubicBezTo>
                  <a:lnTo>
                    <a:pt x="3165" y="8335"/>
                  </a:lnTo>
                  <a:lnTo>
                    <a:pt x="2767" y="8335"/>
                  </a:lnTo>
                  <a:cubicBezTo>
                    <a:pt x="2353" y="8335"/>
                    <a:pt x="2015" y="8673"/>
                    <a:pt x="2015" y="9087"/>
                  </a:cubicBezTo>
                  <a:lnTo>
                    <a:pt x="2015" y="9774"/>
                  </a:lnTo>
                  <a:lnTo>
                    <a:pt x="615" y="9774"/>
                  </a:lnTo>
                  <a:cubicBezTo>
                    <a:pt x="613" y="9774"/>
                    <a:pt x="611" y="9774"/>
                    <a:pt x="609" y="9774"/>
                  </a:cubicBezTo>
                  <a:cubicBezTo>
                    <a:pt x="274" y="9774"/>
                    <a:pt x="1" y="10049"/>
                    <a:pt x="4" y="10385"/>
                  </a:cubicBezTo>
                  <a:lnTo>
                    <a:pt x="4" y="11259"/>
                  </a:lnTo>
                  <a:cubicBezTo>
                    <a:pt x="4" y="11259"/>
                    <a:pt x="201" y="11765"/>
                    <a:pt x="454" y="11840"/>
                  </a:cubicBezTo>
                  <a:lnTo>
                    <a:pt x="454" y="20537"/>
                  </a:lnTo>
                  <a:cubicBezTo>
                    <a:pt x="451" y="20806"/>
                    <a:pt x="668" y="21026"/>
                    <a:pt x="937" y="21026"/>
                  </a:cubicBezTo>
                  <a:lnTo>
                    <a:pt x="1847" y="21026"/>
                  </a:lnTo>
                  <a:cubicBezTo>
                    <a:pt x="2077" y="21023"/>
                    <a:pt x="2274" y="20862"/>
                    <a:pt x="2324" y="20635"/>
                  </a:cubicBezTo>
                  <a:lnTo>
                    <a:pt x="2570" y="19423"/>
                  </a:lnTo>
                  <a:lnTo>
                    <a:pt x="15636" y="19423"/>
                  </a:lnTo>
                  <a:lnTo>
                    <a:pt x="15882" y="20635"/>
                  </a:lnTo>
                  <a:cubicBezTo>
                    <a:pt x="15928" y="20862"/>
                    <a:pt x="16358" y="21026"/>
                    <a:pt x="16358" y="21026"/>
                  </a:cubicBezTo>
                  <a:lnTo>
                    <a:pt x="17255" y="21026"/>
                  </a:lnTo>
                  <a:cubicBezTo>
                    <a:pt x="17521" y="21023"/>
                    <a:pt x="17742" y="20806"/>
                    <a:pt x="17742" y="20537"/>
                  </a:cubicBezTo>
                  <a:lnTo>
                    <a:pt x="17742" y="11814"/>
                  </a:lnTo>
                  <a:cubicBezTo>
                    <a:pt x="17985" y="11729"/>
                    <a:pt x="18146" y="11499"/>
                    <a:pt x="18152" y="11242"/>
                  </a:cubicBezTo>
                  <a:lnTo>
                    <a:pt x="18152" y="10385"/>
                  </a:lnTo>
                  <a:cubicBezTo>
                    <a:pt x="18152" y="10047"/>
                    <a:pt x="17863" y="9774"/>
                    <a:pt x="17508" y="9774"/>
                  </a:cubicBezTo>
                  <a:lnTo>
                    <a:pt x="16184" y="9774"/>
                  </a:lnTo>
                  <a:lnTo>
                    <a:pt x="16184" y="9087"/>
                  </a:lnTo>
                  <a:cubicBezTo>
                    <a:pt x="16184" y="8673"/>
                    <a:pt x="15846" y="8335"/>
                    <a:pt x="15429" y="8335"/>
                  </a:cubicBezTo>
                  <a:lnTo>
                    <a:pt x="15074" y="8335"/>
                  </a:lnTo>
                  <a:lnTo>
                    <a:pt x="15074" y="2418"/>
                  </a:lnTo>
                  <a:cubicBezTo>
                    <a:pt x="15074" y="1741"/>
                    <a:pt x="14522" y="1189"/>
                    <a:pt x="13845" y="1189"/>
                  </a:cubicBezTo>
                  <a:lnTo>
                    <a:pt x="13789" y="1189"/>
                  </a:lnTo>
                  <a:cubicBezTo>
                    <a:pt x="13773" y="529"/>
                    <a:pt x="13234" y="0"/>
                    <a:pt x="12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09"/>
            <p:cNvSpPr/>
            <p:nvPr/>
          </p:nvSpPr>
          <p:spPr>
            <a:xfrm>
              <a:off x="1848896" y="4000831"/>
              <a:ext cx="310070" cy="119348"/>
            </a:xfrm>
            <a:custGeom>
              <a:rect b="b" l="l" r="r" t="t"/>
              <a:pathLst>
                <a:path extrusionOk="0" h="5707" w="14827">
                  <a:moveTo>
                    <a:pt x="309" y="0"/>
                  </a:moveTo>
                  <a:cubicBezTo>
                    <a:pt x="138" y="0"/>
                    <a:pt x="0" y="135"/>
                    <a:pt x="0" y="306"/>
                  </a:cubicBezTo>
                  <a:lnTo>
                    <a:pt x="0" y="5398"/>
                  </a:lnTo>
                  <a:cubicBezTo>
                    <a:pt x="0" y="5569"/>
                    <a:pt x="138" y="5707"/>
                    <a:pt x="309" y="5707"/>
                  </a:cubicBezTo>
                  <a:lnTo>
                    <a:pt x="2017" y="5707"/>
                  </a:lnTo>
                  <a:cubicBezTo>
                    <a:pt x="2020" y="5707"/>
                    <a:pt x="2022" y="5707"/>
                    <a:pt x="2024" y="5707"/>
                  </a:cubicBezTo>
                  <a:cubicBezTo>
                    <a:pt x="2179" y="5707"/>
                    <a:pt x="2313" y="5593"/>
                    <a:pt x="2336" y="5437"/>
                  </a:cubicBezTo>
                  <a:cubicBezTo>
                    <a:pt x="2359" y="5254"/>
                    <a:pt x="2215" y="5093"/>
                    <a:pt x="2031" y="5093"/>
                  </a:cubicBezTo>
                  <a:lnTo>
                    <a:pt x="618" y="5093"/>
                  </a:lnTo>
                  <a:lnTo>
                    <a:pt x="618" y="615"/>
                  </a:lnTo>
                  <a:lnTo>
                    <a:pt x="14209" y="615"/>
                  </a:lnTo>
                  <a:lnTo>
                    <a:pt x="14209" y="5093"/>
                  </a:lnTo>
                  <a:lnTo>
                    <a:pt x="3355" y="5093"/>
                  </a:lnTo>
                  <a:cubicBezTo>
                    <a:pt x="3352" y="5092"/>
                    <a:pt x="3350" y="5092"/>
                    <a:pt x="3348" y="5092"/>
                  </a:cubicBezTo>
                  <a:cubicBezTo>
                    <a:pt x="3193" y="5092"/>
                    <a:pt x="3059" y="5206"/>
                    <a:pt x="3036" y="5362"/>
                  </a:cubicBezTo>
                  <a:cubicBezTo>
                    <a:pt x="3013" y="5546"/>
                    <a:pt x="3157" y="5707"/>
                    <a:pt x="3341" y="5707"/>
                  </a:cubicBezTo>
                  <a:lnTo>
                    <a:pt x="14518" y="5707"/>
                  </a:lnTo>
                  <a:cubicBezTo>
                    <a:pt x="14689" y="5707"/>
                    <a:pt x="14827" y="5569"/>
                    <a:pt x="14827" y="5398"/>
                  </a:cubicBezTo>
                  <a:lnTo>
                    <a:pt x="14827" y="306"/>
                  </a:lnTo>
                  <a:cubicBezTo>
                    <a:pt x="14827" y="135"/>
                    <a:pt x="14689" y="0"/>
                    <a:pt x="145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09"/>
            <p:cNvSpPr/>
            <p:nvPr/>
          </p:nvSpPr>
          <p:spPr>
            <a:xfrm>
              <a:off x="1948586" y="4040334"/>
              <a:ext cx="111589" cy="41239"/>
            </a:xfrm>
            <a:custGeom>
              <a:rect b="b" l="l" r="r" t="t"/>
              <a:pathLst>
                <a:path extrusionOk="0" h="1972" w="5336">
                  <a:moveTo>
                    <a:pt x="615" y="0"/>
                  </a:moveTo>
                  <a:cubicBezTo>
                    <a:pt x="273" y="0"/>
                    <a:pt x="0" y="276"/>
                    <a:pt x="0" y="618"/>
                  </a:cubicBezTo>
                  <a:lnTo>
                    <a:pt x="0" y="1354"/>
                  </a:lnTo>
                  <a:cubicBezTo>
                    <a:pt x="0" y="1696"/>
                    <a:pt x="273" y="1972"/>
                    <a:pt x="615" y="1972"/>
                  </a:cubicBezTo>
                  <a:lnTo>
                    <a:pt x="4721" y="1972"/>
                  </a:lnTo>
                  <a:cubicBezTo>
                    <a:pt x="5060" y="1972"/>
                    <a:pt x="5336" y="1696"/>
                    <a:pt x="5336" y="1354"/>
                  </a:cubicBezTo>
                  <a:lnTo>
                    <a:pt x="5336" y="322"/>
                  </a:lnTo>
                  <a:cubicBezTo>
                    <a:pt x="5336" y="145"/>
                    <a:pt x="5191" y="0"/>
                    <a:pt x="5014" y="0"/>
                  </a:cubicBezTo>
                  <a:lnTo>
                    <a:pt x="4018" y="0"/>
                  </a:lnTo>
                  <a:cubicBezTo>
                    <a:pt x="3966" y="0"/>
                    <a:pt x="3920" y="23"/>
                    <a:pt x="3887" y="59"/>
                  </a:cubicBezTo>
                  <a:cubicBezTo>
                    <a:pt x="3667" y="322"/>
                    <a:pt x="3847" y="618"/>
                    <a:pt x="4097" y="618"/>
                  </a:cubicBezTo>
                  <a:lnTo>
                    <a:pt x="4721" y="618"/>
                  </a:lnTo>
                  <a:lnTo>
                    <a:pt x="4721" y="1357"/>
                  </a:lnTo>
                  <a:lnTo>
                    <a:pt x="615" y="1357"/>
                  </a:lnTo>
                  <a:lnTo>
                    <a:pt x="615" y="618"/>
                  </a:lnTo>
                  <a:lnTo>
                    <a:pt x="2766" y="615"/>
                  </a:lnTo>
                  <a:cubicBezTo>
                    <a:pt x="2769" y="615"/>
                    <a:pt x="2771" y="615"/>
                    <a:pt x="2773" y="615"/>
                  </a:cubicBezTo>
                  <a:cubicBezTo>
                    <a:pt x="2931" y="615"/>
                    <a:pt x="3062" y="501"/>
                    <a:pt x="3085" y="345"/>
                  </a:cubicBezTo>
                  <a:cubicBezTo>
                    <a:pt x="3108" y="161"/>
                    <a:pt x="2964" y="0"/>
                    <a:pt x="27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09"/>
            <p:cNvSpPr/>
            <p:nvPr/>
          </p:nvSpPr>
          <p:spPr>
            <a:xfrm>
              <a:off x="1908120" y="4054074"/>
              <a:ext cx="18570" cy="12861"/>
            </a:xfrm>
            <a:custGeom>
              <a:rect b="b" l="l" r="r" t="t"/>
              <a:pathLst>
                <a:path extrusionOk="0" h="615" w="888">
                  <a:moveTo>
                    <a:pt x="335" y="0"/>
                  </a:moveTo>
                  <a:cubicBezTo>
                    <a:pt x="177" y="0"/>
                    <a:pt x="46" y="114"/>
                    <a:pt x="23" y="270"/>
                  </a:cubicBezTo>
                  <a:cubicBezTo>
                    <a:pt x="0" y="454"/>
                    <a:pt x="145" y="615"/>
                    <a:pt x="332" y="615"/>
                  </a:cubicBezTo>
                  <a:lnTo>
                    <a:pt x="559" y="615"/>
                  </a:lnTo>
                  <a:cubicBezTo>
                    <a:pt x="743" y="615"/>
                    <a:pt x="887" y="454"/>
                    <a:pt x="864" y="270"/>
                  </a:cubicBezTo>
                  <a:cubicBezTo>
                    <a:pt x="842" y="114"/>
                    <a:pt x="707" y="0"/>
                    <a:pt x="552" y="0"/>
                  </a:cubicBezTo>
                  <a:cubicBezTo>
                    <a:pt x="550" y="0"/>
                    <a:pt x="548" y="0"/>
                    <a:pt x="546" y="0"/>
                  </a:cubicBezTo>
                  <a:lnTo>
                    <a:pt x="342" y="0"/>
                  </a:lnTo>
                  <a:cubicBezTo>
                    <a:pt x="340" y="0"/>
                    <a:pt x="337"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09"/>
            <p:cNvSpPr/>
            <p:nvPr/>
          </p:nvSpPr>
          <p:spPr>
            <a:xfrm>
              <a:off x="2081380" y="4054074"/>
              <a:ext cx="18508" cy="12861"/>
            </a:xfrm>
            <a:custGeom>
              <a:rect b="b" l="l" r="r" t="t"/>
              <a:pathLst>
                <a:path extrusionOk="0" h="615" w="885">
                  <a:moveTo>
                    <a:pt x="336" y="0"/>
                  </a:moveTo>
                  <a:cubicBezTo>
                    <a:pt x="178" y="0"/>
                    <a:pt x="46" y="114"/>
                    <a:pt x="24" y="270"/>
                  </a:cubicBezTo>
                  <a:cubicBezTo>
                    <a:pt x="1" y="454"/>
                    <a:pt x="142" y="615"/>
                    <a:pt x="329" y="615"/>
                  </a:cubicBezTo>
                  <a:lnTo>
                    <a:pt x="556" y="615"/>
                  </a:lnTo>
                  <a:cubicBezTo>
                    <a:pt x="743" y="615"/>
                    <a:pt x="884" y="454"/>
                    <a:pt x="861" y="270"/>
                  </a:cubicBezTo>
                  <a:cubicBezTo>
                    <a:pt x="839" y="114"/>
                    <a:pt x="708" y="0"/>
                    <a:pt x="553" y="0"/>
                  </a:cubicBezTo>
                  <a:cubicBezTo>
                    <a:pt x="550" y="0"/>
                    <a:pt x="548" y="0"/>
                    <a:pt x="546" y="0"/>
                  </a:cubicBezTo>
                  <a:lnTo>
                    <a:pt x="342" y="0"/>
                  </a:lnTo>
                  <a:cubicBezTo>
                    <a:pt x="340" y="0"/>
                    <a:pt x="338" y="0"/>
                    <a:pt x="3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109"/>
          <p:cNvGrpSpPr/>
          <p:nvPr/>
        </p:nvGrpSpPr>
        <p:grpSpPr>
          <a:xfrm>
            <a:off x="4732641" y="2637515"/>
            <a:ext cx="331980" cy="366767"/>
            <a:chOff x="1282021" y="3726689"/>
            <a:chExt cx="398153" cy="439874"/>
          </a:xfrm>
        </p:grpSpPr>
        <p:sp>
          <p:nvSpPr>
            <p:cNvPr id="2286" name="Google Shape;2286;p109"/>
            <p:cNvSpPr/>
            <p:nvPr/>
          </p:nvSpPr>
          <p:spPr>
            <a:xfrm>
              <a:off x="1282021" y="3957876"/>
              <a:ext cx="398153" cy="208686"/>
            </a:xfrm>
            <a:custGeom>
              <a:rect b="b" l="l" r="r" t="t"/>
              <a:pathLst>
                <a:path extrusionOk="0" h="9979" w="19039">
                  <a:moveTo>
                    <a:pt x="18401" y="615"/>
                  </a:moveTo>
                  <a:lnTo>
                    <a:pt x="18401" y="1644"/>
                  </a:lnTo>
                  <a:lnTo>
                    <a:pt x="621" y="1644"/>
                  </a:lnTo>
                  <a:lnTo>
                    <a:pt x="621" y="615"/>
                  </a:lnTo>
                  <a:close/>
                  <a:moveTo>
                    <a:pt x="17908" y="2258"/>
                  </a:moveTo>
                  <a:lnTo>
                    <a:pt x="17908" y="9364"/>
                  </a:lnTo>
                  <a:lnTo>
                    <a:pt x="1114" y="9364"/>
                  </a:lnTo>
                  <a:lnTo>
                    <a:pt x="1114" y="2258"/>
                  </a:lnTo>
                  <a:close/>
                  <a:moveTo>
                    <a:pt x="582" y="1"/>
                  </a:moveTo>
                  <a:cubicBezTo>
                    <a:pt x="263" y="1"/>
                    <a:pt x="3" y="257"/>
                    <a:pt x="3" y="579"/>
                  </a:cubicBezTo>
                  <a:lnTo>
                    <a:pt x="3" y="1663"/>
                  </a:lnTo>
                  <a:cubicBezTo>
                    <a:pt x="0" y="1936"/>
                    <a:pt x="187" y="2176"/>
                    <a:pt x="457" y="2232"/>
                  </a:cubicBezTo>
                  <a:lnTo>
                    <a:pt x="457" y="9364"/>
                  </a:lnTo>
                  <a:lnTo>
                    <a:pt x="322" y="9364"/>
                  </a:lnTo>
                  <a:cubicBezTo>
                    <a:pt x="322" y="9364"/>
                    <a:pt x="13" y="9496"/>
                    <a:pt x="13" y="9663"/>
                  </a:cubicBezTo>
                  <a:cubicBezTo>
                    <a:pt x="17" y="9834"/>
                    <a:pt x="151" y="9972"/>
                    <a:pt x="322" y="9978"/>
                  </a:cubicBezTo>
                  <a:lnTo>
                    <a:pt x="18730" y="9978"/>
                  </a:lnTo>
                  <a:cubicBezTo>
                    <a:pt x="18901" y="9972"/>
                    <a:pt x="19035" y="9834"/>
                    <a:pt x="19039" y="9663"/>
                  </a:cubicBezTo>
                  <a:cubicBezTo>
                    <a:pt x="19039" y="9499"/>
                    <a:pt x="18907" y="9364"/>
                    <a:pt x="18741" y="9364"/>
                  </a:cubicBezTo>
                  <a:cubicBezTo>
                    <a:pt x="18738" y="9364"/>
                    <a:pt x="18734" y="9364"/>
                    <a:pt x="18730" y="9364"/>
                  </a:cubicBezTo>
                  <a:lnTo>
                    <a:pt x="18526" y="9364"/>
                  </a:lnTo>
                  <a:lnTo>
                    <a:pt x="18526" y="2242"/>
                  </a:lnTo>
                  <a:cubicBezTo>
                    <a:pt x="18818" y="2209"/>
                    <a:pt x="19039" y="1959"/>
                    <a:pt x="19039" y="1667"/>
                  </a:cubicBezTo>
                  <a:lnTo>
                    <a:pt x="19019" y="1667"/>
                  </a:lnTo>
                  <a:lnTo>
                    <a:pt x="19019" y="579"/>
                  </a:lnTo>
                  <a:cubicBezTo>
                    <a:pt x="19016" y="257"/>
                    <a:pt x="18759" y="1"/>
                    <a:pt x="184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09"/>
            <p:cNvSpPr/>
            <p:nvPr/>
          </p:nvSpPr>
          <p:spPr>
            <a:xfrm>
              <a:off x="1318157" y="4018000"/>
              <a:ext cx="325545" cy="54979"/>
            </a:xfrm>
            <a:custGeom>
              <a:rect b="b" l="l" r="r" t="t"/>
              <a:pathLst>
                <a:path extrusionOk="0" h="2629" w="15567">
                  <a:moveTo>
                    <a:pt x="13539" y="1"/>
                  </a:moveTo>
                  <a:cubicBezTo>
                    <a:pt x="13384" y="1"/>
                    <a:pt x="13253" y="115"/>
                    <a:pt x="13230" y="270"/>
                  </a:cubicBezTo>
                  <a:cubicBezTo>
                    <a:pt x="13207" y="454"/>
                    <a:pt x="13348" y="615"/>
                    <a:pt x="13536" y="615"/>
                  </a:cubicBezTo>
                  <a:lnTo>
                    <a:pt x="14948" y="615"/>
                  </a:lnTo>
                  <a:lnTo>
                    <a:pt x="14948" y="2011"/>
                  </a:lnTo>
                  <a:lnTo>
                    <a:pt x="618" y="2011"/>
                  </a:lnTo>
                  <a:lnTo>
                    <a:pt x="618" y="615"/>
                  </a:lnTo>
                  <a:lnTo>
                    <a:pt x="12215" y="615"/>
                  </a:lnTo>
                  <a:cubicBezTo>
                    <a:pt x="12217" y="615"/>
                    <a:pt x="12219" y="615"/>
                    <a:pt x="12222" y="615"/>
                  </a:cubicBezTo>
                  <a:cubicBezTo>
                    <a:pt x="12376" y="615"/>
                    <a:pt x="12508" y="501"/>
                    <a:pt x="12530" y="346"/>
                  </a:cubicBezTo>
                  <a:cubicBezTo>
                    <a:pt x="12553" y="163"/>
                    <a:pt x="12415" y="1"/>
                    <a:pt x="12230" y="1"/>
                  </a:cubicBezTo>
                  <a:cubicBezTo>
                    <a:pt x="12229" y="1"/>
                    <a:pt x="12227" y="1"/>
                    <a:pt x="12225" y="1"/>
                  </a:cubicBezTo>
                  <a:lnTo>
                    <a:pt x="424" y="1"/>
                  </a:lnTo>
                  <a:cubicBezTo>
                    <a:pt x="191" y="1"/>
                    <a:pt x="0" y="188"/>
                    <a:pt x="0" y="424"/>
                  </a:cubicBezTo>
                  <a:lnTo>
                    <a:pt x="0" y="2205"/>
                  </a:lnTo>
                  <a:cubicBezTo>
                    <a:pt x="0" y="2438"/>
                    <a:pt x="191" y="2629"/>
                    <a:pt x="424" y="2629"/>
                  </a:cubicBezTo>
                  <a:lnTo>
                    <a:pt x="15142" y="2629"/>
                  </a:lnTo>
                  <a:cubicBezTo>
                    <a:pt x="15375" y="2629"/>
                    <a:pt x="15563" y="2438"/>
                    <a:pt x="15566" y="2205"/>
                  </a:cubicBezTo>
                  <a:lnTo>
                    <a:pt x="15566" y="424"/>
                  </a:lnTo>
                  <a:cubicBezTo>
                    <a:pt x="15563" y="188"/>
                    <a:pt x="15375" y="1"/>
                    <a:pt x="15142" y="1"/>
                  </a:cubicBezTo>
                  <a:lnTo>
                    <a:pt x="13546" y="1"/>
                  </a:lnTo>
                  <a:cubicBezTo>
                    <a:pt x="13543" y="1"/>
                    <a:pt x="13541" y="1"/>
                    <a:pt x="13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09"/>
            <p:cNvSpPr/>
            <p:nvPr/>
          </p:nvSpPr>
          <p:spPr>
            <a:xfrm>
              <a:off x="1318157" y="4085819"/>
              <a:ext cx="325545" cy="54979"/>
            </a:xfrm>
            <a:custGeom>
              <a:rect b="b" l="l" r="r" t="t"/>
              <a:pathLst>
                <a:path extrusionOk="0" h="2629" w="15567">
                  <a:moveTo>
                    <a:pt x="398" y="0"/>
                  </a:moveTo>
                  <a:cubicBezTo>
                    <a:pt x="178" y="0"/>
                    <a:pt x="0" y="178"/>
                    <a:pt x="0" y="398"/>
                  </a:cubicBezTo>
                  <a:lnTo>
                    <a:pt x="0" y="2307"/>
                  </a:lnTo>
                  <a:cubicBezTo>
                    <a:pt x="0" y="2484"/>
                    <a:pt x="145" y="2628"/>
                    <a:pt x="322" y="2628"/>
                  </a:cubicBezTo>
                  <a:lnTo>
                    <a:pt x="2671" y="2628"/>
                  </a:lnTo>
                  <a:cubicBezTo>
                    <a:pt x="2760" y="2628"/>
                    <a:pt x="2845" y="2582"/>
                    <a:pt x="2891" y="2507"/>
                  </a:cubicBezTo>
                  <a:cubicBezTo>
                    <a:pt x="3039" y="2264"/>
                    <a:pt x="2868" y="2014"/>
                    <a:pt x="2638" y="2014"/>
                  </a:cubicBezTo>
                  <a:lnTo>
                    <a:pt x="618" y="2014"/>
                  </a:lnTo>
                  <a:lnTo>
                    <a:pt x="618" y="618"/>
                  </a:lnTo>
                  <a:lnTo>
                    <a:pt x="14948" y="618"/>
                  </a:lnTo>
                  <a:lnTo>
                    <a:pt x="14948" y="2014"/>
                  </a:lnTo>
                  <a:lnTo>
                    <a:pt x="3959" y="2014"/>
                  </a:lnTo>
                  <a:cubicBezTo>
                    <a:pt x="3957" y="2014"/>
                    <a:pt x="3955" y="2014"/>
                    <a:pt x="3952" y="2014"/>
                  </a:cubicBezTo>
                  <a:cubicBezTo>
                    <a:pt x="3797" y="2014"/>
                    <a:pt x="3663" y="2128"/>
                    <a:pt x="3640" y="2284"/>
                  </a:cubicBezTo>
                  <a:cubicBezTo>
                    <a:pt x="3617" y="2467"/>
                    <a:pt x="3762" y="2628"/>
                    <a:pt x="3946" y="2628"/>
                  </a:cubicBezTo>
                  <a:lnTo>
                    <a:pt x="15168" y="2628"/>
                  </a:lnTo>
                  <a:cubicBezTo>
                    <a:pt x="15385" y="2628"/>
                    <a:pt x="15566" y="2451"/>
                    <a:pt x="15566" y="2231"/>
                  </a:cubicBezTo>
                  <a:lnTo>
                    <a:pt x="15566" y="398"/>
                  </a:lnTo>
                  <a:cubicBezTo>
                    <a:pt x="15563" y="178"/>
                    <a:pt x="15389" y="0"/>
                    <a:pt x="15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09"/>
            <p:cNvSpPr/>
            <p:nvPr/>
          </p:nvSpPr>
          <p:spPr>
            <a:xfrm>
              <a:off x="1471362" y="4038620"/>
              <a:ext cx="19595" cy="12861"/>
            </a:xfrm>
            <a:custGeom>
              <a:rect b="b" l="l" r="r" t="t"/>
              <a:pathLst>
                <a:path extrusionOk="0" h="615" w="937">
                  <a:moveTo>
                    <a:pt x="614" y="0"/>
                  </a:moveTo>
                  <a:cubicBezTo>
                    <a:pt x="612" y="0"/>
                    <a:pt x="610" y="0"/>
                    <a:pt x="608" y="0"/>
                  </a:cubicBezTo>
                  <a:lnTo>
                    <a:pt x="329" y="0"/>
                  </a:lnTo>
                  <a:cubicBezTo>
                    <a:pt x="142" y="0"/>
                    <a:pt x="0" y="161"/>
                    <a:pt x="23" y="345"/>
                  </a:cubicBezTo>
                  <a:cubicBezTo>
                    <a:pt x="46" y="501"/>
                    <a:pt x="177" y="615"/>
                    <a:pt x="332" y="615"/>
                  </a:cubicBezTo>
                  <a:cubicBezTo>
                    <a:pt x="334" y="615"/>
                    <a:pt x="337" y="615"/>
                    <a:pt x="339" y="615"/>
                  </a:cubicBezTo>
                  <a:lnTo>
                    <a:pt x="598" y="615"/>
                  </a:lnTo>
                  <a:cubicBezTo>
                    <a:pt x="601" y="615"/>
                    <a:pt x="603" y="615"/>
                    <a:pt x="605" y="615"/>
                  </a:cubicBezTo>
                  <a:cubicBezTo>
                    <a:pt x="760" y="615"/>
                    <a:pt x="891" y="501"/>
                    <a:pt x="914" y="345"/>
                  </a:cubicBezTo>
                  <a:cubicBezTo>
                    <a:pt x="937" y="163"/>
                    <a:pt x="798" y="0"/>
                    <a:pt x="6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09"/>
            <p:cNvSpPr/>
            <p:nvPr/>
          </p:nvSpPr>
          <p:spPr>
            <a:xfrm>
              <a:off x="1471362" y="4106418"/>
              <a:ext cx="19595" cy="12945"/>
            </a:xfrm>
            <a:custGeom>
              <a:rect b="b" l="l" r="r" t="t"/>
              <a:pathLst>
                <a:path extrusionOk="0" h="619" w="937">
                  <a:moveTo>
                    <a:pt x="332" y="1"/>
                  </a:moveTo>
                  <a:cubicBezTo>
                    <a:pt x="177" y="1"/>
                    <a:pt x="46" y="115"/>
                    <a:pt x="23" y="270"/>
                  </a:cubicBezTo>
                  <a:cubicBezTo>
                    <a:pt x="0" y="454"/>
                    <a:pt x="142" y="615"/>
                    <a:pt x="329" y="618"/>
                  </a:cubicBezTo>
                  <a:lnTo>
                    <a:pt x="608" y="618"/>
                  </a:lnTo>
                  <a:cubicBezTo>
                    <a:pt x="795" y="618"/>
                    <a:pt x="937" y="454"/>
                    <a:pt x="914" y="270"/>
                  </a:cubicBezTo>
                  <a:cubicBezTo>
                    <a:pt x="891" y="115"/>
                    <a:pt x="760" y="1"/>
                    <a:pt x="605" y="1"/>
                  </a:cubicBezTo>
                  <a:cubicBezTo>
                    <a:pt x="603" y="1"/>
                    <a:pt x="601" y="1"/>
                    <a:pt x="598" y="1"/>
                  </a:cubicBezTo>
                  <a:lnTo>
                    <a:pt x="339" y="1"/>
                  </a:lnTo>
                  <a:cubicBezTo>
                    <a:pt x="337" y="1"/>
                    <a:pt x="334" y="1"/>
                    <a:pt x="3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09"/>
            <p:cNvSpPr/>
            <p:nvPr/>
          </p:nvSpPr>
          <p:spPr>
            <a:xfrm>
              <a:off x="1312448" y="3726689"/>
              <a:ext cx="336670" cy="218368"/>
            </a:xfrm>
            <a:custGeom>
              <a:rect b="b" l="l" r="r" t="t"/>
              <a:pathLst>
                <a:path extrusionOk="0" h="10442" w="16099">
                  <a:moveTo>
                    <a:pt x="8050" y="1"/>
                  </a:moveTo>
                  <a:cubicBezTo>
                    <a:pt x="3611" y="1"/>
                    <a:pt x="1" y="3611"/>
                    <a:pt x="1" y="8050"/>
                  </a:cubicBezTo>
                  <a:cubicBezTo>
                    <a:pt x="1" y="8783"/>
                    <a:pt x="99" y="9512"/>
                    <a:pt x="296" y="10215"/>
                  </a:cubicBezTo>
                  <a:cubicBezTo>
                    <a:pt x="334" y="10351"/>
                    <a:pt x="458" y="10440"/>
                    <a:pt x="593" y="10440"/>
                  </a:cubicBezTo>
                  <a:cubicBezTo>
                    <a:pt x="621" y="10440"/>
                    <a:pt x="649" y="10436"/>
                    <a:pt x="677" y="10428"/>
                  </a:cubicBezTo>
                  <a:lnTo>
                    <a:pt x="674" y="10428"/>
                  </a:lnTo>
                  <a:cubicBezTo>
                    <a:pt x="838" y="10386"/>
                    <a:pt x="937" y="10215"/>
                    <a:pt x="891" y="10051"/>
                  </a:cubicBezTo>
                  <a:cubicBezTo>
                    <a:pt x="710" y="9400"/>
                    <a:pt x="618" y="8727"/>
                    <a:pt x="618" y="8050"/>
                  </a:cubicBezTo>
                  <a:cubicBezTo>
                    <a:pt x="618" y="3953"/>
                    <a:pt x="3953" y="619"/>
                    <a:pt x="8050" y="619"/>
                  </a:cubicBezTo>
                  <a:cubicBezTo>
                    <a:pt x="12150" y="619"/>
                    <a:pt x="15484" y="3953"/>
                    <a:pt x="15484" y="8050"/>
                  </a:cubicBezTo>
                  <a:cubicBezTo>
                    <a:pt x="15484" y="8727"/>
                    <a:pt x="15392" y="9400"/>
                    <a:pt x="15212" y="10051"/>
                  </a:cubicBezTo>
                  <a:cubicBezTo>
                    <a:pt x="15166" y="10215"/>
                    <a:pt x="15261" y="10386"/>
                    <a:pt x="15425" y="10428"/>
                  </a:cubicBezTo>
                  <a:cubicBezTo>
                    <a:pt x="15451" y="10438"/>
                    <a:pt x="15481" y="10442"/>
                    <a:pt x="15507" y="10442"/>
                  </a:cubicBezTo>
                  <a:cubicBezTo>
                    <a:pt x="15645" y="10442"/>
                    <a:pt x="15767" y="10350"/>
                    <a:pt x="15806" y="10215"/>
                  </a:cubicBezTo>
                  <a:cubicBezTo>
                    <a:pt x="16000" y="9512"/>
                    <a:pt x="16099" y="8783"/>
                    <a:pt x="16099" y="8050"/>
                  </a:cubicBezTo>
                  <a:cubicBezTo>
                    <a:pt x="16099" y="3611"/>
                    <a:pt x="12488" y="1"/>
                    <a:pt x="80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09"/>
            <p:cNvSpPr/>
            <p:nvPr/>
          </p:nvSpPr>
          <p:spPr>
            <a:xfrm>
              <a:off x="1371338" y="3752453"/>
              <a:ext cx="252017" cy="192604"/>
            </a:xfrm>
            <a:custGeom>
              <a:rect b="b" l="l" r="r" t="t"/>
              <a:pathLst>
                <a:path extrusionOk="0" h="9210" w="12051">
                  <a:moveTo>
                    <a:pt x="5234" y="1"/>
                  </a:moveTo>
                  <a:cubicBezTo>
                    <a:pt x="3275" y="4"/>
                    <a:pt x="1413" y="845"/>
                    <a:pt x="122" y="2317"/>
                  </a:cubicBezTo>
                  <a:cubicBezTo>
                    <a:pt x="0" y="2442"/>
                    <a:pt x="10" y="2642"/>
                    <a:pt x="141" y="2757"/>
                  </a:cubicBezTo>
                  <a:cubicBezTo>
                    <a:pt x="201" y="2809"/>
                    <a:pt x="274" y="2835"/>
                    <a:pt x="347" y="2835"/>
                  </a:cubicBezTo>
                  <a:cubicBezTo>
                    <a:pt x="434" y="2835"/>
                    <a:pt x="521" y="2798"/>
                    <a:pt x="582" y="2724"/>
                  </a:cubicBezTo>
                  <a:cubicBezTo>
                    <a:pt x="1758" y="1387"/>
                    <a:pt x="3453" y="619"/>
                    <a:pt x="5234" y="619"/>
                  </a:cubicBezTo>
                  <a:cubicBezTo>
                    <a:pt x="8654" y="619"/>
                    <a:pt x="11436" y="3401"/>
                    <a:pt x="11436" y="6818"/>
                  </a:cubicBezTo>
                  <a:cubicBezTo>
                    <a:pt x="11436" y="7495"/>
                    <a:pt x="11325" y="8165"/>
                    <a:pt x="11111" y="8802"/>
                  </a:cubicBezTo>
                  <a:cubicBezTo>
                    <a:pt x="11055" y="8963"/>
                    <a:pt x="11141" y="9137"/>
                    <a:pt x="11302" y="9193"/>
                  </a:cubicBezTo>
                  <a:cubicBezTo>
                    <a:pt x="11334" y="9205"/>
                    <a:pt x="11368" y="9210"/>
                    <a:pt x="11401" y="9210"/>
                  </a:cubicBezTo>
                  <a:cubicBezTo>
                    <a:pt x="11530" y="9210"/>
                    <a:pt x="11651" y="9128"/>
                    <a:pt x="11692" y="8999"/>
                  </a:cubicBezTo>
                  <a:cubicBezTo>
                    <a:pt x="11932" y="8296"/>
                    <a:pt x="12051" y="7560"/>
                    <a:pt x="12051" y="6818"/>
                  </a:cubicBezTo>
                  <a:cubicBezTo>
                    <a:pt x="12051" y="3060"/>
                    <a:pt x="8992" y="1"/>
                    <a:pt x="52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09"/>
            <p:cNvSpPr/>
            <p:nvPr/>
          </p:nvSpPr>
          <p:spPr>
            <a:xfrm>
              <a:off x="1332713" y="3821339"/>
              <a:ext cx="37203" cy="123509"/>
            </a:xfrm>
            <a:custGeom>
              <a:rect b="b" l="l" r="r" t="t"/>
              <a:pathLst>
                <a:path extrusionOk="0" h="5906" w="1779">
                  <a:moveTo>
                    <a:pt x="1425" y="0"/>
                  </a:moveTo>
                  <a:cubicBezTo>
                    <a:pt x="1319" y="0"/>
                    <a:pt x="1215" y="57"/>
                    <a:pt x="1157" y="156"/>
                  </a:cubicBezTo>
                  <a:cubicBezTo>
                    <a:pt x="195" y="1845"/>
                    <a:pt x="1" y="3866"/>
                    <a:pt x="622" y="5705"/>
                  </a:cubicBezTo>
                  <a:cubicBezTo>
                    <a:pt x="669" y="5828"/>
                    <a:pt x="786" y="5905"/>
                    <a:pt x="912" y="5905"/>
                  </a:cubicBezTo>
                  <a:cubicBezTo>
                    <a:pt x="944" y="5905"/>
                    <a:pt x="977" y="5900"/>
                    <a:pt x="1009" y="5889"/>
                  </a:cubicBezTo>
                  <a:cubicBezTo>
                    <a:pt x="1167" y="5837"/>
                    <a:pt x="1256" y="5666"/>
                    <a:pt x="1206" y="5508"/>
                  </a:cubicBezTo>
                  <a:cubicBezTo>
                    <a:pt x="641" y="3833"/>
                    <a:pt x="819" y="2000"/>
                    <a:pt x="1693" y="462"/>
                  </a:cubicBezTo>
                  <a:cubicBezTo>
                    <a:pt x="1778" y="314"/>
                    <a:pt x="1725" y="127"/>
                    <a:pt x="1578" y="41"/>
                  </a:cubicBezTo>
                  <a:cubicBezTo>
                    <a:pt x="1529" y="14"/>
                    <a:pt x="1477" y="0"/>
                    <a:pt x="14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 name="Google Shape;2294;p109"/>
          <p:cNvGrpSpPr/>
          <p:nvPr/>
        </p:nvGrpSpPr>
        <p:grpSpPr>
          <a:xfrm>
            <a:off x="3501229" y="3225228"/>
            <a:ext cx="280129" cy="373416"/>
            <a:chOff x="1294924" y="4449948"/>
            <a:chExt cx="329874" cy="439727"/>
          </a:xfrm>
        </p:grpSpPr>
        <p:sp>
          <p:nvSpPr>
            <p:cNvPr id="2295" name="Google Shape;2295;p109"/>
            <p:cNvSpPr/>
            <p:nvPr/>
          </p:nvSpPr>
          <p:spPr>
            <a:xfrm>
              <a:off x="1294924" y="4449948"/>
              <a:ext cx="329874" cy="439727"/>
            </a:xfrm>
            <a:custGeom>
              <a:rect b="b" l="l" r="r" t="t"/>
              <a:pathLst>
                <a:path extrusionOk="0" h="21027" w="15774">
                  <a:moveTo>
                    <a:pt x="15199" y="618"/>
                  </a:moveTo>
                  <a:lnTo>
                    <a:pt x="15199" y="1275"/>
                  </a:lnTo>
                  <a:lnTo>
                    <a:pt x="618" y="1275"/>
                  </a:lnTo>
                  <a:lnTo>
                    <a:pt x="618" y="618"/>
                  </a:lnTo>
                  <a:close/>
                  <a:moveTo>
                    <a:pt x="14624" y="1889"/>
                  </a:moveTo>
                  <a:lnTo>
                    <a:pt x="14624" y="2507"/>
                  </a:lnTo>
                  <a:lnTo>
                    <a:pt x="1154" y="2507"/>
                  </a:lnTo>
                  <a:lnTo>
                    <a:pt x="1154" y="1889"/>
                  </a:lnTo>
                  <a:close/>
                  <a:moveTo>
                    <a:pt x="1768" y="3121"/>
                  </a:moveTo>
                  <a:lnTo>
                    <a:pt x="1768" y="17948"/>
                  </a:lnTo>
                  <a:lnTo>
                    <a:pt x="1154" y="17948"/>
                  </a:lnTo>
                  <a:lnTo>
                    <a:pt x="1154" y="3121"/>
                  </a:lnTo>
                  <a:close/>
                  <a:moveTo>
                    <a:pt x="14663" y="3121"/>
                  </a:moveTo>
                  <a:lnTo>
                    <a:pt x="14663" y="17948"/>
                  </a:lnTo>
                  <a:lnTo>
                    <a:pt x="14049" y="17948"/>
                  </a:lnTo>
                  <a:lnTo>
                    <a:pt x="14049" y="16325"/>
                  </a:lnTo>
                  <a:cubicBezTo>
                    <a:pt x="14049" y="16177"/>
                    <a:pt x="13950" y="16049"/>
                    <a:pt x="13809" y="16016"/>
                  </a:cubicBezTo>
                  <a:cubicBezTo>
                    <a:pt x="13785" y="16011"/>
                    <a:pt x="13761" y="16008"/>
                    <a:pt x="13737" y="16008"/>
                  </a:cubicBezTo>
                  <a:cubicBezTo>
                    <a:pt x="13572" y="16008"/>
                    <a:pt x="13431" y="16143"/>
                    <a:pt x="13431" y="16315"/>
                  </a:cubicBezTo>
                  <a:lnTo>
                    <a:pt x="13431" y="17948"/>
                  </a:lnTo>
                  <a:lnTo>
                    <a:pt x="2386" y="17948"/>
                  </a:lnTo>
                  <a:lnTo>
                    <a:pt x="2386" y="3121"/>
                  </a:lnTo>
                  <a:lnTo>
                    <a:pt x="13431" y="3121"/>
                  </a:lnTo>
                  <a:lnTo>
                    <a:pt x="13431" y="15001"/>
                  </a:lnTo>
                  <a:cubicBezTo>
                    <a:pt x="13428" y="15146"/>
                    <a:pt x="13530" y="15277"/>
                    <a:pt x="13671" y="15310"/>
                  </a:cubicBezTo>
                  <a:cubicBezTo>
                    <a:pt x="13694" y="15315"/>
                    <a:pt x="13716" y="15317"/>
                    <a:pt x="13738" y="15317"/>
                  </a:cubicBezTo>
                  <a:cubicBezTo>
                    <a:pt x="13903" y="15317"/>
                    <a:pt x="14046" y="15185"/>
                    <a:pt x="14049" y="15011"/>
                  </a:cubicBezTo>
                  <a:lnTo>
                    <a:pt x="14049" y="3121"/>
                  </a:lnTo>
                  <a:close/>
                  <a:moveTo>
                    <a:pt x="14624" y="18562"/>
                  </a:moveTo>
                  <a:lnTo>
                    <a:pt x="14624" y="19180"/>
                  </a:lnTo>
                  <a:lnTo>
                    <a:pt x="1154" y="19180"/>
                  </a:lnTo>
                  <a:lnTo>
                    <a:pt x="1154" y="18562"/>
                  </a:lnTo>
                  <a:close/>
                  <a:moveTo>
                    <a:pt x="15199" y="19755"/>
                  </a:moveTo>
                  <a:lnTo>
                    <a:pt x="15199" y="20412"/>
                  </a:lnTo>
                  <a:lnTo>
                    <a:pt x="618" y="20412"/>
                  </a:lnTo>
                  <a:lnTo>
                    <a:pt x="618" y="19755"/>
                  </a:lnTo>
                  <a:close/>
                  <a:moveTo>
                    <a:pt x="595" y="0"/>
                  </a:moveTo>
                  <a:cubicBezTo>
                    <a:pt x="267" y="0"/>
                    <a:pt x="4" y="266"/>
                    <a:pt x="4" y="595"/>
                  </a:cubicBezTo>
                  <a:lnTo>
                    <a:pt x="4" y="1282"/>
                  </a:lnTo>
                  <a:cubicBezTo>
                    <a:pt x="1" y="1590"/>
                    <a:pt x="231" y="1847"/>
                    <a:pt x="536" y="1876"/>
                  </a:cubicBezTo>
                  <a:lnTo>
                    <a:pt x="536" y="19150"/>
                  </a:lnTo>
                  <a:cubicBezTo>
                    <a:pt x="231" y="19180"/>
                    <a:pt x="1" y="19436"/>
                    <a:pt x="4" y="19745"/>
                  </a:cubicBezTo>
                  <a:lnTo>
                    <a:pt x="4" y="20432"/>
                  </a:lnTo>
                  <a:cubicBezTo>
                    <a:pt x="4" y="20760"/>
                    <a:pt x="267" y="21026"/>
                    <a:pt x="595" y="21026"/>
                  </a:cubicBezTo>
                  <a:lnTo>
                    <a:pt x="15179" y="21026"/>
                  </a:lnTo>
                  <a:cubicBezTo>
                    <a:pt x="15507" y="21026"/>
                    <a:pt x="15774" y="20760"/>
                    <a:pt x="15774" y="20432"/>
                  </a:cubicBezTo>
                  <a:lnTo>
                    <a:pt x="15774" y="19745"/>
                  </a:lnTo>
                  <a:cubicBezTo>
                    <a:pt x="15770" y="19440"/>
                    <a:pt x="15540" y="19187"/>
                    <a:pt x="15238" y="19154"/>
                  </a:cubicBezTo>
                  <a:lnTo>
                    <a:pt x="15238" y="1873"/>
                  </a:lnTo>
                  <a:cubicBezTo>
                    <a:pt x="15540" y="1840"/>
                    <a:pt x="15770" y="1587"/>
                    <a:pt x="15774" y="1282"/>
                  </a:cubicBezTo>
                  <a:lnTo>
                    <a:pt x="15774" y="595"/>
                  </a:lnTo>
                  <a:cubicBezTo>
                    <a:pt x="15774" y="266"/>
                    <a:pt x="15507" y="0"/>
                    <a:pt x="15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09"/>
            <p:cNvSpPr/>
            <p:nvPr/>
          </p:nvSpPr>
          <p:spPr>
            <a:xfrm>
              <a:off x="1357661" y="4527240"/>
              <a:ext cx="96198" cy="137416"/>
            </a:xfrm>
            <a:custGeom>
              <a:rect b="b" l="l" r="r" t="t"/>
              <a:pathLst>
                <a:path extrusionOk="0" h="6571" w="4600">
                  <a:moveTo>
                    <a:pt x="467" y="0"/>
                  </a:moveTo>
                  <a:cubicBezTo>
                    <a:pt x="207" y="0"/>
                    <a:pt x="0" y="207"/>
                    <a:pt x="0" y="467"/>
                  </a:cubicBezTo>
                  <a:lnTo>
                    <a:pt x="0" y="6108"/>
                  </a:lnTo>
                  <a:cubicBezTo>
                    <a:pt x="0" y="6364"/>
                    <a:pt x="207" y="6571"/>
                    <a:pt x="467" y="6571"/>
                  </a:cubicBezTo>
                  <a:lnTo>
                    <a:pt x="4278" y="6571"/>
                  </a:lnTo>
                  <a:cubicBezTo>
                    <a:pt x="4455" y="6571"/>
                    <a:pt x="4600" y="6426"/>
                    <a:pt x="4600" y="6249"/>
                  </a:cubicBezTo>
                  <a:lnTo>
                    <a:pt x="4600" y="2372"/>
                  </a:lnTo>
                  <a:cubicBezTo>
                    <a:pt x="4600" y="2300"/>
                    <a:pt x="4567" y="2234"/>
                    <a:pt x="4508" y="2192"/>
                  </a:cubicBezTo>
                  <a:cubicBezTo>
                    <a:pt x="4436" y="2140"/>
                    <a:pt x="4362" y="2117"/>
                    <a:pt x="4293" y="2117"/>
                  </a:cubicBezTo>
                  <a:cubicBezTo>
                    <a:pt x="4123" y="2117"/>
                    <a:pt x="3985" y="2254"/>
                    <a:pt x="3985" y="2425"/>
                  </a:cubicBezTo>
                  <a:lnTo>
                    <a:pt x="3985" y="5957"/>
                  </a:lnTo>
                  <a:lnTo>
                    <a:pt x="618" y="5957"/>
                  </a:lnTo>
                  <a:lnTo>
                    <a:pt x="618" y="618"/>
                  </a:lnTo>
                  <a:lnTo>
                    <a:pt x="3985" y="618"/>
                  </a:lnTo>
                  <a:lnTo>
                    <a:pt x="3985" y="1104"/>
                  </a:lnTo>
                  <a:cubicBezTo>
                    <a:pt x="3982" y="1249"/>
                    <a:pt x="4081" y="1377"/>
                    <a:pt x="4222" y="1413"/>
                  </a:cubicBezTo>
                  <a:cubicBezTo>
                    <a:pt x="4245" y="1418"/>
                    <a:pt x="4268" y="1421"/>
                    <a:pt x="4290" y="1421"/>
                  </a:cubicBezTo>
                  <a:cubicBezTo>
                    <a:pt x="4457" y="1421"/>
                    <a:pt x="4600" y="1288"/>
                    <a:pt x="4600" y="1114"/>
                  </a:cubicBezTo>
                  <a:lnTo>
                    <a:pt x="4600" y="470"/>
                  </a:lnTo>
                  <a:cubicBezTo>
                    <a:pt x="4600" y="211"/>
                    <a:pt x="4389" y="0"/>
                    <a:pt x="4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09"/>
            <p:cNvSpPr/>
            <p:nvPr/>
          </p:nvSpPr>
          <p:spPr>
            <a:xfrm>
              <a:off x="1466699" y="4527240"/>
              <a:ext cx="96260" cy="137416"/>
            </a:xfrm>
            <a:custGeom>
              <a:rect b="b" l="l" r="r" t="t"/>
              <a:pathLst>
                <a:path extrusionOk="0" h="6571" w="4603">
                  <a:moveTo>
                    <a:pt x="3985" y="618"/>
                  </a:moveTo>
                  <a:lnTo>
                    <a:pt x="3985" y="5957"/>
                  </a:lnTo>
                  <a:lnTo>
                    <a:pt x="618" y="5957"/>
                  </a:lnTo>
                  <a:lnTo>
                    <a:pt x="618" y="618"/>
                  </a:lnTo>
                  <a:close/>
                  <a:moveTo>
                    <a:pt x="467" y="0"/>
                  </a:moveTo>
                  <a:cubicBezTo>
                    <a:pt x="210" y="0"/>
                    <a:pt x="0" y="207"/>
                    <a:pt x="3" y="467"/>
                  </a:cubicBezTo>
                  <a:lnTo>
                    <a:pt x="3" y="6108"/>
                  </a:lnTo>
                  <a:cubicBezTo>
                    <a:pt x="3" y="6364"/>
                    <a:pt x="210" y="6571"/>
                    <a:pt x="467" y="6571"/>
                  </a:cubicBezTo>
                  <a:lnTo>
                    <a:pt x="4136" y="6571"/>
                  </a:lnTo>
                  <a:cubicBezTo>
                    <a:pt x="4393" y="6571"/>
                    <a:pt x="4599" y="6364"/>
                    <a:pt x="4603" y="6108"/>
                  </a:cubicBezTo>
                  <a:lnTo>
                    <a:pt x="4603" y="467"/>
                  </a:lnTo>
                  <a:cubicBezTo>
                    <a:pt x="4603" y="207"/>
                    <a:pt x="4393" y="0"/>
                    <a:pt x="41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09"/>
            <p:cNvSpPr/>
            <p:nvPr/>
          </p:nvSpPr>
          <p:spPr>
            <a:xfrm>
              <a:off x="1357661" y="4677559"/>
              <a:ext cx="96198" cy="134823"/>
            </a:xfrm>
            <a:custGeom>
              <a:rect b="b" l="l" r="r" t="t"/>
              <a:pathLst>
                <a:path extrusionOk="0" h="6447" w="4600">
                  <a:moveTo>
                    <a:pt x="322" y="1"/>
                  </a:moveTo>
                  <a:cubicBezTo>
                    <a:pt x="145" y="1"/>
                    <a:pt x="0" y="142"/>
                    <a:pt x="0" y="323"/>
                  </a:cubicBezTo>
                  <a:lnTo>
                    <a:pt x="0" y="3509"/>
                  </a:lnTo>
                  <a:cubicBezTo>
                    <a:pt x="0" y="3582"/>
                    <a:pt x="33" y="3647"/>
                    <a:pt x="92" y="3690"/>
                  </a:cubicBezTo>
                  <a:cubicBezTo>
                    <a:pt x="165" y="3742"/>
                    <a:pt x="240" y="3765"/>
                    <a:pt x="309" y="3765"/>
                  </a:cubicBezTo>
                  <a:cubicBezTo>
                    <a:pt x="480" y="3765"/>
                    <a:pt x="618" y="3628"/>
                    <a:pt x="618" y="3460"/>
                  </a:cubicBezTo>
                  <a:lnTo>
                    <a:pt x="618" y="615"/>
                  </a:lnTo>
                  <a:lnTo>
                    <a:pt x="3985" y="615"/>
                  </a:lnTo>
                  <a:lnTo>
                    <a:pt x="3985" y="5832"/>
                  </a:lnTo>
                  <a:lnTo>
                    <a:pt x="618" y="5832"/>
                  </a:lnTo>
                  <a:lnTo>
                    <a:pt x="618" y="4781"/>
                  </a:lnTo>
                  <a:cubicBezTo>
                    <a:pt x="618" y="4633"/>
                    <a:pt x="519" y="4505"/>
                    <a:pt x="378" y="4472"/>
                  </a:cubicBezTo>
                  <a:cubicBezTo>
                    <a:pt x="354" y="4466"/>
                    <a:pt x="330" y="4463"/>
                    <a:pt x="307" y="4463"/>
                  </a:cubicBezTo>
                  <a:cubicBezTo>
                    <a:pt x="141" y="4463"/>
                    <a:pt x="0" y="4598"/>
                    <a:pt x="0" y="4771"/>
                  </a:cubicBezTo>
                  <a:lnTo>
                    <a:pt x="0" y="5983"/>
                  </a:lnTo>
                  <a:cubicBezTo>
                    <a:pt x="0" y="6239"/>
                    <a:pt x="207" y="6446"/>
                    <a:pt x="467" y="6446"/>
                  </a:cubicBezTo>
                  <a:lnTo>
                    <a:pt x="4136" y="6446"/>
                  </a:lnTo>
                  <a:cubicBezTo>
                    <a:pt x="4393" y="6446"/>
                    <a:pt x="4600" y="6239"/>
                    <a:pt x="4600" y="5983"/>
                  </a:cubicBezTo>
                  <a:lnTo>
                    <a:pt x="4600" y="464"/>
                  </a:lnTo>
                  <a:cubicBezTo>
                    <a:pt x="4600" y="208"/>
                    <a:pt x="4393"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09"/>
            <p:cNvSpPr/>
            <p:nvPr/>
          </p:nvSpPr>
          <p:spPr>
            <a:xfrm>
              <a:off x="1466699" y="4677559"/>
              <a:ext cx="96260" cy="134823"/>
            </a:xfrm>
            <a:custGeom>
              <a:rect b="b" l="l" r="r" t="t"/>
              <a:pathLst>
                <a:path extrusionOk="0" h="6447" w="4603">
                  <a:moveTo>
                    <a:pt x="3985" y="615"/>
                  </a:moveTo>
                  <a:lnTo>
                    <a:pt x="3985" y="5832"/>
                  </a:lnTo>
                  <a:lnTo>
                    <a:pt x="618" y="5832"/>
                  </a:lnTo>
                  <a:lnTo>
                    <a:pt x="618" y="615"/>
                  </a:lnTo>
                  <a:close/>
                  <a:moveTo>
                    <a:pt x="467" y="1"/>
                  </a:moveTo>
                  <a:cubicBezTo>
                    <a:pt x="210" y="1"/>
                    <a:pt x="0" y="208"/>
                    <a:pt x="3" y="464"/>
                  </a:cubicBezTo>
                  <a:lnTo>
                    <a:pt x="3" y="5983"/>
                  </a:lnTo>
                  <a:cubicBezTo>
                    <a:pt x="3" y="6239"/>
                    <a:pt x="210" y="6446"/>
                    <a:pt x="467" y="6446"/>
                  </a:cubicBezTo>
                  <a:lnTo>
                    <a:pt x="4136" y="6446"/>
                  </a:lnTo>
                  <a:cubicBezTo>
                    <a:pt x="4393" y="6446"/>
                    <a:pt x="4599" y="6239"/>
                    <a:pt x="4603" y="5983"/>
                  </a:cubicBezTo>
                  <a:lnTo>
                    <a:pt x="4603" y="464"/>
                  </a:lnTo>
                  <a:cubicBezTo>
                    <a:pt x="4603" y="208"/>
                    <a:pt x="4393" y="1"/>
                    <a:pt x="4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 name="Google Shape;2300;p109"/>
          <p:cNvGrpSpPr/>
          <p:nvPr/>
        </p:nvGrpSpPr>
        <p:grpSpPr>
          <a:xfrm>
            <a:off x="4123589" y="3225228"/>
            <a:ext cx="322359" cy="373416"/>
            <a:chOff x="1854040" y="4425898"/>
            <a:chExt cx="379604" cy="439727"/>
          </a:xfrm>
        </p:grpSpPr>
        <p:sp>
          <p:nvSpPr>
            <p:cNvPr id="2301" name="Google Shape;2301;p109"/>
            <p:cNvSpPr/>
            <p:nvPr/>
          </p:nvSpPr>
          <p:spPr>
            <a:xfrm>
              <a:off x="1854040" y="4425898"/>
              <a:ext cx="379604" cy="439727"/>
            </a:xfrm>
            <a:custGeom>
              <a:rect b="b" l="l" r="r" t="t"/>
              <a:pathLst>
                <a:path extrusionOk="0" h="21027" w="18152">
                  <a:moveTo>
                    <a:pt x="16841" y="618"/>
                  </a:moveTo>
                  <a:cubicBezTo>
                    <a:pt x="17226" y="618"/>
                    <a:pt x="17538" y="927"/>
                    <a:pt x="17538" y="1311"/>
                  </a:cubicBezTo>
                  <a:lnTo>
                    <a:pt x="17538" y="19712"/>
                  </a:lnTo>
                  <a:cubicBezTo>
                    <a:pt x="17538" y="20097"/>
                    <a:pt x="17222" y="20412"/>
                    <a:pt x="16838" y="20412"/>
                  </a:cubicBezTo>
                  <a:lnTo>
                    <a:pt x="1311" y="20412"/>
                  </a:lnTo>
                  <a:cubicBezTo>
                    <a:pt x="927" y="20412"/>
                    <a:pt x="618" y="20100"/>
                    <a:pt x="618" y="19716"/>
                  </a:cubicBezTo>
                  <a:lnTo>
                    <a:pt x="618" y="1311"/>
                  </a:lnTo>
                  <a:cubicBezTo>
                    <a:pt x="615" y="927"/>
                    <a:pt x="927" y="618"/>
                    <a:pt x="1311" y="618"/>
                  </a:cubicBezTo>
                  <a:close/>
                  <a:moveTo>
                    <a:pt x="1311" y="1"/>
                  </a:moveTo>
                  <a:cubicBezTo>
                    <a:pt x="589" y="1"/>
                    <a:pt x="1" y="589"/>
                    <a:pt x="1" y="1311"/>
                  </a:cubicBezTo>
                  <a:lnTo>
                    <a:pt x="1" y="19716"/>
                  </a:lnTo>
                  <a:cubicBezTo>
                    <a:pt x="1" y="20438"/>
                    <a:pt x="589" y="21027"/>
                    <a:pt x="1311" y="21027"/>
                  </a:cubicBezTo>
                  <a:lnTo>
                    <a:pt x="16841" y="21027"/>
                  </a:lnTo>
                  <a:cubicBezTo>
                    <a:pt x="17564" y="21027"/>
                    <a:pt x="18152" y="20438"/>
                    <a:pt x="18152" y="19716"/>
                  </a:cubicBezTo>
                  <a:lnTo>
                    <a:pt x="18152" y="1311"/>
                  </a:lnTo>
                  <a:cubicBezTo>
                    <a:pt x="18152" y="589"/>
                    <a:pt x="17564" y="1"/>
                    <a:pt x="168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09"/>
            <p:cNvSpPr/>
            <p:nvPr/>
          </p:nvSpPr>
          <p:spPr>
            <a:xfrm>
              <a:off x="1879742" y="4451662"/>
              <a:ext cx="328138" cy="388199"/>
            </a:xfrm>
            <a:custGeom>
              <a:rect b="b" l="l" r="r" t="t"/>
              <a:pathLst>
                <a:path extrusionOk="0" h="18563" w="15691">
                  <a:moveTo>
                    <a:pt x="8177" y="618"/>
                  </a:moveTo>
                  <a:lnTo>
                    <a:pt x="8177" y="1972"/>
                  </a:lnTo>
                  <a:lnTo>
                    <a:pt x="7560" y="1972"/>
                  </a:lnTo>
                  <a:lnTo>
                    <a:pt x="7560" y="618"/>
                  </a:lnTo>
                  <a:close/>
                  <a:moveTo>
                    <a:pt x="6945" y="618"/>
                  </a:moveTo>
                  <a:lnTo>
                    <a:pt x="6945" y="1972"/>
                  </a:lnTo>
                  <a:lnTo>
                    <a:pt x="3312" y="1972"/>
                  </a:lnTo>
                  <a:cubicBezTo>
                    <a:pt x="2799" y="1972"/>
                    <a:pt x="2385" y="2386"/>
                    <a:pt x="2385" y="2898"/>
                  </a:cubicBezTo>
                  <a:lnTo>
                    <a:pt x="2385" y="4396"/>
                  </a:lnTo>
                  <a:lnTo>
                    <a:pt x="621" y="4396"/>
                  </a:lnTo>
                  <a:lnTo>
                    <a:pt x="621" y="618"/>
                  </a:lnTo>
                  <a:close/>
                  <a:moveTo>
                    <a:pt x="2385" y="5011"/>
                  </a:moveTo>
                  <a:lnTo>
                    <a:pt x="2385" y="5628"/>
                  </a:lnTo>
                  <a:lnTo>
                    <a:pt x="621" y="5628"/>
                  </a:lnTo>
                  <a:lnTo>
                    <a:pt x="621" y="5011"/>
                  </a:lnTo>
                  <a:close/>
                  <a:moveTo>
                    <a:pt x="15116" y="618"/>
                  </a:moveTo>
                  <a:lnTo>
                    <a:pt x="15116" y="8421"/>
                  </a:lnTo>
                  <a:lnTo>
                    <a:pt x="13352" y="8421"/>
                  </a:lnTo>
                  <a:lnTo>
                    <a:pt x="13352" y="2898"/>
                  </a:lnTo>
                  <a:cubicBezTo>
                    <a:pt x="13352" y="2386"/>
                    <a:pt x="12935" y="1972"/>
                    <a:pt x="12422" y="1972"/>
                  </a:cubicBezTo>
                  <a:lnTo>
                    <a:pt x="8792" y="1972"/>
                  </a:lnTo>
                  <a:lnTo>
                    <a:pt x="8792" y="618"/>
                  </a:lnTo>
                  <a:close/>
                  <a:moveTo>
                    <a:pt x="15116" y="9035"/>
                  </a:moveTo>
                  <a:lnTo>
                    <a:pt x="15116" y="9653"/>
                  </a:lnTo>
                  <a:lnTo>
                    <a:pt x="13352" y="9653"/>
                  </a:lnTo>
                  <a:lnTo>
                    <a:pt x="13352" y="9035"/>
                  </a:lnTo>
                  <a:close/>
                  <a:moveTo>
                    <a:pt x="2385" y="6243"/>
                  </a:moveTo>
                  <a:lnTo>
                    <a:pt x="2385" y="12363"/>
                  </a:lnTo>
                  <a:lnTo>
                    <a:pt x="621" y="12363"/>
                  </a:lnTo>
                  <a:lnTo>
                    <a:pt x="621" y="6243"/>
                  </a:lnTo>
                  <a:close/>
                  <a:moveTo>
                    <a:pt x="2385" y="12977"/>
                  </a:moveTo>
                  <a:lnTo>
                    <a:pt x="2385" y="13595"/>
                  </a:lnTo>
                  <a:lnTo>
                    <a:pt x="621" y="13595"/>
                  </a:lnTo>
                  <a:lnTo>
                    <a:pt x="621" y="12977"/>
                  </a:lnTo>
                  <a:close/>
                  <a:moveTo>
                    <a:pt x="8177" y="16634"/>
                  </a:moveTo>
                  <a:lnTo>
                    <a:pt x="8177" y="17988"/>
                  </a:lnTo>
                  <a:lnTo>
                    <a:pt x="7560" y="17988"/>
                  </a:lnTo>
                  <a:lnTo>
                    <a:pt x="7560" y="16634"/>
                  </a:lnTo>
                  <a:close/>
                  <a:moveTo>
                    <a:pt x="12422" y="2589"/>
                  </a:moveTo>
                  <a:cubicBezTo>
                    <a:pt x="12596" y="2589"/>
                    <a:pt x="12734" y="2727"/>
                    <a:pt x="12734" y="2898"/>
                  </a:cubicBezTo>
                  <a:lnTo>
                    <a:pt x="12734" y="13112"/>
                  </a:lnTo>
                  <a:cubicBezTo>
                    <a:pt x="12731" y="13270"/>
                    <a:pt x="12846" y="13408"/>
                    <a:pt x="13004" y="13431"/>
                  </a:cubicBezTo>
                  <a:cubicBezTo>
                    <a:pt x="13017" y="13432"/>
                    <a:pt x="13029" y="13433"/>
                    <a:pt x="13042" y="13433"/>
                  </a:cubicBezTo>
                  <a:cubicBezTo>
                    <a:pt x="13210" y="13433"/>
                    <a:pt x="13352" y="13296"/>
                    <a:pt x="13349" y="13125"/>
                  </a:cubicBezTo>
                  <a:lnTo>
                    <a:pt x="13349" y="10267"/>
                  </a:lnTo>
                  <a:lnTo>
                    <a:pt x="15116" y="10267"/>
                  </a:lnTo>
                  <a:lnTo>
                    <a:pt x="15116" y="17988"/>
                  </a:lnTo>
                  <a:lnTo>
                    <a:pt x="8792" y="17988"/>
                  </a:lnTo>
                  <a:lnTo>
                    <a:pt x="8792" y="16634"/>
                  </a:lnTo>
                  <a:lnTo>
                    <a:pt x="13027" y="16634"/>
                  </a:lnTo>
                  <a:cubicBezTo>
                    <a:pt x="13207" y="16634"/>
                    <a:pt x="13352" y="16489"/>
                    <a:pt x="13352" y="16309"/>
                  </a:cubicBezTo>
                  <a:lnTo>
                    <a:pt x="13352" y="14334"/>
                  </a:lnTo>
                  <a:cubicBezTo>
                    <a:pt x="13352" y="14301"/>
                    <a:pt x="13339" y="14272"/>
                    <a:pt x="13316" y="14252"/>
                  </a:cubicBezTo>
                  <a:cubicBezTo>
                    <a:pt x="13225" y="14165"/>
                    <a:pt x="13129" y="14128"/>
                    <a:pt x="13041" y="14128"/>
                  </a:cubicBezTo>
                  <a:cubicBezTo>
                    <a:pt x="12871" y="14128"/>
                    <a:pt x="12734" y="14265"/>
                    <a:pt x="12734" y="14436"/>
                  </a:cubicBezTo>
                  <a:lnTo>
                    <a:pt x="12734" y="15704"/>
                  </a:lnTo>
                  <a:cubicBezTo>
                    <a:pt x="12734" y="15875"/>
                    <a:pt x="12596" y="16016"/>
                    <a:pt x="12422" y="16016"/>
                  </a:cubicBezTo>
                  <a:lnTo>
                    <a:pt x="3312" y="16016"/>
                  </a:lnTo>
                  <a:cubicBezTo>
                    <a:pt x="3141" y="16016"/>
                    <a:pt x="3003" y="15875"/>
                    <a:pt x="3003" y="15704"/>
                  </a:cubicBezTo>
                  <a:lnTo>
                    <a:pt x="3003" y="2898"/>
                  </a:lnTo>
                  <a:cubicBezTo>
                    <a:pt x="3000" y="2727"/>
                    <a:pt x="3141" y="2589"/>
                    <a:pt x="3312" y="2589"/>
                  </a:cubicBezTo>
                  <a:close/>
                  <a:moveTo>
                    <a:pt x="312" y="1"/>
                  </a:moveTo>
                  <a:cubicBezTo>
                    <a:pt x="142" y="1"/>
                    <a:pt x="4" y="138"/>
                    <a:pt x="4" y="309"/>
                  </a:cubicBezTo>
                  <a:lnTo>
                    <a:pt x="4" y="15954"/>
                  </a:lnTo>
                  <a:cubicBezTo>
                    <a:pt x="0" y="16112"/>
                    <a:pt x="115" y="16250"/>
                    <a:pt x="273" y="16273"/>
                  </a:cubicBezTo>
                  <a:cubicBezTo>
                    <a:pt x="286" y="16274"/>
                    <a:pt x="299" y="16275"/>
                    <a:pt x="312" y="16275"/>
                  </a:cubicBezTo>
                  <a:cubicBezTo>
                    <a:pt x="479" y="16275"/>
                    <a:pt x="618" y="16138"/>
                    <a:pt x="621" y="15967"/>
                  </a:cubicBezTo>
                  <a:lnTo>
                    <a:pt x="621" y="14209"/>
                  </a:lnTo>
                  <a:lnTo>
                    <a:pt x="2385" y="14209"/>
                  </a:lnTo>
                  <a:lnTo>
                    <a:pt x="2385" y="15704"/>
                  </a:lnTo>
                  <a:cubicBezTo>
                    <a:pt x="2385" y="16217"/>
                    <a:pt x="2799" y="16634"/>
                    <a:pt x="3312" y="16634"/>
                  </a:cubicBezTo>
                  <a:lnTo>
                    <a:pt x="6945" y="16634"/>
                  </a:lnTo>
                  <a:lnTo>
                    <a:pt x="6945" y="17988"/>
                  </a:lnTo>
                  <a:lnTo>
                    <a:pt x="621" y="17988"/>
                  </a:lnTo>
                  <a:lnTo>
                    <a:pt x="621" y="17331"/>
                  </a:lnTo>
                  <a:cubicBezTo>
                    <a:pt x="621" y="17173"/>
                    <a:pt x="506" y="17038"/>
                    <a:pt x="352" y="17015"/>
                  </a:cubicBezTo>
                  <a:cubicBezTo>
                    <a:pt x="337" y="17013"/>
                    <a:pt x="322" y="17012"/>
                    <a:pt x="308" y="17012"/>
                  </a:cubicBezTo>
                  <a:cubicBezTo>
                    <a:pt x="140" y="17012"/>
                    <a:pt x="4" y="17148"/>
                    <a:pt x="4" y="17321"/>
                  </a:cubicBezTo>
                  <a:lnTo>
                    <a:pt x="4" y="18254"/>
                  </a:lnTo>
                  <a:cubicBezTo>
                    <a:pt x="4" y="18425"/>
                    <a:pt x="142" y="18563"/>
                    <a:pt x="312" y="18563"/>
                  </a:cubicBezTo>
                  <a:lnTo>
                    <a:pt x="15382" y="18563"/>
                  </a:lnTo>
                  <a:cubicBezTo>
                    <a:pt x="15553" y="18563"/>
                    <a:pt x="15691" y="18425"/>
                    <a:pt x="15691" y="18254"/>
                  </a:cubicBezTo>
                  <a:lnTo>
                    <a:pt x="15691" y="309"/>
                  </a:lnTo>
                  <a:cubicBezTo>
                    <a:pt x="15691" y="138"/>
                    <a:pt x="15553" y="1"/>
                    <a:pt x="15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09"/>
            <p:cNvSpPr/>
            <p:nvPr/>
          </p:nvSpPr>
          <p:spPr>
            <a:xfrm>
              <a:off x="1955319" y="4518645"/>
              <a:ext cx="177882" cy="255132"/>
            </a:xfrm>
            <a:custGeom>
              <a:rect b="b" l="l" r="r" t="t"/>
              <a:pathLst>
                <a:path extrusionOk="0" h="12200" w="8506">
                  <a:moveTo>
                    <a:pt x="312" y="1"/>
                  </a:moveTo>
                  <a:cubicBezTo>
                    <a:pt x="141" y="1"/>
                    <a:pt x="3" y="139"/>
                    <a:pt x="3" y="310"/>
                  </a:cubicBezTo>
                  <a:lnTo>
                    <a:pt x="3" y="1361"/>
                  </a:lnTo>
                  <a:cubicBezTo>
                    <a:pt x="0" y="1519"/>
                    <a:pt x="115" y="1653"/>
                    <a:pt x="273" y="1676"/>
                  </a:cubicBezTo>
                  <a:cubicBezTo>
                    <a:pt x="286" y="1678"/>
                    <a:pt x="299" y="1679"/>
                    <a:pt x="312" y="1679"/>
                  </a:cubicBezTo>
                  <a:cubicBezTo>
                    <a:pt x="479" y="1679"/>
                    <a:pt x="618" y="1544"/>
                    <a:pt x="621" y="1371"/>
                  </a:cubicBezTo>
                  <a:lnTo>
                    <a:pt x="621" y="618"/>
                  </a:lnTo>
                  <a:lnTo>
                    <a:pt x="7888" y="618"/>
                  </a:lnTo>
                  <a:lnTo>
                    <a:pt x="7888" y="11581"/>
                  </a:lnTo>
                  <a:lnTo>
                    <a:pt x="621" y="11581"/>
                  </a:lnTo>
                  <a:lnTo>
                    <a:pt x="621" y="2698"/>
                  </a:lnTo>
                  <a:cubicBezTo>
                    <a:pt x="621" y="2537"/>
                    <a:pt x="506" y="2402"/>
                    <a:pt x="352" y="2379"/>
                  </a:cubicBezTo>
                  <a:cubicBezTo>
                    <a:pt x="339" y="2378"/>
                    <a:pt x="326" y="2377"/>
                    <a:pt x="313" y="2377"/>
                  </a:cubicBezTo>
                  <a:cubicBezTo>
                    <a:pt x="145" y="2377"/>
                    <a:pt x="3" y="2514"/>
                    <a:pt x="3" y="2685"/>
                  </a:cubicBezTo>
                  <a:lnTo>
                    <a:pt x="3" y="11890"/>
                  </a:lnTo>
                  <a:cubicBezTo>
                    <a:pt x="3" y="12061"/>
                    <a:pt x="141" y="12199"/>
                    <a:pt x="312" y="12199"/>
                  </a:cubicBezTo>
                  <a:lnTo>
                    <a:pt x="8197" y="12199"/>
                  </a:lnTo>
                  <a:cubicBezTo>
                    <a:pt x="8368" y="12199"/>
                    <a:pt x="8506" y="12061"/>
                    <a:pt x="8506" y="11890"/>
                  </a:cubicBezTo>
                  <a:lnTo>
                    <a:pt x="8506" y="310"/>
                  </a:lnTo>
                  <a:cubicBezTo>
                    <a:pt x="8506" y="139"/>
                    <a:pt x="8368" y="1"/>
                    <a:pt x="8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09"/>
            <p:cNvSpPr/>
            <p:nvPr/>
          </p:nvSpPr>
          <p:spPr>
            <a:xfrm>
              <a:off x="1978470" y="4560073"/>
              <a:ext cx="39859" cy="38437"/>
            </a:xfrm>
            <a:custGeom>
              <a:rect b="b" l="l" r="r" t="t"/>
              <a:pathLst>
                <a:path extrusionOk="0" h="1838" w="1906">
                  <a:moveTo>
                    <a:pt x="1566" y="1"/>
                  </a:moveTo>
                  <a:cubicBezTo>
                    <a:pt x="1483" y="1"/>
                    <a:pt x="1400" y="34"/>
                    <a:pt x="1337" y="99"/>
                  </a:cubicBezTo>
                  <a:lnTo>
                    <a:pt x="132" y="1305"/>
                  </a:lnTo>
                  <a:cubicBezTo>
                    <a:pt x="4" y="1423"/>
                    <a:pt x="0" y="1624"/>
                    <a:pt x="125" y="1749"/>
                  </a:cubicBezTo>
                  <a:cubicBezTo>
                    <a:pt x="185" y="1808"/>
                    <a:pt x="263" y="1838"/>
                    <a:pt x="342" y="1838"/>
                  </a:cubicBezTo>
                  <a:cubicBezTo>
                    <a:pt x="424" y="1838"/>
                    <a:pt x="507" y="1806"/>
                    <a:pt x="569" y="1742"/>
                  </a:cubicBezTo>
                  <a:lnTo>
                    <a:pt x="1774" y="533"/>
                  </a:lnTo>
                  <a:cubicBezTo>
                    <a:pt x="1903" y="415"/>
                    <a:pt x="1906" y="214"/>
                    <a:pt x="1781" y="89"/>
                  </a:cubicBezTo>
                  <a:cubicBezTo>
                    <a:pt x="1722" y="30"/>
                    <a:pt x="1644" y="1"/>
                    <a:pt x="15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09"/>
            <p:cNvSpPr/>
            <p:nvPr/>
          </p:nvSpPr>
          <p:spPr>
            <a:xfrm>
              <a:off x="2002916" y="4566911"/>
              <a:ext cx="56987" cy="55648"/>
            </a:xfrm>
            <a:custGeom>
              <a:rect b="b" l="l" r="r" t="t"/>
              <a:pathLst>
                <a:path extrusionOk="0" h="2661" w="2725">
                  <a:moveTo>
                    <a:pt x="2383" y="0"/>
                  </a:moveTo>
                  <a:cubicBezTo>
                    <a:pt x="2303" y="0"/>
                    <a:pt x="2222" y="31"/>
                    <a:pt x="2163" y="94"/>
                  </a:cubicBezTo>
                  <a:lnTo>
                    <a:pt x="122" y="2134"/>
                  </a:lnTo>
                  <a:cubicBezTo>
                    <a:pt x="1" y="2256"/>
                    <a:pt x="1" y="2450"/>
                    <a:pt x="122" y="2571"/>
                  </a:cubicBezTo>
                  <a:cubicBezTo>
                    <a:pt x="182" y="2631"/>
                    <a:pt x="260" y="2660"/>
                    <a:pt x="338" y="2660"/>
                  </a:cubicBezTo>
                  <a:cubicBezTo>
                    <a:pt x="417" y="2660"/>
                    <a:pt x="495" y="2631"/>
                    <a:pt x="556" y="2571"/>
                  </a:cubicBezTo>
                  <a:lnTo>
                    <a:pt x="2596" y="531"/>
                  </a:lnTo>
                  <a:cubicBezTo>
                    <a:pt x="2721" y="410"/>
                    <a:pt x="2724" y="213"/>
                    <a:pt x="2603" y="91"/>
                  </a:cubicBezTo>
                  <a:cubicBezTo>
                    <a:pt x="2543" y="31"/>
                    <a:pt x="2463" y="0"/>
                    <a:pt x="23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 name="Google Shape;2306;p109"/>
          <p:cNvGrpSpPr/>
          <p:nvPr/>
        </p:nvGrpSpPr>
        <p:grpSpPr>
          <a:xfrm>
            <a:off x="4710901" y="3231763"/>
            <a:ext cx="375459" cy="366881"/>
            <a:chOff x="2424010" y="4451662"/>
            <a:chExt cx="442132" cy="432031"/>
          </a:xfrm>
        </p:grpSpPr>
        <p:sp>
          <p:nvSpPr>
            <p:cNvPr id="2307" name="Google Shape;2307;p109"/>
            <p:cNvSpPr/>
            <p:nvPr/>
          </p:nvSpPr>
          <p:spPr>
            <a:xfrm>
              <a:off x="2455881" y="4585628"/>
              <a:ext cx="191998" cy="164916"/>
            </a:xfrm>
            <a:custGeom>
              <a:rect b="b" l="l" r="r" t="t"/>
              <a:pathLst>
                <a:path extrusionOk="0" h="7886" w="9181">
                  <a:moveTo>
                    <a:pt x="5514" y="1834"/>
                  </a:moveTo>
                  <a:lnTo>
                    <a:pt x="5514" y="1834"/>
                  </a:lnTo>
                  <a:cubicBezTo>
                    <a:pt x="5836" y="1979"/>
                    <a:pt x="6046" y="2301"/>
                    <a:pt x="6046" y="2655"/>
                  </a:cubicBezTo>
                  <a:lnTo>
                    <a:pt x="6046" y="2659"/>
                  </a:lnTo>
                  <a:lnTo>
                    <a:pt x="6046" y="2839"/>
                  </a:lnTo>
                  <a:cubicBezTo>
                    <a:pt x="6046" y="3194"/>
                    <a:pt x="5836" y="3516"/>
                    <a:pt x="5514" y="3661"/>
                  </a:cubicBezTo>
                  <a:cubicBezTo>
                    <a:pt x="5540" y="3569"/>
                    <a:pt x="5553" y="3473"/>
                    <a:pt x="5553" y="3378"/>
                  </a:cubicBezTo>
                  <a:lnTo>
                    <a:pt x="5553" y="2120"/>
                  </a:lnTo>
                  <a:cubicBezTo>
                    <a:pt x="5553" y="2021"/>
                    <a:pt x="5540" y="1926"/>
                    <a:pt x="5514" y="1834"/>
                  </a:cubicBezTo>
                  <a:close/>
                  <a:moveTo>
                    <a:pt x="3664" y="1837"/>
                  </a:moveTo>
                  <a:lnTo>
                    <a:pt x="3664" y="1837"/>
                  </a:lnTo>
                  <a:cubicBezTo>
                    <a:pt x="3638" y="1929"/>
                    <a:pt x="3621" y="2025"/>
                    <a:pt x="3625" y="2123"/>
                  </a:cubicBezTo>
                  <a:lnTo>
                    <a:pt x="3625" y="3381"/>
                  </a:lnTo>
                  <a:cubicBezTo>
                    <a:pt x="3621" y="3477"/>
                    <a:pt x="3638" y="3572"/>
                    <a:pt x="3664" y="3664"/>
                  </a:cubicBezTo>
                  <a:cubicBezTo>
                    <a:pt x="3339" y="3519"/>
                    <a:pt x="3132" y="3197"/>
                    <a:pt x="3132" y="2843"/>
                  </a:cubicBezTo>
                  <a:lnTo>
                    <a:pt x="3132" y="2659"/>
                  </a:lnTo>
                  <a:cubicBezTo>
                    <a:pt x="3132" y="2304"/>
                    <a:pt x="3339" y="1982"/>
                    <a:pt x="3664" y="1837"/>
                  </a:cubicBezTo>
                  <a:close/>
                  <a:moveTo>
                    <a:pt x="4607" y="1739"/>
                  </a:moveTo>
                  <a:cubicBezTo>
                    <a:pt x="4811" y="1739"/>
                    <a:pt x="4975" y="1903"/>
                    <a:pt x="4978" y="2107"/>
                  </a:cubicBezTo>
                  <a:lnTo>
                    <a:pt x="4978" y="3388"/>
                  </a:lnTo>
                  <a:cubicBezTo>
                    <a:pt x="4982" y="3592"/>
                    <a:pt x="4817" y="3759"/>
                    <a:pt x="4610" y="3759"/>
                  </a:cubicBezTo>
                  <a:cubicBezTo>
                    <a:pt x="4608" y="3759"/>
                    <a:pt x="4606" y="3759"/>
                    <a:pt x="4604" y="3759"/>
                  </a:cubicBezTo>
                  <a:cubicBezTo>
                    <a:pt x="4403" y="3759"/>
                    <a:pt x="4242" y="3596"/>
                    <a:pt x="4239" y="3395"/>
                  </a:cubicBezTo>
                  <a:lnTo>
                    <a:pt x="4239" y="2113"/>
                  </a:lnTo>
                  <a:cubicBezTo>
                    <a:pt x="4236" y="1910"/>
                    <a:pt x="4400" y="1742"/>
                    <a:pt x="4607" y="1739"/>
                  </a:cubicBezTo>
                  <a:close/>
                  <a:moveTo>
                    <a:pt x="5576" y="4354"/>
                  </a:moveTo>
                  <a:cubicBezTo>
                    <a:pt x="5970" y="4354"/>
                    <a:pt x="6292" y="4676"/>
                    <a:pt x="6292" y="5070"/>
                  </a:cubicBezTo>
                  <a:lnTo>
                    <a:pt x="6292" y="5957"/>
                  </a:lnTo>
                  <a:lnTo>
                    <a:pt x="2925" y="5957"/>
                  </a:lnTo>
                  <a:lnTo>
                    <a:pt x="2925" y="5070"/>
                  </a:lnTo>
                  <a:cubicBezTo>
                    <a:pt x="2925" y="4676"/>
                    <a:pt x="3247" y="4354"/>
                    <a:pt x="3641" y="4354"/>
                  </a:cubicBezTo>
                  <a:close/>
                  <a:moveTo>
                    <a:pt x="6292" y="6614"/>
                  </a:moveTo>
                  <a:lnTo>
                    <a:pt x="6292" y="7271"/>
                  </a:lnTo>
                  <a:lnTo>
                    <a:pt x="2925" y="7271"/>
                  </a:lnTo>
                  <a:lnTo>
                    <a:pt x="2925" y="6614"/>
                  </a:lnTo>
                  <a:close/>
                  <a:moveTo>
                    <a:pt x="2393" y="1"/>
                  </a:moveTo>
                  <a:cubicBezTo>
                    <a:pt x="2393" y="1"/>
                    <a:pt x="2179" y="47"/>
                    <a:pt x="2127" y="142"/>
                  </a:cubicBezTo>
                  <a:lnTo>
                    <a:pt x="1627" y="1006"/>
                  </a:lnTo>
                  <a:cubicBezTo>
                    <a:pt x="1542" y="1151"/>
                    <a:pt x="1594" y="1338"/>
                    <a:pt x="1739" y="1423"/>
                  </a:cubicBezTo>
                  <a:cubicBezTo>
                    <a:pt x="1788" y="1452"/>
                    <a:pt x="1841" y="1465"/>
                    <a:pt x="1894" y="1465"/>
                  </a:cubicBezTo>
                  <a:cubicBezTo>
                    <a:pt x="2000" y="1465"/>
                    <a:pt x="2102" y="1410"/>
                    <a:pt x="2159" y="1312"/>
                  </a:cubicBezTo>
                  <a:lnTo>
                    <a:pt x="2570" y="619"/>
                  </a:lnTo>
                  <a:lnTo>
                    <a:pt x="6614" y="619"/>
                  </a:lnTo>
                  <a:lnTo>
                    <a:pt x="8533" y="3930"/>
                  </a:lnTo>
                  <a:lnTo>
                    <a:pt x="6867" y="6782"/>
                  </a:lnTo>
                  <a:lnTo>
                    <a:pt x="6867" y="5077"/>
                  </a:lnTo>
                  <a:cubicBezTo>
                    <a:pt x="6880" y="4604"/>
                    <a:pt x="6634" y="4163"/>
                    <a:pt x="6220" y="3927"/>
                  </a:cubicBezTo>
                  <a:cubicBezTo>
                    <a:pt x="6503" y="3651"/>
                    <a:pt x="6703" y="2843"/>
                    <a:pt x="6703" y="2843"/>
                  </a:cubicBezTo>
                  <a:lnTo>
                    <a:pt x="6703" y="2672"/>
                  </a:lnTo>
                  <a:cubicBezTo>
                    <a:pt x="6703" y="1831"/>
                    <a:pt x="6023" y="1151"/>
                    <a:pt x="5185" y="1151"/>
                  </a:cubicBezTo>
                  <a:lnTo>
                    <a:pt x="4035" y="1151"/>
                  </a:lnTo>
                  <a:cubicBezTo>
                    <a:pt x="3194" y="1151"/>
                    <a:pt x="2514" y="1831"/>
                    <a:pt x="2514" y="2672"/>
                  </a:cubicBezTo>
                  <a:lnTo>
                    <a:pt x="2514" y="2856"/>
                  </a:lnTo>
                  <a:cubicBezTo>
                    <a:pt x="2514" y="3263"/>
                    <a:pt x="2679" y="3654"/>
                    <a:pt x="2971" y="3940"/>
                  </a:cubicBezTo>
                  <a:cubicBezTo>
                    <a:pt x="2560" y="4180"/>
                    <a:pt x="2311" y="4617"/>
                    <a:pt x="2311" y="5090"/>
                  </a:cubicBezTo>
                  <a:lnTo>
                    <a:pt x="2311" y="6798"/>
                  </a:lnTo>
                  <a:lnTo>
                    <a:pt x="671" y="3943"/>
                  </a:lnTo>
                  <a:lnTo>
                    <a:pt x="1516" y="2471"/>
                  </a:lnTo>
                  <a:cubicBezTo>
                    <a:pt x="1591" y="2347"/>
                    <a:pt x="1568" y="2186"/>
                    <a:pt x="1463" y="2084"/>
                  </a:cubicBezTo>
                  <a:cubicBezTo>
                    <a:pt x="1403" y="2028"/>
                    <a:pt x="1329" y="2002"/>
                    <a:pt x="1256" y="2002"/>
                  </a:cubicBezTo>
                  <a:cubicBezTo>
                    <a:pt x="1151" y="2002"/>
                    <a:pt x="1048" y="2056"/>
                    <a:pt x="990" y="2156"/>
                  </a:cubicBezTo>
                  <a:lnTo>
                    <a:pt x="54" y="3789"/>
                  </a:lnTo>
                  <a:cubicBezTo>
                    <a:pt x="1" y="3884"/>
                    <a:pt x="1" y="4002"/>
                    <a:pt x="54" y="4098"/>
                  </a:cubicBezTo>
                  <a:lnTo>
                    <a:pt x="2140" y="7731"/>
                  </a:lnTo>
                  <a:cubicBezTo>
                    <a:pt x="2192" y="7826"/>
                    <a:pt x="2294" y="7886"/>
                    <a:pt x="2403" y="7886"/>
                  </a:cubicBezTo>
                  <a:lnTo>
                    <a:pt x="6775" y="7886"/>
                  </a:lnTo>
                  <a:cubicBezTo>
                    <a:pt x="6884" y="7886"/>
                    <a:pt x="6986" y="7826"/>
                    <a:pt x="7041" y="7731"/>
                  </a:cubicBezTo>
                  <a:lnTo>
                    <a:pt x="9124" y="4098"/>
                  </a:lnTo>
                  <a:cubicBezTo>
                    <a:pt x="9180" y="4002"/>
                    <a:pt x="9180" y="3884"/>
                    <a:pt x="9124" y="3789"/>
                  </a:cubicBezTo>
                  <a:lnTo>
                    <a:pt x="9128" y="3789"/>
                  </a:lnTo>
                  <a:lnTo>
                    <a:pt x="7041" y="155"/>
                  </a:lnTo>
                  <a:cubicBezTo>
                    <a:pt x="6986" y="60"/>
                    <a:pt x="6887" y="1"/>
                    <a:pt x="67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09"/>
            <p:cNvSpPr/>
            <p:nvPr/>
          </p:nvSpPr>
          <p:spPr>
            <a:xfrm>
              <a:off x="2641521" y="4480856"/>
              <a:ext cx="193231" cy="164916"/>
            </a:xfrm>
            <a:custGeom>
              <a:rect b="b" l="l" r="r" t="t"/>
              <a:pathLst>
                <a:path extrusionOk="0" h="7886" w="9240">
                  <a:moveTo>
                    <a:pt x="4081" y="1768"/>
                  </a:moveTo>
                  <a:cubicBezTo>
                    <a:pt x="4278" y="1768"/>
                    <a:pt x="4439" y="1931"/>
                    <a:pt x="4439" y="2130"/>
                  </a:cubicBezTo>
                  <a:lnTo>
                    <a:pt x="4439" y="3368"/>
                  </a:lnTo>
                  <a:lnTo>
                    <a:pt x="3657" y="3368"/>
                  </a:lnTo>
                  <a:lnTo>
                    <a:pt x="3657" y="2130"/>
                  </a:lnTo>
                  <a:cubicBezTo>
                    <a:pt x="3657" y="1931"/>
                    <a:pt x="3815" y="1768"/>
                    <a:pt x="4013" y="1768"/>
                  </a:cubicBezTo>
                  <a:cubicBezTo>
                    <a:pt x="4015" y="1768"/>
                    <a:pt x="4017" y="1768"/>
                    <a:pt x="4019" y="1768"/>
                  </a:cubicBezTo>
                  <a:lnTo>
                    <a:pt x="4075" y="1768"/>
                  </a:lnTo>
                  <a:cubicBezTo>
                    <a:pt x="4077" y="1768"/>
                    <a:pt x="4079" y="1768"/>
                    <a:pt x="4081" y="1768"/>
                  </a:cubicBezTo>
                  <a:close/>
                  <a:moveTo>
                    <a:pt x="5422" y="2284"/>
                  </a:moveTo>
                  <a:cubicBezTo>
                    <a:pt x="5424" y="2284"/>
                    <a:pt x="5426" y="2284"/>
                    <a:pt x="5428" y="2284"/>
                  </a:cubicBezTo>
                  <a:cubicBezTo>
                    <a:pt x="5632" y="2287"/>
                    <a:pt x="5796" y="2455"/>
                    <a:pt x="5793" y="2662"/>
                  </a:cubicBezTo>
                  <a:lnTo>
                    <a:pt x="5793" y="3368"/>
                  </a:lnTo>
                  <a:lnTo>
                    <a:pt x="5054" y="3368"/>
                  </a:lnTo>
                  <a:lnTo>
                    <a:pt x="5054" y="2649"/>
                  </a:lnTo>
                  <a:cubicBezTo>
                    <a:pt x="5057" y="2447"/>
                    <a:pt x="5221" y="2284"/>
                    <a:pt x="5422" y="2284"/>
                  </a:cubicBezTo>
                  <a:close/>
                  <a:moveTo>
                    <a:pt x="6644" y="576"/>
                  </a:moveTo>
                  <a:lnTo>
                    <a:pt x="8562" y="3923"/>
                  </a:lnTo>
                  <a:lnTo>
                    <a:pt x="7219" y="6253"/>
                  </a:lnTo>
                  <a:cubicBezTo>
                    <a:pt x="7258" y="6069"/>
                    <a:pt x="7278" y="5885"/>
                    <a:pt x="7278" y="5698"/>
                  </a:cubicBezTo>
                  <a:cubicBezTo>
                    <a:pt x="7278" y="4935"/>
                    <a:pt x="6953" y="4213"/>
                    <a:pt x="6381" y="3710"/>
                  </a:cubicBezTo>
                  <a:cubicBezTo>
                    <a:pt x="6384" y="3693"/>
                    <a:pt x="6381" y="3677"/>
                    <a:pt x="6368" y="3667"/>
                  </a:cubicBezTo>
                  <a:lnTo>
                    <a:pt x="6368" y="2642"/>
                  </a:lnTo>
                  <a:cubicBezTo>
                    <a:pt x="6381" y="2105"/>
                    <a:pt x="5951" y="1666"/>
                    <a:pt x="5415" y="1666"/>
                  </a:cubicBezTo>
                  <a:cubicBezTo>
                    <a:pt x="5413" y="1666"/>
                    <a:pt x="5411" y="1666"/>
                    <a:pt x="5409" y="1666"/>
                  </a:cubicBezTo>
                  <a:cubicBezTo>
                    <a:pt x="5257" y="1666"/>
                    <a:pt x="5110" y="1699"/>
                    <a:pt x="4978" y="1768"/>
                  </a:cubicBezTo>
                  <a:cubicBezTo>
                    <a:pt x="4827" y="1400"/>
                    <a:pt x="4472" y="1154"/>
                    <a:pt x="4075" y="1151"/>
                  </a:cubicBezTo>
                  <a:lnTo>
                    <a:pt x="4025" y="1151"/>
                  </a:lnTo>
                  <a:cubicBezTo>
                    <a:pt x="3487" y="1157"/>
                    <a:pt x="3050" y="1591"/>
                    <a:pt x="3043" y="2130"/>
                  </a:cubicBezTo>
                  <a:lnTo>
                    <a:pt x="3043" y="3555"/>
                  </a:lnTo>
                  <a:cubicBezTo>
                    <a:pt x="2202" y="4176"/>
                    <a:pt x="1805" y="5231"/>
                    <a:pt x="2025" y="6249"/>
                  </a:cubicBezTo>
                  <a:lnTo>
                    <a:pt x="681" y="3923"/>
                  </a:lnTo>
                  <a:lnTo>
                    <a:pt x="2600" y="576"/>
                  </a:lnTo>
                  <a:close/>
                  <a:moveTo>
                    <a:pt x="5727" y="3986"/>
                  </a:moveTo>
                  <a:cubicBezTo>
                    <a:pt x="6884" y="4728"/>
                    <a:pt x="6995" y="6378"/>
                    <a:pt x="5951" y="7271"/>
                  </a:cubicBezTo>
                  <a:lnTo>
                    <a:pt x="3290" y="7271"/>
                  </a:lnTo>
                  <a:cubicBezTo>
                    <a:pt x="2241" y="6378"/>
                    <a:pt x="2353" y="4728"/>
                    <a:pt x="3513" y="3986"/>
                  </a:cubicBezTo>
                  <a:close/>
                  <a:moveTo>
                    <a:pt x="2419" y="1"/>
                  </a:moveTo>
                  <a:cubicBezTo>
                    <a:pt x="2310" y="1"/>
                    <a:pt x="2209" y="60"/>
                    <a:pt x="2153" y="155"/>
                  </a:cubicBezTo>
                  <a:lnTo>
                    <a:pt x="53" y="3789"/>
                  </a:lnTo>
                  <a:cubicBezTo>
                    <a:pt x="1" y="3884"/>
                    <a:pt x="1" y="4002"/>
                    <a:pt x="53" y="4098"/>
                  </a:cubicBezTo>
                  <a:lnTo>
                    <a:pt x="2153" y="7731"/>
                  </a:lnTo>
                  <a:cubicBezTo>
                    <a:pt x="2209" y="7826"/>
                    <a:pt x="2310" y="7886"/>
                    <a:pt x="2419" y="7886"/>
                  </a:cubicBezTo>
                  <a:lnTo>
                    <a:pt x="6821" y="7886"/>
                  </a:lnTo>
                  <a:cubicBezTo>
                    <a:pt x="6930" y="7886"/>
                    <a:pt x="7031" y="7826"/>
                    <a:pt x="7087" y="7731"/>
                  </a:cubicBezTo>
                  <a:lnTo>
                    <a:pt x="9183" y="4098"/>
                  </a:lnTo>
                  <a:cubicBezTo>
                    <a:pt x="9239" y="4002"/>
                    <a:pt x="9239" y="3884"/>
                    <a:pt x="9187" y="3789"/>
                  </a:cubicBezTo>
                  <a:lnTo>
                    <a:pt x="7087" y="155"/>
                  </a:lnTo>
                  <a:cubicBezTo>
                    <a:pt x="7031" y="60"/>
                    <a:pt x="6930" y="1"/>
                    <a:pt x="68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09"/>
            <p:cNvSpPr/>
            <p:nvPr/>
          </p:nvSpPr>
          <p:spPr>
            <a:xfrm>
              <a:off x="2641521" y="4690400"/>
              <a:ext cx="193231" cy="164916"/>
            </a:xfrm>
            <a:custGeom>
              <a:rect b="b" l="l" r="r" t="t"/>
              <a:pathLst>
                <a:path extrusionOk="0" h="7886" w="9240">
                  <a:moveTo>
                    <a:pt x="5451" y="2176"/>
                  </a:moveTo>
                  <a:cubicBezTo>
                    <a:pt x="5573" y="2176"/>
                    <a:pt x="5668" y="2274"/>
                    <a:pt x="5668" y="2396"/>
                  </a:cubicBezTo>
                  <a:lnTo>
                    <a:pt x="5668" y="2780"/>
                  </a:lnTo>
                  <a:cubicBezTo>
                    <a:pt x="5671" y="2902"/>
                    <a:pt x="5573" y="3000"/>
                    <a:pt x="5451" y="3000"/>
                  </a:cubicBezTo>
                  <a:lnTo>
                    <a:pt x="3795" y="3000"/>
                  </a:lnTo>
                  <a:cubicBezTo>
                    <a:pt x="3674" y="3000"/>
                    <a:pt x="3575" y="2902"/>
                    <a:pt x="3575" y="2780"/>
                  </a:cubicBezTo>
                  <a:lnTo>
                    <a:pt x="3575" y="2396"/>
                  </a:lnTo>
                  <a:cubicBezTo>
                    <a:pt x="3575" y="2274"/>
                    <a:pt x="3674" y="2179"/>
                    <a:pt x="3795" y="2176"/>
                  </a:cubicBezTo>
                  <a:close/>
                  <a:moveTo>
                    <a:pt x="6641" y="619"/>
                  </a:moveTo>
                  <a:lnTo>
                    <a:pt x="8562" y="3933"/>
                  </a:lnTo>
                  <a:lnTo>
                    <a:pt x="6641" y="7271"/>
                  </a:lnTo>
                  <a:lnTo>
                    <a:pt x="6450" y="7271"/>
                  </a:lnTo>
                  <a:lnTo>
                    <a:pt x="6450" y="6092"/>
                  </a:lnTo>
                  <a:cubicBezTo>
                    <a:pt x="6437" y="5921"/>
                    <a:pt x="6296" y="5790"/>
                    <a:pt x="6125" y="5783"/>
                  </a:cubicBezTo>
                  <a:cubicBezTo>
                    <a:pt x="5957" y="5783"/>
                    <a:pt x="5793" y="6092"/>
                    <a:pt x="5793" y="6092"/>
                  </a:cubicBezTo>
                  <a:lnTo>
                    <a:pt x="5793" y="7271"/>
                  </a:lnTo>
                  <a:lnTo>
                    <a:pt x="3411" y="7271"/>
                  </a:lnTo>
                  <a:lnTo>
                    <a:pt x="3411" y="4324"/>
                  </a:lnTo>
                  <a:cubicBezTo>
                    <a:pt x="3411" y="3933"/>
                    <a:pt x="3730" y="3615"/>
                    <a:pt x="4121" y="3615"/>
                  </a:cubicBezTo>
                  <a:lnTo>
                    <a:pt x="5510" y="3615"/>
                  </a:lnTo>
                  <a:cubicBezTo>
                    <a:pt x="5691" y="3615"/>
                    <a:pt x="5832" y="3759"/>
                    <a:pt x="5832" y="3937"/>
                  </a:cubicBezTo>
                  <a:lnTo>
                    <a:pt x="5832" y="4870"/>
                  </a:lnTo>
                  <a:cubicBezTo>
                    <a:pt x="5832" y="4909"/>
                    <a:pt x="5849" y="4949"/>
                    <a:pt x="5878" y="4978"/>
                  </a:cubicBezTo>
                  <a:cubicBezTo>
                    <a:pt x="5965" y="5057"/>
                    <a:pt x="6056" y="5090"/>
                    <a:pt x="6139" y="5090"/>
                  </a:cubicBezTo>
                  <a:cubicBezTo>
                    <a:pt x="6311" y="5090"/>
                    <a:pt x="6450" y="4951"/>
                    <a:pt x="6450" y="4781"/>
                  </a:cubicBezTo>
                  <a:lnTo>
                    <a:pt x="6450" y="4321"/>
                  </a:lnTo>
                  <a:cubicBezTo>
                    <a:pt x="6447" y="3956"/>
                    <a:pt x="6289" y="3612"/>
                    <a:pt x="6016" y="3372"/>
                  </a:cubicBezTo>
                  <a:cubicBezTo>
                    <a:pt x="6187" y="3221"/>
                    <a:pt x="6282" y="3007"/>
                    <a:pt x="6286" y="2780"/>
                  </a:cubicBezTo>
                  <a:lnTo>
                    <a:pt x="6286" y="2393"/>
                  </a:lnTo>
                  <a:cubicBezTo>
                    <a:pt x="6286" y="1933"/>
                    <a:pt x="5914" y="1561"/>
                    <a:pt x="5455" y="1561"/>
                  </a:cubicBezTo>
                  <a:lnTo>
                    <a:pt x="3792" y="1561"/>
                  </a:lnTo>
                  <a:cubicBezTo>
                    <a:pt x="3332" y="1561"/>
                    <a:pt x="2958" y="1933"/>
                    <a:pt x="2958" y="2393"/>
                  </a:cubicBezTo>
                  <a:lnTo>
                    <a:pt x="2958" y="2784"/>
                  </a:lnTo>
                  <a:cubicBezTo>
                    <a:pt x="2961" y="3010"/>
                    <a:pt x="3060" y="3227"/>
                    <a:pt x="3230" y="3378"/>
                  </a:cubicBezTo>
                  <a:cubicBezTo>
                    <a:pt x="2954" y="3618"/>
                    <a:pt x="2797" y="3963"/>
                    <a:pt x="2797" y="4331"/>
                  </a:cubicBezTo>
                  <a:lnTo>
                    <a:pt x="2797" y="7271"/>
                  </a:lnTo>
                  <a:lnTo>
                    <a:pt x="2600" y="7271"/>
                  </a:lnTo>
                  <a:lnTo>
                    <a:pt x="678" y="3933"/>
                  </a:lnTo>
                  <a:lnTo>
                    <a:pt x="2600" y="619"/>
                  </a:lnTo>
                  <a:close/>
                  <a:moveTo>
                    <a:pt x="2419" y="1"/>
                  </a:moveTo>
                  <a:cubicBezTo>
                    <a:pt x="2310" y="1"/>
                    <a:pt x="2209" y="60"/>
                    <a:pt x="2153" y="155"/>
                  </a:cubicBezTo>
                  <a:lnTo>
                    <a:pt x="53" y="3789"/>
                  </a:lnTo>
                  <a:cubicBezTo>
                    <a:pt x="1" y="3884"/>
                    <a:pt x="1" y="4002"/>
                    <a:pt x="53" y="4098"/>
                  </a:cubicBezTo>
                  <a:lnTo>
                    <a:pt x="2153" y="7731"/>
                  </a:lnTo>
                  <a:cubicBezTo>
                    <a:pt x="2209" y="7827"/>
                    <a:pt x="2310" y="7886"/>
                    <a:pt x="2419" y="7886"/>
                  </a:cubicBezTo>
                  <a:lnTo>
                    <a:pt x="6821" y="7886"/>
                  </a:lnTo>
                  <a:cubicBezTo>
                    <a:pt x="6930" y="7886"/>
                    <a:pt x="7031" y="7827"/>
                    <a:pt x="7087" y="7731"/>
                  </a:cubicBezTo>
                  <a:lnTo>
                    <a:pt x="9183" y="4098"/>
                  </a:lnTo>
                  <a:cubicBezTo>
                    <a:pt x="9239" y="4002"/>
                    <a:pt x="9239" y="3884"/>
                    <a:pt x="9183" y="3789"/>
                  </a:cubicBezTo>
                  <a:lnTo>
                    <a:pt x="7087" y="155"/>
                  </a:lnTo>
                  <a:cubicBezTo>
                    <a:pt x="7031" y="60"/>
                    <a:pt x="6930" y="1"/>
                    <a:pt x="68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09"/>
            <p:cNvSpPr/>
            <p:nvPr/>
          </p:nvSpPr>
          <p:spPr>
            <a:xfrm>
              <a:off x="2424010" y="4451662"/>
              <a:ext cx="442132" cy="432031"/>
            </a:xfrm>
            <a:custGeom>
              <a:rect b="b" l="l" r="r" t="t"/>
              <a:pathLst>
                <a:path extrusionOk="0" h="20659" w="21142">
                  <a:moveTo>
                    <a:pt x="8598" y="5628"/>
                  </a:moveTo>
                  <a:cubicBezTo>
                    <a:pt x="8805" y="5628"/>
                    <a:pt x="8996" y="5737"/>
                    <a:pt x="9101" y="5917"/>
                  </a:cubicBezTo>
                  <a:lnTo>
                    <a:pt x="11479" y="10040"/>
                  </a:lnTo>
                  <a:cubicBezTo>
                    <a:pt x="11581" y="10218"/>
                    <a:pt x="11581" y="10438"/>
                    <a:pt x="11479" y="10619"/>
                  </a:cubicBezTo>
                  <a:lnTo>
                    <a:pt x="9098" y="14742"/>
                  </a:lnTo>
                  <a:cubicBezTo>
                    <a:pt x="8993" y="14919"/>
                    <a:pt x="8802" y="15031"/>
                    <a:pt x="8598" y="15031"/>
                  </a:cubicBezTo>
                  <a:lnTo>
                    <a:pt x="3631" y="15031"/>
                  </a:lnTo>
                  <a:cubicBezTo>
                    <a:pt x="3424" y="15031"/>
                    <a:pt x="3233" y="14919"/>
                    <a:pt x="3128" y="14742"/>
                  </a:cubicBezTo>
                  <a:lnTo>
                    <a:pt x="746" y="10619"/>
                  </a:lnTo>
                  <a:cubicBezTo>
                    <a:pt x="645" y="10438"/>
                    <a:pt x="645" y="10218"/>
                    <a:pt x="746" y="10040"/>
                  </a:cubicBezTo>
                  <a:lnTo>
                    <a:pt x="3128" y="5917"/>
                  </a:lnTo>
                  <a:cubicBezTo>
                    <a:pt x="3233" y="5737"/>
                    <a:pt x="3424" y="5628"/>
                    <a:pt x="3631" y="5628"/>
                  </a:cubicBezTo>
                  <a:close/>
                  <a:moveTo>
                    <a:pt x="17501" y="10638"/>
                  </a:moveTo>
                  <a:cubicBezTo>
                    <a:pt x="17708" y="10638"/>
                    <a:pt x="17899" y="10747"/>
                    <a:pt x="18004" y="10927"/>
                  </a:cubicBezTo>
                  <a:lnTo>
                    <a:pt x="20386" y="15051"/>
                  </a:lnTo>
                  <a:cubicBezTo>
                    <a:pt x="20488" y="15228"/>
                    <a:pt x="20488" y="15448"/>
                    <a:pt x="20386" y="15629"/>
                  </a:cubicBezTo>
                  <a:lnTo>
                    <a:pt x="20383" y="15629"/>
                  </a:lnTo>
                  <a:lnTo>
                    <a:pt x="18004" y="19752"/>
                  </a:lnTo>
                  <a:cubicBezTo>
                    <a:pt x="17899" y="19929"/>
                    <a:pt x="17708" y="20041"/>
                    <a:pt x="17501" y="20041"/>
                  </a:cubicBezTo>
                  <a:lnTo>
                    <a:pt x="12541" y="20041"/>
                  </a:lnTo>
                  <a:cubicBezTo>
                    <a:pt x="12330" y="20041"/>
                    <a:pt x="12140" y="19929"/>
                    <a:pt x="12038" y="19752"/>
                  </a:cubicBezTo>
                  <a:lnTo>
                    <a:pt x="9656" y="15629"/>
                  </a:lnTo>
                  <a:cubicBezTo>
                    <a:pt x="9551" y="15448"/>
                    <a:pt x="9551" y="15228"/>
                    <a:pt x="9656" y="15051"/>
                  </a:cubicBezTo>
                  <a:lnTo>
                    <a:pt x="12038" y="10927"/>
                  </a:lnTo>
                  <a:cubicBezTo>
                    <a:pt x="12140" y="10747"/>
                    <a:pt x="12330" y="10638"/>
                    <a:pt x="12541" y="10638"/>
                  </a:cubicBezTo>
                  <a:close/>
                  <a:moveTo>
                    <a:pt x="12537" y="1"/>
                  </a:moveTo>
                  <a:cubicBezTo>
                    <a:pt x="12110" y="1"/>
                    <a:pt x="11716" y="227"/>
                    <a:pt x="11502" y="598"/>
                  </a:cubicBezTo>
                  <a:lnTo>
                    <a:pt x="9121" y="4722"/>
                  </a:lnTo>
                  <a:cubicBezTo>
                    <a:pt x="9058" y="4830"/>
                    <a:pt x="9012" y="4951"/>
                    <a:pt x="8986" y="5076"/>
                  </a:cubicBezTo>
                  <a:cubicBezTo>
                    <a:pt x="8861" y="5034"/>
                    <a:pt x="8730" y="5011"/>
                    <a:pt x="8598" y="5011"/>
                  </a:cubicBezTo>
                  <a:lnTo>
                    <a:pt x="3631" y="5011"/>
                  </a:lnTo>
                  <a:cubicBezTo>
                    <a:pt x="3204" y="5011"/>
                    <a:pt x="2810" y="5237"/>
                    <a:pt x="2596" y="5609"/>
                  </a:cubicBezTo>
                  <a:lnTo>
                    <a:pt x="214" y="9732"/>
                  </a:lnTo>
                  <a:cubicBezTo>
                    <a:pt x="1" y="10103"/>
                    <a:pt x="1" y="10556"/>
                    <a:pt x="214" y="10927"/>
                  </a:cubicBezTo>
                  <a:lnTo>
                    <a:pt x="2596" y="15051"/>
                  </a:lnTo>
                  <a:cubicBezTo>
                    <a:pt x="2810" y="15418"/>
                    <a:pt x="3204" y="15645"/>
                    <a:pt x="3631" y="15648"/>
                  </a:cubicBezTo>
                  <a:lnTo>
                    <a:pt x="8598" y="15648"/>
                  </a:lnTo>
                  <a:cubicBezTo>
                    <a:pt x="8730" y="15648"/>
                    <a:pt x="8861" y="15625"/>
                    <a:pt x="8986" y="15583"/>
                  </a:cubicBezTo>
                  <a:cubicBezTo>
                    <a:pt x="9012" y="15708"/>
                    <a:pt x="9058" y="15826"/>
                    <a:pt x="9121" y="15938"/>
                  </a:cubicBezTo>
                  <a:lnTo>
                    <a:pt x="11502" y="20061"/>
                  </a:lnTo>
                  <a:cubicBezTo>
                    <a:pt x="11716" y="20429"/>
                    <a:pt x="12110" y="20655"/>
                    <a:pt x="12537" y="20659"/>
                  </a:cubicBezTo>
                  <a:lnTo>
                    <a:pt x="17505" y="20659"/>
                  </a:lnTo>
                  <a:cubicBezTo>
                    <a:pt x="17932" y="20655"/>
                    <a:pt x="18326" y="20429"/>
                    <a:pt x="18540" y="20061"/>
                  </a:cubicBezTo>
                  <a:lnTo>
                    <a:pt x="20921" y="15938"/>
                  </a:lnTo>
                  <a:cubicBezTo>
                    <a:pt x="21135" y="15566"/>
                    <a:pt x="21135" y="15113"/>
                    <a:pt x="20921" y="14742"/>
                  </a:cubicBezTo>
                  <a:lnTo>
                    <a:pt x="18540" y="10619"/>
                  </a:lnTo>
                  <a:cubicBezTo>
                    <a:pt x="18477" y="10510"/>
                    <a:pt x="18398" y="10412"/>
                    <a:pt x="18303" y="10326"/>
                  </a:cubicBezTo>
                  <a:cubicBezTo>
                    <a:pt x="18395" y="10244"/>
                    <a:pt x="18477" y="10146"/>
                    <a:pt x="18540" y="10037"/>
                  </a:cubicBezTo>
                  <a:lnTo>
                    <a:pt x="19174" y="8937"/>
                  </a:lnTo>
                  <a:cubicBezTo>
                    <a:pt x="19256" y="8802"/>
                    <a:pt x="19223" y="8628"/>
                    <a:pt x="19101" y="8529"/>
                  </a:cubicBezTo>
                  <a:cubicBezTo>
                    <a:pt x="19045" y="8487"/>
                    <a:pt x="18980" y="8467"/>
                    <a:pt x="18915" y="8467"/>
                  </a:cubicBezTo>
                  <a:cubicBezTo>
                    <a:pt x="18809" y="8467"/>
                    <a:pt x="18705" y="8521"/>
                    <a:pt x="18648" y="8621"/>
                  </a:cubicBezTo>
                  <a:lnTo>
                    <a:pt x="18007" y="9728"/>
                  </a:lnTo>
                  <a:cubicBezTo>
                    <a:pt x="17902" y="9909"/>
                    <a:pt x="17712" y="10017"/>
                    <a:pt x="17505" y="10021"/>
                  </a:cubicBezTo>
                  <a:lnTo>
                    <a:pt x="12534" y="10021"/>
                  </a:lnTo>
                  <a:cubicBezTo>
                    <a:pt x="12327" y="10017"/>
                    <a:pt x="12137" y="9909"/>
                    <a:pt x="12031" y="9728"/>
                  </a:cubicBezTo>
                  <a:lnTo>
                    <a:pt x="9650" y="5609"/>
                  </a:lnTo>
                  <a:cubicBezTo>
                    <a:pt x="9548" y="5428"/>
                    <a:pt x="9548" y="5208"/>
                    <a:pt x="9650" y="5027"/>
                  </a:cubicBezTo>
                  <a:lnTo>
                    <a:pt x="12031" y="904"/>
                  </a:lnTo>
                  <a:cubicBezTo>
                    <a:pt x="12137" y="727"/>
                    <a:pt x="12327" y="615"/>
                    <a:pt x="12534" y="615"/>
                  </a:cubicBezTo>
                  <a:lnTo>
                    <a:pt x="17498" y="615"/>
                  </a:lnTo>
                  <a:cubicBezTo>
                    <a:pt x="17705" y="615"/>
                    <a:pt x="17899" y="727"/>
                    <a:pt x="18001" y="907"/>
                  </a:cubicBezTo>
                  <a:lnTo>
                    <a:pt x="20396" y="5053"/>
                  </a:lnTo>
                  <a:cubicBezTo>
                    <a:pt x="20498" y="5231"/>
                    <a:pt x="20498" y="5454"/>
                    <a:pt x="20396" y="5635"/>
                  </a:cubicBezTo>
                  <a:lnTo>
                    <a:pt x="19305" y="7517"/>
                  </a:lnTo>
                  <a:cubicBezTo>
                    <a:pt x="19220" y="7662"/>
                    <a:pt x="19272" y="7852"/>
                    <a:pt x="19420" y="7938"/>
                  </a:cubicBezTo>
                  <a:cubicBezTo>
                    <a:pt x="19468" y="7966"/>
                    <a:pt x="19521" y="7979"/>
                    <a:pt x="19572" y="7979"/>
                  </a:cubicBezTo>
                  <a:cubicBezTo>
                    <a:pt x="19679" y="7979"/>
                    <a:pt x="19783" y="7922"/>
                    <a:pt x="19841" y="7823"/>
                  </a:cubicBezTo>
                  <a:lnTo>
                    <a:pt x="20928" y="5940"/>
                  </a:lnTo>
                  <a:cubicBezTo>
                    <a:pt x="21142" y="5569"/>
                    <a:pt x="21142" y="5112"/>
                    <a:pt x="20928" y="4741"/>
                  </a:cubicBezTo>
                  <a:lnTo>
                    <a:pt x="18536" y="602"/>
                  </a:lnTo>
                  <a:cubicBezTo>
                    <a:pt x="18320" y="230"/>
                    <a:pt x="17925" y="1"/>
                    <a:pt x="17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 name="Google Shape;2311;p109"/>
          <p:cNvGrpSpPr/>
          <p:nvPr/>
        </p:nvGrpSpPr>
        <p:grpSpPr>
          <a:xfrm>
            <a:off x="5317655" y="3226685"/>
            <a:ext cx="373416" cy="371960"/>
            <a:chOff x="2991095" y="4480856"/>
            <a:chExt cx="439727" cy="438012"/>
          </a:xfrm>
        </p:grpSpPr>
        <p:sp>
          <p:nvSpPr>
            <p:cNvPr id="2312" name="Google Shape;2312;p109"/>
            <p:cNvSpPr/>
            <p:nvPr/>
          </p:nvSpPr>
          <p:spPr>
            <a:xfrm>
              <a:off x="2991095" y="4480856"/>
              <a:ext cx="439727" cy="438012"/>
            </a:xfrm>
            <a:custGeom>
              <a:rect b="b" l="l" r="r" t="t"/>
              <a:pathLst>
                <a:path extrusionOk="0" h="20945" w="21027">
                  <a:moveTo>
                    <a:pt x="14104" y="11296"/>
                  </a:moveTo>
                  <a:cubicBezTo>
                    <a:pt x="14068" y="11565"/>
                    <a:pt x="13838" y="11765"/>
                    <a:pt x="13566" y="11765"/>
                  </a:cubicBezTo>
                  <a:cubicBezTo>
                    <a:pt x="13293" y="11765"/>
                    <a:pt x="13063" y="11565"/>
                    <a:pt x="13027" y="11296"/>
                  </a:cubicBezTo>
                  <a:close/>
                  <a:moveTo>
                    <a:pt x="18706" y="618"/>
                  </a:moveTo>
                  <a:cubicBezTo>
                    <a:pt x="18967" y="618"/>
                    <a:pt x="19180" y="834"/>
                    <a:pt x="19180" y="1095"/>
                  </a:cubicBezTo>
                  <a:lnTo>
                    <a:pt x="19180" y="10356"/>
                  </a:lnTo>
                  <a:cubicBezTo>
                    <a:pt x="19177" y="10533"/>
                    <a:pt x="19036" y="10678"/>
                    <a:pt x="18855" y="10678"/>
                  </a:cubicBezTo>
                  <a:lnTo>
                    <a:pt x="7383" y="10678"/>
                  </a:lnTo>
                  <a:cubicBezTo>
                    <a:pt x="7314" y="10678"/>
                    <a:pt x="7248" y="10711"/>
                    <a:pt x="7209" y="10767"/>
                  </a:cubicBezTo>
                  <a:cubicBezTo>
                    <a:pt x="7025" y="11020"/>
                    <a:pt x="7199" y="11296"/>
                    <a:pt x="7439" y="11296"/>
                  </a:cubicBezTo>
                  <a:lnTo>
                    <a:pt x="12389" y="11296"/>
                  </a:lnTo>
                  <a:cubicBezTo>
                    <a:pt x="12432" y="11897"/>
                    <a:pt x="12932" y="12363"/>
                    <a:pt x="13536" y="12363"/>
                  </a:cubicBezTo>
                  <a:cubicBezTo>
                    <a:pt x="14141" y="12363"/>
                    <a:pt x="14640" y="11897"/>
                    <a:pt x="14683" y="11296"/>
                  </a:cubicBezTo>
                  <a:lnTo>
                    <a:pt x="15878" y="11296"/>
                  </a:lnTo>
                  <a:lnTo>
                    <a:pt x="16618" y="12731"/>
                  </a:lnTo>
                  <a:lnTo>
                    <a:pt x="4416" y="12731"/>
                  </a:lnTo>
                  <a:lnTo>
                    <a:pt x="5155" y="11296"/>
                  </a:lnTo>
                  <a:lnTo>
                    <a:pt x="6115" y="11296"/>
                  </a:lnTo>
                  <a:cubicBezTo>
                    <a:pt x="6272" y="11296"/>
                    <a:pt x="6407" y="11181"/>
                    <a:pt x="6433" y="11026"/>
                  </a:cubicBezTo>
                  <a:cubicBezTo>
                    <a:pt x="6456" y="10842"/>
                    <a:pt x="6312" y="10678"/>
                    <a:pt x="6128" y="10678"/>
                  </a:cubicBezTo>
                  <a:lnTo>
                    <a:pt x="2327" y="10678"/>
                  </a:lnTo>
                  <a:cubicBezTo>
                    <a:pt x="2064" y="10678"/>
                    <a:pt x="1847" y="10464"/>
                    <a:pt x="1847" y="10198"/>
                  </a:cubicBezTo>
                  <a:lnTo>
                    <a:pt x="1850" y="10198"/>
                  </a:lnTo>
                  <a:lnTo>
                    <a:pt x="1850" y="1095"/>
                  </a:lnTo>
                  <a:cubicBezTo>
                    <a:pt x="1847" y="834"/>
                    <a:pt x="2061" y="618"/>
                    <a:pt x="2321" y="618"/>
                  </a:cubicBezTo>
                  <a:cubicBezTo>
                    <a:pt x="2323" y="618"/>
                    <a:pt x="2325" y="618"/>
                    <a:pt x="2327" y="618"/>
                  </a:cubicBezTo>
                  <a:lnTo>
                    <a:pt x="18701" y="618"/>
                  </a:lnTo>
                  <a:cubicBezTo>
                    <a:pt x="18703" y="618"/>
                    <a:pt x="18705" y="618"/>
                    <a:pt x="18706" y="618"/>
                  </a:cubicBezTo>
                  <a:close/>
                  <a:moveTo>
                    <a:pt x="4413" y="11296"/>
                  </a:moveTo>
                  <a:lnTo>
                    <a:pt x="3687" y="12702"/>
                  </a:lnTo>
                  <a:cubicBezTo>
                    <a:pt x="3671" y="12732"/>
                    <a:pt x="3644" y="12745"/>
                    <a:pt x="3616" y="12745"/>
                  </a:cubicBezTo>
                  <a:cubicBezTo>
                    <a:pt x="3573" y="12745"/>
                    <a:pt x="3530" y="12713"/>
                    <a:pt x="3532" y="12659"/>
                  </a:cubicBezTo>
                  <a:lnTo>
                    <a:pt x="3532" y="11296"/>
                  </a:lnTo>
                  <a:close/>
                  <a:moveTo>
                    <a:pt x="17495" y="11296"/>
                  </a:moveTo>
                  <a:lnTo>
                    <a:pt x="17495" y="12662"/>
                  </a:lnTo>
                  <a:cubicBezTo>
                    <a:pt x="17495" y="12715"/>
                    <a:pt x="17453" y="12746"/>
                    <a:pt x="17411" y="12746"/>
                  </a:cubicBezTo>
                  <a:cubicBezTo>
                    <a:pt x="17383" y="12746"/>
                    <a:pt x="17355" y="12732"/>
                    <a:pt x="17340" y="12702"/>
                  </a:cubicBezTo>
                  <a:lnTo>
                    <a:pt x="16618" y="11296"/>
                  </a:lnTo>
                  <a:close/>
                  <a:moveTo>
                    <a:pt x="19831" y="13388"/>
                  </a:moveTo>
                  <a:cubicBezTo>
                    <a:pt x="20153" y="13388"/>
                    <a:pt x="20412" y="13648"/>
                    <a:pt x="20412" y="13967"/>
                  </a:cubicBezTo>
                  <a:lnTo>
                    <a:pt x="20412" y="17820"/>
                  </a:lnTo>
                  <a:cubicBezTo>
                    <a:pt x="20409" y="18139"/>
                    <a:pt x="20149" y="18399"/>
                    <a:pt x="19831" y="18399"/>
                  </a:cubicBezTo>
                  <a:lnTo>
                    <a:pt x="1196" y="18399"/>
                  </a:lnTo>
                  <a:cubicBezTo>
                    <a:pt x="874" y="18399"/>
                    <a:pt x="618" y="18139"/>
                    <a:pt x="618" y="17820"/>
                  </a:cubicBezTo>
                  <a:lnTo>
                    <a:pt x="618" y="13970"/>
                  </a:lnTo>
                  <a:cubicBezTo>
                    <a:pt x="618" y="13648"/>
                    <a:pt x="878" y="13388"/>
                    <a:pt x="1196" y="13388"/>
                  </a:cubicBezTo>
                  <a:close/>
                  <a:moveTo>
                    <a:pt x="2744" y="19016"/>
                  </a:moveTo>
                  <a:lnTo>
                    <a:pt x="2327" y="20330"/>
                  </a:lnTo>
                  <a:lnTo>
                    <a:pt x="1850" y="20330"/>
                  </a:lnTo>
                  <a:lnTo>
                    <a:pt x="1850" y="19016"/>
                  </a:lnTo>
                  <a:close/>
                  <a:moveTo>
                    <a:pt x="19220" y="19016"/>
                  </a:moveTo>
                  <a:lnTo>
                    <a:pt x="19220" y="20330"/>
                  </a:lnTo>
                  <a:lnTo>
                    <a:pt x="18743" y="20330"/>
                  </a:lnTo>
                  <a:lnTo>
                    <a:pt x="18323" y="19016"/>
                  </a:lnTo>
                  <a:close/>
                  <a:moveTo>
                    <a:pt x="2327" y="1"/>
                  </a:moveTo>
                  <a:cubicBezTo>
                    <a:pt x="1722" y="1"/>
                    <a:pt x="1233" y="490"/>
                    <a:pt x="1233" y="1095"/>
                  </a:cubicBezTo>
                  <a:lnTo>
                    <a:pt x="1233" y="10198"/>
                  </a:lnTo>
                  <a:cubicBezTo>
                    <a:pt x="1233" y="10803"/>
                    <a:pt x="1722" y="11296"/>
                    <a:pt x="2327" y="11296"/>
                  </a:cubicBezTo>
                  <a:lnTo>
                    <a:pt x="2918" y="11296"/>
                  </a:lnTo>
                  <a:lnTo>
                    <a:pt x="2918" y="12649"/>
                  </a:lnTo>
                  <a:cubicBezTo>
                    <a:pt x="2918" y="12676"/>
                    <a:pt x="2918" y="12705"/>
                    <a:pt x="2921" y="12731"/>
                  </a:cubicBezTo>
                  <a:lnTo>
                    <a:pt x="1190" y="12731"/>
                  </a:lnTo>
                  <a:cubicBezTo>
                    <a:pt x="533" y="12731"/>
                    <a:pt x="1" y="13260"/>
                    <a:pt x="1" y="13917"/>
                  </a:cubicBezTo>
                  <a:lnTo>
                    <a:pt x="1" y="17817"/>
                  </a:lnTo>
                  <a:cubicBezTo>
                    <a:pt x="1" y="18477"/>
                    <a:pt x="536" y="19013"/>
                    <a:pt x="1196" y="19013"/>
                  </a:cubicBezTo>
                  <a:lnTo>
                    <a:pt x="1233" y="19013"/>
                  </a:lnTo>
                  <a:lnTo>
                    <a:pt x="1233" y="20347"/>
                  </a:lnTo>
                  <a:cubicBezTo>
                    <a:pt x="1233" y="20675"/>
                    <a:pt x="1499" y="20945"/>
                    <a:pt x="1830" y="20945"/>
                  </a:cubicBezTo>
                  <a:lnTo>
                    <a:pt x="2346" y="20945"/>
                  </a:lnTo>
                  <a:cubicBezTo>
                    <a:pt x="2606" y="20945"/>
                    <a:pt x="2836" y="20777"/>
                    <a:pt x="2915" y="20531"/>
                  </a:cubicBezTo>
                  <a:lnTo>
                    <a:pt x="3401" y="19013"/>
                  </a:lnTo>
                  <a:lnTo>
                    <a:pt x="17669" y="19013"/>
                  </a:lnTo>
                  <a:lnTo>
                    <a:pt x="18155" y="20531"/>
                  </a:lnTo>
                  <a:cubicBezTo>
                    <a:pt x="18234" y="20777"/>
                    <a:pt x="18464" y="20945"/>
                    <a:pt x="18724" y="20945"/>
                  </a:cubicBezTo>
                  <a:lnTo>
                    <a:pt x="19239" y="20945"/>
                  </a:lnTo>
                  <a:cubicBezTo>
                    <a:pt x="19568" y="20945"/>
                    <a:pt x="19837" y="20675"/>
                    <a:pt x="19837" y="20347"/>
                  </a:cubicBezTo>
                  <a:lnTo>
                    <a:pt x="19837" y="18996"/>
                  </a:lnTo>
                  <a:cubicBezTo>
                    <a:pt x="20494" y="18993"/>
                    <a:pt x="21027" y="18458"/>
                    <a:pt x="21027" y="17801"/>
                  </a:cubicBezTo>
                  <a:lnTo>
                    <a:pt x="21027" y="13927"/>
                  </a:lnTo>
                  <a:cubicBezTo>
                    <a:pt x="21027" y="13267"/>
                    <a:pt x="20491" y="12731"/>
                    <a:pt x="19831" y="12731"/>
                  </a:cubicBezTo>
                  <a:lnTo>
                    <a:pt x="18106" y="12731"/>
                  </a:lnTo>
                  <a:cubicBezTo>
                    <a:pt x="18109" y="12705"/>
                    <a:pt x="18113" y="12676"/>
                    <a:pt x="18113" y="12649"/>
                  </a:cubicBezTo>
                  <a:lnTo>
                    <a:pt x="18113" y="11296"/>
                  </a:lnTo>
                  <a:lnTo>
                    <a:pt x="18701" y="11296"/>
                  </a:lnTo>
                  <a:cubicBezTo>
                    <a:pt x="19305" y="11296"/>
                    <a:pt x="19795" y="10803"/>
                    <a:pt x="19795" y="10198"/>
                  </a:cubicBezTo>
                  <a:lnTo>
                    <a:pt x="19795" y="1095"/>
                  </a:lnTo>
                  <a:cubicBezTo>
                    <a:pt x="19795" y="490"/>
                    <a:pt x="19305" y="1"/>
                    <a:pt x="187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09"/>
            <p:cNvSpPr/>
            <p:nvPr/>
          </p:nvSpPr>
          <p:spPr>
            <a:xfrm>
              <a:off x="3016859" y="4773757"/>
              <a:ext cx="388199" cy="79028"/>
            </a:xfrm>
            <a:custGeom>
              <a:rect b="b" l="l" r="r" t="t"/>
              <a:pathLst>
                <a:path extrusionOk="0" h="3779" w="18563">
                  <a:moveTo>
                    <a:pt x="382" y="0"/>
                  </a:moveTo>
                  <a:cubicBezTo>
                    <a:pt x="171" y="0"/>
                    <a:pt x="1" y="168"/>
                    <a:pt x="1" y="381"/>
                  </a:cubicBezTo>
                  <a:lnTo>
                    <a:pt x="1" y="3453"/>
                  </a:lnTo>
                  <a:cubicBezTo>
                    <a:pt x="1" y="3634"/>
                    <a:pt x="145" y="3778"/>
                    <a:pt x="323" y="3778"/>
                  </a:cubicBezTo>
                  <a:lnTo>
                    <a:pt x="12163" y="3778"/>
                  </a:lnTo>
                  <a:cubicBezTo>
                    <a:pt x="12255" y="3778"/>
                    <a:pt x="12343" y="3729"/>
                    <a:pt x="12393" y="3650"/>
                  </a:cubicBezTo>
                  <a:cubicBezTo>
                    <a:pt x="12534" y="3407"/>
                    <a:pt x="12363" y="3161"/>
                    <a:pt x="12137" y="3161"/>
                  </a:cubicBezTo>
                  <a:lnTo>
                    <a:pt x="618" y="3161"/>
                  </a:lnTo>
                  <a:lnTo>
                    <a:pt x="618" y="614"/>
                  </a:lnTo>
                  <a:lnTo>
                    <a:pt x="17948" y="614"/>
                  </a:lnTo>
                  <a:lnTo>
                    <a:pt x="17948" y="3161"/>
                  </a:lnTo>
                  <a:lnTo>
                    <a:pt x="13461" y="3161"/>
                  </a:lnTo>
                  <a:cubicBezTo>
                    <a:pt x="13458" y="3160"/>
                    <a:pt x="13456" y="3160"/>
                    <a:pt x="13454" y="3160"/>
                  </a:cubicBezTo>
                  <a:cubicBezTo>
                    <a:pt x="13299" y="3160"/>
                    <a:pt x="13165" y="3274"/>
                    <a:pt x="13142" y="3430"/>
                  </a:cubicBezTo>
                  <a:cubicBezTo>
                    <a:pt x="13119" y="3614"/>
                    <a:pt x="13263" y="3775"/>
                    <a:pt x="13447" y="3778"/>
                  </a:cubicBezTo>
                  <a:lnTo>
                    <a:pt x="18181" y="3778"/>
                  </a:lnTo>
                  <a:cubicBezTo>
                    <a:pt x="18392" y="3778"/>
                    <a:pt x="18563" y="3607"/>
                    <a:pt x="18563" y="3394"/>
                  </a:cubicBezTo>
                  <a:lnTo>
                    <a:pt x="18563" y="381"/>
                  </a:lnTo>
                  <a:cubicBezTo>
                    <a:pt x="18563" y="168"/>
                    <a:pt x="18392" y="0"/>
                    <a:pt x="18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09"/>
            <p:cNvSpPr/>
            <p:nvPr/>
          </p:nvSpPr>
          <p:spPr>
            <a:xfrm>
              <a:off x="3042623" y="4506620"/>
              <a:ext cx="336733" cy="184699"/>
            </a:xfrm>
            <a:custGeom>
              <a:rect b="b" l="l" r="r" t="t"/>
              <a:pathLst>
                <a:path extrusionOk="0" h="8832" w="16102">
                  <a:moveTo>
                    <a:pt x="309" y="1"/>
                  </a:moveTo>
                  <a:cubicBezTo>
                    <a:pt x="139" y="1"/>
                    <a:pt x="1" y="139"/>
                    <a:pt x="1" y="310"/>
                  </a:cubicBezTo>
                  <a:lnTo>
                    <a:pt x="1" y="8523"/>
                  </a:lnTo>
                  <a:cubicBezTo>
                    <a:pt x="1" y="8694"/>
                    <a:pt x="139" y="8832"/>
                    <a:pt x="309" y="8832"/>
                  </a:cubicBezTo>
                  <a:lnTo>
                    <a:pt x="15790" y="8832"/>
                  </a:lnTo>
                  <a:cubicBezTo>
                    <a:pt x="15961" y="8832"/>
                    <a:pt x="16099" y="8694"/>
                    <a:pt x="16099" y="8523"/>
                  </a:cubicBezTo>
                  <a:lnTo>
                    <a:pt x="16099" y="2307"/>
                  </a:lnTo>
                  <a:cubicBezTo>
                    <a:pt x="16102" y="2149"/>
                    <a:pt x="15987" y="2015"/>
                    <a:pt x="15829" y="1992"/>
                  </a:cubicBezTo>
                  <a:cubicBezTo>
                    <a:pt x="15816" y="1990"/>
                    <a:pt x="15803" y="1989"/>
                    <a:pt x="15790" y="1989"/>
                  </a:cubicBezTo>
                  <a:cubicBezTo>
                    <a:pt x="15623" y="1989"/>
                    <a:pt x="15484" y="2123"/>
                    <a:pt x="15484" y="2297"/>
                  </a:cubicBezTo>
                  <a:lnTo>
                    <a:pt x="15484" y="8214"/>
                  </a:lnTo>
                  <a:lnTo>
                    <a:pt x="618" y="8214"/>
                  </a:lnTo>
                  <a:lnTo>
                    <a:pt x="618" y="618"/>
                  </a:lnTo>
                  <a:lnTo>
                    <a:pt x="15484" y="618"/>
                  </a:lnTo>
                  <a:lnTo>
                    <a:pt x="15484" y="973"/>
                  </a:lnTo>
                  <a:cubicBezTo>
                    <a:pt x="15481" y="1131"/>
                    <a:pt x="15596" y="1266"/>
                    <a:pt x="15754" y="1289"/>
                  </a:cubicBezTo>
                  <a:cubicBezTo>
                    <a:pt x="15767" y="1290"/>
                    <a:pt x="15780" y="1291"/>
                    <a:pt x="15792" y="1291"/>
                  </a:cubicBezTo>
                  <a:cubicBezTo>
                    <a:pt x="15957" y="1291"/>
                    <a:pt x="16099" y="1157"/>
                    <a:pt x="16099" y="983"/>
                  </a:cubicBezTo>
                  <a:lnTo>
                    <a:pt x="16099" y="310"/>
                  </a:lnTo>
                  <a:cubicBezTo>
                    <a:pt x="16099" y="139"/>
                    <a:pt x="15961" y="1"/>
                    <a:pt x="157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09"/>
            <p:cNvSpPr/>
            <p:nvPr/>
          </p:nvSpPr>
          <p:spPr>
            <a:xfrm>
              <a:off x="3068722" y="4531151"/>
              <a:ext cx="45108" cy="38625"/>
            </a:xfrm>
            <a:custGeom>
              <a:rect b="b" l="l" r="r" t="t"/>
              <a:pathLst>
                <a:path extrusionOk="0" h="1847" w="2157">
                  <a:moveTo>
                    <a:pt x="924" y="615"/>
                  </a:moveTo>
                  <a:cubicBezTo>
                    <a:pt x="1092" y="615"/>
                    <a:pt x="1230" y="753"/>
                    <a:pt x="1230" y="924"/>
                  </a:cubicBezTo>
                  <a:cubicBezTo>
                    <a:pt x="1230" y="1108"/>
                    <a:pt x="1079" y="1229"/>
                    <a:pt x="922" y="1229"/>
                  </a:cubicBezTo>
                  <a:cubicBezTo>
                    <a:pt x="846" y="1229"/>
                    <a:pt x="769" y="1200"/>
                    <a:pt x="707" y="1137"/>
                  </a:cubicBezTo>
                  <a:cubicBezTo>
                    <a:pt x="513" y="947"/>
                    <a:pt x="648" y="615"/>
                    <a:pt x="924" y="615"/>
                  </a:cubicBezTo>
                  <a:close/>
                  <a:moveTo>
                    <a:pt x="924" y="1"/>
                  </a:moveTo>
                  <a:cubicBezTo>
                    <a:pt x="415" y="1"/>
                    <a:pt x="1" y="415"/>
                    <a:pt x="1" y="924"/>
                  </a:cubicBezTo>
                  <a:cubicBezTo>
                    <a:pt x="1" y="1479"/>
                    <a:pt x="455" y="1847"/>
                    <a:pt x="928" y="1847"/>
                  </a:cubicBezTo>
                  <a:cubicBezTo>
                    <a:pt x="1155" y="1847"/>
                    <a:pt x="1386" y="1763"/>
                    <a:pt x="1575" y="1574"/>
                  </a:cubicBezTo>
                  <a:cubicBezTo>
                    <a:pt x="2156" y="993"/>
                    <a:pt x="1745" y="1"/>
                    <a:pt x="9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09"/>
            <p:cNvSpPr/>
            <p:nvPr/>
          </p:nvSpPr>
          <p:spPr>
            <a:xfrm>
              <a:off x="3116277" y="4544409"/>
              <a:ext cx="18152" cy="12945"/>
            </a:xfrm>
            <a:custGeom>
              <a:rect b="b" l="l" r="r" t="t"/>
              <a:pathLst>
                <a:path extrusionOk="0" h="619" w="868">
                  <a:moveTo>
                    <a:pt x="329" y="1"/>
                  </a:moveTo>
                  <a:cubicBezTo>
                    <a:pt x="145" y="1"/>
                    <a:pt x="0" y="165"/>
                    <a:pt x="23" y="349"/>
                  </a:cubicBezTo>
                  <a:cubicBezTo>
                    <a:pt x="46" y="503"/>
                    <a:pt x="184" y="618"/>
                    <a:pt x="342" y="618"/>
                  </a:cubicBezTo>
                  <a:lnTo>
                    <a:pt x="529" y="618"/>
                  </a:lnTo>
                  <a:cubicBezTo>
                    <a:pt x="687" y="618"/>
                    <a:pt x="822" y="503"/>
                    <a:pt x="845" y="349"/>
                  </a:cubicBezTo>
                  <a:cubicBezTo>
                    <a:pt x="868" y="162"/>
                    <a:pt x="726" y="1"/>
                    <a:pt x="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09"/>
            <p:cNvSpPr/>
            <p:nvPr/>
          </p:nvSpPr>
          <p:spPr>
            <a:xfrm>
              <a:off x="3143693" y="4544409"/>
              <a:ext cx="54644" cy="12945"/>
            </a:xfrm>
            <a:custGeom>
              <a:rect b="b" l="l" r="r" t="t"/>
              <a:pathLst>
                <a:path extrusionOk="0" h="619" w="2613">
                  <a:moveTo>
                    <a:pt x="329" y="1"/>
                  </a:moveTo>
                  <a:cubicBezTo>
                    <a:pt x="142" y="1"/>
                    <a:pt x="0" y="165"/>
                    <a:pt x="23" y="349"/>
                  </a:cubicBezTo>
                  <a:cubicBezTo>
                    <a:pt x="46" y="501"/>
                    <a:pt x="181" y="618"/>
                    <a:pt x="336" y="618"/>
                  </a:cubicBezTo>
                  <a:cubicBezTo>
                    <a:pt x="338" y="618"/>
                    <a:pt x="340" y="618"/>
                    <a:pt x="342" y="618"/>
                  </a:cubicBezTo>
                  <a:lnTo>
                    <a:pt x="2274" y="618"/>
                  </a:lnTo>
                  <a:cubicBezTo>
                    <a:pt x="2431" y="618"/>
                    <a:pt x="2566" y="503"/>
                    <a:pt x="2589" y="349"/>
                  </a:cubicBezTo>
                  <a:cubicBezTo>
                    <a:pt x="2612" y="162"/>
                    <a:pt x="2468" y="1"/>
                    <a:pt x="22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8" name="Google Shape;2318;p109"/>
          <p:cNvSpPr/>
          <p:nvPr/>
        </p:nvSpPr>
        <p:spPr>
          <a:xfrm>
            <a:off x="5954275" y="3225002"/>
            <a:ext cx="323481" cy="373529"/>
          </a:xfrm>
          <a:custGeom>
            <a:rect b="b" l="l" r="r" t="t"/>
            <a:pathLst>
              <a:path extrusionOk="0" h="21035" w="18214">
                <a:moveTo>
                  <a:pt x="9130" y="640"/>
                </a:moveTo>
                <a:cubicBezTo>
                  <a:pt x="9541" y="1090"/>
                  <a:pt x="9649" y="1359"/>
                  <a:pt x="9649" y="1448"/>
                </a:cubicBezTo>
                <a:cubicBezTo>
                  <a:pt x="9649" y="1612"/>
                  <a:pt x="9570" y="1766"/>
                  <a:pt x="9439" y="1865"/>
                </a:cubicBezTo>
                <a:lnTo>
                  <a:pt x="9439" y="1806"/>
                </a:lnTo>
                <a:cubicBezTo>
                  <a:pt x="9442" y="1648"/>
                  <a:pt x="9327" y="1510"/>
                  <a:pt x="9169" y="1487"/>
                </a:cubicBezTo>
                <a:cubicBezTo>
                  <a:pt x="9156" y="1486"/>
                  <a:pt x="9143" y="1485"/>
                  <a:pt x="9131" y="1485"/>
                </a:cubicBezTo>
                <a:cubicBezTo>
                  <a:pt x="8963" y="1485"/>
                  <a:pt x="8824" y="1622"/>
                  <a:pt x="8824" y="1793"/>
                </a:cubicBezTo>
                <a:lnTo>
                  <a:pt x="8824" y="1865"/>
                </a:lnTo>
                <a:cubicBezTo>
                  <a:pt x="8690" y="1766"/>
                  <a:pt x="8611" y="1612"/>
                  <a:pt x="8611" y="1448"/>
                </a:cubicBezTo>
                <a:cubicBezTo>
                  <a:pt x="8611" y="1359"/>
                  <a:pt x="8722" y="1093"/>
                  <a:pt x="9130" y="640"/>
                </a:cubicBezTo>
                <a:close/>
                <a:moveTo>
                  <a:pt x="2149" y="1487"/>
                </a:moveTo>
                <a:cubicBezTo>
                  <a:pt x="2559" y="1941"/>
                  <a:pt x="2668" y="2207"/>
                  <a:pt x="2668" y="2295"/>
                </a:cubicBezTo>
                <a:cubicBezTo>
                  <a:pt x="2668" y="2460"/>
                  <a:pt x="2589" y="2614"/>
                  <a:pt x="2457" y="2713"/>
                </a:cubicBezTo>
                <a:lnTo>
                  <a:pt x="2457" y="2653"/>
                </a:lnTo>
                <a:cubicBezTo>
                  <a:pt x="2461" y="2496"/>
                  <a:pt x="2346" y="2358"/>
                  <a:pt x="2188" y="2335"/>
                </a:cubicBezTo>
                <a:cubicBezTo>
                  <a:pt x="2175" y="2333"/>
                  <a:pt x="2162" y="2332"/>
                  <a:pt x="2149" y="2332"/>
                </a:cubicBezTo>
                <a:cubicBezTo>
                  <a:pt x="1982" y="2332"/>
                  <a:pt x="1843" y="2469"/>
                  <a:pt x="1843" y="2640"/>
                </a:cubicBezTo>
                <a:lnTo>
                  <a:pt x="1843" y="2713"/>
                </a:lnTo>
                <a:cubicBezTo>
                  <a:pt x="1708" y="2614"/>
                  <a:pt x="1629" y="2460"/>
                  <a:pt x="1629" y="2295"/>
                </a:cubicBezTo>
                <a:cubicBezTo>
                  <a:pt x="1629" y="2207"/>
                  <a:pt x="1741" y="1941"/>
                  <a:pt x="2149" y="1487"/>
                </a:cubicBezTo>
                <a:close/>
                <a:moveTo>
                  <a:pt x="16072" y="1487"/>
                </a:moveTo>
                <a:cubicBezTo>
                  <a:pt x="16482" y="1941"/>
                  <a:pt x="16591" y="2207"/>
                  <a:pt x="16591" y="2295"/>
                </a:cubicBezTo>
                <a:cubicBezTo>
                  <a:pt x="16591" y="2460"/>
                  <a:pt x="16512" y="2614"/>
                  <a:pt x="16381" y="2713"/>
                </a:cubicBezTo>
                <a:lnTo>
                  <a:pt x="16381" y="2653"/>
                </a:lnTo>
                <a:cubicBezTo>
                  <a:pt x="16381" y="2496"/>
                  <a:pt x="16266" y="2358"/>
                  <a:pt x="16111" y="2335"/>
                </a:cubicBezTo>
                <a:cubicBezTo>
                  <a:pt x="16098" y="2333"/>
                  <a:pt x="16085" y="2332"/>
                  <a:pt x="16073" y="2332"/>
                </a:cubicBezTo>
                <a:cubicBezTo>
                  <a:pt x="15905" y="2332"/>
                  <a:pt x="15763" y="2469"/>
                  <a:pt x="15763" y="2640"/>
                </a:cubicBezTo>
                <a:lnTo>
                  <a:pt x="15763" y="2713"/>
                </a:lnTo>
                <a:cubicBezTo>
                  <a:pt x="15631" y="2614"/>
                  <a:pt x="15553" y="2460"/>
                  <a:pt x="15553" y="2295"/>
                </a:cubicBezTo>
                <a:cubicBezTo>
                  <a:pt x="15553" y="2207"/>
                  <a:pt x="15661" y="1941"/>
                  <a:pt x="16072" y="1487"/>
                </a:cubicBezTo>
                <a:close/>
                <a:moveTo>
                  <a:pt x="9481" y="3583"/>
                </a:moveTo>
                <a:lnTo>
                  <a:pt x="9481" y="6087"/>
                </a:lnTo>
                <a:lnTo>
                  <a:pt x="8742" y="6087"/>
                </a:lnTo>
                <a:lnTo>
                  <a:pt x="8742" y="3583"/>
                </a:lnTo>
                <a:close/>
                <a:moveTo>
                  <a:pt x="5618" y="8892"/>
                </a:moveTo>
                <a:cubicBezTo>
                  <a:pt x="5532" y="8956"/>
                  <a:pt x="5455" y="9032"/>
                  <a:pt x="5390" y="9117"/>
                </a:cubicBezTo>
                <a:lnTo>
                  <a:pt x="5390" y="9117"/>
                </a:lnTo>
                <a:cubicBezTo>
                  <a:pt x="5463" y="9038"/>
                  <a:pt x="5539" y="8963"/>
                  <a:pt x="5618" y="8892"/>
                </a:cubicBezTo>
                <a:close/>
                <a:moveTo>
                  <a:pt x="16463" y="4444"/>
                </a:moveTo>
                <a:lnTo>
                  <a:pt x="16463" y="9126"/>
                </a:lnTo>
                <a:lnTo>
                  <a:pt x="15723" y="9126"/>
                </a:lnTo>
                <a:lnTo>
                  <a:pt x="15723" y="4444"/>
                </a:lnTo>
                <a:close/>
                <a:moveTo>
                  <a:pt x="12333" y="8672"/>
                </a:moveTo>
                <a:cubicBezTo>
                  <a:pt x="12609" y="8870"/>
                  <a:pt x="12852" y="9111"/>
                  <a:pt x="13053" y="9385"/>
                </a:cubicBezTo>
                <a:lnTo>
                  <a:pt x="13053" y="9385"/>
                </a:lnTo>
                <a:lnTo>
                  <a:pt x="13053" y="8994"/>
                </a:lnTo>
                <a:cubicBezTo>
                  <a:pt x="13053" y="8817"/>
                  <a:pt x="12908" y="8672"/>
                  <a:pt x="12731" y="8672"/>
                </a:cubicBezTo>
                <a:close/>
                <a:moveTo>
                  <a:pt x="3164" y="9700"/>
                </a:moveTo>
                <a:lnTo>
                  <a:pt x="2986" y="9907"/>
                </a:lnTo>
                <a:cubicBezTo>
                  <a:pt x="2802" y="10118"/>
                  <a:pt x="2704" y="10387"/>
                  <a:pt x="2704" y="10663"/>
                </a:cubicBezTo>
                <a:lnTo>
                  <a:pt x="2704" y="10926"/>
                </a:lnTo>
                <a:cubicBezTo>
                  <a:pt x="2704" y="11019"/>
                  <a:pt x="2631" y="11094"/>
                  <a:pt x="2542" y="11094"/>
                </a:cubicBezTo>
                <a:cubicBezTo>
                  <a:pt x="2540" y="11094"/>
                  <a:pt x="2538" y="11093"/>
                  <a:pt x="2536" y="11093"/>
                </a:cubicBezTo>
                <a:lnTo>
                  <a:pt x="1639" y="11093"/>
                </a:lnTo>
                <a:cubicBezTo>
                  <a:pt x="1547" y="11093"/>
                  <a:pt x="1472" y="11021"/>
                  <a:pt x="1472" y="10926"/>
                </a:cubicBezTo>
                <a:lnTo>
                  <a:pt x="1472" y="10663"/>
                </a:lnTo>
                <a:cubicBezTo>
                  <a:pt x="1472" y="10387"/>
                  <a:pt x="1373" y="10118"/>
                  <a:pt x="1189" y="9904"/>
                </a:cubicBezTo>
                <a:lnTo>
                  <a:pt x="1012" y="9700"/>
                </a:lnTo>
                <a:close/>
                <a:moveTo>
                  <a:pt x="17208" y="9704"/>
                </a:moveTo>
                <a:lnTo>
                  <a:pt x="17031" y="9907"/>
                </a:lnTo>
                <a:cubicBezTo>
                  <a:pt x="16847" y="10118"/>
                  <a:pt x="16749" y="10387"/>
                  <a:pt x="16749" y="10666"/>
                </a:cubicBezTo>
                <a:lnTo>
                  <a:pt x="16749" y="10929"/>
                </a:lnTo>
                <a:cubicBezTo>
                  <a:pt x="16749" y="11021"/>
                  <a:pt x="16673" y="11097"/>
                  <a:pt x="16581" y="11097"/>
                </a:cubicBezTo>
                <a:lnTo>
                  <a:pt x="15684" y="11097"/>
                </a:lnTo>
                <a:cubicBezTo>
                  <a:pt x="15592" y="11097"/>
                  <a:pt x="15517" y="11021"/>
                  <a:pt x="15517" y="10929"/>
                </a:cubicBezTo>
                <a:lnTo>
                  <a:pt x="15517" y="10666"/>
                </a:lnTo>
                <a:cubicBezTo>
                  <a:pt x="15517" y="10387"/>
                  <a:pt x="15418" y="10118"/>
                  <a:pt x="15234" y="9907"/>
                </a:cubicBezTo>
                <a:lnTo>
                  <a:pt x="15057" y="9704"/>
                </a:lnTo>
                <a:close/>
                <a:moveTo>
                  <a:pt x="10250" y="6704"/>
                </a:moveTo>
                <a:lnTo>
                  <a:pt x="10119" y="6888"/>
                </a:lnTo>
                <a:cubicBezTo>
                  <a:pt x="10102" y="6908"/>
                  <a:pt x="10096" y="6931"/>
                  <a:pt x="10096" y="6957"/>
                </a:cubicBezTo>
                <a:lnTo>
                  <a:pt x="10096" y="8084"/>
                </a:lnTo>
                <a:cubicBezTo>
                  <a:pt x="10096" y="8202"/>
                  <a:pt x="10017" y="8304"/>
                  <a:pt x="9905" y="8337"/>
                </a:cubicBezTo>
                <a:cubicBezTo>
                  <a:pt x="9442" y="8459"/>
                  <a:pt x="9235" y="8971"/>
                  <a:pt x="9541" y="9431"/>
                </a:cubicBezTo>
                <a:cubicBezTo>
                  <a:pt x="9567" y="9470"/>
                  <a:pt x="9606" y="9503"/>
                  <a:pt x="9652" y="9520"/>
                </a:cubicBezTo>
                <a:cubicBezTo>
                  <a:pt x="9918" y="9628"/>
                  <a:pt x="10096" y="9888"/>
                  <a:pt x="10096" y="10177"/>
                </a:cubicBezTo>
                <a:lnTo>
                  <a:pt x="10096" y="11008"/>
                </a:lnTo>
                <a:cubicBezTo>
                  <a:pt x="10096" y="11031"/>
                  <a:pt x="10102" y="11057"/>
                  <a:pt x="10119" y="11077"/>
                </a:cubicBezTo>
                <a:lnTo>
                  <a:pt x="10250" y="11261"/>
                </a:lnTo>
                <a:lnTo>
                  <a:pt x="7970" y="11261"/>
                </a:lnTo>
                <a:lnTo>
                  <a:pt x="8102" y="11077"/>
                </a:lnTo>
                <a:cubicBezTo>
                  <a:pt x="8118" y="11057"/>
                  <a:pt x="8125" y="11031"/>
                  <a:pt x="8125" y="11008"/>
                </a:cubicBezTo>
                <a:lnTo>
                  <a:pt x="8125" y="10177"/>
                </a:lnTo>
                <a:cubicBezTo>
                  <a:pt x="8125" y="9888"/>
                  <a:pt x="8302" y="9628"/>
                  <a:pt x="8568" y="9520"/>
                </a:cubicBezTo>
                <a:cubicBezTo>
                  <a:pt x="8614" y="9503"/>
                  <a:pt x="8653" y="9470"/>
                  <a:pt x="8680" y="9431"/>
                </a:cubicBezTo>
                <a:cubicBezTo>
                  <a:pt x="8985" y="8971"/>
                  <a:pt x="8778" y="8462"/>
                  <a:pt x="8318" y="8337"/>
                </a:cubicBezTo>
                <a:cubicBezTo>
                  <a:pt x="8203" y="8304"/>
                  <a:pt x="8125" y="8202"/>
                  <a:pt x="8125" y="8084"/>
                </a:cubicBezTo>
                <a:lnTo>
                  <a:pt x="8125" y="6957"/>
                </a:lnTo>
                <a:cubicBezTo>
                  <a:pt x="8125" y="6931"/>
                  <a:pt x="8118" y="6908"/>
                  <a:pt x="8102" y="6888"/>
                </a:cubicBezTo>
                <a:lnTo>
                  <a:pt x="7970" y="6704"/>
                </a:lnTo>
                <a:close/>
                <a:moveTo>
                  <a:pt x="13053" y="9385"/>
                </a:moveTo>
                <a:lnTo>
                  <a:pt x="13053" y="11681"/>
                </a:lnTo>
                <a:cubicBezTo>
                  <a:pt x="13053" y="11691"/>
                  <a:pt x="13056" y="11701"/>
                  <a:pt x="13062" y="11711"/>
                </a:cubicBezTo>
                <a:cubicBezTo>
                  <a:pt x="13159" y="11816"/>
                  <a:pt x="13264" y="11859"/>
                  <a:pt x="13359" y="11859"/>
                </a:cubicBezTo>
                <a:cubicBezTo>
                  <a:pt x="13529" y="11859"/>
                  <a:pt x="13667" y="11721"/>
                  <a:pt x="13667" y="11550"/>
                </a:cubicBezTo>
                <a:lnTo>
                  <a:pt x="13667" y="11261"/>
                </a:lnTo>
                <a:cubicBezTo>
                  <a:pt x="13667" y="10561"/>
                  <a:pt x="13439" y="9912"/>
                  <a:pt x="13053" y="9385"/>
                </a:cubicBezTo>
                <a:close/>
                <a:moveTo>
                  <a:pt x="9931" y="11879"/>
                </a:moveTo>
                <a:lnTo>
                  <a:pt x="9931" y="12260"/>
                </a:lnTo>
                <a:cubicBezTo>
                  <a:pt x="9931" y="12368"/>
                  <a:pt x="9882" y="12467"/>
                  <a:pt x="9797" y="12529"/>
                </a:cubicBezTo>
                <a:lnTo>
                  <a:pt x="9521" y="12736"/>
                </a:lnTo>
                <a:cubicBezTo>
                  <a:pt x="9442" y="12792"/>
                  <a:pt x="9396" y="12884"/>
                  <a:pt x="9399" y="12982"/>
                </a:cubicBezTo>
                <a:lnTo>
                  <a:pt x="9399" y="13357"/>
                </a:lnTo>
                <a:lnTo>
                  <a:pt x="8824" y="13357"/>
                </a:lnTo>
                <a:lnTo>
                  <a:pt x="8824" y="12986"/>
                </a:lnTo>
                <a:cubicBezTo>
                  <a:pt x="8821" y="12887"/>
                  <a:pt x="8778" y="12798"/>
                  <a:pt x="8699" y="12739"/>
                </a:cubicBezTo>
                <a:lnTo>
                  <a:pt x="8424" y="12536"/>
                </a:lnTo>
                <a:cubicBezTo>
                  <a:pt x="8338" y="12470"/>
                  <a:pt x="8289" y="12371"/>
                  <a:pt x="8289" y="12266"/>
                </a:cubicBezTo>
                <a:lnTo>
                  <a:pt x="8289" y="11879"/>
                </a:lnTo>
                <a:close/>
                <a:moveTo>
                  <a:pt x="9432" y="13971"/>
                </a:moveTo>
                <a:cubicBezTo>
                  <a:pt x="9646" y="13971"/>
                  <a:pt x="9816" y="14152"/>
                  <a:pt x="9803" y="14366"/>
                </a:cubicBezTo>
                <a:cubicBezTo>
                  <a:pt x="9784" y="14561"/>
                  <a:pt x="9623" y="14711"/>
                  <a:pt x="9425" y="14711"/>
                </a:cubicBezTo>
                <a:cubicBezTo>
                  <a:pt x="9423" y="14711"/>
                  <a:pt x="9421" y="14711"/>
                  <a:pt x="9419" y="14711"/>
                </a:cubicBezTo>
                <a:lnTo>
                  <a:pt x="8752" y="14711"/>
                </a:lnTo>
                <a:cubicBezTo>
                  <a:pt x="8750" y="14711"/>
                  <a:pt x="8748" y="14711"/>
                  <a:pt x="8746" y="14711"/>
                </a:cubicBezTo>
                <a:cubicBezTo>
                  <a:pt x="8551" y="14711"/>
                  <a:pt x="8387" y="14561"/>
                  <a:pt x="8371" y="14366"/>
                </a:cubicBezTo>
                <a:cubicBezTo>
                  <a:pt x="8355" y="14152"/>
                  <a:pt x="8525" y="13971"/>
                  <a:pt x="8739" y="13971"/>
                </a:cubicBezTo>
                <a:close/>
                <a:moveTo>
                  <a:pt x="2149" y="866"/>
                </a:moveTo>
                <a:cubicBezTo>
                  <a:pt x="1984" y="866"/>
                  <a:pt x="1827" y="935"/>
                  <a:pt x="1715" y="1057"/>
                </a:cubicBezTo>
                <a:cubicBezTo>
                  <a:pt x="1541" y="1247"/>
                  <a:pt x="1015" y="1826"/>
                  <a:pt x="1015" y="2305"/>
                </a:cubicBezTo>
                <a:cubicBezTo>
                  <a:pt x="1015" y="2811"/>
                  <a:pt x="1354" y="3258"/>
                  <a:pt x="1840" y="3396"/>
                </a:cubicBezTo>
                <a:lnTo>
                  <a:pt x="1840" y="3830"/>
                </a:lnTo>
                <a:lnTo>
                  <a:pt x="1465" y="3830"/>
                </a:lnTo>
                <a:cubicBezTo>
                  <a:pt x="1288" y="3830"/>
                  <a:pt x="1143" y="3971"/>
                  <a:pt x="1143" y="4152"/>
                </a:cubicBezTo>
                <a:lnTo>
                  <a:pt x="1143" y="5157"/>
                </a:lnTo>
                <a:cubicBezTo>
                  <a:pt x="1143" y="5209"/>
                  <a:pt x="1166" y="5262"/>
                  <a:pt x="1209" y="5298"/>
                </a:cubicBezTo>
                <a:cubicBezTo>
                  <a:pt x="1290" y="5365"/>
                  <a:pt x="1374" y="5394"/>
                  <a:pt x="1452" y="5394"/>
                </a:cubicBezTo>
                <a:cubicBezTo>
                  <a:pt x="1621" y="5394"/>
                  <a:pt x="1758" y="5256"/>
                  <a:pt x="1758" y="5085"/>
                </a:cubicBezTo>
                <a:lnTo>
                  <a:pt x="1758" y="4444"/>
                </a:lnTo>
                <a:lnTo>
                  <a:pt x="2497" y="4444"/>
                </a:lnTo>
                <a:lnTo>
                  <a:pt x="2497" y="9126"/>
                </a:lnTo>
                <a:lnTo>
                  <a:pt x="1758" y="9126"/>
                </a:lnTo>
                <a:lnTo>
                  <a:pt x="1758" y="6428"/>
                </a:lnTo>
                <a:cubicBezTo>
                  <a:pt x="1761" y="6267"/>
                  <a:pt x="1646" y="6133"/>
                  <a:pt x="1488" y="6110"/>
                </a:cubicBezTo>
                <a:cubicBezTo>
                  <a:pt x="1475" y="6108"/>
                  <a:pt x="1463" y="6107"/>
                  <a:pt x="1450" y="6107"/>
                </a:cubicBezTo>
                <a:cubicBezTo>
                  <a:pt x="1285" y="6107"/>
                  <a:pt x="1143" y="6244"/>
                  <a:pt x="1143" y="6415"/>
                </a:cubicBezTo>
                <a:lnTo>
                  <a:pt x="1143" y="9126"/>
                </a:lnTo>
                <a:lnTo>
                  <a:pt x="312" y="9126"/>
                </a:lnTo>
                <a:cubicBezTo>
                  <a:pt x="312" y="9126"/>
                  <a:pt x="3" y="9237"/>
                  <a:pt x="3" y="9408"/>
                </a:cubicBezTo>
                <a:cubicBezTo>
                  <a:pt x="0" y="9568"/>
                  <a:pt x="129" y="9701"/>
                  <a:pt x="290" y="9701"/>
                </a:cubicBezTo>
                <a:cubicBezTo>
                  <a:pt x="297" y="9701"/>
                  <a:pt x="305" y="9701"/>
                  <a:pt x="312" y="9700"/>
                </a:cubicBezTo>
                <a:lnTo>
                  <a:pt x="329" y="9700"/>
                </a:lnTo>
                <a:cubicBezTo>
                  <a:pt x="335" y="9832"/>
                  <a:pt x="384" y="9960"/>
                  <a:pt x="473" y="10059"/>
                </a:cubicBezTo>
                <a:lnTo>
                  <a:pt x="703" y="10321"/>
                </a:lnTo>
                <a:cubicBezTo>
                  <a:pt x="792" y="10420"/>
                  <a:pt x="831" y="10551"/>
                  <a:pt x="815" y="10679"/>
                </a:cubicBezTo>
                <a:lnTo>
                  <a:pt x="815" y="10936"/>
                </a:lnTo>
                <a:cubicBezTo>
                  <a:pt x="834" y="11189"/>
                  <a:pt x="1143" y="11560"/>
                  <a:pt x="1143" y="11560"/>
                </a:cubicBezTo>
                <a:lnTo>
                  <a:pt x="1143" y="12467"/>
                </a:lnTo>
                <a:cubicBezTo>
                  <a:pt x="1140" y="12624"/>
                  <a:pt x="1255" y="12759"/>
                  <a:pt x="1413" y="12782"/>
                </a:cubicBezTo>
                <a:cubicBezTo>
                  <a:pt x="1427" y="12784"/>
                  <a:pt x="1442" y="12785"/>
                  <a:pt x="1456" y="12785"/>
                </a:cubicBezTo>
                <a:cubicBezTo>
                  <a:pt x="1621" y="12785"/>
                  <a:pt x="1758" y="12649"/>
                  <a:pt x="1761" y="12477"/>
                </a:cubicBezTo>
                <a:lnTo>
                  <a:pt x="1761" y="11714"/>
                </a:lnTo>
                <a:lnTo>
                  <a:pt x="2375" y="11714"/>
                </a:lnTo>
                <a:lnTo>
                  <a:pt x="2375" y="14057"/>
                </a:lnTo>
                <a:cubicBezTo>
                  <a:pt x="2385" y="14221"/>
                  <a:pt x="2451" y="14379"/>
                  <a:pt x="2563" y="14500"/>
                </a:cubicBezTo>
                <a:cubicBezTo>
                  <a:pt x="2961" y="14880"/>
                  <a:pt x="3384" y="15039"/>
                  <a:pt x="3771" y="15039"/>
                </a:cubicBezTo>
                <a:cubicBezTo>
                  <a:pt x="4541" y="15039"/>
                  <a:pt x="5168" y="14407"/>
                  <a:pt x="5168" y="13633"/>
                </a:cubicBezTo>
                <a:lnTo>
                  <a:pt x="5168" y="9783"/>
                </a:lnTo>
                <a:cubicBezTo>
                  <a:pt x="5168" y="9533"/>
                  <a:pt x="5251" y="9303"/>
                  <a:pt x="5390" y="9117"/>
                </a:cubicBezTo>
                <a:lnTo>
                  <a:pt x="5390" y="9117"/>
                </a:lnTo>
                <a:cubicBezTo>
                  <a:pt x="4871" y="9685"/>
                  <a:pt x="4553" y="10440"/>
                  <a:pt x="4553" y="11268"/>
                </a:cubicBezTo>
                <a:lnTo>
                  <a:pt x="4553" y="13613"/>
                </a:lnTo>
                <a:cubicBezTo>
                  <a:pt x="4553" y="14034"/>
                  <a:pt x="4225" y="14398"/>
                  <a:pt x="3801" y="14412"/>
                </a:cubicBezTo>
                <a:cubicBezTo>
                  <a:pt x="3791" y="14412"/>
                  <a:pt x="3781" y="14412"/>
                  <a:pt x="3772" y="14412"/>
                </a:cubicBezTo>
                <a:cubicBezTo>
                  <a:pt x="3341" y="14412"/>
                  <a:pt x="2993" y="14063"/>
                  <a:pt x="2993" y="13633"/>
                </a:cubicBezTo>
                <a:lnTo>
                  <a:pt x="2993" y="11560"/>
                </a:lnTo>
                <a:cubicBezTo>
                  <a:pt x="2993" y="11560"/>
                  <a:pt x="3305" y="11189"/>
                  <a:pt x="3321" y="10936"/>
                </a:cubicBezTo>
                <a:lnTo>
                  <a:pt x="3321" y="10679"/>
                </a:lnTo>
                <a:cubicBezTo>
                  <a:pt x="3308" y="10548"/>
                  <a:pt x="3351" y="10420"/>
                  <a:pt x="3440" y="10321"/>
                </a:cubicBezTo>
                <a:lnTo>
                  <a:pt x="3670" y="10059"/>
                </a:lnTo>
                <a:cubicBezTo>
                  <a:pt x="3755" y="9960"/>
                  <a:pt x="3808" y="9832"/>
                  <a:pt x="3814" y="9700"/>
                </a:cubicBezTo>
                <a:lnTo>
                  <a:pt x="3969" y="9700"/>
                </a:lnTo>
                <a:cubicBezTo>
                  <a:pt x="3976" y="9701"/>
                  <a:pt x="3983" y="9701"/>
                  <a:pt x="3991" y="9701"/>
                </a:cubicBezTo>
                <a:cubicBezTo>
                  <a:pt x="4149" y="9701"/>
                  <a:pt x="4280" y="9568"/>
                  <a:pt x="4274" y="9408"/>
                </a:cubicBezTo>
                <a:cubicBezTo>
                  <a:pt x="4274" y="9237"/>
                  <a:pt x="3969" y="9126"/>
                  <a:pt x="3969" y="9126"/>
                </a:cubicBezTo>
                <a:lnTo>
                  <a:pt x="3114" y="9126"/>
                </a:lnTo>
                <a:lnTo>
                  <a:pt x="3114" y="4388"/>
                </a:lnTo>
                <a:cubicBezTo>
                  <a:pt x="3114" y="4079"/>
                  <a:pt x="2865" y="3830"/>
                  <a:pt x="2556" y="3830"/>
                </a:cubicBezTo>
                <a:lnTo>
                  <a:pt x="2457" y="3830"/>
                </a:lnTo>
                <a:lnTo>
                  <a:pt x="2457" y="3396"/>
                </a:lnTo>
                <a:cubicBezTo>
                  <a:pt x="2947" y="3258"/>
                  <a:pt x="3285" y="2811"/>
                  <a:pt x="3285" y="2305"/>
                </a:cubicBezTo>
                <a:cubicBezTo>
                  <a:pt x="3285" y="2187"/>
                  <a:pt x="3285" y="1826"/>
                  <a:pt x="2582" y="1057"/>
                </a:cubicBezTo>
                <a:cubicBezTo>
                  <a:pt x="2471" y="935"/>
                  <a:pt x="2313" y="866"/>
                  <a:pt x="2149" y="866"/>
                </a:cubicBezTo>
                <a:close/>
                <a:moveTo>
                  <a:pt x="9399" y="15368"/>
                </a:moveTo>
                <a:lnTo>
                  <a:pt x="9399" y="16435"/>
                </a:lnTo>
                <a:lnTo>
                  <a:pt x="8824" y="16435"/>
                </a:lnTo>
                <a:lnTo>
                  <a:pt x="8824" y="15368"/>
                </a:lnTo>
                <a:close/>
                <a:moveTo>
                  <a:pt x="9425" y="17053"/>
                </a:moveTo>
                <a:cubicBezTo>
                  <a:pt x="9620" y="17053"/>
                  <a:pt x="9784" y="17203"/>
                  <a:pt x="9800" y="17398"/>
                </a:cubicBezTo>
                <a:cubicBezTo>
                  <a:pt x="9813" y="17611"/>
                  <a:pt x="9646" y="17792"/>
                  <a:pt x="9432" y="17792"/>
                </a:cubicBezTo>
                <a:lnTo>
                  <a:pt x="8739" y="17792"/>
                </a:lnTo>
                <a:cubicBezTo>
                  <a:pt x="8525" y="17792"/>
                  <a:pt x="8355" y="17611"/>
                  <a:pt x="8368" y="17398"/>
                </a:cubicBezTo>
                <a:cubicBezTo>
                  <a:pt x="8387" y="17203"/>
                  <a:pt x="8551" y="17053"/>
                  <a:pt x="8746" y="17053"/>
                </a:cubicBezTo>
                <a:cubicBezTo>
                  <a:pt x="8748" y="17053"/>
                  <a:pt x="8750" y="17053"/>
                  <a:pt x="8752" y="17053"/>
                </a:cubicBezTo>
                <a:lnTo>
                  <a:pt x="9419" y="17053"/>
                </a:lnTo>
                <a:cubicBezTo>
                  <a:pt x="9421" y="17053"/>
                  <a:pt x="9423" y="17053"/>
                  <a:pt x="9425" y="17053"/>
                </a:cubicBezTo>
                <a:close/>
                <a:moveTo>
                  <a:pt x="9357" y="18407"/>
                </a:moveTo>
                <a:lnTo>
                  <a:pt x="9357" y="18676"/>
                </a:lnTo>
                <a:cubicBezTo>
                  <a:pt x="9347" y="19021"/>
                  <a:pt x="9537" y="19340"/>
                  <a:pt x="9843" y="19491"/>
                </a:cubicBezTo>
                <a:lnTo>
                  <a:pt x="11663" y="20420"/>
                </a:lnTo>
                <a:lnTo>
                  <a:pt x="6508" y="20420"/>
                </a:lnTo>
                <a:lnTo>
                  <a:pt x="8328" y="19491"/>
                </a:lnTo>
                <a:cubicBezTo>
                  <a:pt x="8634" y="19336"/>
                  <a:pt x="8828" y="19021"/>
                  <a:pt x="8824" y="18676"/>
                </a:cubicBezTo>
                <a:lnTo>
                  <a:pt x="8824" y="18407"/>
                </a:lnTo>
                <a:close/>
                <a:moveTo>
                  <a:pt x="9130" y="1"/>
                </a:moveTo>
                <a:cubicBezTo>
                  <a:pt x="8971" y="1"/>
                  <a:pt x="8813" y="65"/>
                  <a:pt x="8696" y="193"/>
                </a:cubicBezTo>
                <a:cubicBezTo>
                  <a:pt x="8525" y="383"/>
                  <a:pt x="7996" y="962"/>
                  <a:pt x="7996" y="1438"/>
                </a:cubicBezTo>
                <a:cubicBezTo>
                  <a:pt x="7996" y="1947"/>
                  <a:pt x="8335" y="2394"/>
                  <a:pt x="8821" y="2532"/>
                </a:cubicBezTo>
                <a:lnTo>
                  <a:pt x="8821" y="2966"/>
                </a:lnTo>
                <a:lnTo>
                  <a:pt x="8726" y="2966"/>
                </a:lnTo>
                <a:cubicBezTo>
                  <a:pt x="8417" y="2966"/>
                  <a:pt x="8164" y="3215"/>
                  <a:pt x="8164" y="3524"/>
                </a:cubicBezTo>
                <a:lnTo>
                  <a:pt x="8164" y="6087"/>
                </a:lnTo>
                <a:lnTo>
                  <a:pt x="7106" y="6087"/>
                </a:lnTo>
                <a:cubicBezTo>
                  <a:pt x="7104" y="6087"/>
                  <a:pt x="7101" y="6087"/>
                  <a:pt x="7099" y="6087"/>
                </a:cubicBezTo>
                <a:cubicBezTo>
                  <a:pt x="6954" y="6087"/>
                  <a:pt x="6830" y="6187"/>
                  <a:pt x="6794" y="6326"/>
                </a:cubicBezTo>
                <a:cubicBezTo>
                  <a:pt x="6751" y="6520"/>
                  <a:pt x="6899" y="6704"/>
                  <a:pt x="7100" y="6704"/>
                </a:cubicBezTo>
                <a:lnTo>
                  <a:pt x="7241" y="6704"/>
                </a:lnTo>
                <a:cubicBezTo>
                  <a:pt x="7257" y="6750"/>
                  <a:pt x="7277" y="6796"/>
                  <a:pt x="7307" y="6836"/>
                </a:cubicBezTo>
                <a:lnTo>
                  <a:pt x="7510" y="7118"/>
                </a:lnTo>
                <a:lnTo>
                  <a:pt x="7510" y="7785"/>
                </a:lnTo>
                <a:cubicBezTo>
                  <a:pt x="7510" y="7884"/>
                  <a:pt x="7520" y="7982"/>
                  <a:pt x="7543" y="8081"/>
                </a:cubicBezTo>
                <a:cubicBezTo>
                  <a:pt x="6806" y="8130"/>
                  <a:pt x="6136" y="8428"/>
                  <a:pt x="5618" y="8892"/>
                </a:cubicBezTo>
                <a:lnTo>
                  <a:pt x="5618" y="8892"/>
                </a:lnTo>
                <a:cubicBezTo>
                  <a:pt x="5803" y="8756"/>
                  <a:pt x="6031" y="8675"/>
                  <a:pt x="6278" y="8675"/>
                </a:cubicBezTo>
                <a:lnTo>
                  <a:pt x="7852" y="8675"/>
                </a:lnTo>
                <a:cubicBezTo>
                  <a:pt x="7944" y="8774"/>
                  <a:pt x="8052" y="8859"/>
                  <a:pt x="8171" y="8925"/>
                </a:cubicBezTo>
                <a:cubicBezTo>
                  <a:pt x="8184" y="8935"/>
                  <a:pt x="8194" y="8948"/>
                  <a:pt x="8194" y="8968"/>
                </a:cubicBezTo>
                <a:cubicBezTo>
                  <a:pt x="8194" y="8984"/>
                  <a:pt x="8187" y="9001"/>
                  <a:pt x="8171" y="9007"/>
                </a:cubicBezTo>
                <a:cubicBezTo>
                  <a:pt x="8039" y="9083"/>
                  <a:pt x="7921" y="9178"/>
                  <a:pt x="7822" y="9293"/>
                </a:cubicBezTo>
                <a:lnTo>
                  <a:pt x="7730" y="9293"/>
                </a:lnTo>
                <a:cubicBezTo>
                  <a:pt x="6656" y="9293"/>
                  <a:pt x="5785" y="10164"/>
                  <a:pt x="5785" y="11238"/>
                </a:cubicBezTo>
                <a:lnTo>
                  <a:pt x="5785" y="13597"/>
                </a:lnTo>
                <a:cubicBezTo>
                  <a:pt x="5785" y="14523"/>
                  <a:pt x="5161" y="15348"/>
                  <a:pt x="4258" y="15568"/>
                </a:cubicBezTo>
                <a:cubicBezTo>
                  <a:pt x="4094" y="15608"/>
                  <a:pt x="3931" y="15627"/>
                  <a:pt x="3771" y="15627"/>
                </a:cubicBezTo>
                <a:cubicBezTo>
                  <a:pt x="2741" y="15627"/>
                  <a:pt x="1837" y="14835"/>
                  <a:pt x="1758" y="13755"/>
                </a:cubicBezTo>
                <a:cubicBezTo>
                  <a:pt x="1745" y="13593"/>
                  <a:pt x="1607" y="13468"/>
                  <a:pt x="1444" y="13468"/>
                </a:cubicBezTo>
                <a:cubicBezTo>
                  <a:pt x="1438" y="13468"/>
                  <a:pt x="1432" y="13468"/>
                  <a:pt x="1426" y="13469"/>
                </a:cubicBezTo>
                <a:cubicBezTo>
                  <a:pt x="1258" y="13482"/>
                  <a:pt x="1130" y="13630"/>
                  <a:pt x="1140" y="13801"/>
                </a:cubicBezTo>
                <a:cubicBezTo>
                  <a:pt x="1247" y="15211"/>
                  <a:pt x="2429" y="16244"/>
                  <a:pt x="3770" y="16244"/>
                </a:cubicBezTo>
                <a:cubicBezTo>
                  <a:pt x="3988" y="16244"/>
                  <a:pt x="4210" y="16217"/>
                  <a:pt x="4432" y="16159"/>
                </a:cubicBezTo>
                <a:cubicBezTo>
                  <a:pt x="5598" y="15864"/>
                  <a:pt x="6400" y="14796"/>
                  <a:pt x="6400" y="13594"/>
                </a:cubicBezTo>
                <a:lnTo>
                  <a:pt x="6400" y="11281"/>
                </a:lnTo>
                <a:cubicBezTo>
                  <a:pt x="6400" y="10617"/>
                  <a:pt x="6876" y="10052"/>
                  <a:pt x="7530" y="9937"/>
                </a:cubicBezTo>
                <a:lnTo>
                  <a:pt x="7530" y="9937"/>
                </a:lnTo>
                <a:cubicBezTo>
                  <a:pt x="7513" y="10016"/>
                  <a:pt x="7507" y="10095"/>
                  <a:pt x="7507" y="10177"/>
                </a:cubicBezTo>
                <a:lnTo>
                  <a:pt x="7507" y="10867"/>
                </a:lnTo>
                <a:lnTo>
                  <a:pt x="7323" y="11126"/>
                </a:lnTo>
                <a:cubicBezTo>
                  <a:pt x="7231" y="11248"/>
                  <a:pt x="7205" y="11409"/>
                  <a:pt x="7251" y="11557"/>
                </a:cubicBezTo>
                <a:cubicBezTo>
                  <a:pt x="7313" y="11737"/>
                  <a:pt x="7481" y="11859"/>
                  <a:pt x="7671" y="11862"/>
                </a:cubicBezTo>
                <a:lnTo>
                  <a:pt x="7671" y="12342"/>
                </a:lnTo>
                <a:cubicBezTo>
                  <a:pt x="7671" y="12595"/>
                  <a:pt x="7789" y="12831"/>
                  <a:pt x="7993" y="12982"/>
                </a:cubicBezTo>
                <a:lnTo>
                  <a:pt x="8207" y="13143"/>
                </a:lnTo>
                <a:lnTo>
                  <a:pt x="8207" y="13508"/>
                </a:lnTo>
                <a:cubicBezTo>
                  <a:pt x="7573" y="13896"/>
                  <a:pt x="7573" y="14816"/>
                  <a:pt x="8207" y="15207"/>
                </a:cubicBezTo>
                <a:lnTo>
                  <a:pt x="8207" y="16583"/>
                </a:lnTo>
                <a:cubicBezTo>
                  <a:pt x="7573" y="16971"/>
                  <a:pt x="7573" y="17891"/>
                  <a:pt x="8207" y="18282"/>
                </a:cubicBezTo>
                <a:lnTo>
                  <a:pt x="8207" y="18705"/>
                </a:lnTo>
                <a:cubicBezTo>
                  <a:pt x="8207" y="18801"/>
                  <a:pt x="8151" y="18886"/>
                  <a:pt x="8069" y="18932"/>
                </a:cubicBezTo>
                <a:lnTo>
                  <a:pt x="5953" y="20013"/>
                </a:lnTo>
                <a:cubicBezTo>
                  <a:pt x="5657" y="20161"/>
                  <a:pt x="5555" y="20529"/>
                  <a:pt x="5772" y="20841"/>
                </a:cubicBezTo>
                <a:cubicBezTo>
                  <a:pt x="5859" y="20963"/>
                  <a:pt x="5999" y="21035"/>
                  <a:pt x="6147" y="21035"/>
                </a:cubicBezTo>
                <a:cubicBezTo>
                  <a:pt x="6150" y="21035"/>
                  <a:pt x="6153" y="21035"/>
                  <a:pt x="6157" y="21035"/>
                </a:cubicBezTo>
                <a:lnTo>
                  <a:pt x="11968" y="21035"/>
                </a:lnTo>
                <a:cubicBezTo>
                  <a:pt x="11971" y="21035"/>
                  <a:pt x="11973" y="21035"/>
                  <a:pt x="11976" y="21035"/>
                </a:cubicBezTo>
                <a:cubicBezTo>
                  <a:pt x="12216" y="21035"/>
                  <a:pt x="12429" y="20881"/>
                  <a:pt x="12504" y="20654"/>
                </a:cubicBezTo>
                <a:cubicBezTo>
                  <a:pt x="12583" y="20401"/>
                  <a:pt x="12468" y="20128"/>
                  <a:pt x="12231" y="20013"/>
                </a:cubicBezTo>
                <a:lnTo>
                  <a:pt x="10135" y="18945"/>
                </a:lnTo>
                <a:cubicBezTo>
                  <a:pt x="10037" y="18893"/>
                  <a:pt x="9971" y="18791"/>
                  <a:pt x="9971" y="18679"/>
                </a:cubicBezTo>
                <a:lnTo>
                  <a:pt x="9971" y="18282"/>
                </a:lnTo>
                <a:cubicBezTo>
                  <a:pt x="10589" y="17904"/>
                  <a:pt x="10608" y="17017"/>
                  <a:pt x="10014" y="16609"/>
                </a:cubicBezTo>
                <a:lnTo>
                  <a:pt x="10014" y="15174"/>
                </a:lnTo>
                <a:cubicBezTo>
                  <a:pt x="10592" y="14780"/>
                  <a:pt x="10592" y="13929"/>
                  <a:pt x="10014" y="13534"/>
                </a:cubicBezTo>
                <a:lnTo>
                  <a:pt x="10014" y="13143"/>
                </a:lnTo>
                <a:lnTo>
                  <a:pt x="10165" y="13028"/>
                </a:lnTo>
                <a:cubicBezTo>
                  <a:pt x="10405" y="12848"/>
                  <a:pt x="10546" y="12565"/>
                  <a:pt x="10546" y="12266"/>
                </a:cubicBezTo>
                <a:lnTo>
                  <a:pt x="10546" y="11862"/>
                </a:lnTo>
                <a:cubicBezTo>
                  <a:pt x="10914" y="11852"/>
                  <a:pt x="11121" y="11435"/>
                  <a:pt x="10904" y="11136"/>
                </a:cubicBezTo>
                <a:lnTo>
                  <a:pt x="10710" y="10867"/>
                </a:lnTo>
                <a:lnTo>
                  <a:pt x="10710" y="10174"/>
                </a:lnTo>
                <a:cubicBezTo>
                  <a:pt x="10710" y="10095"/>
                  <a:pt x="10704" y="10016"/>
                  <a:pt x="10690" y="9937"/>
                </a:cubicBezTo>
                <a:lnTo>
                  <a:pt x="10690" y="9937"/>
                </a:lnTo>
                <a:cubicBezTo>
                  <a:pt x="11341" y="10052"/>
                  <a:pt x="11817" y="10617"/>
                  <a:pt x="11821" y="11281"/>
                </a:cubicBezTo>
                <a:lnTo>
                  <a:pt x="11821" y="13590"/>
                </a:lnTo>
                <a:cubicBezTo>
                  <a:pt x="11821" y="15033"/>
                  <a:pt x="12967" y="16238"/>
                  <a:pt x="14409" y="16261"/>
                </a:cubicBezTo>
                <a:cubicBezTo>
                  <a:pt x="14421" y="16261"/>
                  <a:pt x="14433" y="16261"/>
                  <a:pt x="14445" y="16261"/>
                </a:cubicBezTo>
                <a:cubicBezTo>
                  <a:pt x="15894" y="16261"/>
                  <a:pt x="17074" y="15086"/>
                  <a:pt x="17077" y="13633"/>
                </a:cubicBezTo>
                <a:lnTo>
                  <a:pt x="17077" y="11557"/>
                </a:lnTo>
                <a:cubicBezTo>
                  <a:pt x="17077" y="11557"/>
                  <a:pt x="17376" y="11189"/>
                  <a:pt x="17406" y="10936"/>
                </a:cubicBezTo>
                <a:lnTo>
                  <a:pt x="17406" y="10679"/>
                </a:lnTo>
                <a:cubicBezTo>
                  <a:pt x="17379" y="10551"/>
                  <a:pt x="17419" y="10417"/>
                  <a:pt x="17511" y="10321"/>
                </a:cubicBezTo>
                <a:lnTo>
                  <a:pt x="17741" y="10059"/>
                </a:lnTo>
                <a:cubicBezTo>
                  <a:pt x="17826" y="9957"/>
                  <a:pt x="17875" y="9832"/>
                  <a:pt x="17882" y="9700"/>
                </a:cubicBezTo>
                <a:lnTo>
                  <a:pt x="17902" y="9700"/>
                </a:lnTo>
                <a:cubicBezTo>
                  <a:pt x="17907" y="9701"/>
                  <a:pt x="17913" y="9701"/>
                  <a:pt x="17919" y="9701"/>
                </a:cubicBezTo>
                <a:cubicBezTo>
                  <a:pt x="18079" y="9701"/>
                  <a:pt x="18214" y="9570"/>
                  <a:pt x="18207" y="9405"/>
                </a:cubicBezTo>
                <a:cubicBezTo>
                  <a:pt x="18207" y="9236"/>
                  <a:pt x="18076" y="9099"/>
                  <a:pt x="17908" y="9099"/>
                </a:cubicBezTo>
                <a:cubicBezTo>
                  <a:pt x="17906" y="9099"/>
                  <a:pt x="17904" y="9099"/>
                  <a:pt x="17902" y="9099"/>
                </a:cubicBezTo>
                <a:lnTo>
                  <a:pt x="17902" y="9126"/>
                </a:lnTo>
                <a:lnTo>
                  <a:pt x="17077" y="9126"/>
                </a:lnTo>
                <a:lnTo>
                  <a:pt x="17077" y="4388"/>
                </a:lnTo>
                <a:cubicBezTo>
                  <a:pt x="17077" y="4079"/>
                  <a:pt x="16827" y="3830"/>
                  <a:pt x="16519" y="3830"/>
                </a:cubicBezTo>
                <a:lnTo>
                  <a:pt x="16381" y="3830"/>
                </a:lnTo>
                <a:lnTo>
                  <a:pt x="16381" y="3396"/>
                </a:lnTo>
                <a:cubicBezTo>
                  <a:pt x="16867" y="3258"/>
                  <a:pt x="17205" y="2811"/>
                  <a:pt x="17205" y="2305"/>
                </a:cubicBezTo>
                <a:cubicBezTo>
                  <a:pt x="17205" y="2187"/>
                  <a:pt x="17205" y="1826"/>
                  <a:pt x="16505" y="1057"/>
                </a:cubicBezTo>
                <a:cubicBezTo>
                  <a:pt x="16389" y="930"/>
                  <a:pt x="16230" y="867"/>
                  <a:pt x="16072" y="867"/>
                </a:cubicBezTo>
                <a:cubicBezTo>
                  <a:pt x="15913" y="867"/>
                  <a:pt x="15755" y="930"/>
                  <a:pt x="15638" y="1057"/>
                </a:cubicBezTo>
                <a:cubicBezTo>
                  <a:pt x="15464" y="1247"/>
                  <a:pt x="14935" y="1826"/>
                  <a:pt x="14935" y="2305"/>
                </a:cubicBezTo>
                <a:cubicBezTo>
                  <a:pt x="14935" y="2811"/>
                  <a:pt x="15273" y="3258"/>
                  <a:pt x="15763" y="3396"/>
                </a:cubicBezTo>
                <a:lnTo>
                  <a:pt x="15763" y="3830"/>
                </a:lnTo>
                <a:lnTo>
                  <a:pt x="15664" y="3830"/>
                </a:lnTo>
                <a:cubicBezTo>
                  <a:pt x="15356" y="3830"/>
                  <a:pt x="15106" y="4079"/>
                  <a:pt x="15106" y="4388"/>
                </a:cubicBezTo>
                <a:lnTo>
                  <a:pt x="15106" y="9126"/>
                </a:lnTo>
                <a:lnTo>
                  <a:pt x="14245" y="9126"/>
                </a:lnTo>
                <a:cubicBezTo>
                  <a:pt x="14245" y="9126"/>
                  <a:pt x="13940" y="9237"/>
                  <a:pt x="13940" y="9408"/>
                </a:cubicBezTo>
                <a:cubicBezTo>
                  <a:pt x="13933" y="9568"/>
                  <a:pt x="14065" y="9701"/>
                  <a:pt x="14223" y="9701"/>
                </a:cubicBezTo>
                <a:cubicBezTo>
                  <a:pt x="14230" y="9701"/>
                  <a:pt x="14238" y="9701"/>
                  <a:pt x="14245" y="9700"/>
                </a:cubicBezTo>
                <a:lnTo>
                  <a:pt x="14403" y="9700"/>
                </a:lnTo>
                <a:cubicBezTo>
                  <a:pt x="14406" y="9832"/>
                  <a:pt x="14459" y="9960"/>
                  <a:pt x="14544" y="10059"/>
                </a:cubicBezTo>
                <a:lnTo>
                  <a:pt x="14774" y="10321"/>
                </a:lnTo>
                <a:cubicBezTo>
                  <a:pt x="14859" y="10420"/>
                  <a:pt x="14905" y="10548"/>
                  <a:pt x="14899" y="10679"/>
                </a:cubicBezTo>
                <a:lnTo>
                  <a:pt x="14899" y="10936"/>
                </a:lnTo>
                <a:cubicBezTo>
                  <a:pt x="14909" y="11189"/>
                  <a:pt x="15227" y="11560"/>
                  <a:pt x="15227" y="11560"/>
                </a:cubicBezTo>
                <a:lnTo>
                  <a:pt x="15227" y="13613"/>
                </a:lnTo>
                <a:cubicBezTo>
                  <a:pt x="15227" y="14034"/>
                  <a:pt x="14899" y="14398"/>
                  <a:pt x="14478" y="14412"/>
                </a:cubicBezTo>
                <a:cubicBezTo>
                  <a:pt x="14468" y="14412"/>
                  <a:pt x="14459" y="14412"/>
                  <a:pt x="14449" y="14412"/>
                </a:cubicBezTo>
                <a:cubicBezTo>
                  <a:pt x="14019" y="14412"/>
                  <a:pt x="13667" y="14063"/>
                  <a:pt x="13667" y="13633"/>
                </a:cubicBezTo>
                <a:lnTo>
                  <a:pt x="13667" y="12897"/>
                </a:lnTo>
                <a:cubicBezTo>
                  <a:pt x="13670" y="12739"/>
                  <a:pt x="13555" y="12601"/>
                  <a:pt x="13397" y="12578"/>
                </a:cubicBezTo>
                <a:cubicBezTo>
                  <a:pt x="13385" y="12577"/>
                  <a:pt x="13372" y="12576"/>
                  <a:pt x="13360" y="12576"/>
                </a:cubicBezTo>
                <a:cubicBezTo>
                  <a:pt x="13194" y="12576"/>
                  <a:pt x="13053" y="12713"/>
                  <a:pt x="13053" y="12884"/>
                </a:cubicBezTo>
                <a:lnTo>
                  <a:pt x="13053" y="13594"/>
                </a:lnTo>
                <a:cubicBezTo>
                  <a:pt x="13053" y="14381"/>
                  <a:pt x="13674" y="15022"/>
                  <a:pt x="14447" y="15022"/>
                </a:cubicBezTo>
                <a:cubicBezTo>
                  <a:pt x="14477" y="15022"/>
                  <a:pt x="14507" y="15021"/>
                  <a:pt x="14537" y="15019"/>
                </a:cubicBezTo>
                <a:cubicBezTo>
                  <a:pt x="15273" y="14970"/>
                  <a:pt x="15845" y="14362"/>
                  <a:pt x="15845" y="13623"/>
                </a:cubicBezTo>
                <a:lnTo>
                  <a:pt x="15845" y="11714"/>
                </a:lnTo>
                <a:lnTo>
                  <a:pt x="16459" y="11714"/>
                </a:lnTo>
                <a:lnTo>
                  <a:pt x="16459" y="14359"/>
                </a:lnTo>
                <a:cubicBezTo>
                  <a:pt x="16463" y="14520"/>
                  <a:pt x="16400" y="14671"/>
                  <a:pt x="16289" y="14786"/>
                </a:cubicBezTo>
                <a:cubicBezTo>
                  <a:pt x="15687" y="15405"/>
                  <a:pt x="15038" y="15662"/>
                  <a:pt x="14448" y="15662"/>
                </a:cubicBezTo>
                <a:cubicBezTo>
                  <a:pt x="13338" y="15662"/>
                  <a:pt x="12435" y="14753"/>
                  <a:pt x="12435" y="13633"/>
                </a:cubicBezTo>
                <a:lnTo>
                  <a:pt x="12435" y="9878"/>
                </a:lnTo>
                <a:cubicBezTo>
                  <a:pt x="12435" y="9553"/>
                  <a:pt x="12172" y="9290"/>
                  <a:pt x="11847" y="9290"/>
                </a:cubicBezTo>
                <a:lnTo>
                  <a:pt x="10398" y="9290"/>
                </a:lnTo>
                <a:cubicBezTo>
                  <a:pt x="10299" y="9175"/>
                  <a:pt x="10181" y="9080"/>
                  <a:pt x="10050" y="9007"/>
                </a:cubicBezTo>
                <a:cubicBezTo>
                  <a:pt x="10037" y="8997"/>
                  <a:pt x="10027" y="8981"/>
                  <a:pt x="10027" y="8965"/>
                </a:cubicBezTo>
                <a:cubicBezTo>
                  <a:pt x="10027" y="8948"/>
                  <a:pt x="10037" y="8932"/>
                  <a:pt x="10050" y="8925"/>
                </a:cubicBezTo>
                <a:cubicBezTo>
                  <a:pt x="10171" y="8856"/>
                  <a:pt x="10276" y="8771"/>
                  <a:pt x="10368" y="8672"/>
                </a:cubicBezTo>
                <a:lnTo>
                  <a:pt x="12333" y="8672"/>
                </a:lnTo>
                <a:cubicBezTo>
                  <a:pt x="11861" y="8333"/>
                  <a:pt x="11293" y="8119"/>
                  <a:pt x="10677" y="8077"/>
                </a:cubicBezTo>
                <a:cubicBezTo>
                  <a:pt x="10700" y="7979"/>
                  <a:pt x="10710" y="7880"/>
                  <a:pt x="10710" y="7782"/>
                </a:cubicBezTo>
                <a:lnTo>
                  <a:pt x="10710" y="7112"/>
                </a:lnTo>
                <a:lnTo>
                  <a:pt x="10914" y="6832"/>
                </a:lnTo>
                <a:cubicBezTo>
                  <a:pt x="10943" y="6793"/>
                  <a:pt x="10966" y="6747"/>
                  <a:pt x="10979" y="6698"/>
                </a:cubicBezTo>
                <a:lnTo>
                  <a:pt x="11078" y="6698"/>
                </a:lnTo>
                <a:cubicBezTo>
                  <a:pt x="11080" y="6698"/>
                  <a:pt x="11083" y="6698"/>
                  <a:pt x="11085" y="6698"/>
                </a:cubicBezTo>
                <a:cubicBezTo>
                  <a:pt x="11227" y="6698"/>
                  <a:pt x="11355" y="6600"/>
                  <a:pt x="11387" y="6458"/>
                </a:cubicBezTo>
                <a:cubicBezTo>
                  <a:pt x="11430" y="6264"/>
                  <a:pt x="11282" y="6083"/>
                  <a:pt x="11085" y="6083"/>
                </a:cubicBezTo>
                <a:lnTo>
                  <a:pt x="10096" y="6083"/>
                </a:lnTo>
                <a:lnTo>
                  <a:pt x="10096" y="3521"/>
                </a:lnTo>
                <a:cubicBezTo>
                  <a:pt x="10096" y="3212"/>
                  <a:pt x="9846" y="2962"/>
                  <a:pt x="9537" y="2962"/>
                </a:cubicBezTo>
                <a:lnTo>
                  <a:pt x="9439" y="2962"/>
                </a:lnTo>
                <a:lnTo>
                  <a:pt x="9439" y="2529"/>
                </a:lnTo>
                <a:cubicBezTo>
                  <a:pt x="9928" y="2391"/>
                  <a:pt x="10267" y="1947"/>
                  <a:pt x="10267" y="1438"/>
                </a:cubicBezTo>
                <a:cubicBezTo>
                  <a:pt x="10267" y="1320"/>
                  <a:pt x="10267" y="962"/>
                  <a:pt x="9564" y="193"/>
                </a:cubicBezTo>
                <a:cubicBezTo>
                  <a:pt x="9447" y="65"/>
                  <a:pt x="9288" y="1"/>
                  <a:pt x="9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9" name="Google Shape;2319;p109"/>
          <p:cNvGrpSpPr/>
          <p:nvPr/>
        </p:nvGrpSpPr>
        <p:grpSpPr>
          <a:xfrm>
            <a:off x="6527275" y="3226614"/>
            <a:ext cx="373541" cy="372031"/>
            <a:chOff x="4224263" y="4493634"/>
            <a:chExt cx="439874" cy="438096"/>
          </a:xfrm>
        </p:grpSpPr>
        <p:sp>
          <p:nvSpPr>
            <p:cNvPr id="2320" name="Google Shape;2320;p109"/>
            <p:cNvSpPr/>
            <p:nvPr/>
          </p:nvSpPr>
          <p:spPr>
            <a:xfrm>
              <a:off x="4625365" y="4854939"/>
              <a:ext cx="12924" cy="76519"/>
            </a:xfrm>
            <a:custGeom>
              <a:rect b="b" l="l" r="r" t="t"/>
              <a:pathLst>
                <a:path extrusionOk="0" h="3659" w="618">
                  <a:moveTo>
                    <a:pt x="310" y="0"/>
                  </a:moveTo>
                  <a:cubicBezTo>
                    <a:pt x="288" y="0"/>
                    <a:pt x="266" y="3"/>
                    <a:pt x="243" y="8"/>
                  </a:cubicBezTo>
                  <a:cubicBezTo>
                    <a:pt x="99" y="44"/>
                    <a:pt x="0" y="172"/>
                    <a:pt x="4" y="320"/>
                  </a:cubicBezTo>
                  <a:lnTo>
                    <a:pt x="4" y="3339"/>
                  </a:lnTo>
                  <a:cubicBezTo>
                    <a:pt x="0" y="3487"/>
                    <a:pt x="99" y="3615"/>
                    <a:pt x="243" y="3651"/>
                  </a:cubicBezTo>
                  <a:cubicBezTo>
                    <a:pt x="266" y="3656"/>
                    <a:pt x="288" y="3659"/>
                    <a:pt x="310" y="3659"/>
                  </a:cubicBezTo>
                  <a:cubicBezTo>
                    <a:pt x="475" y="3659"/>
                    <a:pt x="618" y="3523"/>
                    <a:pt x="618" y="3349"/>
                  </a:cubicBezTo>
                  <a:lnTo>
                    <a:pt x="618" y="310"/>
                  </a:lnTo>
                  <a:cubicBezTo>
                    <a:pt x="618" y="136"/>
                    <a:pt x="475" y="0"/>
                    <a:pt x="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09"/>
            <p:cNvSpPr/>
            <p:nvPr/>
          </p:nvSpPr>
          <p:spPr>
            <a:xfrm>
              <a:off x="4250027" y="4790027"/>
              <a:ext cx="388261" cy="141703"/>
            </a:xfrm>
            <a:custGeom>
              <a:rect b="b" l="l" r="r" t="t"/>
              <a:pathLst>
                <a:path extrusionOk="0" h="6776" w="18566">
                  <a:moveTo>
                    <a:pt x="313" y="1"/>
                  </a:moveTo>
                  <a:cubicBezTo>
                    <a:pt x="142" y="1"/>
                    <a:pt x="4" y="139"/>
                    <a:pt x="4" y="309"/>
                  </a:cubicBezTo>
                  <a:lnTo>
                    <a:pt x="4" y="6460"/>
                  </a:lnTo>
                  <a:cubicBezTo>
                    <a:pt x="1" y="6607"/>
                    <a:pt x="103" y="6736"/>
                    <a:pt x="244" y="6768"/>
                  </a:cubicBezTo>
                  <a:cubicBezTo>
                    <a:pt x="267" y="6774"/>
                    <a:pt x="290" y="6776"/>
                    <a:pt x="312" y="6776"/>
                  </a:cubicBezTo>
                  <a:cubicBezTo>
                    <a:pt x="479" y="6776"/>
                    <a:pt x="622" y="6643"/>
                    <a:pt x="622" y="6469"/>
                  </a:cubicBezTo>
                  <a:lnTo>
                    <a:pt x="622" y="618"/>
                  </a:lnTo>
                  <a:lnTo>
                    <a:pt x="8999" y="618"/>
                  </a:lnTo>
                  <a:lnTo>
                    <a:pt x="8999" y="6453"/>
                  </a:lnTo>
                  <a:cubicBezTo>
                    <a:pt x="8996" y="6611"/>
                    <a:pt x="9111" y="6745"/>
                    <a:pt x="9269" y="6768"/>
                  </a:cubicBezTo>
                  <a:cubicBezTo>
                    <a:pt x="9283" y="6771"/>
                    <a:pt x="9298" y="6772"/>
                    <a:pt x="9312" y="6772"/>
                  </a:cubicBezTo>
                  <a:cubicBezTo>
                    <a:pt x="9477" y="6772"/>
                    <a:pt x="9613" y="6636"/>
                    <a:pt x="9613" y="6466"/>
                  </a:cubicBezTo>
                  <a:lnTo>
                    <a:pt x="9613" y="618"/>
                  </a:lnTo>
                  <a:lnTo>
                    <a:pt x="17952" y="618"/>
                  </a:lnTo>
                  <a:lnTo>
                    <a:pt x="17952" y="2107"/>
                  </a:lnTo>
                  <a:cubicBezTo>
                    <a:pt x="17948" y="2254"/>
                    <a:pt x="18047" y="2383"/>
                    <a:pt x="18191" y="2419"/>
                  </a:cubicBezTo>
                  <a:cubicBezTo>
                    <a:pt x="18214" y="2424"/>
                    <a:pt x="18236" y="2426"/>
                    <a:pt x="18258" y="2426"/>
                  </a:cubicBezTo>
                  <a:cubicBezTo>
                    <a:pt x="18423" y="2426"/>
                    <a:pt x="18566" y="2290"/>
                    <a:pt x="18566" y="2116"/>
                  </a:cubicBezTo>
                  <a:lnTo>
                    <a:pt x="18566" y="309"/>
                  </a:lnTo>
                  <a:cubicBezTo>
                    <a:pt x="18566" y="139"/>
                    <a:pt x="18428" y="1"/>
                    <a:pt x="182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09"/>
            <p:cNvSpPr/>
            <p:nvPr/>
          </p:nvSpPr>
          <p:spPr>
            <a:xfrm>
              <a:off x="4375837" y="4855566"/>
              <a:ext cx="41992" cy="35969"/>
            </a:xfrm>
            <a:custGeom>
              <a:rect b="b" l="l" r="r" t="t"/>
              <a:pathLst>
                <a:path extrusionOk="0" h="1720" w="2008">
                  <a:moveTo>
                    <a:pt x="1148" y="615"/>
                  </a:moveTo>
                  <a:cubicBezTo>
                    <a:pt x="1273" y="615"/>
                    <a:pt x="1393" y="712"/>
                    <a:pt x="1393" y="858"/>
                  </a:cubicBezTo>
                  <a:cubicBezTo>
                    <a:pt x="1393" y="993"/>
                    <a:pt x="1281" y="1101"/>
                    <a:pt x="1150" y="1101"/>
                  </a:cubicBezTo>
                  <a:cubicBezTo>
                    <a:pt x="933" y="1101"/>
                    <a:pt x="825" y="842"/>
                    <a:pt x="976" y="687"/>
                  </a:cubicBezTo>
                  <a:cubicBezTo>
                    <a:pt x="1026" y="637"/>
                    <a:pt x="1088" y="615"/>
                    <a:pt x="1148" y="615"/>
                  </a:cubicBezTo>
                  <a:close/>
                  <a:moveTo>
                    <a:pt x="1150" y="1"/>
                  </a:moveTo>
                  <a:cubicBezTo>
                    <a:pt x="384" y="1"/>
                    <a:pt x="0" y="924"/>
                    <a:pt x="542" y="1466"/>
                  </a:cubicBezTo>
                  <a:cubicBezTo>
                    <a:pt x="716" y="1641"/>
                    <a:pt x="931" y="1720"/>
                    <a:pt x="1142" y="1720"/>
                  </a:cubicBezTo>
                  <a:cubicBezTo>
                    <a:pt x="1583" y="1720"/>
                    <a:pt x="2007" y="1376"/>
                    <a:pt x="2007" y="858"/>
                  </a:cubicBezTo>
                  <a:cubicBezTo>
                    <a:pt x="2007" y="385"/>
                    <a:pt x="1623" y="1"/>
                    <a:pt x="11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09"/>
            <p:cNvSpPr/>
            <p:nvPr/>
          </p:nvSpPr>
          <p:spPr>
            <a:xfrm>
              <a:off x="4465342" y="4855566"/>
              <a:ext cx="42013" cy="35969"/>
            </a:xfrm>
            <a:custGeom>
              <a:rect b="b" l="l" r="r" t="t"/>
              <a:pathLst>
                <a:path extrusionOk="0" h="1720" w="2009">
                  <a:moveTo>
                    <a:pt x="1150" y="615"/>
                  </a:moveTo>
                  <a:cubicBezTo>
                    <a:pt x="1274" y="615"/>
                    <a:pt x="1394" y="712"/>
                    <a:pt x="1394" y="858"/>
                  </a:cubicBezTo>
                  <a:cubicBezTo>
                    <a:pt x="1394" y="993"/>
                    <a:pt x="1285" y="1101"/>
                    <a:pt x="1151" y="1101"/>
                  </a:cubicBezTo>
                  <a:cubicBezTo>
                    <a:pt x="934" y="1101"/>
                    <a:pt x="825" y="842"/>
                    <a:pt x="980" y="687"/>
                  </a:cubicBezTo>
                  <a:cubicBezTo>
                    <a:pt x="1029" y="637"/>
                    <a:pt x="1090" y="615"/>
                    <a:pt x="1150" y="615"/>
                  </a:cubicBezTo>
                  <a:close/>
                  <a:moveTo>
                    <a:pt x="1151" y="1"/>
                  </a:moveTo>
                  <a:cubicBezTo>
                    <a:pt x="385" y="1"/>
                    <a:pt x="1" y="924"/>
                    <a:pt x="543" y="1466"/>
                  </a:cubicBezTo>
                  <a:cubicBezTo>
                    <a:pt x="718" y="1641"/>
                    <a:pt x="933" y="1720"/>
                    <a:pt x="1144" y="1720"/>
                  </a:cubicBezTo>
                  <a:cubicBezTo>
                    <a:pt x="1585" y="1720"/>
                    <a:pt x="2008" y="1376"/>
                    <a:pt x="2008" y="858"/>
                  </a:cubicBezTo>
                  <a:cubicBezTo>
                    <a:pt x="2008" y="385"/>
                    <a:pt x="1624" y="1"/>
                    <a:pt x="1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09"/>
            <p:cNvSpPr/>
            <p:nvPr/>
          </p:nvSpPr>
          <p:spPr>
            <a:xfrm>
              <a:off x="4224263" y="4493634"/>
              <a:ext cx="439874" cy="437991"/>
            </a:xfrm>
            <a:custGeom>
              <a:rect b="b" l="l" r="r" t="t"/>
              <a:pathLst>
                <a:path extrusionOk="0" h="20944" w="21034">
                  <a:moveTo>
                    <a:pt x="13227" y="3332"/>
                  </a:moveTo>
                  <a:lnTo>
                    <a:pt x="13227" y="3352"/>
                  </a:lnTo>
                  <a:lnTo>
                    <a:pt x="13227" y="3989"/>
                  </a:lnTo>
                  <a:lnTo>
                    <a:pt x="12613" y="3989"/>
                  </a:lnTo>
                  <a:lnTo>
                    <a:pt x="12613" y="3391"/>
                  </a:lnTo>
                  <a:lnTo>
                    <a:pt x="12613" y="3332"/>
                  </a:lnTo>
                  <a:close/>
                  <a:moveTo>
                    <a:pt x="20209" y="8713"/>
                  </a:moveTo>
                  <a:cubicBezTo>
                    <a:pt x="20324" y="8713"/>
                    <a:pt x="20416" y="8802"/>
                    <a:pt x="20416" y="8917"/>
                  </a:cubicBezTo>
                  <a:lnTo>
                    <a:pt x="20416" y="9656"/>
                  </a:lnTo>
                  <a:cubicBezTo>
                    <a:pt x="20416" y="9771"/>
                    <a:pt x="20324" y="9863"/>
                    <a:pt x="20209" y="9863"/>
                  </a:cubicBezTo>
                  <a:lnTo>
                    <a:pt x="18937" y="9863"/>
                  </a:lnTo>
                  <a:lnTo>
                    <a:pt x="18937" y="8713"/>
                  </a:lnTo>
                  <a:close/>
                  <a:moveTo>
                    <a:pt x="18320" y="8056"/>
                  </a:moveTo>
                  <a:lnTo>
                    <a:pt x="18320" y="11588"/>
                  </a:lnTo>
                  <a:lnTo>
                    <a:pt x="17212" y="11588"/>
                  </a:lnTo>
                  <a:lnTo>
                    <a:pt x="17212" y="8056"/>
                  </a:lnTo>
                  <a:close/>
                  <a:moveTo>
                    <a:pt x="15340" y="1"/>
                  </a:moveTo>
                  <a:cubicBezTo>
                    <a:pt x="15330" y="1"/>
                    <a:pt x="15320" y="1"/>
                    <a:pt x="15310" y="1"/>
                  </a:cubicBezTo>
                  <a:cubicBezTo>
                    <a:pt x="13484" y="21"/>
                    <a:pt x="11995" y="1538"/>
                    <a:pt x="11995" y="3385"/>
                  </a:cubicBezTo>
                  <a:lnTo>
                    <a:pt x="11995" y="4199"/>
                  </a:lnTo>
                  <a:cubicBezTo>
                    <a:pt x="11995" y="4423"/>
                    <a:pt x="12176" y="4604"/>
                    <a:pt x="12399" y="4604"/>
                  </a:cubicBezTo>
                  <a:lnTo>
                    <a:pt x="13438" y="4604"/>
                  </a:lnTo>
                  <a:cubicBezTo>
                    <a:pt x="13661" y="4604"/>
                    <a:pt x="13845" y="4423"/>
                    <a:pt x="13845" y="4199"/>
                  </a:cubicBezTo>
                  <a:lnTo>
                    <a:pt x="13845" y="3345"/>
                  </a:lnTo>
                  <a:cubicBezTo>
                    <a:pt x="13848" y="2531"/>
                    <a:pt x="14502" y="1867"/>
                    <a:pt x="15317" y="1850"/>
                  </a:cubicBezTo>
                  <a:cubicBezTo>
                    <a:pt x="15325" y="1850"/>
                    <a:pt x="15333" y="1850"/>
                    <a:pt x="15341" y="1850"/>
                  </a:cubicBezTo>
                  <a:cubicBezTo>
                    <a:pt x="15730" y="1850"/>
                    <a:pt x="16101" y="2004"/>
                    <a:pt x="16378" y="2278"/>
                  </a:cubicBezTo>
                  <a:cubicBezTo>
                    <a:pt x="16674" y="2567"/>
                    <a:pt x="16838" y="2964"/>
                    <a:pt x="16841" y="3378"/>
                  </a:cubicBezTo>
                  <a:lnTo>
                    <a:pt x="16841" y="4153"/>
                  </a:lnTo>
                  <a:cubicBezTo>
                    <a:pt x="16838" y="4301"/>
                    <a:pt x="16940" y="4429"/>
                    <a:pt x="17081" y="4466"/>
                  </a:cubicBezTo>
                  <a:cubicBezTo>
                    <a:pt x="17104" y="4471"/>
                    <a:pt x="17126" y="4473"/>
                    <a:pt x="17148" y="4473"/>
                  </a:cubicBezTo>
                  <a:cubicBezTo>
                    <a:pt x="17315" y="4473"/>
                    <a:pt x="17456" y="4337"/>
                    <a:pt x="17459" y="4163"/>
                  </a:cubicBezTo>
                  <a:lnTo>
                    <a:pt x="17459" y="3381"/>
                  </a:lnTo>
                  <a:cubicBezTo>
                    <a:pt x="17456" y="2803"/>
                    <a:pt x="17222" y="2251"/>
                    <a:pt x="16808" y="1847"/>
                  </a:cubicBezTo>
                  <a:cubicBezTo>
                    <a:pt x="16419" y="1458"/>
                    <a:pt x="15892" y="1242"/>
                    <a:pt x="15344" y="1242"/>
                  </a:cubicBezTo>
                  <a:cubicBezTo>
                    <a:pt x="15331" y="1242"/>
                    <a:pt x="15319" y="1242"/>
                    <a:pt x="15307" y="1243"/>
                  </a:cubicBezTo>
                  <a:cubicBezTo>
                    <a:pt x="14400" y="1262"/>
                    <a:pt x="13608" y="1854"/>
                    <a:pt x="13329" y="2715"/>
                  </a:cubicBezTo>
                  <a:lnTo>
                    <a:pt x="12698" y="2715"/>
                  </a:lnTo>
                  <a:cubicBezTo>
                    <a:pt x="12994" y="1529"/>
                    <a:pt x="14055" y="641"/>
                    <a:pt x="15317" y="628"/>
                  </a:cubicBezTo>
                  <a:cubicBezTo>
                    <a:pt x="15325" y="628"/>
                    <a:pt x="15333" y="628"/>
                    <a:pt x="15341" y="628"/>
                  </a:cubicBezTo>
                  <a:cubicBezTo>
                    <a:pt x="16845" y="628"/>
                    <a:pt x="18070" y="1842"/>
                    <a:pt x="18073" y="3349"/>
                  </a:cubicBezTo>
                  <a:lnTo>
                    <a:pt x="18073" y="7399"/>
                  </a:lnTo>
                  <a:lnTo>
                    <a:pt x="17459" y="7399"/>
                  </a:lnTo>
                  <a:lnTo>
                    <a:pt x="17459" y="5464"/>
                  </a:lnTo>
                  <a:cubicBezTo>
                    <a:pt x="17459" y="5303"/>
                    <a:pt x="17344" y="5169"/>
                    <a:pt x="17186" y="5146"/>
                  </a:cubicBezTo>
                  <a:cubicBezTo>
                    <a:pt x="17173" y="5144"/>
                    <a:pt x="17161" y="5143"/>
                    <a:pt x="17148" y="5143"/>
                  </a:cubicBezTo>
                  <a:cubicBezTo>
                    <a:pt x="16983" y="5143"/>
                    <a:pt x="16841" y="5280"/>
                    <a:pt x="16841" y="5451"/>
                  </a:cubicBezTo>
                  <a:lnTo>
                    <a:pt x="16841" y="7544"/>
                  </a:lnTo>
                  <a:cubicBezTo>
                    <a:pt x="16841" y="7544"/>
                    <a:pt x="16608" y="7830"/>
                    <a:pt x="16595" y="8027"/>
                  </a:cubicBezTo>
                  <a:lnTo>
                    <a:pt x="16595" y="11588"/>
                  </a:lnTo>
                  <a:lnTo>
                    <a:pt x="6111" y="11588"/>
                  </a:lnTo>
                  <a:cubicBezTo>
                    <a:pt x="6010" y="11588"/>
                    <a:pt x="5918" y="11522"/>
                    <a:pt x="5885" y="11427"/>
                  </a:cubicBezTo>
                  <a:lnTo>
                    <a:pt x="5661" y="10806"/>
                  </a:lnTo>
                  <a:lnTo>
                    <a:pt x="15675" y="10806"/>
                  </a:lnTo>
                  <a:cubicBezTo>
                    <a:pt x="15677" y="10806"/>
                    <a:pt x="15680" y="10806"/>
                    <a:pt x="15682" y="10806"/>
                  </a:cubicBezTo>
                  <a:cubicBezTo>
                    <a:pt x="15827" y="10806"/>
                    <a:pt x="15955" y="10705"/>
                    <a:pt x="15987" y="10566"/>
                  </a:cubicBezTo>
                  <a:cubicBezTo>
                    <a:pt x="16030" y="10373"/>
                    <a:pt x="15882" y="10192"/>
                    <a:pt x="15685" y="10192"/>
                  </a:cubicBezTo>
                  <a:lnTo>
                    <a:pt x="5218" y="10192"/>
                  </a:lnTo>
                  <a:cubicBezTo>
                    <a:pt x="4219" y="10192"/>
                    <a:pt x="3414" y="9384"/>
                    <a:pt x="3414" y="8385"/>
                  </a:cubicBezTo>
                  <a:lnTo>
                    <a:pt x="3414" y="6670"/>
                  </a:lnTo>
                  <a:cubicBezTo>
                    <a:pt x="3414" y="6663"/>
                    <a:pt x="3417" y="6660"/>
                    <a:pt x="3424" y="6660"/>
                  </a:cubicBezTo>
                  <a:lnTo>
                    <a:pt x="16010" y="6660"/>
                  </a:lnTo>
                  <a:cubicBezTo>
                    <a:pt x="16056" y="6660"/>
                    <a:pt x="16099" y="6640"/>
                    <a:pt x="16128" y="6608"/>
                  </a:cubicBezTo>
                  <a:cubicBezTo>
                    <a:pt x="16365" y="6345"/>
                    <a:pt x="16181" y="6043"/>
                    <a:pt x="15931" y="6043"/>
                  </a:cubicBezTo>
                  <a:lnTo>
                    <a:pt x="3118" y="6043"/>
                  </a:lnTo>
                  <a:cubicBezTo>
                    <a:pt x="2941" y="6043"/>
                    <a:pt x="2796" y="6187"/>
                    <a:pt x="2796" y="6364"/>
                  </a:cubicBezTo>
                  <a:lnTo>
                    <a:pt x="2796" y="8369"/>
                  </a:lnTo>
                  <a:cubicBezTo>
                    <a:pt x="2796" y="9620"/>
                    <a:pt x="3749" y="10665"/>
                    <a:pt x="4998" y="10780"/>
                  </a:cubicBezTo>
                  <a:lnTo>
                    <a:pt x="5283" y="11588"/>
                  </a:lnTo>
                  <a:lnTo>
                    <a:pt x="3552" y="11588"/>
                  </a:lnTo>
                  <a:cubicBezTo>
                    <a:pt x="3550" y="11588"/>
                    <a:pt x="3547" y="11588"/>
                    <a:pt x="3545" y="11588"/>
                  </a:cubicBezTo>
                  <a:cubicBezTo>
                    <a:pt x="3400" y="11588"/>
                    <a:pt x="3276" y="11686"/>
                    <a:pt x="3240" y="11828"/>
                  </a:cubicBezTo>
                  <a:cubicBezTo>
                    <a:pt x="3197" y="12019"/>
                    <a:pt x="3345" y="12202"/>
                    <a:pt x="3542" y="12202"/>
                  </a:cubicBezTo>
                  <a:lnTo>
                    <a:pt x="19463" y="12202"/>
                  </a:lnTo>
                  <a:cubicBezTo>
                    <a:pt x="19578" y="12202"/>
                    <a:pt x="19676" y="12298"/>
                    <a:pt x="19676" y="12416"/>
                  </a:cubicBezTo>
                  <a:lnTo>
                    <a:pt x="19676" y="12942"/>
                  </a:lnTo>
                  <a:lnTo>
                    <a:pt x="1361" y="12942"/>
                  </a:lnTo>
                  <a:lnTo>
                    <a:pt x="1361" y="12416"/>
                  </a:lnTo>
                  <a:cubicBezTo>
                    <a:pt x="1361" y="12298"/>
                    <a:pt x="1456" y="12202"/>
                    <a:pt x="1574" y="12202"/>
                  </a:cubicBezTo>
                  <a:lnTo>
                    <a:pt x="2199" y="12202"/>
                  </a:lnTo>
                  <a:cubicBezTo>
                    <a:pt x="2201" y="12203"/>
                    <a:pt x="2203" y="12203"/>
                    <a:pt x="2205" y="12203"/>
                  </a:cubicBezTo>
                  <a:cubicBezTo>
                    <a:pt x="2360" y="12203"/>
                    <a:pt x="2491" y="12089"/>
                    <a:pt x="2514" y="11933"/>
                  </a:cubicBezTo>
                  <a:cubicBezTo>
                    <a:pt x="2540" y="11749"/>
                    <a:pt x="2396" y="11588"/>
                    <a:pt x="2212" y="11588"/>
                  </a:cubicBezTo>
                  <a:lnTo>
                    <a:pt x="1571" y="11588"/>
                  </a:lnTo>
                  <a:cubicBezTo>
                    <a:pt x="1569" y="11588"/>
                    <a:pt x="1567" y="11588"/>
                    <a:pt x="1565" y="11588"/>
                  </a:cubicBezTo>
                  <a:cubicBezTo>
                    <a:pt x="1111" y="11588"/>
                    <a:pt x="743" y="11958"/>
                    <a:pt x="743" y="12416"/>
                  </a:cubicBezTo>
                  <a:lnTo>
                    <a:pt x="743" y="12994"/>
                  </a:lnTo>
                  <a:cubicBezTo>
                    <a:pt x="300" y="13159"/>
                    <a:pt x="4" y="13582"/>
                    <a:pt x="4" y="14059"/>
                  </a:cubicBezTo>
                  <a:lnTo>
                    <a:pt x="4" y="20626"/>
                  </a:lnTo>
                  <a:cubicBezTo>
                    <a:pt x="1" y="20784"/>
                    <a:pt x="116" y="20918"/>
                    <a:pt x="273" y="20941"/>
                  </a:cubicBezTo>
                  <a:cubicBezTo>
                    <a:pt x="287" y="20943"/>
                    <a:pt x="300" y="20944"/>
                    <a:pt x="313" y="20944"/>
                  </a:cubicBezTo>
                  <a:cubicBezTo>
                    <a:pt x="480" y="20944"/>
                    <a:pt x="621" y="20810"/>
                    <a:pt x="618" y="20636"/>
                  </a:cubicBezTo>
                  <a:lnTo>
                    <a:pt x="618" y="14069"/>
                  </a:lnTo>
                  <a:cubicBezTo>
                    <a:pt x="618" y="13786"/>
                    <a:pt x="848" y="13559"/>
                    <a:pt x="1131" y="13559"/>
                  </a:cubicBezTo>
                  <a:lnTo>
                    <a:pt x="20090" y="13559"/>
                  </a:lnTo>
                  <a:cubicBezTo>
                    <a:pt x="20092" y="13559"/>
                    <a:pt x="20094" y="13559"/>
                    <a:pt x="20096" y="13559"/>
                  </a:cubicBezTo>
                  <a:cubicBezTo>
                    <a:pt x="20274" y="13559"/>
                    <a:pt x="20412" y="13703"/>
                    <a:pt x="20412" y="13881"/>
                  </a:cubicBezTo>
                  <a:lnTo>
                    <a:pt x="20412" y="20698"/>
                  </a:lnTo>
                  <a:cubicBezTo>
                    <a:pt x="20412" y="20757"/>
                    <a:pt x="20439" y="20817"/>
                    <a:pt x="20488" y="20853"/>
                  </a:cubicBezTo>
                  <a:cubicBezTo>
                    <a:pt x="20566" y="20916"/>
                    <a:pt x="20648" y="20943"/>
                    <a:pt x="20723" y="20943"/>
                  </a:cubicBezTo>
                  <a:cubicBezTo>
                    <a:pt x="20892" y="20943"/>
                    <a:pt x="21030" y="20805"/>
                    <a:pt x="21030" y="20636"/>
                  </a:cubicBezTo>
                  <a:lnTo>
                    <a:pt x="21030" y="14055"/>
                  </a:lnTo>
                  <a:cubicBezTo>
                    <a:pt x="21030" y="13582"/>
                    <a:pt x="20734" y="13159"/>
                    <a:pt x="20291" y="12994"/>
                  </a:cubicBezTo>
                  <a:lnTo>
                    <a:pt x="20291" y="12416"/>
                  </a:lnTo>
                  <a:cubicBezTo>
                    <a:pt x="20291" y="11956"/>
                    <a:pt x="19920" y="11585"/>
                    <a:pt x="19463" y="11585"/>
                  </a:cubicBezTo>
                  <a:lnTo>
                    <a:pt x="18937" y="11585"/>
                  </a:lnTo>
                  <a:lnTo>
                    <a:pt x="18937" y="10478"/>
                  </a:lnTo>
                  <a:lnTo>
                    <a:pt x="20205" y="10478"/>
                  </a:lnTo>
                  <a:cubicBezTo>
                    <a:pt x="20662" y="10474"/>
                    <a:pt x="21033" y="10103"/>
                    <a:pt x="21030" y="9647"/>
                  </a:cubicBezTo>
                  <a:lnTo>
                    <a:pt x="21030" y="8924"/>
                  </a:lnTo>
                  <a:cubicBezTo>
                    <a:pt x="21030" y="8503"/>
                    <a:pt x="20708" y="8152"/>
                    <a:pt x="20291" y="8112"/>
                  </a:cubicBezTo>
                  <a:lnTo>
                    <a:pt x="20291" y="5891"/>
                  </a:lnTo>
                  <a:cubicBezTo>
                    <a:pt x="20294" y="5730"/>
                    <a:pt x="20179" y="5596"/>
                    <a:pt x="20021" y="5573"/>
                  </a:cubicBezTo>
                  <a:cubicBezTo>
                    <a:pt x="20008" y="5571"/>
                    <a:pt x="19996" y="5570"/>
                    <a:pt x="19983" y="5570"/>
                  </a:cubicBezTo>
                  <a:cubicBezTo>
                    <a:pt x="19815" y="5570"/>
                    <a:pt x="19676" y="5707"/>
                    <a:pt x="19676" y="5878"/>
                  </a:cubicBezTo>
                  <a:lnTo>
                    <a:pt x="19676" y="8096"/>
                  </a:lnTo>
                  <a:lnTo>
                    <a:pt x="18937" y="8096"/>
                  </a:lnTo>
                  <a:lnTo>
                    <a:pt x="18937" y="8017"/>
                  </a:lnTo>
                  <a:cubicBezTo>
                    <a:pt x="18934" y="7826"/>
                    <a:pt x="18842" y="7646"/>
                    <a:pt x="18691" y="7534"/>
                  </a:cubicBezTo>
                  <a:lnTo>
                    <a:pt x="18691" y="3345"/>
                  </a:lnTo>
                  <a:cubicBezTo>
                    <a:pt x="18688" y="1496"/>
                    <a:pt x="17186" y="1"/>
                    <a:pt x="153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109"/>
          <p:cNvGrpSpPr/>
          <p:nvPr/>
        </p:nvGrpSpPr>
        <p:grpSpPr>
          <a:xfrm>
            <a:off x="7160389" y="3225993"/>
            <a:ext cx="373416" cy="372653"/>
            <a:chOff x="4838421" y="4511786"/>
            <a:chExt cx="439727" cy="438828"/>
          </a:xfrm>
        </p:grpSpPr>
        <p:sp>
          <p:nvSpPr>
            <p:cNvPr id="2326" name="Google Shape;2326;p109"/>
            <p:cNvSpPr/>
            <p:nvPr/>
          </p:nvSpPr>
          <p:spPr>
            <a:xfrm>
              <a:off x="4838421" y="4556434"/>
              <a:ext cx="439727" cy="394180"/>
            </a:xfrm>
            <a:custGeom>
              <a:rect b="b" l="l" r="r" t="t"/>
              <a:pathLst>
                <a:path extrusionOk="0" h="18849" w="21027">
                  <a:moveTo>
                    <a:pt x="6472" y="904"/>
                  </a:moveTo>
                  <a:cubicBezTo>
                    <a:pt x="6479" y="904"/>
                    <a:pt x="6489" y="911"/>
                    <a:pt x="6489" y="921"/>
                  </a:cubicBezTo>
                  <a:lnTo>
                    <a:pt x="6489" y="3164"/>
                  </a:lnTo>
                  <a:lnTo>
                    <a:pt x="3078" y="3164"/>
                  </a:lnTo>
                  <a:lnTo>
                    <a:pt x="3078" y="921"/>
                  </a:lnTo>
                  <a:cubicBezTo>
                    <a:pt x="3078" y="911"/>
                    <a:pt x="3085" y="904"/>
                    <a:pt x="3095" y="904"/>
                  </a:cubicBezTo>
                  <a:close/>
                  <a:moveTo>
                    <a:pt x="6498" y="3779"/>
                  </a:moveTo>
                  <a:cubicBezTo>
                    <a:pt x="6374" y="4354"/>
                    <a:pt x="5864" y="4764"/>
                    <a:pt x="5276" y="4764"/>
                  </a:cubicBezTo>
                  <a:lnTo>
                    <a:pt x="4324" y="4764"/>
                  </a:lnTo>
                  <a:cubicBezTo>
                    <a:pt x="3735" y="4764"/>
                    <a:pt x="3226" y="4354"/>
                    <a:pt x="3101" y="3779"/>
                  </a:cubicBezTo>
                  <a:close/>
                  <a:moveTo>
                    <a:pt x="17186" y="615"/>
                  </a:moveTo>
                  <a:cubicBezTo>
                    <a:pt x="17261" y="615"/>
                    <a:pt x="17324" y="671"/>
                    <a:pt x="17333" y="746"/>
                  </a:cubicBezTo>
                  <a:lnTo>
                    <a:pt x="17383" y="1108"/>
                  </a:lnTo>
                  <a:cubicBezTo>
                    <a:pt x="17389" y="1160"/>
                    <a:pt x="17409" y="1213"/>
                    <a:pt x="17445" y="1256"/>
                  </a:cubicBezTo>
                  <a:lnTo>
                    <a:pt x="17728" y="1620"/>
                  </a:lnTo>
                  <a:cubicBezTo>
                    <a:pt x="17895" y="1834"/>
                    <a:pt x="17984" y="2100"/>
                    <a:pt x="17987" y="2369"/>
                  </a:cubicBezTo>
                  <a:lnTo>
                    <a:pt x="17987" y="4308"/>
                  </a:lnTo>
                  <a:cubicBezTo>
                    <a:pt x="17987" y="4603"/>
                    <a:pt x="17744" y="4846"/>
                    <a:pt x="17445" y="4846"/>
                  </a:cubicBezTo>
                  <a:lnTo>
                    <a:pt x="13391" y="4846"/>
                  </a:lnTo>
                  <a:cubicBezTo>
                    <a:pt x="13092" y="4846"/>
                    <a:pt x="12852" y="4603"/>
                    <a:pt x="12852" y="4304"/>
                  </a:cubicBezTo>
                  <a:lnTo>
                    <a:pt x="12852" y="2369"/>
                  </a:lnTo>
                  <a:cubicBezTo>
                    <a:pt x="12852" y="2100"/>
                    <a:pt x="12944" y="1834"/>
                    <a:pt x="13108" y="1620"/>
                  </a:cubicBezTo>
                  <a:lnTo>
                    <a:pt x="13394" y="1256"/>
                  </a:lnTo>
                  <a:cubicBezTo>
                    <a:pt x="13427" y="1213"/>
                    <a:pt x="13450" y="1160"/>
                    <a:pt x="13457" y="1104"/>
                  </a:cubicBezTo>
                  <a:lnTo>
                    <a:pt x="13503" y="746"/>
                  </a:lnTo>
                  <a:cubicBezTo>
                    <a:pt x="13513" y="671"/>
                    <a:pt x="13578" y="615"/>
                    <a:pt x="13651" y="615"/>
                  </a:cubicBezTo>
                  <a:close/>
                  <a:moveTo>
                    <a:pt x="19834" y="5464"/>
                  </a:moveTo>
                  <a:cubicBezTo>
                    <a:pt x="20152" y="5464"/>
                    <a:pt x="20408" y="5720"/>
                    <a:pt x="20408" y="6039"/>
                  </a:cubicBezTo>
                  <a:lnTo>
                    <a:pt x="20408" y="12156"/>
                  </a:lnTo>
                  <a:cubicBezTo>
                    <a:pt x="20408" y="12475"/>
                    <a:pt x="20152" y="12731"/>
                    <a:pt x="19834" y="12731"/>
                  </a:cubicBezTo>
                  <a:lnTo>
                    <a:pt x="1189" y="12731"/>
                  </a:lnTo>
                  <a:cubicBezTo>
                    <a:pt x="871" y="12731"/>
                    <a:pt x="614" y="12475"/>
                    <a:pt x="614" y="12156"/>
                  </a:cubicBezTo>
                  <a:lnTo>
                    <a:pt x="614" y="6039"/>
                  </a:lnTo>
                  <a:cubicBezTo>
                    <a:pt x="614" y="5720"/>
                    <a:pt x="871" y="5464"/>
                    <a:pt x="1189" y="5464"/>
                  </a:cubicBezTo>
                  <a:close/>
                  <a:moveTo>
                    <a:pt x="18845" y="13388"/>
                  </a:moveTo>
                  <a:lnTo>
                    <a:pt x="19117" y="18234"/>
                  </a:lnTo>
                  <a:lnTo>
                    <a:pt x="18674" y="18234"/>
                  </a:lnTo>
                  <a:lnTo>
                    <a:pt x="16791" y="13388"/>
                  </a:lnTo>
                  <a:close/>
                  <a:moveTo>
                    <a:pt x="13651" y="1"/>
                  </a:moveTo>
                  <a:cubicBezTo>
                    <a:pt x="13269" y="1"/>
                    <a:pt x="12944" y="283"/>
                    <a:pt x="12895" y="664"/>
                  </a:cubicBezTo>
                  <a:lnTo>
                    <a:pt x="12856" y="943"/>
                  </a:lnTo>
                  <a:lnTo>
                    <a:pt x="12622" y="1242"/>
                  </a:lnTo>
                  <a:cubicBezTo>
                    <a:pt x="12373" y="1564"/>
                    <a:pt x="12238" y="1962"/>
                    <a:pt x="12238" y="2369"/>
                  </a:cubicBezTo>
                  <a:lnTo>
                    <a:pt x="12238" y="4304"/>
                  </a:lnTo>
                  <a:cubicBezTo>
                    <a:pt x="12235" y="4495"/>
                    <a:pt x="12281" y="4679"/>
                    <a:pt x="12369" y="4846"/>
                  </a:cubicBezTo>
                  <a:lnTo>
                    <a:pt x="8782" y="4846"/>
                  </a:lnTo>
                  <a:cubicBezTo>
                    <a:pt x="8601" y="4846"/>
                    <a:pt x="8460" y="4702"/>
                    <a:pt x="8460" y="4524"/>
                  </a:cubicBezTo>
                  <a:lnTo>
                    <a:pt x="8460" y="3309"/>
                  </a:lnTo>
                  <a:cubicBezTo>
                    <a:pt x="8460" y="3266"/>
                    <a:pt x="8440" y="3227"/>
                    <a:pt x="8410" y="3197"/>
                  </a:cubicBezTo>
                  <a:cubicBezTo>
                    <a:pt x="8324" y="3120"/>
                    <a:pt x="8234" y="3087"/>
                    <a:pt x="8150" y="3087"/>
                  </a:cubicBezTo>
                  <a:cubicBezTo>
                    <a:pt x="7980" y="3087"/>
                    <a:pt x="7842" y="3224"/>
                    <a:pt x="7842" y="3394"/>
                  </a:cubicBezTo>
                  <a:lnTo>
                    <a:pt x="7842" y="4163"/>
                  </a:lnTo>
                  <a:cubicBezTo>
                    <a:pt x="7842" y="4403"/>
                    <a:pt x="7908" y="4639"/>
                    <a:pt x="8036" y="4846"/>
                  </a:cubicBezTo>
                  <a:lnTo>
                    <a:pt x="6590" y="4846"/>
                  </a:lnTo>
                  <a:cubicBezTo>
                    <a:pt x="6945" y="4498"/>
                    <a:pt x="7146" y="4022"/>
                    <a:pt x="7146" y="3526"/>
                  </a:cubicBezTo>
                  <a:lnTo>
                    <a:pt x="7146" y="921"/>
                  </a:lnTo>
                  <a:cubicBezTo>
                    <a:pt x="7146" y="572"/>
                    <a:pt x="6860" y="290"/>
                    <a:pt x="6512" y="290"/>
                  </a:cubicBezTo>
                  <a:lnTo>
                    <a:pt x="3095" y="290"/>
                  </a:lnTo>
                  <a:cubicBezTo>
                    <a:pt x="3093" y="290"/>
                    <a:pt x="3091" y="290"/>
                    <a:pt x="3089" y="290"/>
                  </a:cubicBezTo>
                  <a:cubicBezTo>
                    <a:pt x="2743" y="290"/>
                    <a:pt x="2464" y="574"/>
                    <a:pt x="2464" y="921"/>
                  </a:cubicBezTo>
                  <a:lnTo>
                    <a:pt x="2464" y="3526"/>
                  </a:lnTo>
                  <a:cubicBezTo>
                    <a:pt x="2464" y="4022"/>
                    <a:pt x="2664" y="4501"/>
                    <a:pt x="3023" y="4846"/>
                  </a:cubicBezTo>
                  <a:lnTo>
                    <a:pt x="1189" y="4846"/>
                  </a:lnTo>
                  <a:cubicBezTo>
                    <a:pt x="532" y="4846"/>
                    <a:pt x="0" y="5379"/>
                    <a:pt x="0" y="6039"/>
                  </a:cubicBezTo>
                  <a:lnTo>
                    <a:pt x="0" y="12199"/>
                  </a:lnTo>
                  <a:cubicBezTo>
                    <a:pt x="0" y="12856"/>
                    <a:pt x="532" y="13388"/>
                    <a:pt x="1189" y="13388"/>
                  </a:cubicBezTo>
                  <a:lnTo>
                    <a:pt x="1610" y="13388"/>
                  </a:lnTo>
                  <a:lnTo>
                    <a:pt x="1587" y="13786"/>
                  </a:lnTo>
                  <a:cubicBezTo>
                    <a:pt x="1577" y="13957"/>
                    <a:pt x="1705" y="14104"/>
                    <a:pt x="1873" y="14114"/>
                  </a:cubicBezTo>
                  <a:lnTo>
                    <a:pt x="1892" y="14114"/>
                  </a:lnTo>
                  <a:cubicBezTo>
                    <a:pt x="2057" y="14114"/>
                    <a:pt x="2188" y="13986"/>
                    <a:pt x="2198" y="13825"/>
                  </a:cubicBezTo>
                  <a:lnTo>
                    <a:pt x="2224" y="13388"/>
                  </a:lnTo>
                  <a:lnTo>
                    <a:pt x="4278" y="13388"/>
                  </a:lnTo>
                  <a:lnTo>
                    <a:pt x="2392" y="18234"/>
                  </a:lnTo>
                  <a:lnTo>
                    <a:pt x="1971" y="18234"/>
                  </a:lnTo>
                  <a:lnTo>
                    <a:pt x="2145" y="15116"/>
                  </a:lnTo>
                  <a:cubicBezTo>
                    <a:pt x="2155" y="14946"/>
                    <a:pt x="2024" y="14801"/>
                    <a:pt x="1853" y="14791"/>
                  </a:cubicBezTo>
                  <a:cubicBezTo>
                    <a:pt x="1847" y="14791"/>
                    <a:pt x="1841" y="14791"/>
                    <a:pt x="1835" y="14791"/>
                  </a:cubicBezTo>
                  <a:cubicBezTo>
                    <a:pt x="1675" y="14791"/>
                    <a:pt x="1537" y="14919"/>
                    <a:pt x="1528" y="15083"/>
                  </a:cubicBezTo>
                  <a:lnTo>
                    <a:pt x="1350" y="18254"/>
                  </a:lnTo>
                  <a:cubicBezTo>
                    <a:pt x="1331" y="18576"/>
                    <a:pt x="1590" y="18848"/>
                    <a:pt x="1915" y="18848"/>
                  </a:cubicBezTo>
                  <a:lnTo>
                    <a:pt x="2412" y="18848"/>
                  </a:lnTo>
                  <a:cubicBezTo>
                    <a:pt x="2414" y="18848"/>
                    <a:pt x="2417" y="18849"/>
                    <a:pt x="2419" y="18849"/>
                  </a:cubicBezTo>
                  <a:cubicBezTo>
                    <a:pt x="2649" y="18849"/>
                    <a:pt x="2856" y="18705"/>
                    <a:pt x="2940" y="18487"/>
                  </a:cubicBezTo>
                  <a:lnTo>
                    <a:pt x="4938" y="13346"/>
                  </a:lnTo>
                  <a:lnTo>
                    <a:pt x="16144" y="13346"/>
                  </a:lnTo>
                  <a:lnTo>
                    <a:pt x="18142" y="18487"/>
                  </a:lnTo>
                  <a:cubicBezTo>
                    <a:pt x="18226" y="18705"/>
                    <a:pt x="18433" y="18849"/>
                    <a:pt x="18663" y="18849"/>
                  </a:cubicBezTo>
                  <a:cubicBezTo>
                    <a:pt x="18665" y="18849"/>
                    <a:pt x="18668" y="18848"/>
                    <a:pt x="18671" y="18848"/>
                  </a:cubicBezTo>
                  <a:lnTo>
                    <a:pt x="19206" y="18848"/>
                  </a:lnTo>
                  <a:cubicBezTo>
                    <a:pt x="19531" y="18848"/>
                    <a:pt x="19791" y="18576"/>
                    <a:pt x="19774" y="18251"/>
                  </a:cubicBezTo>
                  <a:lnTo>
                    <a:pt x="19498" y="13349"/>
                  </a:lnTo>
                  <a:lnTo>
                    <a:pt x="19834" y="13349"/>
                  </a:lnTo>
                  <a:cubicBezTo>
                    <a:pt x="20491" y="13349"/>
                    <a:pt x="21026" y="12813"/>
                    <a:pt x="21026" y="12156"/>
                  </a:cubicBezTo>
                  <a:lnTo>
                    <a:pt x="21026" y="6032"/>
                  </a:lnTo>
                  <a:cubicBezTo>
                    <a:pt x="21023" y="5379"/>
                    <a:pt x="20491" y="4846"/>
                    <a:pt x="19837" y="4846"/>
                  </a:cubicBezTo>
                  <a:lnTo>
                    <a:pt x="18467" y="4846"/>
                  </a:lnTo>
                  <a:cubicBezTo>
                    <a:pt x="18556" y="4679"/>
                    <a:pt x="18602" y="4495"/>
                    <a:pt x="18602" y="4304"/>
                  </a:cubicBezTo>
                  <a:lnTo>
                    <a:pt x="18602" y="2369"/>
                  </a:lnTo>
                  <a:cubicBezTo>
                    <a:pt x="18602" y="1962"/>
                    <a:pt x="18467" y="1564"/>
                    <a:pt x="18214" y="1242"/>
                  </a:cubicBezTo>
                  <a:lnTo>
                    <a:pt x="17981" y="943"/>
                  </a:lnTo>
                  <a:lnTo>
                    <a:pt x="17944" y="664"/>
                  </a:lnTo>
                  <a:cubicBezTo>
                    <a:pt x="17892" y="283"/>
                    <a:pt x="17570" y="1"/>
                    <a:pt x="17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09"/>
            <p:cNvSpPr/>
            <p:nvPr/>
          </p:nvSpPr>
          <p:spPr>
            <a:xfrm>
              <a:off x="4864185" y="4683540"/>
              <a:ext cx="388115" cy="126228"/>
            </a:xfrm>
            <a:custGeom>
              <a:rect b="b" l="l" r="r" t="t"/>
              <a:pathLst>
                <a:path extrusionOk="0" h="6036" w="18559">
                  <a:moveTo>
                    <a:pt x="5789" y="618"/>
                  </a:moveTo>
                  <a:lnTo>
                    <a:pt x="5789" y="2875"/>
                  </a:lnTo>
                  <a:lnTo>
                    <a:pt x="5220" y="2875"/>
                  </a:lnTo>
                  <a:cubicBezTo>
                    <a:pt x="5082" y="2875"/>
                    <a:pt x="4967" y="2760"/>
                    <a:pt x="4967" y="2622"/>
                  </a:cubicBezTo>
                  <a:lnTo>
                    <a:pt x="4967" y="871"/>
                  </a:lnTo>
                  <a:cubicBezTo>
                    <a:pt x="4967" y="730"/>
                    <a:pt x="5082" y="618"/>
                    <a:pt x="5220" y="618"/>
                  </a:cubicBezTo>
                  <a:close/>
                  <a:moveTo>
                    <a:pt x="7021" y="618"/>
                  </a:moveTo>
                  <a:lnTo>
                    <a:pt x="7021" y="2875"/>
                  </a:lnTo>
                  <a:lnTo>
                    <a:pt x="6406" y="2875"/>
                  </a:lnTo>
                  <a:lnTo>
                    <a:pt x="6406" y="618"/>
                  </a:lnTo>
                  <a:close/>
                  <a:moveTo>
                    <a:pt x="10924" y="618"/>
                  </a:moveTo>
                  <a:lnTo>
                    <a:pt x="10924" y="2875"/>
                  </a:lnTo>
                  <a:lnTo>
                    <a:pt x="7638" y="2875"/>
                  </a:lnTo>
                  <a:lnTo>
                    <a:pt x="7638" y="618"/>
                  </a:lnTo>
                  <a:close/>
                  <a:moveTo>
                    <a:pt x="12156" y="618"/>
                  </a:moveTo>
                  <a:lnTo>
                    <a:pt x="12156" y="2875"/>
                  </a:lnTo>
                  <a:lnTo>
                    <a:pt x="11538" y="2875"/>
                  </a:lnTo>
                  <a:lnTo>
                    <a:pt x="11538" y="618"/>
                  </a:lnTo>
                  <a:close/>
                  <a:moveTo>
                    <a:pt x="13338" y="618"/>
                  </a:moveTo>
                  <a:cubicBezTo>
                    <a:pt x="13480" y="618"/>
                    <a:pt x="13591" y="730"/>
                    <a:pt x="13591" y="868"/>
                  </a:cubicBezTo>
                  <a:lnTo>
                    <a:pt x="13591" y="2622"/>
                  </a:lnTo>
                  <a:cubicBezTo>
                    <a:pt x="13591" y="2763"/>
                    <a:pt x="13480" y="2875"/>
                    <a:pt x="13338" y="2875"/>
                  </a:cubicBezTo>
                  <a:lnTo>
                    <a:pt x="12770" y="2875"/>
                  </a:lnTo>
                  <a:lnTo>
                    <a:pt x="12770" y="618"/>
                  </a:lnTo>
                  <a:close/>
                  <a:moveTo>
                    <a:pt x="4389" y="618"/>
                  </a:moveTo>
                  <a:cubicBezTo>
                    <a:pt x="4363" y="697"/>
                    <a:pt x="4350" y="782"/>
                    <a:pt x="4353" y="868"/>
                  </a:cubicBezTo>
                  <a:lnTo>
                    <a:pt x="4353" y="2622"/>
                  </a:lnTo>
                  <a:cubicBezTo>
                    <a:pt x="4350" y="2708"/>
                    <a:pt x="4363" y="2793"/>
                    <a:pt x="4389" y="2875"/>
                  </a:cubicBezTo>
                  <a:lnTo>
                    <a:pt x="3233" y="2875"/>
                  </a:lnTo>
                  <a:cubicBezTo>
                    <a:pt x="2786" y="2875"/>
                    <a:pt x="2421" y="3240"/>
                    <a:pt x="2421" y="3687"/>
                  </a:cubicBezTo>
                  <a:lnTo>
                    <a:pt x="2421" y="5264"/>
                  </a:lnTo>
                  <a:cubicBezTo>
                    <a:pt x="2421" y="5329"/>
                    <a:pt x="2431" y="5398"/>
                    <a:pt x="2448" y="5464"/>
                  </a:cubicBezTo>
                  <a:lnTo>
                    <a:pt x="614" y="5464"/>
                  </a:lnTo>
                  <a:lnTo>
                    <a:pt x="614" y="618"/>
                  </a:lnTo>
                  <a:close/>
                  <a:moveTo>
                    <a:pt x="15405" y="3532"/>
                  </a:moveTo>
                  <a:cubicBezTo>
                    <a:pt x="15517" y="3532"/>
                    <a:pt x="15605" y="3621"/>
                    <a:pt x="15605" y="3729"/>
                  </a:cubicBezTo>
                  <a:lnTo>
                    <a:pt x="15605" y="5264"/>
                  </a:lnTo>
                  <a:cubicBezTo>
                    <a:pt x="15605" y="5375"/>
                    <a:pt x="15517" y="5464"/>
                    <a:pt x="15405" y="5464"/>
                  </a:cubicBezTo>
                  <a:lnTo>
                    <a:pt x="3236" y="5464"/>
                  </a:lnTo>
                  <a:cubicBezTo>
                    <a:pt x="3124" y="5461"/>
                    <a:pt x="3039" y="5375"/>
                    <a:pt x="3039" y="5264"/>
                  </a:cubicBezTo>
                  <a:lnTo>
                    <a:pt x="3039" y="3729"/>
                  </a:lnTo>
                  <a:cubicBezTo>
                    <a:pt x="3039" y="3621"/>
                    <a:pt x="3124" y="3532"/>
                    <a:pt x="3236" y="3532"/>
                  </a:cubicBezTo>
                  <a:close/>
                  <a:moveTo>
                    <a:pt x="16561" y="0"/>
                  </a:moveTo>
                  <a:cubicBezTo>
                    <a:pt x="16416" y="0"/>
                    <a:pt x="16288" y="101"/>
                    <a:pt x="16256" y="240"/>
                  </a:cubicBezTo>
                  <a:cubicBezTo>
                    <a:pt x="16213" y="434"/>
                    <a:pt x="16361" y="615"/>
                    <a:pt x="16558" y="618"/>
                  </a:cubicBezTo>
                  <a:lnTo>
                    <a:pt x="17944" y="618"/>
                  </a:lnTo>
                  <a:lnTo>
                    <a:pt x="17944" y="5464"/>
                  </a:lnTo>
                  <a:lnTo>
                    <a:pt x="16154" y="5464"/>
                  </a:lnTo>
                  <a:cubicBezTo>
                    <a:pt x="16170" y="5398"/>
                    <a:pt x="16177" y="5333"/>
                    <a:pt x="16180" y="5267"/>
                  </a:cubicBezTo>
                  <a:lnTo>
                    <a:pt x="16180" y="3729"/>
                  </a:lnTo>
                  <a:cubicBezTo>
                    <a:pt x="16180" y="3279"/>
                    <a:pt x="15816" y="2918"/>
                    <a:pt x="15365" y="2918"/>
                  </a:cubicBezTo>
                  <a:lnTo>
                    <a:pt x="14170" y="2918"/>
                  </a:lnTo>
                  <a:cubicBezTo>
                    <a:pt x="14196" y="2836"/>
                    <a:pt x="14209" y="2750"/>
                    <a:pt x="14209" y="2665"/>
                  </a:cubicBezTo>
                  <a:lnTo>
                    <a:pt x="14209" y="871"/>
                  </a:lnTo>
                  <a:cubicBezTo>
                    <a:pt x="14206" y="786"/>
                    <a:pt x="14196" y="700"/>
                    <a:pt x="14170" y="618"/>
                  </a:cubicBezTo>
                  <a:lnTo>
                    <a:pt x="15224" y="618"/>
                  </a:lnTo>
                  <a:cubicBezTo>
                    <a:pt x="15372" y="618"/>
                    <a:pt x="15500" y="520"/>
                    <a:pt x="15536" y="375"/>
                  </a:cubicBezTo>
                  <a:cubicBezTo>
                    <a:pt x="15579" y="181"/>
                    <a:pt x="15431" y="0"/>
                    <a:pt x="15234" y="0"/>
                  </a:cubicBezTo>
                  <a:lnTo>
                    <a:pt x="306" y="0"/>
                  </a:lnTo>
                  <a:cubicBezTo>
                    <a:pt x="135" y="0"/>
                    <a:pt x="0" y="138"/>
                    <a:pt x="0" y="309"/>
                  </a:cubicBezTo>
                  <a:lnTo>
                    <a:pt x="0" y="5730"/>
                  </a:lnTo>
                  <a:cubicBezTo>
                    <a:pt x="0" y="5898"/>
                    <a:pt x="135" y="6036"/>
                    <a:pt x="306" y="6036"/>
                  </a:cubicBezTo>
                  <a:lnTo>
                    <a:pt x="18253" y="6036"/>
                  </a:lnTo>
                  <a:cubicBezTo>
                    <a:pt x="18421" y="6036"/>
                    <a:pt x="18559" y="5898"/>
                    <a:pt x="18559" y="5730"/>
                  </a:cubicBezTo>
                  <a:lnTo>
                    <a:pt x="18559" y="309"/>
                  </a:lnTo>
                  <a:cubicBezTo>
                    <a:pt x="18559" y="138"/>
                    <a:pt x="18421" y="0"/>
                    <a:pt x="18253" y="0"/>
                  </a:cubicBezTo>
                  <a:lnTo>
                    <a:pt x="16568" y="0"/>
                  </a:lnTo>
                  <a:cubicBezTo>
                    <a:pt x="16566" y="0"/>
                    <a:pt x="16563" y="0"/>
                    <a:pt x="165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09"/>
            <p:cNvSpPr/>
            <p:nvPr/>
          </p:nvSpPr>
          <p:spPr>
            <a:xfrm>
              <a:off x="5002417" y="4511786"/>
              <a:ext cx="99293" cy="95026"/>
            </a:xfrm>
            <a:custGeom>
              <a:rect b="b" l="l" r="r" t="t"/>
              <a:pathLst>
                <a:path extrusionOk="0" h="4544" w="4748">
                  <a:moveTo>
                    <a:pt x="2201" y="0"/>
                  </a:moveTo>
                  <a:cubicBezTo>
                    <a:pt x="1817" y="0"/>
                    <a:pt x="1479" y="260"/>
                    <a:pt x="1383" y="634"/>
                  </a:cubicBezTo>
                  <a:lnTo>
                    <a:pt x="1091" y="1758"/>
                  </a:lnTo>
                  <a:cubicBezTo>
                    <a:pt x="1088" y="1768"/>
                    <a:pt x="1084" y="1774"/>
                    <a:pt x="1078" y="1784"/>
                  </a:cubicBezTo>
                  <a:lnTo>
                    <a:pt x="618" y="2274"/>
                  </a:lnTo>
                  <a:cubicBezTo>
                    <a:pt x="220" y="2691"/>
                    <a:pt x="0" y="3243"/>
                    <a:pt x="0" y="3818"/>
                  </a:cubicBezTo>
                  <a:lnTo>
                    <a:pt x="0" y="4235"/>
                  </a:lnTo>
                  <a:cubicBezTo>
                    <a:pt x="0" y="4406"/>
                    <a:pt x="138" y="4544"/>
                    <a:pt x="309" y="4544"/>
                  </a:cubicBezTo>
                  <a:cubicBezTo>
                    <a:pt x="480" y="4544"/>
                    <a:pt x="618" y="4406"/>
                    <a:pt x="618" y="4235"/>
                  </a:cubicBezTo>
                  <a:lnTo>
                    <a:pt x="618" y="3818"/>
                  </a:lnTo>
                  <a:cubicBezTo>
                    <a:pt x="614" y="3400"/>
                    <a:pt x="775" y="3000"/>
                    <a:pt x="1061" y="2697"/>
                  </a:cubicBezTo>
                  <a:lnTo>
                    <a:pt x="1528" y="2205"/>
                  </a:lnTo>
                  <a:cubicBezTo>
                    <a:pt x="1603" y="2122"/>
                    <a:pt x="1659" y="2024"/>
                    <a:pt x="1689" y="1912"/>
                  </a:cubicBezTo>
                  <a:lnTo>
                    <a:pt x="1981" y="789"/>
                  </a:lnTo>
                  <a:cubicBezTo>
                    <a:pt x="2007" y="689"/>
                    <a:pt x="2092" y="618"/>
                    <a:pt x="2194" y="618"/>
                  </a:cubicBezTo>
                  <a:cubicBezTo>
                    <a:pt x="2197" y="618"/>
                    <a:pt x="2199" y="618"/>
                    <a:pt x="2201" y="618"/>
                  </a:cubicBezTo>
                  <a:lnTo>
                    <a:pt x="3598" y="618"/>
                  </a:lnTo>
                  <a:cubicBezTo>
                    <a:pt x="3703" y="618"/>
                    <a:pt x="3791" y="687"/>
                    <a:pt x="3818" y="789"/>
                  </a:cubicBezTo>
                  <a:lnTo>
                    <a:pt x="4110" y="1912"/>
                  </a:lnTo>
                  <a:cubicBezTo>
                    <a:pt x="4146" y="2051"/>
                    <a:pt x="4271" y="2142"/>
                    <a:pt x="4407" y="2142"/>
                  </a:cubicBezTo>
                  <a:cubicBezTo>
                    <a:pt x="4433" y="2142"/>
                    <a:pt x="4459" y="2139"/>
                    <a:pt x="4485" y="2132"/>
                  </a:cubicBezTo>
                  <a:cubicBezTo>
                    <a:pt x="4649" y="2090"/>
                    <a:pt x="4747" y="1922"/>
                    <a:pt x="4705" y="1758"/>
                  </a:cubicBezTo>
                  <a:lnTo>
                    <a:pt x="4416" y="634"/>
                  </a:lnTo>
                  <a:cubicBezTo>
                    <a:pt x="4317" y="260"/>
                    <a:pt x="3982" y="0"/>
                    <a:pt x="35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109"/>
          <p:cNvGrpSpPr/>
          <p:nvPr/>
        </p:nvGrpSpPr>
        <p:grpSpPr>
          <a:xfrm>
            <a:off x="7773382" y="3247108"/>
            <a:ext cx="373416" cy="351537"/>
            <a:chOff x="5461007" y="4494596"/>
            <a:chExt cx="439727" cy="413963"/>
          </a:xfrm>
        </p:grpSpPr>
        <p:sp>
          <p:nvSpPr>
            <p:cNvPr id="2330" name="Google Shape;2330;p109"/>
            <p:cNvSpPr/>
            <p:nvPr/>
          </p:nvSpPr>
          <p:spPr>
            <a:xfrm>
              <a:off x="5486772" y="4643200"/>
              <a:ext cx="388199" cy="106528"/>
            </a:xfrm>
            <a:custGeom>
              <a:rect b="b" l="l" r="r" t="t"/>
              <a:pathLst>
                <a:path extrusionOk="0" h="5094" w="18563">
                  <a:moveTo>
                    <a:pt x="8996" y="615"/>
                  </a:moveTo>
                  <a:lnTo>
                    <a:pt x="8996" y="4476"/>
                  </a:lnTo>
                  <a:lnTo>
                    <a:pt x="618" y="4476"/>
                  </a:lnTo>
                  <a:lnTo>
                    <a:pt x="618" y="615"/>
                  </a:lnTo>
                  <a:close/>
                  <a:moveTo>
                    <a:pt x="18260" y="1"/>
                  </a:moveTo>
                  <a:cubicBezTo>
                    <a:pt x="18258" y="1"/>
                    <a:pt x="18256" y="1"/>
                    <a:pt x="18254" y="1"/>
                  </a:cubicBezTo>
                  <a:lnTo>
                    <a:pt x="309" y="1"/>
                  </a:lnTo>
                  <a:cubicBezTo>
                    <a:pt x="139" y="1"/>
                    <a:pt x="1" y="136"/>
                    <a:pt x="1" y="306"/>
                  </a:cubicBezTo>
                  <a:lnTo>
                    <a:pt x="1" y="4758"/>
                  </a:lnTo>
                  <a:cubicBezTo>
                    <a:pt x="1" y="4919"/>
                    <a:pt x="132" y="5050"/>
                    <a:pt x="296" y="5050"/>
                  </a:cubicBezTo>
                  <a:lnTo>
                    <a:pt x="15540" y="5050"/>
                  </a:lnTo>
                  <a:cubicBezTo>
                    <a:pt x="15542" y="5051"/>
                    <a:pt x="15545" y="5051"/>
                    <a:pt x="15547" y="5051"/>
                  </a:cubicBezTo>
                  <a:cubicBezTo>
                    <a:pt x="15682" y="5051"/>
                    <a:pt x="15800" y="4956"/>
                    <a:pt x="15836" y="4827"/>
                  </a:cubicBezTo>
                  <a:cubicBezTo>
                    <a:pt x="15875" y="4640"/>
                    <a:pt x="15727" y="4476"/>
                    <a:pt x="15534" y="4476"/>
                  </a:cubicBezTo>
                  <a:lnTo>
                    <a:pt x="9653" y="4476"/>
                  </a:lnTo>
                  <a:lnTo>
                    <a:pt x="9653" y="615"/>
                  </a:lnTo>
                  <a:lnTo>
                    <a:pt x="17988" y="615"/>
                  </a:lnTo>
                  <a:lnTo>
                    <a:pt x="17988" y="4436"/>
                  </a:lnTo>
                  <a:lnTo>
                    <a:pt x="16798" y="4436"/>
                  </a:lnTo>
                  <a:cubicBezTo>
                    <a:pt x="16796" y="4436"/>
                    <a:pt x="16793" y="4436"/>
                    <a:pt x="16790" y="4436"/>
                  </a:cubicBezTo>
                  <a:cubicBezTo>
                    <a:pt x="16665" y="4436"/>
                    <a:pt x="16551" y="4511"/>
                    <a:pt x="16503" y="4627"/>
                  </a:cubicBezTo>
                  <a:cubicBezTo>
                    <a:pt x="16404" y="4847"/>
                    <a:pt x="16565" y="5093"/>
                    <a:pt x="16805" y="5093"/>
                  </a:cubicBezTo>
                  <a:lnTo>
                    <a:pt x="18257" y="5093"/>
                  </a:lnTo>
                  <a:cubicBezTo>
                    <a:pt x="18425" y="5093"/>
                    <a:pt x="18563" y="4955"/>
                    <a:pt x="18563" y="4784"/>
                  </a:cubicBezTo>
                  <a:lnTo>
                    <a:pt x="18563" y="306"/>
                  </a:lnTo>
                  <a:cubicBezTo>
                    <a:pt x="18563" y="141"/>
                    <a:pt x="18428" y="1"/>
                    <a:pt x="18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09"/>
            <p:cNvSpPr/>
            <p:nvPr/>
          </p:nvSpPr>
          <p:spPr>
            <a:xfrm>
              <a:off x="5461007" y="4494596"/>
              <a:ext cx="439727" cy="413963"/>
            </a:xfrm>
            <a:custGeom>
              <a:rect b="b" l="l" r="r" t="t"/>
              <a:pathLst>
                <a:path extrusionOk="0" h="19795" w="21027">
                  <a:moveTo>
                    <a:pt x="7195" y="615"/>
                  </a:moveTo>
                  <a:cubicBezTo>
                    <a:pt x="7218" y="615"/>
                    <a:pt x="7241" y="625"/>
                    <a:pt x="7255" y="645"/>
                  </a:cubicBezTo>
                  <a:cubicBezTo>
                    <a:pt x="7271" y="661"/>
                    <a:pt x="7274" y="684"/>
                    <a:pt x="7268" y="707"/>
                  </a:cubicBezTo>
                  <a:lnTo>
                    <a:pt x="6965" y="1860"/>
                  </a:lnTo>
                  <a:cubicBezTo>
                    <a:pt x="6919" y="2031"/>
                    <a:pt x="6959" y="2209"/>
                    <a:pt x="7064" y="2350"/>
                  </a:cubicBezTo>
                  <a:lnTo>
                    <a:pt x="7544" y="2964"/>
                  </a:lnTo>
                  <a:cubicBezTo>
                    <a:pt x="7738" y="3217"/>
                    <a:pt x="7843" y="3526"/>
                    <a:pt x="7843" y="3845"/>
                  </a:cubicBezTo>
                  <a:lnTo>
                    <a:pt x="7843" y="5018"/>
                  </a:lnTo>
                  <a:cubicBezTo>
                    <a:pt x="7843" y="5491"/>
                    <a:pt x="7462" y="5875"/>
                    <a:pt x="6988" y="5875"/>
                  </a:cubicBezTo>
                  <a:lnTo>
                    <a:pt x="4840" y="5875"/>
                  </a:lnTo>
                  <a:cubicBezTo>
                    <a:pt x="4367" y="5875"/>
                    <a:pt x="3986" y="5491"/>
                    <a:pt x="3986" y="5018"/>
                  </a:cubicBezTo>
                  <a:lnTo>
                    <a:pt x="3986" y="3845"/>
                  </a:lnTo>
                  <a:cubicBezTo>
                    <a:pt x="3986" y="3526"/>
                    <a:pt x="4091" y="3217"/>
                    <a:pt x="4285" y="2964"/>
                  </a:cubicBezTo>
                  <a:lnTo>
                    <a:pt x="4764" y="2350"/>
                  </a:lnTo>
                  <a:cubicBezTo>
                    <a:pt x="4869" y="2209"/>
                    <a:pt x="4909" y="2031"/>
                    <a:pt x="4863" y="1860"/>
                  </a:cubicBezTo>
                  <a:lnTo>
                    <a:pt x="4561" y="707"/>
                  </a:lnTo>
                  <a:cubicBezTo>
                    <a:pt x="4554" y="684"/>
                    <a:pt x="4557" y="661"/>
                    <a:pt x="4574" y="645"/>
                  </a:cubicBezTo>
                  <a:cubicBezTo>
                    <a:pt x="4587" y="625"/>
                    <a:pt x="4610" y="615"/>
                    <a:pt x="4633" y="615"/>
                  </a:cubicBezTo>
                  <a:close/>
                  <a:moveTo>
                    <a:pt x="19857" y="576"/>
                  </a:moveTo>
                  <a:cubicBezTo>
                    <a:pt x="20186" y="576"/>
                    <a:pt x="20452" y="842"/>
                    <a:pt x="20452" y="1170"/>
                  </a:cubicBezTo>
                  <a:lnTo>
                    <a:pt x="20452" y="12219"/>
                  </a:lnTo>
                  <a:cubicBezTo>
                    <a:pt x="20452" y="12547"/>
                    <a:pt x="20186" y="12814"/>
                    <a:pt x="19857" y="12814"/>
                  </a:cubicBezTo>
                  <a:lnTo>
                    <a:pt x="1210" y="12814"/>
                  </a:lnTo>
                  <a:cubicBezTo>
                    <a:pt x="881" y="12814"/>
                    <a:pt x="618" y="12547"/>
                    <a:pt x="618" y="12219"/>
                  </a:cubicBezTo>
                  <a:lnTo>
                    <a:pt x="618" y="7084"/>
                  </a:lnTo>
                  <a:cubicBezTo>
                    <a:pt x="618" y="6755"/>
                    <a:pt x="881" y="6489"/>
                    <a:pt x="1210" y="6489"/>
                  </a:cubicBezTo>
                  <a:lnTo>
                    <a:pt x="10592" y="6489"/>
                  </a:lnTo>
                  <a:cubicBezTo>
                    <a:pt x="10888" y="6489"/>
                    <a:pt x="11131" y="6249"/>
                    <a:pt x="11131" y="5954"/>
                  </a:cubicBezTo>
                  <a:lnTo>
                    <a:pt x="11131" y="1170"/>
                  </a:lnTo>
                  <a:cubicBezTo>
                    <a:pt x="11131" y="842"/>
                    <a:pt x="11394" y="576"/>
                    <a:pt x="11723" y="576"/>
                  </a:cubicBezTo>
                  <a:close/>
                  <a:moveTo>
                    <a:pt x="19282" y="13388"/>
                  </a:moveTo>
                  <a:lnTo>
                    <a:pt x="20044" y="19180"/>
                  </a:lnTo>
                  <a:lnTo>
                    <a:pt x="19591" y="19180"/>
                  </a:lnTo>
                  <a:lnTo>
                    <a:pt x="17426" y="13388"/>
                  </a:lnTo>
                  <a:close/>
                  <a:moveTo>
                    <a:pt x="7195" y="1"/>
                  </a:moveTo>
                  <a:cubicBezTo>
                    <a:pt x="7191" y="1"/>
                    <a:pt x="7187" y="1"/>
                    <a:pt x="7182" y="1"/>
                  </a:cubicBezTo>
                  <a:lnTo>
                    <a:pt x="4577" y="1"/>
                  </a:lnTo>
                  <a:cubicBezTo>
                    <a:pt x="4505" y="1"/>
                    <a:pt x="4432" y="17"/>
                    <a:pt x="4364" y="47"/>
                  </a:cubicBezTo>
                  <a:cubicBezTo>
                    <a:pt x="4028" y="208"/>
                    <a:pt x="3881" y="546"/>
                    <a:pt x="3966" y="862"/>
                  </a:cubicBezTo>
                  <a:lnTo>
                    <a:pt x="4262" y="1992"/>
                  </a:lnTo>
                  <a:lnTo>
                    <a:pt x="3667" y="2757"/>
                  </a:lnTo>
                  <a:cubicBezTo>
                    <a:pt x="3473" y="3007"/>
                    <a:pt x="3368" y="3316"/>
                    <a:pt x="3368" y="3631"/>
                  </a:cubicBezTo>
                  <a:lnTo>
                    <a:pt x="3368" y="5021"/>
                  </a:lnTo>
                  <a:cubicBezTo>
                    <a:pt x="3368" y="5326"/>
                    <a:pt x="3463" y="5625"/>
                    <a:pt x="3644" y="5875"/>
                  </a:cubicBezTo>
                  <a:lnTo>
                    <a:pt x="838" y="5875"/>
                  </a:lnTo>
                  <a:cubicBezTo>
                    <a:pt x="836" y="5875"/>
                    <a:pt x="834" y="5875"/>
                    <a:pt x="832" y="5875"/>
                  </a:cubicBezTo>
                  <a:cubicBezTo>
                    <a:pt x="372" y="5875"/>
                    <a:pt x="1" y="6251"/>
                    <a:pt x="1" y="6709"/>
                  </a:cubicBezTo>
                  <a:lnTo>
                    <a:pt x="1" y="12179"/>
                  </a:lnTo>
                  <a:cubicBezTo>
                    <a:pt x="1" y="12837"/>
                    <a:pt x="530" y="13375"/>
                    <a:pt x="1187" y="13388"/>
                  </a:cubicBezTo>
                  <a:lnTo>
                    <a:pt x="1101" y="14036"/>
                  </a:lnTo>
                  <a:cubicBezTo>
                    <a:pt x="1072" y="14223"/>
                    <a:pt x="1216" y="14394"/>
                    <a:pt x="1407" y="14394"/>
                  </a:cubicBezTo>
                  <a:cubicBezTo>
                    <a:pt x="1561" y="14391"/>
                    <a:pt x="1689" y="14279"/>
                    <a:pt x="1709" y="14124"/>
                  </a:cubicBezTo>
                  <a:lnTo>
                    <a:pt x="1808" y="13388"/>
                  </a:lnTo>
                  <a:lnTo>
                    <a:pt x="3664" y="13388"/>
                  </a:lnTo>
                  <a:lnTo>
                    <a:pt x="1495" y="19180"/>
                  </a:lnTo>
                  <a:lnTo>
                    <a:pt x="1065" y="19180"/>
                  </a:lnTo>
                  <a:lnTo>
                    <a:pt x="1558" y="15429"/>
                  </a:lnTo>
                  <a:cubicBezTo>
                    <a:pt x="1581" y="15261"/>
                    <a:pt x="1463" y="15103"/>
                    <a:pt x="1292" y="15084"/>
                  </a:cubicBezTo>
                  <a:cubicBezTo>
                    <a:pt x="1278" y="15082"/>
                    <a:pt x="1264" y="15081"/>
                    <a:pt x="1250" y="15081"/>
                  </a:cubicBezTo>
                  <a:cubicBezTo>
                    <a:pt x="1099" y="15081"/>
                    <a:pt x="968" y="15193"/>
                    <a:pt x="947" y="15347"/>
                  </a:cubicBezTo>
                  <a:lnTo>
                    <a:pt x="454" y="19121"/>
                  </a:lnTo>
                  <a:cubicBezTo>
                    <a:pt x="405" y="19479"/>
                    <a:pt x="682" y="19795"/>
                    <a:pt x="1041" y="19795"/>
                  </a:cubicBezTo>
                  <a:cubicBezTo>
                    <a:pt x="1045" y="19795"/>
                    <a:pt x="1048" y="19795"/>
                    <a:pt x="1052" y="19795"/>
                  </a:cubicBezTo>
                  <a:lnTo>
                    <a:pt x="1532" y="19795"/>
                  </a:lnTo>
                  <a:cubicBezTo>
                    <a:pt x="1778" y="19795"/>
                    <a:pt x="2001" y="19640"/>
                    <a:pt x="2087" y="19410"/>
                  </a:cubicBezTo>
                  <a:lnTo>
                    <a:pt x="4341" y="13388"/>
                  </a:lnTo>
                  <a:lnTo>
                    <a:pt x="16772" y="13388"/>
                  </a:lnTo>
                  <a:lnTo>
                    <a:pt x="19026" y="19410"/>
                  </a:lnTo>
                  <a:cubicBezTo>
                    <a:pt x="19115" y="19640"/>
                    <a:pt x="19335" y="19795"/>
                    <a:pt x="19584" y="19795"/>
                  </a:cubicBezTo>
                  <a:lnTo>
                    <a:pt x="20041" y="19795"/>
                  </a:lnTo>
                  <a:cubicBezTo>
                    <a:pt x="20045" y="19795"/>
                    <a:pt x="20048" y="19795"/>
                    <a:pt x="20052" y="19795"/>
                  </a:cubicBezTo>
                  <a:cubicBezTo>
                    <a:pt x="20408" y="19795"/>
                    <a:pt x="20688" y="19479"/>
                    <a:pt x="20639" y="19125"/>
                  </a:cubicBezTo>
                  <a:lnTo>
                    <a:pt x="19883" y="13402"/>
                  </a:lnTo>
                  <a:cubicBezTo>
                    <a:pt x="20524" y="13369"/>
                    <a:pt x="21027" y="12840"/>
                    <a:pt x="21027" y="12199"/>
                  </a:cubicBezTo>
                  <a:lnTo>
                    <a:pt x="21027" y="1207"/>
                  </a:lnTo>
                  <a:cubicBezTo>
                    <a:pt x="21027" y="543"/>
                    <a:pt x="20485" y="1"/>
                    <a:pt x="19821" y="1"/>
                  </a:cubicBezTo>
                  <a:lnTo>
                    <a:pt x="11765" y="1"/>
                  </a:lnTo>
                  <a:cubicBezTo>
                    <a:pt x="11095" y="1"/>
                    <a:pt x="10553" y="543"/>
                    <a:pt x="10556" y="1210"/>
                  </a:cubicBezTo>
                  <a:lnTo>
                    <a:pt x="10556" y="5875"/>
                  </a:lnTo>
                  <a:lnTo>
                    <a:pt x="8184" y="5875"/>
                  </a:lnTo>
                  <a:cubicBezTo>
                    <a:pt x="8362" y="5625"/>
                    <a:pt x="8460" y="5326"/>
                    <a:pt x="8460" y="5021"/>
                  </a:cubicBezTo>
                  <a:lnTo>
                    <a:pt x="8460" y="3845"/>
                  </a:lnTo>
                  <a:cubicBezTo>
                    <a:pt x="8460" y="3388"/>
                    <a:pt x="8309" y="2948"/>
                    <a:pt x="8030" y="2590"/>
                  </a:cubicBezTo>
                  <a:lnTo>
                    <a:pt x="7563" y="1992"/>
                  </a:lnTo>
                  <a:lnTo>
                    <a:pt x="7862" y="862"/>
                  </a:lnTo>
                  <a:cubicBezTo>
                    <a:pt x="7928" y="609"/>
                    <a:pt x="7846" y="343"/>
                    <a:pt x="7652" y="172"/>
                  </a:cubicBezTo>
                  <a:cubicBezTo>
                    <a:pt x="7524" y="63"/>
                    <a:pt x="7362" y="1"/>
                    <a:pt x="7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09"/>
            <p:cNvSpPr/>
            <p:nvPr/>
          </p:nvSpPr>
          <p:spPr>
            <a:xfrm>
              <a:off x="5707524" y="4520360"/>
              <a:ext cx="168346" cy="109958"/>
            </a:xfrm>
            <a:custGeom>
              <a:rect b="b" l="l" r="r" t="t"/>
              <a:pathLst>
                <a:path extrusionOk="0" h="5258" w="8050">
                  <a:moveTo>
                    <a:pt x="2369" y="1"/>
                  </a:moveTo>
                  <a:cubicBezTo>
                    <a:pt x="2224" y="1"/>
                    <a:pt x="2099" y="102"/>
                    <a:pt x="2063" y="241"/>
                  </a:cubicBezTo>
                  <a:cubicBezTo>
                    <a:pt x="2021" y="434"/>
                    <a:pt x="2169" y="615"/>
                    <a:pt x="2366" y="618"/>
                  </a:cubicBezTo>
                  <a:lnTo>
                    <a:pt x="7432" y="618"/>
                  </a:lnTo>
                  <a:lnTo>
                    <a:pt x="7432" y="4643"/>
                  </a:lnTo>
                  <a:lnTo>
                    <a:pt x="615" y="4643"/>
                  </a:lnTo>
                  <a:lnTo>
                    <a:pt x="615" y="576"/>
                  </a:lnTo>
                  <a:lnTo>
                    <a:pt x="1035" y="576"/>
                  </a:lnTo>
                  <a:cubicBezTo>
                    <a:pt x="1037" y="576"/>
                    <a:pt x="1039" y="576"/>
                    <a:pt x="1041" y="576"/>
                  </a:cubicBezTo>
                  <a:cubicBezTo>
                    <a:pt x="1196" y="576"/>
                    <a:pt x="1324" y="452"/>
                    <a:pt x="1334" y="297"/>
                  </a:cubicBezTo>
                  <a:cubicBezTo>
                    <a:pt x="1337" y="136"/>
                    <a:pt x="1209" y="1"/>
                    <a:pt x="1048" y="1"/>
                  </a:cubicBezTo>
                  <a:lnTo>
                    <a:pt x="309" y="1"/>
                  </a:lnTo>
                  <a:cubicBezTo>
                    <a:pt x="138" y="1"/>
                    <a:pt x="0" y="139"/>
                    <a:pt x="0" y="310"/>
                  </a:cubicBezTo>
                  <a:lnTo>
                    <a:pt x="0" y="4949"/>
                  </a:lnTo>
                  <a:cubicBezTo>
                    <a:pt x="0" y="5119"/>
                    <a:pt x="138" y="5257"/>
                    <a:pt x="309" y="5257"/>
                  </a:cubicBezTo>
                  <a:lnTo>
                    <a:pt x="7741" y="5257"/>
                  </a:lnTo>
                  <a:cubicBezTo>
                    <a:pt x="7911" y="5257"/>
                    <a:pt x="8049" y="5119"/>
                    <a:pt x="8049" y="4949"/>
                  </a:cubicBezTo>
                  <a:lnTo>
                    <a:pt x="8049" y="306"/>
                  </a:lnTo>
                  <a:cubicBezTo>
                    <a:pt x="8049" y="139"/>
                    <a:pt x="7911" y="1"/>
                    <a:pt x="7741" y="1"/>
                  </a:cubicBezTo>
                  <a:lnTo>
                    <a:pt x="2376" y="1"/>
                  </a:lnTo>
                  <a:cubicBezTo>
                    <a:pt x="2373" y="1"/>
                    <a:pt x="2371" y="1"/>
                    <a:pt x="23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09"/>
            <p:cNvSpPr/>
            <p:nvPr/>
          </p:nvSpPr>
          <p:spPr>
            <a:xfrm>
              <a:off x="5767083" y="4586527"/>
              <a:ext cx="48392" cy="12861"/>
            </a:xfrm>
            <a:custGeom>
              <a:rect b="b" l="l" r="r" t="t"/>
              <a:pathLst>
                <a:path extrusionOk="0" h="615" w="2314">
                  <a:moveTo>
                    <a:pt x="348" y="1"/>
                  </a:moveTo>
                  <a:cubicBezTo>
                    <a:pt x="203" y="1"/>
                    <a:pt x="76" y="98"/>
                    <a:pt x="43" y="240"/>
                  </a:cubicBezTo>
                  <a:cubicBezTo>
                    <a:pt x="1" y="431"/>
                    <a:pt x="145" y="615"/>
                    <a:pt x="346" y="615"/>
                  </a:cubicBezTo>
                  <a:lnTo>
                    <a:pt x="1969" y="615"/>
                  </a:lnTo>
                  <a:cubicBezTo>
                    <a:pt x="2166" y="615"/>
                    <a:pt x="2314" y="431"/>
                    <a:pt x="2271" y="240"/>
                  </a:cubicBezTo>
                  <a:cubicBezTo>
                    <a:pt x="2235" y="98"/>
                    <a:pt x="2111" y="1"/>
                    <a:pt x="1966" y="1"/>
                  </a:cubicBezTo>
                  <a:cubicBezTo>
                    <a:pt x="1964" y="1"/>
                    <a:pt x="1961" y="1"/>
                    <a:pt x="1959" y="1"/>
                  </a:cubicBezTo>
                  <a:lnTo>
                    <a:pt x="355" y="1"/>
                  </a:lnTo>
                  <a:cubicBezTo>
                    <a:pt x="353" y="1"/>
                    <a:pt x="351" y="1"/>
                    <a:pt x="3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09"/>
            <p:cNvSpPr/>
            <p:nvPr/>
          </p:nvSpPr>
          <p:spPr>
            <a:xfrm>
              <a:off x="5551977" y="4682725"/>
              <a:ext cx="71395" cy="38625"/>
            </a:xfrm>
            <a:custGeom>
              <a:rect b="b" l="l" r="r" t="t"/>
              <a:pathLst>
                <a:path extrusionOk="0" h="1847" w="3414">
                  <a:moveTo>
                    <a:pt x="2416" y="614"/>
                  </a:moveTo>
                  <a:cubicBezTo>
                    <a:pt x="2557" y="614"/>
                    <a:pt x="2682" y="712"/>
                    <a:pt x="2717" y="854"/>
                  </a:cubicBezTo>
                  <a:cubicBezTo>
                    <a:pt x="2760" y="1045"/>
                    <a:pt x="2615" y="1229"/>
                    <a:pt x="2415" y="1232"/>
                  </a:cubicBezTo>
                  <a:lnTo>
                    <a:pt x="1006" y="1232"/>
                  </a:lnTo>
                  <a:cubicBezTo>
                    <a:pt x="861" y="1232"/>
                    <a:pt x="733" y="1133"/>
                    <a:pt x="697" y="992"/>
                  </a:cubicBezTo>
                  <a:cubicBezTo>
                    <a:pt x="651" y="798"/>
                    <a:pt x="799" y="614"/>
                    <a:pt x="996" y="614"/>
                  </a:cubicBezTo>
                  <a:lnTo>
                    <a:pt x="2408" y="614"/>
                  </a:lnTo>
                  <a:cubicBezTo>
                    <a:pt x="2411" y="614"/>
                    <a:pt x="2413" y="614"/>
                    <a:pt x="2416" y="614"/>
                  </a:cubicBezTo>
                  <a:close/>
                  <a:moveTo>
                    <a:pt x="1016" y="0"/>
                  </a:moveTo>
                  <a:cubicBezTo>
                    <a:pt x="556" y="0"/>
                    <a:pt x="148" y="329"/>
                    <a:pt x="82" y="785"/>
                  </a:cubicBezTo>
                  <a:cubicBezTo>
                    <a:pt x="0" y="1344"/>
                    <a:pt x="431" y="1846"/>
                    <a:pt x="996" y="1846"/>
                  </a:cubicBezTo>
                  <a:lnTo>
                    <a:pt x="2399" y="1846"/>
                  </a:lnTo>
                  <a:cubicBezTo>
                    <a:pt x="2859" y="1846"/>
                    <a:pt x="3263" y="1518"/>
                    <a:pt x="3332" y="1061"/>
                  </a:cubicBezTo>
                  <a:cubicBezTo>
                    <a:pt x="3414" y="503"/>
                    <a:pt x="2980" y="0"/>
                    <a:pt x="24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09"/>
            <p:cNvSpPr/>
            <p:nvPr/>
          </p:nvSpPr>
          <p:spPr>
            <a:xfrm>
              <a:off x="5740085" y="4682725"/>
              <a:ext cx="71395" cy="38625"/>
            </a:xfrm>
            <a:custGeom>
              <a:rect b="b" l="l" r="r" t="t"/>
              <a:pathLst>
                <a:path extrusionOk="0" h="1847" w="3414">
                  <a:moveTo>
                    <a:pt x="2419" y="614"/>
                  </a:moveTo>
                  <a:cubicBezTo>
                    <a:pt x="2616" y="614"/>
                    <a:pt x="2763" y="798"/>
                    <a:pt x="2718" y="992"/>
                  </a:cubicBezTo>
                  <a:cubicBezTo>
                    <a:pt x="2681" y="1133"/>
                    <a:pt x="2553" y="1232"/>
                    <a:pt x="2409" y="1232"/>
                  </a:cubicBezTo>
                  <a:lnTo>
                    <a:pt x="1006" y="1232"/>
                  </a:lnTo>
                  <a:cubicBezTo>
                    <a:pt x="861" y="1232"/>
                    <a:pt x="733" y="1133"/>
                    <a:pt x="697" y="992"/>
                  </a:cubicBezTo>
                  <a:cubicBezTo>
                    <a:pt x="654" y="798"/>
                    <a:pt x="799" y="614"/>
                    <a:pt x="999" y="614"/>
                  </a:cubicBezTo>
                  <a:close/>
                  <a:moveTo>
                    <a:pt x="999" y="0"/>
                  </a:moveTo>
                  <a:cubicBezTo>
                    <a:pt x="434" y="0"/>
                    <a:pt x="1" y="503"/>
                    <a:pt x="86" y="1061"/>
                  </a:cubicBezTo>
                  <a:cubicBezTo>
                    <a:pt x="152" y="1518"/>
                    <a:pt x="556" y="1846"/>
                    <a:pt x="1016" y="1846"/>
                  </a:cubicBezTo>
                  <a:lnTo>
                    <a:pt x="2399" y="1846"/>
                  </a:lnTo>
                  <a:cubicBezTo>
                    <a:pt x="2859" y="1846"/>
                    <a:pt x="3266" y="1518"/>
                    <a:pt x="3332" y="1061"/>
                  </a:cubicBezTo>
                  <a:cubicBezTo>
                    <a:pt x="3414" y="503"/>
                    <a:pt x="2984" y="0"/>
                    <a:pt x="2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 name="Google Shape;2336;p109"/>
          <p:cNvGrpSpPr/>
          <p:nvPr/>
        </p:nvGrpSpPr>
        <p:grpSpPr>
          <a:xfrm>
            <a:off x="4109312" y="3847588"/>
            <a:ext cx="350925" cy="350858"/>
            <a:chOff x="6119667" y="4493780"/>
            <a:chExt cx="439811" cy="439727"/>
          </a:xfrm>
        </p:grpSpPr>
        <p:sp>
          <p:nvSpPr>
            <p:cNvPr id="2337" name="Google Shape;2337;p109"/>
            <p:cNvSpPr/>
            <p:nvPr/>
          </p:nvSpPr>
          <p:spPr>
            <a:xfrm>
              <a:off x="6165152" y="4760833"/>
              <a:ext cx="50525" cy="62738"/>
            </a:xfrm>
            <a:custGeom>
              <a:rect b="b" l="l" r="r" t="t"/>
              <a:pathLst>
                <a:path extrusionOk="0" h="3000" w="2416">
                  <a:moveTo>
                    <a:pt x="1476" y="618"/>
                  </a:moveTo>
                  <a:lnTo>
                    <a:pt x="1735" y="2382"/>
                  </a:lnTo>
                  <a:lnTo>
                    <a:pt x="691" y="2382"/>
                  </a:lnTo>
                  <a:lnTo>
                    <a:pt x="950" y="618"/>
                  </a:lnTo>
                  <a:close/>
                  <a:moveTo>
                    <a:pt x="684" y="0"/>
                  </a:moveTo>
                  <a:cubicBezTo>
                    <a:pt x="530" y="0"/>
                    <a:pt x="402" y="112"/>
                    <a:pt x="379" y="267"/>
                  </a:cubicBezTo>
                  <a:lnTo>
                    <a:pt x="27" y="2648"/>
                  </a:lnTo>
                  <a:cubicBezTo>
                    <a:pt x="1" y="2832"/>
                    <a:pt x="145" y="2997"/>
                    <a:pt x="333" y="3000"/>
                  </a:cubicBezTo>
                  <a:lnTo>
                    <a:pt x="2084" y="3000"/>
                  </a:lnTo>
                  <a:cubicBezTo>
                    <a:pt x="2130" y="3000"/>
                    <a:pt x="2172" y="2990"/>
                    <a:pt x="2215" y="2974"/>
                  </a:cubicBezTo>
                  <a:cubicBezTo>
                    <a:pt x="2340" y="2918"/>
                    <a:pt x="2415" y="2783"/>
                    <a:pt x="2396" y="2648"/>
                  </a:cubicBezTo>
                  <a:lnTo>
                    <a:pt x="2044" y="267"/>
                  </a:lnTo>
                  <a:cubicBezTo>
                    <a:pt x="2021" y="112"/>
                    <a:pt x="1893" y="0"/>
                    <a:pt x="1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09"/>
            <p:cNvSpPr/>
            <p:nvPr/>
          </p:nvSpPr>
          <p:spPr>
            <a:xfrm>
              <a:off x="6119667" y="4493780"/>
              <a:ext cx="439811" cy="439727"/>
            </a:xfrm>
            <a:custGeom>
              <a:rect b="b" l="l" r="r" t="t"/>
              <a:pathLst>
                <a:path extrusionOk="0" h="21027" w="21031">
                  <a:moveTo>
                    <a:pt x="7229" y="4353"/>
                  </a:moveTo>
                  <a:lnTo>
                    <a:pt x="7229" y="5027"/>
                  </a:lnTo>
                  <a:cubicBezTo>
                    <a:pt x="7229" y="5106"/>
                    <a:pt x="7258" y="5181"/>
                    <a:pt x="7311" y="5237"/>
                  </a:cubicBezTo>
                  <a:lnTo>
                    <a:pt x="7912" y="5881"/>
                  </a:lnTo>
                  <a:cubicBezTo>
                    <a:pt x="8001" y="5976"/>
                    <a:pt x="8050" y="6101"/>
                    <a:pt x="8050" y="6233"/>
                  </a:cubicBezTo>
                  <a:lnTo>
                    <a:pt x="8050" y="7159"/>
                  </a:lnTo>
                  <a:cubicBezTo>
                    <a:pt x="8050" y="7445"/>
                    <a:pt x="7817" y="7678"/>
                    <a:pt x="7531" y="7678"/>
                  </a:cubicBezTo>
                  <a:lnTo>
                    <a:pt x="5448" y="7678"/>
                  </a:lnTo>
                  <a:cubicBezTo>
                    <a:pt x="5162" y="7678"/>
                    <a:pt x="4932" y="7445"/>
                    <a:pt x="4932" y="7159"/>
                  </a:cubicBezTo>
                  <a:lnTo>
                    <a:pt x="4932" y="6233"/>
                  </a:lnTo>
                  <a:cubicBezTo>
                    <a:pt x="4932" y="6101"/>
                    <a:pt x="4981" y="5976"/>
                    <a:pt x="5070" y="5881"/>
                  </a:cubicBezTo>
                  <a:lnTo>
                    <a:pt x="5668" y="5237"/>
                  </a:lnTo>
                  <a:cubicBezTo>
                    <a:pt x="5721" y="5181"/>
                    <a:pt x="5750" y="5103"/>
                    <a:pt x="5750" y="5027"/>
                  </a:cubicBezTo>
                  <a:lnTo>
                    <a:pt x="5750" y="4353"/>
                  </a:lnTo>
                  <a:close/>
                  <a:moveTo>
                    <a:pt x="4850" y="10142"/>
                  </a:moveTo>
                  <a:lnTo>
                    <a:pt x="4850" y="11121"/>
                  </a:lnTo>
                  <a:cubicBezTo>
                    <a:pt x="4850" y="11236"/>
                    <a:pt x="4751" y="11335"/>
                    <a:pt x="4636" y="11335"/>
                  </a:cubicBezTo>
                  <a:lnTo>
                    <a:pt x="2146" y="11335"/>
                  </a:lnTo>
                  <a:cubicBezTo>
                    <a:pt x="2028" y="11335"/>
                    <a:pt x="1933" y="11236"/>
                    <a:pt x="1933" y="11121"/>
                  </a:cubicBezTo>
                  <a:lnTo>
                    <a:pt x="1933" y="10142"/>
                  </a:lnTo>
                  <a:close/>
                  <a:moveTo>
                    <a:pt x="19141" y="10142"/>
                  </a:moveTo>
                  <a:lnTo>
                    <a:pt x="19141" y="11121"/>
                  </a:lnTo>
                  <a:cubicBezTo>
                    <a:pt x="19141" y="11236"/>
                    <a:pt x="19043" y="11335"/>
                    <a:pt x="18928" y="11335"/>
                  </a:cubicBezTo>
                  <a:lnTo>
                    <a:pt x="16437" y="11335"/>
                  </a:lnTo>
                  <a:cubicBezTo>
                    <a:pt x="16319" y="11331"/>
                    <a:pt x="16224" y="11236"/>
                    <a:pt x="16224" y="11121"/>
                  </a:cubicBezTo>
                  <a:lnTo>
                    <a:pt x="16224" y="10142"/>
                  </a:lnTo>
                  <a:close/>
                  <a:moveTo>
                    <a:pt x="19003" y="11946"/>
                  </a:moveTo>
                  <a:lnTo>
                    <a:pt x="20245" y="20409"/>
                  </a:lnTo>
                  <a:lnTo>
                    <a:pt x="19618" y="20409"/>
                  </a:lnTo>
                  <a:lnTo>
                    <a:pt x="19066" y="16647"/>
                  </a:lnTo>
                  <a:cubicBezTo>
                    <a:pt x="19043" y="16496"/>
                    <a:pt x="18914" y="16384"/>
                    <a:pt x="18760" y="16384"/>
                  </a:cubicBezTo>
                  <a:lnTo>
                    <a:pt x="16634" y="16384"/>
                  </a:lnTo>
                  <a:cubicBezTo>
                    <a:pt x="16480" y="16384"/>
                    <a:pt x="16352" y="16496"/>
                    <a:pt x="16329" y="16647"/>
                  </a:cubicBezTo>
                  <a:lnTo>
                    <a:pt x="15780" y="20409"/>
                  </a:lnTo>
                  <a:lnTo>
                    <a:pt x="15153" y="20409"/>
                  </a:lnTo>
                  <a:lnTo>
                    <a:pt x="16395" y="11946"/>
                  </a:lnTo>
                  <a:cubicBezTo>
                    <a:pt x="16414" y="11946"/>
                    <a:pt x="16434" y="11949"/>
                    <a:pt x="16454" y="11949"/>
                  </a:cubicBezTo>
                  <a:lnTo>
                    <a:pt x="18944" y="11949"/>
                  </a:lnTo>
                  <a:cubicBezTo>
                    <a:pt x="18964" y="11949"/>
                    <a:pt x="18983" y="11949"/>
                    <a:pt x="19003" y="11946"/>
                  </a:cubicBezTo>
                  <a:close/>
                  <a:moveTo>
                    <a:pt x="4949" y="0"/>
                  </a:moveTo>
                  <a:cubicBezTo>
                    <a:pt x="4531" y="0"/>
                    <a:pt x="4177" y="309"/>
                    <a:pt x="4124" y="723"/>
                  </a:cubicBezTo>
                  <a:lnTo>
                    <a:pt x="4045" y="1311"/>
                  </a:lnTo>
                  <a:cubicBezTo>
                    <a:pt x="4022" y="1482"/>
                    <a:pt x="4140" y="1636"/>
                    <a:pt x="4311" y="1659"/>
                  </a:cubicBezTo>
                  <a:cubicBezTo>
                    <a:pt x="4325" y="1661"/>
                    <a:pt x="4339" y="1662"/>
                    <a:pt x="4353" y="1662"/>
                  </a:cubicBezTo>
                  <a:cubicBezTo>
                    <a:pt x="4504" y="1662"/>
                    <a:pt x="4635" y="1550"/>
                    <a:pt x="4656" y="1393"/>
                  </a:cubicBezTo>
                  <a:lnTo>
                    <a:pt x="4735" y="805"/>
                  </a:lnTo>
                  <a:cubicBezTo>
                    <a:pt x="4748" y="697"/>
                    <a:pt x="4840" y="618"/>
                    <a:pt x="4949" y="618"/>
                  </a:cubicBezTo>
                  <a:lnTo>
                    <a:pt x="8033" y="618"/>
                  </a:lnTo>
                  <a:cubicBezTo>
                    <a:pt x="8142" y="618"/>
                    <a:pt x="8234" y="697"/>
                    <a:pt x="8250" y="805"/>
                  </a:cubicBezTo>
                  <a:lnTo>
                    <a:pt x="8602" y="3493"/>
                  </a:lnTo>
                  <a:cubicBezTo>
                    <a:pt x="8618" y="3621"/>
                    <a:pt x="8516" y="3739"/>
                    <a:pt x="8385" y="3739"/>
                  </a:cubicBezTo>
                  <a:lnTo>
                    <a:pt x="4597" y="3739"/>
                  </a:lnTo>
                  <a:cubicBezTo>
                    <a:pt x="4466" y="3739"/>
                    <a:pt x="4367" y="3624"/>
                    <a:pt x="4384" y="3493"/>
                  </a:cubicBezTo>
                  <a:lnTo>
                    <a:pt x="4482" y="2734"/>
                  </a:lnTo>
                  <a:cubicBezTo>
                    <a:pt x="4505" y="2589"/>
                    <a:pt x="4423" y="2448"/>
                    <a:pt x="4285" y="2395"/>
                  </a:cubicBezTo>
                  <a:cubicBezTo>
                    <a:pt x="4251" y="2383"/>
                    <a:pt x="4216" y="2377"/>
                    <a:pt x="4182" y="2377"/>
                  </a:cubicBezTo>
                  <a:cubicBezTo>
                    <a:pt x="4032" y="2377"/>
                    <a:pt x="3896" y="2487"/>
                    <a:pt x="3874" y="2645"/>
                  </a:cubicBezTo>
                  <a:lnTo>
                    <a:pt x="3776" y="3401"/>
                  </a:lnTo>
                  <a:cubicBezTo>
                    <a:pt x="3756" y="3542"/>
                    <a:pt x="3772" y="3683"/>
                    <a:pt x="3822" y="3818"/>
                  </a:cubicBezTo>
                  <a:cubicBezTo>
                    <a:pt x="3947" y="4140"/>
                    <a:pt x="4255" y="4350"/>
                    <a:pt x="4600" y="4353"/>
                  </a:cubicBezTo>
                  <a:lnTo>
                    <a:pt x="5136" y="4353"/>
                  </a:lnTo>
                  <a:lnTo>
                    <a:pt x="5136" y="4902"/>
                  </a:lnTo>
                  <a:lnTo>
                    <a:pt x="4620" y="5454"/>
                  </a:lnTo>
                  <a:cubicBezTo>
                    <a:pt x="4423" y="5668"/>
                    <a:pt x="4315" y="5947"/>
                    <a:pt x="4315" y="6236"/>
                  </a:cubicBezTo>
                  <a:lnTo>
                    <a:pt x="4315" y="7159"/>
                  </a:lnTo>
                  <a:cubicBezTo>
                    <a:pt x="4315" y="7340"/>
                    <a:pt x="4357" y="7517"/>
                    <a:pt x="4439" y="7678"/>
                  </a:cubicBezTo>
                  <a:lnTo>
                    <a:pt x="310" y="7678"/>
                  </a:lnTo>
                  <a:cubicBezTo>
                    <a:pt x="139" y="7678"/>
                    <a:pt x="1" y="7816"/>
                    <a:pt x="1" y="7987"/>
                  </a:cubicBezTo>
                  <a:lnTo>
                    <a:pt x="1" y="9833"/>
                  </a:lnTo>
                  <a:cubicBezTo>
                    <a:pt x="1" y="10004"/>
                    <a:pt x="139" y="10142"/>
                    <a:pt x="310" y="10142"/>
                  </a:cubicBezTo>
                  <a:lnTo>
                    <a:pt x="1318" y="10142"/>
                  </a:lnTo>
                  <a:lnTo>
                    <a:pt x="1318" y="11138"/>
                  </a:lnTo>
                  <a:cubicBezTo>
                    <a:pt x="1315" y="11328"/>
                    <a:pt x="1384" y="11515"/>
                    <a:pt x="1506" y="11663"/>
                  </a:cubicBezTo>
                  <a:lnTo>
                    <a:pt x="218" y="20451"/>
                  </a:lnTo>
                  <a:cubicBezTo>
                    <a:pt x="172" y="20753"/>
                    <a:pt x="406" y="21023"/>
                    <a:pt x="709" y="21023"/>
                  </a:cubicBezTo>
                  <a:cubicBezTo>
                    <a:pt x="713" y="21023"/>
                    <a:pt x="717" y="21023"/>
                    <a:pt x="720" y="21023"/>
                  </a:cubicBezTo>
                  <a:lnTo>
                    <a:pt x="1568" y="21023"/>
                  </a:lnTo>
                  <a:cubicBezTo>
                    <a:pt x="1818" y="21023"/>
                    <a:pt x="2028" y="20842"/>
                    <a:pt x="2064" y="20596"/>
                  </a:cubicBezTo>
                  <a:lnTo>
                    <a:pt x="2274" y="19157"/>
                  </a:lnTo>
                  <a:cubicBezTo>
                    <a:pt x="2301" y="18990"/>
                    <a:pt x="2182" y="18832"/>
                    <a:pt x="2015" y="18806"/>
                  </a:cubicBezTo>
                  <a:cubicBezTo>
                    <a:pt x="2000" y="18804"/>
                    <a:pt x="1986" y="18803"/>
                    <a:pt x="1972" y="18803"/>
                  </a:cubicBezTo>
                  <a:cubicBezTo>
                    <a:pt x="1821" y="18803"/>
                    <a:pt x="1688" y="18912"/>
                    <a:pt x="1667" y="19068"/>
                  </a:cubicBezTo>
                  <a:lnTo>
                    <a:pt x="1469" y="20409"/>
                  </a:lnTo>
                  <a:lnTo>
                    <a:pt x="842" y="20409"/>
                  </a:lnTo>
                  <a:lnTo>
                    <a:pt x="2084" y="11946"/>
                  </a:lnTo>
                  <a:cubicBezTo>
                    <a:pt x="2104" y="11946"/>
                    <a:pt x="2123" y="11949"/>
                    <a:pt x="2143" y="11949"/>
                  </a:cubicBezTo>
                  <a:lnTo>
                    <a:pt x="4633" y="11949"/>
                  </a:lnTo>
                  <a:cubicBezTo>
                    <a:pt x="4653" y="11949"/>
                    <a:pt x="4673" y="11949"/>
                    <a:pt x="4692" y="11946"/>
                  </a:cubicBezTo>
                  <a:lnTo>
                    <a:pt x="5934" y="20409"/>
                  </a:lnTo>
                  <a:lnTo>
                    <a:pt x="5310" y="20409"/>
                  </a:lnTo>
                  <a:lnTo>
                    <a:pt x="4758" y="16647"/>
                  </a:lnTo>
                  <a:cubicBezTo>
                    <a:pt x="4735" y="16496"/>
                    <a:pt x="4604" y="16384"/>
                    <a:pt x="4453" y="16384"/>
                  </a:cubicBezTo>
                  <a:lnTo>
                    <a:pt x="2324" y="16384"/>
                  </a:lnTo>
                  <a:cubicBezTo>
                    <a:pt x="2172" y="16384"/>
                    <a:pt x="2041" y="16496"/>
                    <a:pt x="2021" y="16647"/>
                  </a:cubicBezTo>
                  <a:lnTo>
                    <a:pt x="1857" y="17771"/>
                  </a:lnTo>
                  <a:cubicBezTo>
                    <a:pt x="1828" y="17938"/>
                    <a:pt x="1946" y="18099"/>
                    <a:pt x="2113" y="18122"/>
                  </a:cubicBezTo>
                  <a:cubicBezTo>
                    <a:pt x="2129" y="18125"/>
                    <a:pt x="2145" y="18126"/>
                    <a:pt x="2161" y="18126"/>
                  </a:cubicBezTo>
                  <a:cubicBezTo>
                    <a:pt x="2313" y="18126"/>
                    <a:pt x="2444" y="18014"/>
                    <a:pt x="2465" y="17859"/>
                  </a:cubicBezTo>
                  <a:lnTo>
                    <a:pt x="2590" y="17002"/>
                  </a:lnTo>
                  <a:lnTo>
                    <a:pt x="4193" y="17002"/>
                  </a:lnTo>
                  <a:lnTo>
                    <a:pt x="4719" y="20596"/>
                  </a:lnTo>
                  <a:cubicBezTo>
                    <a:pt x="4755" y="20842"/>
                    <a:pt x="4965" y="21023"/>
                    <a:pt x="5215" y="21026"/>
                  </a:cubicBezTo>
                  <a:lnTo>
                    <a:pt x="6062" y="21026"/>
                  </a:lnTo>
                  <a:cubicBezTo>
                    <a:pt x="6064" y="21026"/>
                    <a:pt x="6066" y="21026"/>
                    <a:pt x="6068" y="21026"/>
                  </a:cubicBezTo>
                  <a:cubicBezTo>
                    <a:pt x="6374" y="21026"/>
                    <a:pt x="6611" y="20755"/>
                    <a:pt x="6565" y="20451"/>
                  </a:cubicBezTo>
                  <a:lnTo>
                    <a:pt x="5277" y="11663"/>
                  </a:lnTo>
                  <a:cubicBezTo>
                    <a:pt x="5399" y="11515"/>
                    <a:pt x="5468" y="11328"/>
                    <a:pt x="5468" y="11138"/>
                  </a:cubicBezTo>
                  <a:lnTo>
                    <a:pt x="5468" y="10142"/>
                  </a:lnTo>
                  <a:lnTo>
                    <a:pt x="12755" y="10142"/>
                  </a:lnTo>
                  <a:cubicBezTo>
                    <a:pt x="12757" y="10142"/>
                    <a:pt x="12759" y="10142"/>
                    <a:pt x="12761" y="10142"/>
                  </a:cubicBezTo>
                  <a:cubicBezTo>
                    <a:pt x="12919" y="10142"/>
                    <a:pt x="13050" y="10028"/>
                    <a:pt x="13073" y="9873"/>
                  </a:cubicBezTo>
                  <a:cubicBezTo>
                    <a:pt x="13096" y="9689"/>
                    <a:pt x="12952" y="9528"/>
                    <a:pt x="12768" y="9528"/>
                  </a:cubicBezTo>
                  <a:lnTo>
                    <a:pt x="619" y="9528"/>
                  </a:lnTo>
                  <a:lnTo>
                    <a:pt x="619" y="8253"/>
                  </a:lnTo>
                  <a:lnTo>
                    <a:pt x="20271" y="8253"/>
                  </a:lnTo>
                  <a:cubicBezTo>
                    <a:pt x="20350" y="8253"/>
                    <a:pt x="20413" y="8316"/>
                    <a:pt x="20413" y="8394"/>
                  </a:cubicBezTo>
                  <a:lnTo>
                    <a:pt x="20413" y="9387"/>
                  </a:lnTo>
                  <a:cubicBezTo>
                    <a:pt x="20413" y="9462"/>
                    <a:pt x="20350" y="9528"/>
                    <a:pt x="20271" y="9528"/>
                  </a:cubicBezTo>
                  <a:lnTo>
                    <a:pt x="14072" y="9528"/>
                  </a:lnTo>
                  <a:cubicBezTo>
                    <a:pt x="14070" y="9528"/>
                    <a:pt x="14068" y="9528"/>
                    <a:pt x="14065" y="9528"/>
                  </a:cubicBezTo>
                  <a:cubicBezTo>
                    <a:pt x="13910" y="9528"/>
                    <a:pt x="13776" y="9642"/>
                    <a:pt x="13753" y="9797"/>
                  </a:cubicBezTo>
                  <a:cubicBezTo>
                    <a:pt x="13730" y="9981"/>
                    <a:pt x="13875" y="10142"/>
                    <a:pt x="14062" y="10142"/>
                  </a:cubicBezTo>
                  <a:lnTo>
                    <a:pt x="15609" y="10142"/>
                  </a:lnTo>
                  <a:lnTo>
                    <a:pt x="15609" y="11134"/>
                  </a:lnTo>
                  <a:cubicBezTo>
                    <a:pt x="15606" y="11328"/>
                    <a:pt x="15675" y="11515"/>
                    <a:pt x="15797" y="11663"/>
                  </a:cubicBezTo>
                  <a:lnTo>
                    <a:pt x="14509" y="20451"/>
                  </a:lnTo>
                  <a:cubicBezTo>
                    <a:pt x="14479" y="20658"/>
                    <a:pt x="14581" y="20862"/>
                    <a:pt x="14765" y="20964"/>
                  </a:cubicBezTo>
                  <a:cubicBezTo>
                    <a:pt x="14836" y="21001"/>
                    <a:pt x="14912" y="21023"/>
                    <a:pt x="14995" y="21023"/>
                  </a:cubicBezTo>
                  <a:cubicBezTo>
                    <a:pt x="15000" y="21023"/>
                    <a:pt x="15006" y="21023"/>
                    <a:pt x="15012" y="21023"/>
                  </a:cubicBezTo>
                  <a:lnTo>
                    <a:pt x="15859" y="21023"/>
                  </a:lnTo>
                  <a:cubicBezTo>
                    <a:pt x="16106" y="21023"/>
                    <a:pt x="16316" y="20842"/>
                    <a:pt x="16355" y="20596"/>
                  </a:cubicBezTo>
                  <a:lnTo>
                    <a:pt x="16881" y="16999"/>
                  </a:lnTo>
                  <a:lnTo>
                    <a:pt x="18474" y="16999"/>
                  </a:lnTo>
                  <a:lnTo>
                    <a:pt x="19003" y="20596"/>
                  </a:lnTo>
                  <a:cubicBezTo>
                    <a:pt x="19039" y="20842"/>
                    <a:pt x="19250" y="21023"/>
                    <a:pt x="19496" y="21023"/>
                  </a:cubicBezTo>
                  <a:lnTo>
                    <a:pt x="20350" y="21023"/>
                  </a:lnTo>
                  <a:cubicBezTo>
                    <a:pt x="20354" y="21023"/>
                    <a:pt x="20357" y="21023"/>
                    <a:pt x="20361" y="21023"/>
                  </a:cubicBezTo>
                  <a:cubicBezTo>
                    <a:pt x="20665" y="21023"/>
                    <a:pt x="20902" y="20750"/>
                    <a:pt x="20856" y="20448"/>
                  </a:cubicBezTo>
                  <a:lnTo>
                    <a:pt x="19562" y="11637"/>
                  </a:lnTo>
                  <a:cubicBezTo>
                    <a:pt x="19687" y="11489"/>
                    <a:pt x="19752" y="11302"/>
                    <a:pt x="19752" y="11108"/>
                  </a:cubicBezTo>
                  <a:lnTo>
                    <a:pt x="19756" y="10142"/>
                  </a:lnTo>
                  <a:lnTo>
                    <a:pt x="20271" y="10142"/>
                  </a:lnTo>
                  <a:cubicBezTo>
                    <a:pt x="20689" y="10142"/>
                    <a:pt x="21030" y="9804"/>
                    <a:pt x="21030" y="9387"/>
                  </a:cubicBezTo>
                  <a:lnTo>
                    <a:pt x="21030" y="8394"/>
                  </a:lnTo>
                  <a:cubicBezTo>
                    <a:pt x="21030" y="7979"/>
                    <a:pt x="20692" y="7639"/>
                    <a:pt x="20277" y="7639"/>
                  </a:cubicBezTo>
                  <a:cubicBezTo>
                    <a:pt x="20275" y="7639"/>
                    <a:pt x="20273" y="7639"/>
                    <a:pt x="20271" y="7639"/>
                  </a:cubicBezTo>
                  <a:lnTo>
                    <a:pt x="8543" y="7639"/>
                  </a:lnTo>
                  <a:cubicBezTo>
                    <a:pt x="8625" y="7478"/>
                    <a:pt x="8668" y="7297"/>
                    <a:pt x="8668" y="7116"/>
                  </a:cubicBezTo>
                  <a:lnTo>
                    <a:pt x="8668" y="6062"/>
                  </a:lnTo>
                  <a:cubicBezTo>
                    <a:pt x="8668" y="5884"/>
                    <a:pt x="8602" y="5714"/>
                    <a:pt x="8480" y="5585"/>
                  </a:cubicBezTo>
                  <a:lnTo>
                    <a:pt x="7846" y="4902"/>
                  </a:lnTo>
                  <a:lnTo>
                    <a:pt x="7846" y="4353"/>
                  </a:lnTo>
                  <a:lnTo>
                    <a:pt x="8428" y="4353"/>
                  </a:lnTo>
                  <a:cubicBezTo>
                    <a:pt x="8477" y="4353"/>
                    <a:pt x="8526" y="4347"/>
                    <a:pt x="8572" y="4334"/>
                  </a:cubicBezTo>
                  <a:cubicBezTo>
                    <a:pt x="8983" y="4225"/>
                    <a:pt x="9249" y="3828"/>
                    <a:pt x="9193" y="3407"/>
                  </a:cubicBezTo>
                  <a:lnTo>
                    <a:pt x="8848" y="726"/>
                  </a:lnTo>
                  <a:cubicBezTo>
                    <a:pt x="8799" y="316"/>
                    <a:pt x="8451" y="4"/>
                    <a:pt x="80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09"/>
            <p:cNvSpPr/>
            <p:nvPr/>
          </p:nvSpPr>
          <p:spPr>
            <a:xfrm>
              <a:off x="6464577" y="4760833"/>
              <a:ext cx="50315" cy="62675"/>
            </a:xfrm>
            <a:custGeom>
              <a:rect b="b" l="l" r="r" t="t"/>
              <a:pathLst>
                <a:path extrusionOk="0" h="2997" w="2406">
                  <a:moveTo>
                    <a:pt x="1469" y="618"/>
                  </a:moveTo>
                  <a:lnTo>
                    <a:pt x="1728" y="2382"/>
                  </a:lnTo>
                  <a:lnTo>
                    <a:pt x="684" y="2382"/>
                  </a:lnTo>
                  <a:lnTo>
                    <a:pt x="943" y="618"/>
                  </a:lnTo>
                  <a:close/>
                  <a:moveTo>
                    <a:pt x="677" y="0"/>
                  </a:moveTo>
                  <a:cubicBezTo>
                    <a:pt x="523" y="0"/>
                    <a:pt x="391" y="112"/>
                    <a:pt x="371" y="263"/>
                  </a:cubicBezTo>
                  <a:lnTo>
                    <a:pt x="20" y="2645"/>
                  </a:lnTo>
                  <a:cubicBezTo>
                    <a:pt x="0" y="2783"/>
                    <a:pt x="76" y="2914"/>
                    <a:pt x="201" y="2970"/>
                  </a:cubicBezTo>
                  <a:cubicBezTo>
                    <a:pt x="243" y="2990"/>
                    <a:pt x="286" y="2997"/>
                    <a:pt x="332" y="2997"/>
                  </a:cubicBezTo>
                  <a:lnTo>
                    <a:pt x="2077" y="2997"/>
                  </a:lnTo>
                  <a:cubicBezTo>
                    <a:pt x="2119" y="2997"/>
                    <a:pt x="2165" y="2990"/>
                    <a:pt x="2208" y="2970"/>
                  </a:cubicBezTo>
                  <a:cubicBezTo>
                    <a:pt x="2333" y="2914"/>
                    <a:pt x="2405" y="2783"/>
                    <a:pt x="2385" y="2645"/>
                  </a:cubicBezTo>
                  <a:lnTo>
                    <a:pt x="2037" y="263"/>
                  </a:lnTo>
                  <a:cubicBezTo>
                    <a:pt x="2014" y="112"/>
                    <a:pt x="1886" y="0"/>
                    <a:pt x="17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 name="Google Shape;2340;p109"/>
          <p:cNvGrpSpPr/>
          <p:nvPr/>
        </p:nvGrpSpPr>
        <p:grpSpPr>
          <a:xfrm>
            <a:off x="4758130" y="3847555"/>
            <a:ext cx="281010" cy="350892"/>
            <a:chOff x="6677968" y="4465360"/>
            <a:chExt cx="352187" cy="439769"/>
          </a:xfrm>
        </p:grpSpPr>
        <p:sp>
          <p:nvSpPr>
            <p:cNvPr id="2341" name="Google Shape;2341;p109"/>
            <p:cNvSpPr/>
            <p:nvPr/>
          </p:nvSpPr>
          <p:spPr>
            <a:xfrm>
              <a:off x="6677968" y="4465360"/>
              <a:ext cx="352187" cy="439769"/>
            </a:xfrm>
            <a:custGeom>
              <a:rect b="b" l="l" r="r" t="t"/>
              <a:pathLst>
                <a:path extrusionOk="0" h="21029" w="16841">
                  <a:moveTo>
                    <a:pt x="6279" y="4061"/>
                  </a:moveTo>
                  <a:cubicBezTo>
                    <a:pt x="6424" y="4061"/>
                    <a:pt x="6574" y="4090"/>
                    <a:pt x="6722" y="4152"/>
                  </a:cubicBezTo>
                  <a:cubicBezTo>
                    <a:pt x="6509" y="4540"/>
                    <a:pt x="6430" y="4990"/>
                    <a:pt x="6502" y="5430"/>
                  </a:cubicBezTo>
                  <a:lnTo>
                    <a:pt x="6844" y="7519"/>
                  </a:lnTo>
                  <a:lnTo>
                    <a:pt x="5710" y="7519"/>
                  </a:lnTo>
                  <a:lnTo>
                    <a:pt x="5181" y="5492"/>
                  </a:lnTo>
                  <a:cubicBezTo>
                    <a:pt x="4982" y="4735"/>
                    <a:pt x="5574" y="4061"/>
                    <a:pt x="6279" y="4061"/>
                  </a:cubicBezTo>
                  <a:close/>
                  <a:moveTo>
                    <a:pt x="8446" y="3753"/>
                  </a:moveTo>
                  <a:cubicBezTo>
                    <a:pt x="8926" y="3753"/>
                    <a:pt x="9406" y="4001"/>
                    <a:pt x="9659" y="4497"/>
                  </a:cubicBezTo>
                  <a:cubicBezTo>
                    <a:pt x="9791" y="4760"/>
                    <a:pt x="9833" y="5059"/>
                    <a:pt x="9784" y="5348"/>
                  </a:cubicBezTo>
                  <a:lnTo>
                    <a:pt x="9429" y="7519"/>
                  </a:lnTo>
                  <a:lnTo>
                    <a:pt x="7468" y="7519"/>
                  </a:lnTo>
                  <a:lnTo>
                    <a:pt x="7113" y="5348"/>
                  </a:lnTo>
                  <a:cubicBezTo>
                    <a:pt x="7061" y="5059"/>
                    <a:pt x="7103" y="4760"/>
                    <a:pt x="7235" y="4497"/>
                  </a:cubicBezTo>
                  <a:cubicBezTo>
                    <a:pt x="7486" y="4001"/>
                    <a:pt x="7966" y="3753"/>
                    <a:pt x="8446" y="3753"/>
                  </a:cubicBezTo>
                  <a:close/>
                  <a:moveTo>
                    <a:pt x="10610" y="4064"/>
                  </a:moveTo>
                  <a:cubicBezTo>
                    <a:pt x="10866" y="4064"/>
                    <a:pt x="11119" y="4150"/>
                    <a:pt x="11325" y="4316"/>
                  </a:cubicBezTo>
                  <a:cubicBezTo>
                    <a:pt x="11676" y="4595"/>
                    <a:pt x="11827" y="5059"/>
                    <a:pt x="11716" y="5492"/>
                  </a:cubicBezTo>
                  <a:lnTo>
                    <a:pt x="11187" y="7519"/>
                  </a:lnTo>
                  <a:lnTo>
                    <a:pt x="10053" y="7519"/>
                  </a:lnTo>
                  <a:lnTo>
                    <a:pt x="10395" y="5427"/>
                  </a:lnTo>
                  <a:cubicBezTo>
                    <a:pt x="10467" y="4990"/>
                    <a:pt x="10389" y="4540"/>
                    <a:pt x="10172" y="4152"/>
                  </a:cubicBezTo>
                  <a:cubicBezTo>
                    <a:pt x="10313" y="4093"/>
                    <a:pt x="10462" y="4064"/>
                    <a:pt x="10610" y="4064"/>
                  </a:cubicBezTo>
                  <a:close/>
                  <a:moveTo>
                    <a:pt x="12820" y="8091"/>
                  </a:moveTo>
                  <a:cubicBezTo>
                    <a:pt x="12928" y="8091"/>
                    <a:pt x="13017" y="8180"/>
                    <a:pt x="13017" y="8288"/>
                  </a:cubicBezTo>
                  <a:lnTo>
                    <a:pt x="13017" y="9211"/>
                  </a:lnTo>
                  <a:cubicBezTo>
                    <a:pt x="13017" y="9320"/>
                    <a:pt x="12928" y="9408"/>
                    <a:pt x="12820" y="9408"/>
                  </a:cubicBezTo>
                  <a:lnTo>
                    <a:pt x="7192" y="9408"/>
                  </a:lnTo>
                  <a:cubicBezTo>
                    <a:pt x="7190" y="9408"/>
                    <a:pt x="7187" y="9408"/>
                    <a:pt x="7185" y="9408"/>
                  </a:cubicBezTo>
                  <a:cubicBezTo>
                    <a:pt x="7043" y="9408"/>
                    <a:pt x="6915" y="9506"/>
                    <a:pt x="6883" y="9648"/>
                  </a:cubicBezTo>
                  <a:cubicBezTo>
                    <a:pt x="6840" y="9842"/>
                    <a:pt x="6988" y="10023"/>
                    <a:pt x="7185" y="10023"/>
                  </a:cubicBezTo>
                  <a:lnTo>
                    <a:pt x="12258" y="10023"/>
                  </a:lnTo>
                  <a:lnTo>
                    <a:pt x="11292" y="12661"/>
                  </a:lnTo>
                  <a:cubicBezTo>
                    <a:pt x="11131" y="13098"/>
                    <a:pt x="10714" y="13390"/>
                    <a:pt x="10247" y="13390"/>
                  </a:cubicBezTo>
                  <a:lnTo>
                    <a:pt x="6653" y="13390"/>
                  </a:lnTo>
                  <a:cubicBezTo>
                    <a:pt x="6187" y="13390"/>
                    <a:pt x="5769" y="13098"/>
                    <a:pt x="5605" y="12658"/>
                  </a:cubicBezTo>
                  <a:lnTo>
                    <a:pt x="4639" y="10023"/>
                  </a:lnTo>
                  <a:lnTo>
                    <a:pt x="5845" y="10023"/>
                  </a:lnTo>
                  <a:cubicBezTo>
                    <a:pt x="5847" y="10023"/>
                    <a:pt x="5850" y="10023"/>
                    <a:pt x="5852" y="10023"/>
                  </a:cubicBezTo>
                  <a:cubicBezTo>
                    <a:pt x="5997" y="10023"/>
                    <a:pt x="6121" y="9922"/>
                    <a:pt x="6157" y="9783"/>
                  </a:cubicBezTo>
                  <a:cubicBezTo>
                    <a:pt x="6200" y="9589"/>
                    <a:pt x="6052" y="9408"/>
                    <a:pt x="5855" y="9408"/>
                  </a:cubicBezTo>
                  <a:lnTo>
                    <a:pt x="4054" y="9408"/>
                  </a:lnTo>
                  <a:cubicBezTo>
                    <a:pt x="3946" y="9408"/>
                    <a:pt x="3857" y="9320"/>
                    <a:pt x="3857" y="9211"/>
                  </a:cubicBezTo>
                  <a:lnTo>
                    <a:pt x="3857" y="8288"/>
                  </a:lnTo>
                  <a:cubicBezTo>
                    <a:pt x="3857" y="8180"/>
                    <a:pt x="3946" y="8091"/>
                    <a:pt x="4054" y="8091"/>
                  </a:cubicBezTo>
                  <a:close/>
                  <a:moveTo>
                    <a:pt x="11499" y="15772"/>
                  </a:moveTo>
                  <a:lnTo>
                    <a:pt x="11499" y="16061"/>
                  </a:lnTo>
                  <a:cubicBezTo>
                    <a:pt x="11496" y="16229"/>
                    <a:pt x="11410" y="16386"/>
                    <a:pt x="11269" y="16482"/>
                  </a:cubicBezTo>
                  <a:lnTo>
                    <a:pt x="10523" y="16968"/>
                  </a:lnTo>
                  <a:cubicBezTo>
                    <a:pt x="10425" y="17027"/>
                    <a:pt x="10359" y="17126"/>
                    <a:pt x="10333" y="17237"/>
                  </a:cubicBezTo>
                  <a:cubicBezTo>
                    <a:pt x="10283" y="17434"/>
                    <a:pt x="10379" y="17641"/>
                    <a:pt x="10563" y="17737"/>
                  </a:cubicBezTo>
                  <a:lnTo>
                    <a:pt x="11243" y="18098"/>
                  </a:lnTo>
                  <a:cubicBezTo>
                    <a:pt x="11400" y="18180"/>
                    <a:pt x="11499" y="18341"/>
                    <a:pt x="11499" y="18519"/>
                  </a:cubicBezTo>
                  <a:lnTo>
                    <a:pt x="11499" y="18811"/>
                  </a:lnTo>
                  <a:lnTo>
                    <a:pt x="5378" y="18811"/>
                  </a:lnTo>
                  <a:lnTo>
                    <a:pt x="5378" y="18519"/>
                  </a:lnTo>
                  <a:cubicBezTo>
                    <a:pt x="5378" y="18341"/>
                    <a:pt x="5477" y="18180"/>
                    <a:pt x="5631" y="18098"/>
                  </a:cubicBezTo>
                  <a:lnTo>
                    <a:pt x="6318" y="17733"/>
                  </a:lnTo>
                  <a:cubicBezTo>
                    <a:pt x="6410" y="17687"/>
                    <a:pt x="6482" y="17612"/>
                    <a:pt x="6522" y="17517"/>
                  </a:cubicBezTo>
                  <a:cubicBezTo>
                    <a:pt x="6604" y="17316"/>
                    <a:pt x="6535" y="17083"/>
                    <a:pt x="6351" y="16965"/>
                  </a:cubicBezTo>
                  <a:lnTo>
                    <a:pt x="5595" y="16472"/>
                  </a:lnTo>
                  <a:cubicBezTo>
                    <a:pt x="5461" y="16386"/>
                    <a:pt x="5378" y="16235"/>
                    <a:pt x="5378" y="16074"/>
                  </a:cubicBezTo>
                  <a:lnTo>
                    <a:pt x="5378" y="15772"/>
                  </a:lnTo>
                  <a:close/>
                  <a:moveTo>
                    <a:pt x="12770" y="19429"/>
                  </a:moveTo>
                  <a:lnTo>
                    <a:pt x="12770" y="20414"/>
                  </a:lnTo>
                  <a:lnTo>
                    <a:pt x="4064" y="20414"/>
                  </a:lnTo>
                  <a:lnTo>
                    <a:pt x="4064" y="19429"/>
                  </a:lnTo>
                  <a:close/>
                  <a:moveTo>
                    <a:pt x="8415" y="1"/>
                  </a:moveTo>
                  <a:cubicBezTo>
                    <a:pt x="3979" y="1"/>
                    <a:pt x="368" y="3610"/>
                    <a:pt x="368" y="8048"/>
                  </a:cubicBezTo>
                  <a:lnTo>
                    <a:pt x="368" y="13469"/>
                  </a:lnTo>
                  <a:cubicBezTo>
                    <a:pt x="368" y="13469"/>
                    <a:pt x="0" y="13821"/>
                    <a:pt x="0" y="14093"/>
                  </a:cubicBezTo>
                  <a:lnTo>
                    <a:pt x="0" y="15066"/>
                  </a:lnTo>
                  <a:cubicBezTo>
                    <a:pt x="0" y="15450"/>
                    <a:pt x="312" y="15766"/>
                    <a:pt x="697" y="15772"/>
                  </a:cubicBezTo>
                  <a:lnTo>
                    <a:pt x="2238" y="15772"/>
                  </a:lnTo>
                  <a:cubicBezTo>
                    <a:pt x="2409" y="15766"/>
                    <a:pt x="2543" y="15628"/>
                    <a:pt x="2546" y="15457"/>
                  </a:cubicBezTo>
                  <a:cubicBezTo>
                    <a:pt x="2546" y="15286"/>
                    <a:pt x="2238" y="15158"/>
                    <a:pt x="2238" y="15158"/>
                  </a:cubicBezTo>
                  <a:lnTo>
                    <a:pt x="697" y="15158"/>
                  </a:lnTo>
                  <a:cubicBezTo>
                    <a:pt x="651" y="15158"/>
                    <a:pt x="615" y="15118"/>
                    <a:pt x="615" y="15076"/>
                  </a:cubicBezTo>
                  <a:lnTo>
                    <a:pt x="615" y="14090"/>
                  </a:lnTo>
                  <a:cubicBezTo>
                    <a:pt x="615" y="14044"/>
                    <a:pt x="651" y="14008"/>
                    <a:pt x="697" y="14008"/>
                  </a:cubicBezTo>
                  <a:lnTo>
                    <a:pt x="16181" y="14008"/>
                  </a:lnTo>
                  <a:cubicBezTo>
                    <a:pt x="16223" y="14008"/>
                    <a:pt x="16263" y="14044"/>
                    <a:pt x="16263" y="14090"/>
                  </a:cubicBezTo>
                  <a:lnTo>
                    <a:pt x="16263" y="15076"/>
                  </a:lnTo>
                  <a:cubicBezTo>
                    <a:pt x="16263" y="15118"/>
                    <a:pt x="16223" y="15158"/>
                    <a:pt x="16181" y="15158"/>
                  </a:cubicBezTo>
                  <a:lnTo>
                    <a:pt x="3572" y="15158"/>
                  </a:lnTo>
                  <a:cubicBezTo>
                    <a:pt x="3569" y="15158"/>
                    <a:pt x="3567" y="15158"/>
                    <a:pt x="3564" y="15158"/>
                  </a:cubicBezTo>
                  <a:cubicBezTo>
                    <a:pt x="3420" y="15158"/>
                    <a:pt x="3295" y="15255"/>
                    <a:pt x="3259" y="15398"/>
                  </a:cubicBezTo>
                  <a:cubicBezTo>
                    <a:pt x="3217" y="15591"/>
                    <a:pt x="3365" y="15772"/>
                    <a:pt x="3562" y="15772"/>
                  </a:cubicBezTo>
                  <a:lnTo>
                    <a:pt x="4764" y="15772"/>
                  </a:lnTo>
                  <a:lnTo>
                    <a:pt x="4764" y="16068"/>
                  </a:lnTo>
                  <a:cubicBezTo>
                    <a:pt x="4761" y="16446"/>
                    <a:pt x="4951" y="16800"/>
                    <a:pt x="5267" y="17011"/>
                  </a:cubicBezTo>
                  <a:lnTo>
                    <a:pt x="5799" y="17365"/>
                  </a:lnTo>
                  <a:lnTo>
                    <a:pt x="5359" y="17602"/>
                  </a:lnTo>
                  <a:cubicBezTo>
                    <a:pt x="4991" y="17799"/>
                    <a:pt x="4764" y="18180"/>
                    <a:pt x="4764" y="18597"/>
                  </a:cubicBezTo>
                  <a:lnTo>
                    <a:pt x="4764" y="18811"/>
                  </a:lnTo>
                  <a:lnTo>
                    <a:pt x="4025" y="18811"/>
                  </a:lnTo>
                  <a:cubicBezTo>
                    <a:pt x="3706" y="18811"/>
                    <a:pt x="3450" y="19067"/>
                    <a:pt x="3450" y="19386"/>
                  </a:cubicBezTo>
                  <a:lnTo>
                    <a:pt x="3450" y="20454"/>
                  </a:lnTo>
                  <a:cubicBezTo>
                    <a:pt x="3450" y="20772"/>
                    <a:pt x="3706" y="21029"/>
                    <a:pt x="4025" y="21029"/>
                  </a:cubicBezTo>
                  <a:lnTo>
                    <a:pt x="12813" y="21029"/>
                  </a:lnTo>
                  <a:cubicBezTo>
                    <a:pt x="13128" y="21029"/>
                    <a:pt x="13388" y="20772"/>
                    <a:pt x="13388" y="20454"/>
                  </a:cubicBezTo>
                  <a:lnTo>
                    <a:pt x="13388" y="19386"/>
                  </a:lnTo>
                  <a:cubicBezTo>
                    <a:pt x="13388" y="19067"/>
                    <a:pt x="13128" y="18811"/>
                    <a:pt x="12813" y="18811"/>
                  </a:cubicBezTo>
                  <a:lnTo>
                    <a:pt x="12113" y="18811"/>
                  </a:lnTo>
                  <a:lnTo>
                    <a:pt x="12113" y="18597"/>
                  </a:lnTo>
                  <a:cubicBezTo>
                    <a:pt x="12113" y="18180"/>
                    <a:pt x="11883" y="17796"/>
                    <a:pt x="11515" y="17599"/>
                  </a:cubicBezTo>
                  <a:lnTo>
                    <a:pt x="11075" y="17362"/>
                  </a:lnTo>
                  <a:lnTo>
                    <a:pt x="11607" y="17011"/>
                  </a:lnTo>
                  <a:cubicBezTo>
                    <a:pt x="11926" y="16800"/>
                    <a:pt x="12117" y="16446"/>
                    <a:pt x="12113" y="16064"/>
                  </a:cubicBezTo>
                  <a:lnTo>
                    <a:pt x="12113" y="15772"/>
                  </a:lnTo>
                  <a:lnTo>
                    <a:pt x="16138" y="15772"/>
                  </a:lnTo>
                  <a:cubicBezTo>
                    <a:pt x="16525" y="15772"/>
                    <a:pt x="16838" y="15460"/>
                    <a:pt x="16838" y="15076"/>
                  </a:cubicBezTo>
                  <a:lnTo>
                    <a:pt x="16838" y="14103"/>
                  </a:lnTo>
                  <a:cubicBezTo>
                    <a:pt x="16841" y="13840"/>
                    <a:pt x="16696" y="13600"/>
                    <a:pt x="16466" y="13479"/>
                  </a:cubicBezTo>
                  <a:lnTo>
                    <a:pt x="16466" y="9888"/>
                  </a:lnTo>
                  <a:cubicBezTo>
                    <a:pt x="16470" y="9730"/>
                    <a:pt x="16355" y="9592"/>
                    <a:pt x="16197" y="9569"/>
                  </a:cubicBezTo>
                  <a:cubicBezTo>
                    <a:pt x="16184" y="9568"/>
                    <a:pt x="16171" y="9567"/>
                    <a:pt x="16158" y="9567"/>
                  </a:cubicBezTo>
                  <a:cubicBezTo>
                    <a:pt x="15991" y="9567"/>
                    <a:pt x="15852" y="9704"/>
                    <a:pt x="15852" y="9875"/>
                  </a:cubicBezTo>
                  <a:lnTo>
                    <a:pt x="15852" y="13390"/>
                  </a:lnTo>
                  <a:lnTo>
                    <a:pt x="11578" y="13390"/>
                  </a:lnTo>
                  <a:cubicBezTo>
                    <a:pt x="11706" y="13236"/>
                    <a:pt x="11808" y="13058"/>
                    <a:pt x="11880" y="12871"/>
                  </a:cubicBezTo>
                  <a:lnTo>
                    <a:pt x="12925" y="10013"/>
                  </a:lnTo>
                  <a:cubicBezTo>
                    <a:pt x="13329" y="9957"/>
                    <a:pt x="13631" y="9615"/>
                    <a:pt x="13634" y="9208"/>
                  </a:cubicBezTo>
                  <a:lnTo>
                    <a:pt x="13634" y="8288"/>
                  </a:lnTo>
                  <a:cubicBezTo>
                    <a:pt x="13634" y="7841"/>
                    <a:pt x="13270" y="7477"/>
                    <a:pt x="12823" y="7477"/>
                  </a:cubicBezTo>
                  <a:lnTo>
                    <a:pt x="11841" y="7477"/>
                  </a:lnTo>
                  <a:lnTo>
                    <a:pt x="12100" y="6481"/>
                  </a:lnTo>
                  <a:lnTo>
                    <a:pt x="12120" y="6488"/>
                  </a:lnTo>
                  <a:cubicBezTo>
                    <a:pt x="12146" y="6491"/>
                    <a:pt x="12169" y="6494"/>
                    <a:pt x="12195" y="6498"/>
                  </a:cubicBezTo>
                  <a:cubicBezTo>
                    <a:pt x="12363" y="6494"/>
                    <a:pt x="12498" y="6366"/>
                    <a:pt x="12504" y="6199"/>
                  </a:cubicBezTo>
                  <a:cubicBezTo>
                    <a:pt x="12508" y="6051"/>
                    <a:pt x="12409" y="5919"/>
                    <a:pt x="12264" y="5887"/>
                  </a:cubicBezTo>
                  <a:lnTo>
                    <a:pt x="12255" y="5883"/>
                  </a:lnTo>
                  <a:lnTo>
                    <a:pt x="12327" y="5601"/>
                  </a:lnTo>
                  <a:cubicBezTo>
                    <a:pt x="12475" y="5042"/>
                    <a:pt x="12337" y="4448"/>
                    <a:pt x="11962" y="4011"/>
                  </a:cubicBezTo>
                  <a:lnTo>
                    <a:pt x="11969" y="4001"/>
                  </a:lnTo>
                  <a:cubicBezTo>
                    <a:pt x="12067" y="3896"/>
                    <a:pt x="12080" y="3731"/>
                    <a:pt x="11998" y="3610"/>
                  </a:cubicBezTo>
                  <a:cubicBezTo>
                    <a:pt x="11937" y="3524"/>
                    <a:pt x="11841" y="3480"/>
                    <a:pt x="11744" y="3480"/>
                  </a:cubicBezTo>
                  <a:cubicBezTo>
                    <a:pt x="11660" y="3480"/>
                    <a:pt x="11577" y="3513"/>
                    <a:pt x="11515" y="3580"/>
                  </a:cubicBezTo>
                  <a:lnTo>
                    <a:pt x="11483" y="3620"/>
                  </a:lnTo>
                  <a:cubicBezTo>
                    <a:pt x="11214" y="3471"/>
                    <a:pt x="10918" y="3396"/>
                    <a:pt x="10622" y="3396"/>
                  </a:cubicBezTo>
                  <a:cubicBezTo>
                    <a:pt x="10337" y="3396"/>
                    <a:pt x="10053" y="3465"/>
                    <a:pt x="9794" y="3603"/>
                  </a:cubicBezTo>
                  <a:cubicBezTo>
                    <a:pt x="9416" y="3255"/>
                    <a:pt x="8937" y="3081"/>
                    <a:pt x="8458" y="3081"/>
                  </a:cubicBezTo>
                  <a:cubicBezTo>
                    <a:pt x="7980" y="3081"/>
                    <a:pt x="7501" y="3255"/>
                    <a:pt x="7123" y="3603"/>
                  </a:cubicBezTo>
                  <a:cubicBezTo>
                    <a:pt x="6864" y="3465"/>
                    <a:pt x="6579" y="3396"/>
                    <a:pt x="6295" y="3396"/>
                  </a:cubicBezTo>
                  <a:cubicBezTo>
                    <a:pt x="5999" y="3396"/>
                    <a:pt x="5702" y="3471"/>
                    <a:pt x="5434" y="3620"/>
                  </a:cubicBezTo>
                  <a:lnTo>
                    <a:pt x="5408" y="3590"/>
                  </a:lnTo>
                  <a:cubicBezTo>
                    <a:pt x="5348" y="3520"/>
                    <a:pt x="5261" y="3482"/>
                    <a:pt x="5173" y="3482"/>
                  </a:cubicBezTo>
                  <a:cubicBezTo>
                    <a:pt x="5121" y="3482"/>
                    <a:pt x="5069" y="3495"/>
                    <a:pt x="5020" y="3521"/>
                  </a:cubicBezTo>
                  <a:cubicBezTo>
                    <a:pt x="4849" y="3616"/>
                    <a:pt x="4810" y="3850"/>
                    <a:pt x="4945" y="3994"/>
                  </a:cubicBezTo>
                  <a:lnTo>
                    <a:pt x="4955" y="4011"/>
                  </a:lnTo>
                  <a:cubicBezTo>
                    <a:pt x="4580" y="4448"/>
                    <a:pt x="4442" y="5042"/>
                    <a:pt x="4590" y="5601"/>
                  </a:cubicBezTo>
                  <a:lnTo>
                    <a:pt x="4662" y="5883"/>
                  </a:lnTo>
                  <a:lnTo>
                    <a:pt x="4656" y="5887"/>
                  </a:lnTo>
                  <a:cubicBezTo>
                    <a:pt x="4511" y="5919"/>
                    <a:pt x="4409" y="6051"/>
                    <a:pt x="4413" y="6199"/>
                  </a:cubicBezTo>
                  <a:cubicBezTo>
                    <a:pt x="4419" y="6366"/>
                    <a:pt x="4554" y="6494"/>
                    <a:pt x="4721" y="6498"/>
                  </a:cubicBezTo>
                  <a:cubicBezTo>
                    <a:pt x="4748" y="6498"/>
                    <a:pt x="4771" y="6494"/>
                    <a:pt x="4797" y="6488"/>
                  </a:cubicBezTo>
                  <a:lnTo>
                    <a:pt x="4820" y="6481"/>
                  </a:lnTo>
                  <a:lnTo>
                    <a:pt x="5076" y="7477"/>
                  </a:lnTo>
                  <a:lnTo>
                    <a:pt x="4054" y="7477"/>
                  </a:lnTo>
                  <a:cubicBezTo>
                    <a:pt x="3608" y="7477"/>
                    <a:pt x="3243" y="7841"/>
                    <a:pt x="3243" y="8288"/>
                  </a:cubicBezTo>
                  <a:lnTo>
                    <a:pt x="3243" y="9208"/>
                  </a:lnTo>
                  <a:cubicBezTo>
                    <a:pt x="3243" y="9632"/>
                    <a:pt x="3572" y="9983"/>
                    <a:pt x="3992" y="10016"/>
                  </a:cubicBezTo>
                  <a:lnTo>
                    <a:pt x="5037" y="12871"/>
                  </a:lnTo>
                  <a:cubicBezTo>
                    <a:pt x="5109" y="13058"/>
                    <a:pt x="5211" y="13236"/>
                    <a:pt x="5339" y="13390"/>
                  </a:cubicBezTo>
                  <a:lnTo>
                    <a:pt x="986" y="13390"/>
                  </a:lnTo>
                  <a:lnTo>
                    <a:pt x="986" y="8098"/>
                  </a:lnTo>
                  <a:cubicBezTo>
                    <a:pt x="986" y="4296"/>
                    <a:pt x="4081" y="906"/>
                    <a:pt x="7869" y="633"/>
                  </a:cubicBezTo>
                  <a:cubicBezTo>
                    <a:pt x="8052" y="620"/>
                    <a:pt x="8235" y="614"/>
                    <a:pt x="8416" y="614"/>
                  </a:cubicBezTo>
                  <a:cubicBezTo>
                    <a:pt x="12516" y="614"/>
                    <a:pt x="15852" y="3945"/>
                    <a:pt x="15852" y="8038"/>
                  </a:cubicBezTo>
                  <a:lnTo>
                    <a:pt x="15852" y="8561"/>
                  </a:lnTo>
                  <a:cubicBezTo>
                    <a:pt x="15849" y="8709"/>
                    <a:pt x="15947" y="8837"/>
                    <a:pt x="16092" y="8873"/>
                  </a:cubicBezTo>
                  <a:cubicBezTo>
                    <a:pt x="16113" y="8877"/>
                    <a:pt x="16134" y="8879"/>
                    <a:pt x="16155" y="8879"/>
                  </a:cubicBezTo>
                  <a:cubicBezTo>
                    <a:pt x="16321" y="8879"/>
                    <a:pt x="16466" y="8746"/>
                    <a:pt x="16466" y="8571"/>
                  </a:cubicBezTo>
                  <a:lnTo>
                    <a:pt x="16466" y="8104"/>
                  </a:lnTo>
                  <a:cubicBezTo>
                    <a:pt x="16466" y="3988"/>
                    <a:pt x="13115" y="318"/>
                    <a:pt x="9012" y="22"/>
                  </a:cubicBezTo>
                  <a:cubicBezTo>
                    <a:pt x="8811" y="8"/>
                    <a:pt x="8612" y="1"/>
                    <a:pt x="84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09"/>
            <p:cNvSpPr/>
            <p:nvPr/>
          </p:nvSpPr>
          <p:spPr>
            <a:xfrm>
              <a:off x="6848008" y="4556350"/>
              <a:ext cx="12945" cy="16605"/>
            </a:xfrm>
            <a:custGeom>
              <a:rect b="b" l="l" r="r" t="t"/>
              <a:pathLst>
                <a:path extrusionOk="0" h="794" w="619">
                  <a:moveTo>
                    <a:pt x="308" y="1"/>
                  </a:moveTo>
                  <a:cubicBezTo>
                    <a:pt x="141" y="1"/>
                    <a:pt x="1" y="136"/>
                    <a:pt x="1" y="310"/>
                  </a:cubicBezTo>
                  <a:lnTo>
                    <a:pt x="1" y="484"/>
                  </a:lnTo>
                  <a:cubicBezTo>
                    <a:pt x="1" y="658"/>
                    <a:pt x="141" y="794"/>
                    <a:pt x="308" y="794"/>
                  </a:cubicBezTo>
                  <a:cubicBezTo>
                    <a:pt x="330" y="794"/>
                    <a:pt x="352" y="792"/>
                    <a:pt x="375" y="787"/>
                  </a:cubicBezTo>
                  <a:cubicBezTo>
                    <a:pt x="516" y="750"/>
                    <a:pt x="618" y="622"/>
                    <a:pt x="615" y="474"/>
                  </a:cubicBezTo>
                  <a:lnTo>
                    <a:pt x="615" y="320"/>
                  </a:lnTo>
                  <a:cubicBezTo>
                    <a:pt x="618" y="172"/>
                    <a:pt x="516" y="44"/>
                    <a:pt x="375" y="8"/>
                  </a:cubicBezTo>
                  <a:cubicBezTo>
                    <a:pt x="352" y="3"/>
                    <a:pt x="330" y="1"/>
                    <a:pt x="3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09"/>
            <p:cNvSpPr/>
            <p:nvPr/>
          </p:nvSpPr>
          <p:spPr>
            <a:xfrm>
              <a:off x="6848008" y="4592069"/>
              <a:ext cx="12945" cy="16563"/>
            </a:xfrm>
            <a:custGeom>
              <a:rect b="b" l="l" r="r" t="t"/>
              <a:pathLst>
                <a:path extrusionOk="0" h="792" w="619">
                  <a:moveTo>
                    <a:pt x="307" y="1"/>
                  </a:moveTo>
                  <a:cubicBezTo>
                    <a:pt x="141" y="1"/>
                    <a:pt x="1" y="134"/>
                    <a:pt x="1" y="307"/>
                  </a:cubicBezTo>
                  <a:lnTo>
                    <a:pt x="1" y="485"/>
                  </a:lnTo>
                  <a:cubicBezTo>
                    <a:pt x="1" y="658"/>
                    <a:pt x="141" y="791"/>
                    <a:pt x="307" y="791"/>
                  </a:cubicBezTo>
                  <a:cubicBezTo>
                    <a:pt x="329" y="791"/>
                    <a:pt x="352" y="789"/>
                    <a:pt x="375" y="784"/>
                  </a:cubicBezTo>
                  <a:cubicBezTo>
                    <a:pt x="516" y="751"/>
                    <a:pt x="618" y="619"/>
                    <a:pt x="615" y="475"/>
                  </a:cubicBezTo>
                  <a:lnTo>
                    <a:pt x="615" y="317"/>
                  </a:lnTo>
                  <a:cubicBezTo>
                    <a:pt x="618" y="169"/>
                    <a:pt x="516" y="41"/>
                    <a:pt x="375" y="8"/>
                  </a:cubicBezTo>
                  <a:cubicBezTo>
                    <a:pt x="352" y="3"/>
                    <a:pt x="329" y="1"/>
                    <a:pt x="3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347" name="Shape 2347"/>
        <p:cNvGrpSpPr/>
        <p:nvPr/>
      </p:nvGrpSpPr>
      <p:grpSpPr>
        <a:xfrm>
          <a:off x="0" y="0"/>
          <a:ext cx="0" cy="0"/>
          <a:chOff x="0" y="0"/>
          <a:chExt cx="0" cy="0"/>
        </a:xfrm>
      </p:grpSpPr>
      <p:sp>
        <p:nvSpPr>
          <p:cNvPr id="2348" name="Google Shape;2348;p110"/>
          <p:cNvSpPr txBox="1"/>
          <p:nvPr>
            <p:ph type="ctrTitle"/>
          </p:nvPr>
        </p:nvSpPr>
        <p:spPr>
          <a:xfrm>
            <a:off x="725000" y="439425"/>
            <a:ext cx="59454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600"/>
              <a:t>Alternative </a:t>
            </a:r>
            <a:r>
              <a:rPr lang="en"/>
              <a:t>R</a:t>
            </a:r>
            <a:r>
              <a:rPr lang="en" sz="3600"/>
              <a:t>esources</a:t>
            </a:r>
            <a:endParaRPr sz="3600"/>
          </a:p>
        </p:txBody>
      </p:sp>
      <p:sp>
        <p:nvSpPr>
          <p:cNvPr id="2349" name="Google Shape;2349;p110"/>
          <p:cNvSpPr txBox="1"/>
          <p:nvPr>
            <p:ph idx="1" type="subTitle"/>
          </p:nvPr>
        </p:nvSpPr>
        <p:spPr>
          <a:xfrm>
            <a:off x="725000" y="1173125"/>
            <a:ext cx="58758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b="1" lang="en" sz="1100">
                <a:latin typeface="Roboto"/>
                <a:ea typeface="Roboto"/>
                <a:cs typeface="Roboto"/>
                <a:sym typeface="Roboto"/>
              </a:rPr>
              <a:t>PHOTOS</a:t>
            </a:r>
            <a:endParaRPr b="1" sz="1100">
              <a:latin typeface="Roboto"/>
              <a:ea typeface="Roboto"/>
              <a:cs typeface="Roboto"/>
              <a:sym typeface="Roboto"/>
            </a:endParaRPr>
          </a:p>
          <a:p>
            <a:pPr indent="0" lvl="0" marL="0" rtl="0" algn="l">
              <a:spcBef>
                <a:spcPts val="0"/>
              </a:spcBef>
              <a:spcAft>
                <a:spcPts val="0"/>
              </a:spcAft>
              <a:buNone/>
            </a:pPr>
            <a:r>
              <a:t/>
            </a:r>
            <a:endParaRPr b="1" sz="1100">
              <a:latin typeface="Roboto"/>
              <a:ea typeface="Roboto"/>
              <a:cs typeface="Roboto"/>
              <a:sym typeface="Roboto"/>
            </a:endParaRPr>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3"/>
              </a:rPr>
              <a:t>Bright cosy modern kitchen with island</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4"/>
              </a:rPr>
              <a:t>Modern bright minimalist bedroom</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5"/>
              </a:rPr>
              <a:t>Nice and minimalistic bedroom in modern design</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6"/>
              </a:rPr>
              <a:t>Minimalist dining and living room design</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7"/>
              </a:rPr>
              <a:t>Close-up of a vintage bathtub wooden support</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8"/>
              </a:rPr>
              <a:t>Modern bedroom design with wooden wall</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9"/>
              </a:rPr>
              <a:t>Interior design with vintage bathtub</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0"/>
              </a:rPr>
              <a:t>Interior design with vintage bathtub</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1"/>
              </a:rPr>
              <a:t>Modern living room with painted wall </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2"/>
              </a:rPr>
              <a:t>Interior of modern furnished kitchen</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3"/>
              </a:rPr>
              <a:t>Interior of modern furnished kitchen</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4"/>
              </a:rPr>
              <a:t>Modern design kitchen with ambiental light</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5"/>
              </a:rPr>
              <a:t>Modern design kitchen and dining room</a:t>
            </a:r>
            <a:endParaRPr sz="1100"/>
          </a:p>
          <a:p>
            <a:pPr indent="0" lvl="0" marL="0" rtl="0" algn="l">
              <a:spcBef>
                <a:spcPts val="0"/>
              </a:spcBef>
              <a:spcAft>
                <a:spcPts val="0"/>
              </a:spcAft>
              <a:buNone/>
            </a:pPr>
            <a:r>
              <a:t/>
            </a:r>
            <a:endParaRPr/>
          </a:p>
          <a:p>
            <a:pPr indent="-304800" lvl="0" marL="457200" rtl="0" algn="l">
              <a:spcBef>
                <a:spcPts val="0"/>
              </a:spcBef>
              <a:spcAft>
                <a:spcPts val="0"/>
              </a:spcAft>
              <a:buSzPts val="1200"/>
              <a:buChar char="●"/>
            </a:pPr>
            <a:r>
              <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353" name="Shape 2353"/>
        <p:cNvGrpSpPr/>
        <p:nvPr/>
      </p:nvGrpSpPr>
      <p:grpSpPr>
        <a:xfrm>
          <a:off x="0" y="0"/>
          <a:ext cx="0" cy="0"/>
          <a:chOff x="0" y="0"/>
          <a:chExt cx="0" cy="0"/>
        </a:xfrm>
      </p:grpSpPr>
      <p:sp>
        <p:nvSpPr>
          <p:cNvPr id="2354" name="Google Shape;2354;p111"/>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a:t>
            </a:r>
            <a:r>
              <a:rPr lang="en" sz="3600"/>
              <a:t>Resources</a:t>
            </a:r>
            <a:endParaRPr sz="3600"/>
          </a:p>
        </p:txBody>
      </p:sp>
      <p:sp>
        <p:nvSpPr>
          <p:cNvPr id="2355" name="Google Shape;2355;p111"/>
          <p:cNvSpPr txBox="1"/>
          <p:nvPr>
            <p:ph idx="1" type="subTitle"/>
          </p:nvPr>
        </p:nvSpPr>
        <p:spPr>
          <a:xfrm>
            <a:off x="725000" y="1173125"/>
            <a:ext cx="37605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b="1" lang="en" sz="1100">
                <a:latin typeface="Roboto"/>
                <a:ea typeface="Roboto"/>
                <a:cs typeface="Roboto"/>
                <a:sym typeface="Roboto"/>
              </a:rPr>
              <a:t>PHOTOS</a:t>
            </a:r>
            <a:endParaRPr b="1" sz="1100">
              <a:latin typeface="Roboto"/>
              <a:ea typeface="Roboto"/>
              <a:cs typeface="Roboto"/>
              <a:sym typeface="Roboto"/>
            </a:endParaRPr>
          </a:p>
          <a:p>
            <a:pPr indent="0" lvl="0" marL="0" rtl="0" algn="l">
              <a:spcBef>
                <a:spcPts val="0"/>
              </a:spcBef>
              <a:spcAft>
                <a:spcPts val="0"/>
              </a:spcAft>
              <a:buNone/>
            </a:pPr>
            <a:r>
              <a:t/>
            </a:r>
            <a:endParaRPr b="1" sz="1100">
              <a:latin typeface="Roboto"/>
              <a:ea typeface="Roboto"/>
              <a:cs typeface="Roboto"/>
              <a:sym typeface="Roboto"/>
            </a:endParaRPr>
          </a:p>
          <a:p>
            <a:pPr indent="-292100" lvl="0" marL="457200" marR="50800" rtl="0" algn="l">
              <a:spcBef>
                <a:spcPts val="0"/>
              </a:spcBef>
              <a:spcAft>
                <a:spcPts val="0"/>
              </a:spcAft>
              <a:buClr>
                <a:srgbClr val="F3F3F3"/>
              </a:buClr>
              <a:buSzPts val="1000"/>
              <a:buChar char="●"/>
            </a:pPr>
            <a:r>
              <a:rPr lang="en" sz="1100">
                <a:solidFill>
                  <a:schemeClr val="lt1"/>
                </a:solidFill>
                <a:uFill>
                  <a:noFill/>
                </a:uFill>
                <a:hlinkClick r:id="rId3">
                  <a:extLst>
                    <a:ext uri="{A12FA001-AC4F-418D-AE19-62706E023703}">
                      <ahyp:hlinkClr val="tx"/>
                    </a:ext>
                  </a:extLst>
                </a:hlinkClick>
              </a:rPr>
              <a:t>Close-up minimalist designer floor lamp</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lt1"/>
                </a:solidFill>
                <a:uFill>
                  <a:noFill/>
                </a:uFill>
                <a:hlinkClick r:id="rId4">
                  <a:extLst>
                    <a:ext uri="{A12FA001-AC4F-418D-AE19-62706E023703}">
                      <ahyp:hlinkClr val="tx"/>
                    </a:ext>
                  </a:extLst>
                </a:hlinkClick>
              </a:rPr>
              <a:t>Living room design with a comfy couch</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lt1"/>
                </a:solidFill>
                <a:uFill>
                  <a:noFill/>
                </a:uFill>
                <a:hlinkClick r:id="rId5">
                  <a:extLst>
                    <a:ext uri="{A12FA001-AC4F-418D-AE19-62706E023703}">
                      <ahyp:hlinkClr val="tx"/>
                    </a:ext>
                  </a:extLst>
                </a:hlinkClick>
              </a:rPr>
              <a:t>Interior design with yoga mat on the floor</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lt1"/>
                </a:solidFill>
                <a:uFill>
                  <a:noFill/>
                </a:uFill>
                <a:hlinkClick r:id="rId6">
                  <a:extLst>
                    <a:ext uri="{A12FA001-AC4F-418D-AE19-62706E023703}">
                      <ahyp:hlinkClr val="tx"/>
                    </a:ext>
                  </a:extLst>
                </a:hlinkClick>
              </a:rPr>
              <a:t>Minimalist interior design</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lt1"/>
                </a:solidFill>
                <a:uFill>
                  <a:noFill/>
                </a:uFill>
                <a:hlinkClick r:id="rId7">
                  <a:extLst>
                    <a:ext uri="{A12FA001-AC4F-418D-AE19-62706E023703}">
                      <ahyp:hlinkClr val="tx"/>
                    </a:ext>
                  </a:extLst>
                </a:hlinkClick>
              </a:rPr>
              <a:t>Modern leather armchair in studio</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lt1"/>
                </a:solidFill>
                <a:uFill>
                  <a:noFill/>
                </a:uFill>
                <a:hlinkClick r:id="rId8">
                  <a:extLst>
                    <a:ext uri="{A12FA001-AC4F-418D-AE19-62706E023703}">
                      <ahyp:hlinkClr val="tx"/>
                    </a:ext>
                  </a:extLst>
                </a:hlinkClick>
              </a:rPr>
              <a:t>Minimalistic room with elegant armchairs</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lt1"/>
                </a:solidFill>
                <a:uFill>
                  <a:noFill/>
                </a:uFill>
                <a:hlinkClick r:id="rId9">
                  <a:extLst>
                    <a:ext uri="{A12FA001-AC4F-418D-AE19-62706E023703}">
                      <ahyp:hlinkClr val="tx"/>
                    </a:ext>
                  </a:extLst>
                </a:hlinkClick>
              </a:rPr>
              <a:t>Minimalistic interior with elegant frame</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lt1"/>
                </a:solidFill>
                <a:uFill>
                  <a:noFill/>
                </a:uFill>
                <a:hlinkClick r:id="rId10">
                  <a:extLst>
                    <a:ext uri="{A12FA001-AC4F-418D-AE19-62706E023703}">
                      <ahyp:hlinkClr val="tx"/>
                    </a:ext>
                  </a:extLst>
                </a:hlinkClick>
              </a:rPr>
              <a:t>Potted plant near the window and shelf in the room</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lt1"/>
                </a:solidFill>
                <a:uFill>
                  <a:noFill/>
                </a:uFill>
                <a:hlinkClick r:id="rId11">
                  <a:extLst>
                    <a:ext uri="{A12FA001-AC4F-418D-AE19-62706E023703}">
                      <ahyp:hlinkClr val="tx"/>
                    </a:ext>
                  </a:extLst>
                </a:hlinkClick>
              </a:rPr>
              <a:t>Bright living room with large gray sofa in center</a:t>
            </a:r>
            <a:endParaRPr sz="1100"/>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2"/>
              </a:rPr>
              <a:t>Bright cosy modern kitchen with island</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3"/>
              </a:rPr>
              <a:t>Home indoor design concept</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4"/>
              </a:rPr>
              <a:t>Neat and tidy workspace with tablet on desk</a:t>
            </a:r>
            <a:endParaRPr sz="1100"/>
          </a:p>
          <a:p>
            <a:pPr indent="-292100" lvl="0" marL="457200" marR="50800" rtl="0" algn="l">
              <a:lnSpc>
                <a:spcPct val="100000"/>
              </a:lnSpc>
              <a:spcBef>
                <a:spcPts val="0"/>
              </a:spcBef>
              <a:spcAft>
                <a:spcPts val="0"/>
              </a:spcAft>
              <a:buClr>
                <a:srgbClr val="F3F3F3"/>
              </a:buClr>
              <a:buSzPts val="1000"/>
              <a:buChar char="●"/>
            </a:pPr>
            <a:r>
              <a:rPr lang="en" sz="1100">
                <a:solidFill>
                  <a:schemeClr val="hlink"/>
                </a:solidFill>
                <a:uFill>
                  <a:noFill/>
                </a:uFill>
                <a:hlinkClick r:id="rId15"/>
              </a:rPr>
              <a:t>Modern minimalist fireplace with painting mockup</a:t>
            </a:r>
            <a:endParaRPr sz="1100"/>
          </a:p>
        </p:txBody>
      </p:sp>
      <p:sp>
        <p:nvSpPr>
          <p:cNvPr id="2356" name="Google Shape;2356;p111"/>
          <p:cNvSpPr txBox="1"/>
          <p:nvPr>
            <p:ph idx="1" type="subTitle"/>
          </p:nvPr>
        </p:nvSpPr>
        <p:spPr>
          <a:xfrm>
            <a:off x="4681775" y="1173125"/>
            <a:ext cx="37605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b="1" lang="en" sz="1100">
                <a:solidFill>
                  <a:schemeClr val="lt1"/>
                </a:solidFill>
                <a:latin typeface="Roboto"/>
                <a:ea typeface="Roboto"/>
                <a:cs typeface="Roboto"/>
                <a:sym typeface="Roboto"/>
              </a:rPr>
              <a:t>PHOTOS</a:t>
            </a:r>
            <a:endParaRPr b="1" sz="1100">
              <a:solidFill>
                <a:schemeClr val="lt1"/>
              </a:solidFill>
              <a:latin typeface="Roboto"/>
              <a:ea typeface="Roboto"/>
              <a:cs typeface="Roboto"/>
              <a:sym typeface="Roboto"/>
            </a:endParaRPr>
          </a:p>
          <a:p>
            <a:pPr indent="0" lvl="0" marL="0" rtl="0" algn="l">
              <a:spcBef>
                <a:spcPts val="0"/>
              </a:spcBef>
              <a:spcAft>
                <a:spcPts val="0"/>
              </a:spcAft>
              <a:buNone/>
            </a:pPr>
            <a:r>
              <a:t/>
            </a:r>
            <a:endParaRPr b="1" sz="1100">
              <a:solidFill>
                <a:schemeClr val="lt1"/>
              </a:solidFill>
              <a:latin typeface="Roboto"/>
              <a:ea typeface="Roboto"/>
              <a:cs typeface="Roboto"/>
              <a:sym typeface="Roboto"/>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6"/>
              </a:rPr>
              <a:t>Minimalist white floor lamp with concrete panels</a:t>
            </a:r>
            <a:endParaRPr sz="1100"/>
          </a:p>
          <a:p>
            <a:pPr indent="-298450" lvl="0" marL="457200" marR="50800" rtl="0" algn="l">
              <a:lnSpc>
                <a:spcPct val="100000"/>
              </a:lnSpc>
              <a:spcBef>
                <a:spcPts val="0"/>
              </a:spcBef>
              <a:spcAft>
                <a:spcPts val="0"/>
              </a:spcAft>
              <a:buClr>
                <a:schemeClr val="lt1"/>
              </a:buClr>
              <a:buSzPts val="1100"/>
              <a:buChar char="●"/>
            </a:pPr>
            <a:r>
              <a:rPr lang="en" sz="1100">
                <a:solidFill>
                  <a:schemeClr val="lt1"/>
                </a:solidFill>
                <a:uFill>
                  <a:noFill/>
                </a:uFill>
                <a:hlinkClick r:id="rId17">
                  <a:extLst>
                    <a:ext uri="{A12FA001-AC4F-418D-AE19-62706E023703}">
                      <ahyp:hlinkClr val="tx"/>
                    </a:ext>
                  </a:extLst>
                </a:hlinkClick>
              </a:rPr>
              <a:t>Neat and organised workspace with filing cabinet</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8"/>
              </a:rPr>
              <a:t>Wooden staircase in house</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9"/>
              </a:rPr>
              <a:t>Kitchen and dining room with vintage style</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0"/>
              </a:rPr>
              <a:t>Home indoor design concept</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1"/>
              </a:rPr>
              <a:t>Baskets on striped rag in nursery</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2"/>
              </a:rPr>
              <a:t>Minimalist interior desk design</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3"/>
              </a:rPr>
              <a:t>Close-up modern minimalist desk</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4"/>
              </a:rPr>
              <a:t>Minimalist vintage living room design</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5"/>
              </a:rPr>
              <a:t>Home indoor design concept</a:t>
            </a:r>
            <a:endParaRPr sz="1100"/>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6"/>
              </a:rPr>
              <a:t>Home interior design with copy space</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7"/>
              </a:rPr>
              <a:t>Beautiful interior room design concept</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8"/>
              </a:rPr>
              <a:t>Minimalist vintage living room design</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9"/>
              </a:rPr>
              <a:t>Living room design with a comfy couch</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30"/>
              </a:rPr>
              <a:t>Modern elegant living room with fireplace</a:t>
            </a:r>
            <a:endParaRPr sz="1100"/>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360" name="Shape 2360"/>
        <p:cNvGrpSpPr/>
        <p:nvPr/>
      </p:nvGrpSpPr>
      <p:grpSpPr>
        <a:xfrm>
          <a:off x="0" y="0"/>
          <a:ext cx="0" cy="0"/>
          <a:chOff x="0" y="0"/>
          <a:chExt cx="0" cy="0"/>
        </a:xfrm>
      </p:grpSpPr>
      <p:sp>
        <p:nvSpPr>
          <p:cNvPr id="2361" name="Google Shape;2361;p112"/>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600"/>
              <a:t>Resources</a:t>
            </a:r>
            <a:endParaRPr sz="3600"/>
          </a:p>
        </p:txBody>
      </p:sp>
      <p:sp>
        <p:nvSpPr>
          <p:cNvPr id="2362" name="Google Shape;2362;p112"/>
          <p:cNvSpPr txBox="1"/>
          <p:nvPr>
            <p:ph idx="1" type="subTitle"/>
          </p:nvPr>
        </p:nvSpPr>
        <p:spPr>
          <a:xfrm>
            <a:off x="725000" y="1173125"/>
            <a:ext cx="37605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b="1" lang="en" sz="1100">
                <a:latin typeface="Roboto"/>
                <a:ea typeface="Roboto"/>
                <a:cs typeface="Roboto"/>
                <a:sym typeface="Roboto"/>
              </a:rPr>
              <a:t>PHOTOS</a:t>
            </a:r>
            <a:endParaRPr b="1" sz="1100">
              <a:latin typeface="Roboto"/>
              <a:ea typeface="Roboto"/>
              <a:cs typeface="Roboto"/>
              <a:sym typeface="Roboto"/>
            </a:endParaRPr>
          </a:p>
          <a:p>
            <a:pPr indent="0" lvl="0" marL="0" rtl="0" algn="l">
              <a:spcBef>
                <a:spcPts val="0"/>
              </a:spcBef>
              <a:spcAft>
                <a:spcPts val="0"/>
              </a:spcAft>
              <a:buNone/>
            </a:pPr>
            <a:r>
              <a:t/>
            </a:r>
            <a:endParaRPr b="1" sz="1100">
              <a:latin typeface="Roboto"/>
              <a:ea typeface="Roboto"/>
              <a:cs typeface="Roboto"/>
              <a:sym typeface="Roboto"/>
            </a:endParaRPr>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3"/>
              </a:rPr>
              <a:t>Shadow leaves on white backdrop</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4"/>
              </a:rPr>
              <a:t>Defocused shadow leaves on white backdrop</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5"/>
              </a:rPr>
              <a:t>Vintage green dressing table</a:t>
            </a:r>
            <a:endParaRPr sz="1100"/>
          </a:p>
          <a:p>
            <a:pPr indent="-298450" lvl="0" marL="457200" rtl="0" algn="l">
              <a:spcBef>
                <a:spcPts val="0"/>
              </a:spcBef>
              <a:spcAft>
                <a:spcPts val="0"/>
              </a:spcAft>
              <a:buClr>
                <a:srgbClr val="F3F3F3"/>
              </a:buClr>
              <a:buSzPts val="1100"/>
              <a:buChar char="●"/>
            </a:pPr>
            <a:r>
              <a:rPr lang="en" sz="1100">
                <a:solidFill>
                  <a:schemeClr val="lt1"/>
                </a:solidFill>
                <a:uFill>
                  <a:noFill/>
                </a:uFill>
                <a:hlinkClick r:id="rId6">
                  <a:extLst>
                    <a:ext uri="{A12FA001-AC4F-418D-AE19-62706E023703}">
                      <ahyp:hlinkClr val="tx"/>
                    </a:ext>
                  </a:extLst>
                </a:hlinkClick>
              </a:rPr>
              <a:t>Living room design with a comfy couch</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7"/>
              </a:rPr>
              <a:t>Tree leaf shadow on a light blue background</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8"/>
              </a:rPr>
              <a:t>Black shadow leaf on white backdrop</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9"/>
              </a:rPr>
              <a:t>Rose background with branch shadows</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0"/>
              </a:rPr>
              <a:t>Living room design with luxury sofa</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1"/>
              </a:rPr>
              <a:t>Modern minimalist living room with leather sofa and fireplace</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2"/>
              </a:rPr>
              <a:t>Front view of modern living room</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3"/>
              </a:rPr>
              <a:t>Interior design with vintage bathtub</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4"/>
              </a:rPr>
              <a:t>Branches shadows on a pale grey background </a:t>
            </a:r>
            <a:endParaRPr sz="1100"/>
          </a:p>
          <a:p>
            <a:pPr indent="0" lvl="0" marL="0" rtl="0" algn="l">
              <a:spcBef>
                <a:spcPts val="0"/>
              </a:spcBef>
              <a:spcAft>
                <a:spcPts val="0"/>
              </a:spcAft>
              <a:buNone/>
            </a:pPr>
            <a:r>
              <a:t/>
            </a:r>
            <a:endParaRPr/>
          </a:p>
          <a:p>
            <a:pPr indent="-304800" lvl="0" marL="457200" rtl="0" algn="l">
              <a:spcBef>
                <a:spcPts val="0"/>
              </a:spcBef>
              <a:spcAft>
                <a:spcPts val="0"/>
              </a:spcAft>
              <a:buSzPts val="1200"/>
              <a:buChar char="●"/>
            </a:pPr>
            <a:r>
              <a:t/>
            </a:r>
            <a:endParaRPr/>
          </a:p>
        </p:txBody>
      </p:sp>
      <p:sp>
        <p:nvSpPr>
          <p:cNvPr id="2363" name="Google Shape;2363;p112"/>
          <p:cNvSpPr txBox="1"/>
          <p:nvPr>
            <p:ph idx="1" type="subTitle"/>
          </p:nvPr>
        </p:nvSpPr>
        <p:spPr>
          <a:xfrm>
            <a:off x="4681775" y="1173125"/>
            <a:ext cx="37605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5"/>
              </a:rPr>
              <a:t>Luxurious vintage bedroom design</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6"/>
              </a:rPr>
              <a:t>Kitchen with vintage furniture</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7"/>
              </a:rPr>
              <a:t>Minimalist vintage living room design</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8"/>
              </a:rPr>
              <a:t>Modern living room design with a tv</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19"/>
              </a:rPr>
              <a:t>Modern living room design with comfy sofa</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20"/>
              </a:rPr>
              <a:t>Modern bathroom interior design</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21"/>
              </a:rPr>
              <a:t>Modern bedroom design with wooden wall</a:t>
            </a:r>
            <a:endParaRPr sz="1100"/>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22"/>
              </a:rPr>
              <a:t>Minimalist interior design with a chair</a:t>
            </a:r>
            <a:endParaRPr sz="1100"/>
          </a:p>
          <a:p>
            <a:pPr indent="0" lvl="0" marL="0" rtl="0" algn="l">
              <a:spcBef>
                <a:spcPts val="0"/>
              </a:spcBef>
              <a:spcAft>
                <a:spcPts val="0"/>
              </a:spcAft>
              <a:buNone/>
            </a:pPr>
            <a:r>
              <a:t/>
            </a:r>
            <a:endParaRPr sz="1100"/>
          </a:p>
          <a:p>
            <a:pPr indent="0" lvl="0" marL="0" rtl="0" algn="l">
              <a:spcBef>
                <a:spcPts val="0"/>
              </a:spcBef>
              <a:spcAft>
                <a:spcPts val="0"/>
              </a:spcAft>
              <a:buNone/>
            </a:pPr>
            <a:r>
              <a:rPr b="1" lang="en" sz="1100">
                <a:latin typeface="Roboto"/>
                <a:ea typeface="Roboto"/>
                <a:cs typeface="Roboto"/>
                <a:sym typeface="Roboto"/>
              </a:rPr>
              <a:t>ICONS</a:t>
            </a:r>
            <a:endParaRPr b="1" sz="1100">
              <a:latin typeface="Roboto"/>
              <a:ea typeface="Roboto"/>
              <a:cs typeface="Roboto"/>
              <a:sym typeface="Roboto"/>
            </a:endParaRPr>
          </a:p>
          <a:p>
            <a:pPr indent="0" lvl="0" marL="0" rtl="0" algn="l">
              <a:spcBef>
                <a:spcPts val="0"/>
              </a:spcBef>
              <a:spcAft>
                <a:spcPts val="0"/>
              </a:spcAft>
              <a:buNone/>
            </a:pPr>
            <a:r>
              <a:t/>
            </a:r>
            <a:endParaRPr b="1" sz="1100">
              <a:latin typeface="Roboto"/>
              <a:ea typeface="Roboto"/>
              <a:cs typeface="Roboto"/>
              <a:sym typeface="Roboto"/>
            </a:endParaRPr>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23"/>
              </a:rPr>
              <a:t>Interior Design Icon Pack</a:t>
            </a:r>
            <a:endParaRPr sz="1100"/>
          </a:p>
          <a:p>
            <a:pPr indent="0" lvl="0" marL="0" rtl="0" algn="l">
              <a:spcBef>
                <a:spcPts val="0"/>
              </a:spcBef>
              <a:spcAft>
                <a:spcPts val="0"/>
              </a:spcAft>
              <a:buNone/>
            </a:pPr>
            <a:r>
              <a:t/>
            </a:r>
            <a:endParaRPr/>
          </a:p>
          <a:p>
            <a:pPr indent="-304800" lvl="0" marL="457200" rtl="0" algn="l">
              <a:spcBef>
                <a:spcPts val="0"/>
              </a:spcBef>
              <a:spcAft>
                <a:spcPts val="0"/>
              </a:spcAft>
              <a:buSzPts val="1200"/>
              <a:buChar char="●"/>
            </a:pPr>
            <a:r>
              <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367" name="Shape 2367"/>
        <p:cNvGrpSpPr/>
        <p:nvPr/>
      </p:nvGrpSpPr>
      <p:grpSpPr>
        <a:xfrm>
          <a:off x="0" y="0"/>
          <a:ext cx="0" cy="0"/>
          <a:chOff x="0" y="0"/>
          <a:chExt cx="0" cy="0"/>
        </a:xfrm>
      </p:grpSpPr>
      <p:sp>
        <p:nvSpPr>
          <p:cNvPr id="2368" name="Google Shape;2368;p113"/>
          <p:cNvSpPr txBox="1"/>
          <p:nvPr>
            <p:ph type="ctrTitle"/>
          </p:nvPr>
        </p:nvSpPr>
        <p:spPr>
          <a:xfrm>
            <a:off x="725000" y="439425"/>
            <a:ext cx="60699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600"/>
              <a:t>Resources</a:t>
            </a:r>
            <a:endParaRPr sz="3600"/>
          </a:p>
        </p:txBody>
      </p:sp>
      <p:sp>
        <p:nvSpPr>
          <p:cNvPr id="2369" name="Google Shape;2369;p113"/>
          <p:cNvSpPr txBox="1"/>
          <p:nvPr>
            <p:ph idx="1" type="subTitle"/>
          </p:nvPr>
        </p:nvSpPr>
        <p:spPr>
          <a:xfrm>
            <a:off x="725000" y="1173125"/>
            <a:ext cx="37605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b="1" lang="en" sz="1100">
                <a:latin typeface="Roboto"/>
                <a:ea typeface="Roboto"/>
                <a:cs typeface="Roboto"/>
                <a:sym typeface="Roboto"/>
              </a:rPr>
              <a:t>PHOTOS</a:t>
            </a:r>
            <a:endParaRPr b="1" sz="1100">
              <a:latin typeface="Roboto"/>
              <a:ea typeface="Roboto"/>
              <a:cs typeface="Roboto"/>
              <a:sym typeface="Roboto"/>
            </a:endParaRPr>
          </a:p>
          <a:p>
            <a:pPr indent="0" lvl="0" marL="0" rtl="0" algn="l">
              <a:spcBef>
                <a:spcPts val="0"/>
              </a:spcBef>
              <a:spcAft>
                <a:spcPts val="0"/>
              </a:spcAft>
              <a:buNone/>
            </a:pPr>
            <a:r>
              <a:t/>
            </a:r>
            <a:endParaRPr sz="1100">
              <a:latin typeface="Roboto"/>
              <a:ea typeface="Roboto"/>
              <a:cs typeface="Roboto"/>
              <a:sym typeface="Roboto"/>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3"/>
              </a:rPr>
              <a:t>Minimalistic interior with elegant frame</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4"/>
              </a:rPr>
              <a:t>Minimalistic interior with elegant frame and sofa</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5"/>
              </a:rPr>
              <a:t>Minimalistic interior with elegant frame and sofa</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6"/>
              </a:rPr>
              <a:t>Luxurious vintage bedroom design</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7"/>
              </a:rPr>
              <a:t>Front view of a bed with photo rope on top</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8"/>
              </a:rPr>
              <a:t>Nice and minimalistic bedroom in modern design</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9"/>
              </a:rPr>
              <a:t>Interior design with vintage bathtub</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0"/>
              </a:rPr>
              <a:t>Bright minimalist living room with comfortable sofa</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1"/>
              </a:rPr>
              <a:t>Kitchen and dining room with white furniture</a:t>
            </a:r>
            <a:endParaRPr sz="1100"/>
          </a:p>
          <a:p>
            <a:pPr indent="-298450" lvl="0" marL="457200" marR="50800" rtl="0" algn="l">
              <a:lnSpc>
                <a:spcPct val="166000"/>
              </a:lnSpc>
              <a:spcBef>
                <a:spcPts val="0"/>
              </a:spcBef>
              <a:spcAft>
                <a:spcPts val="0"/>
              </a:spcAft>
              <a:buClr>
                <a:srgbClr val="F3F3F3"/>
              </a:buClr>
              <a:buSzPts val="1100"/>
              <a:buChar char="●"/>
            </a:pPr>
            <a:r>
              <a:rPr lang="en" sz="1100">
                <a:solidFill>
                  <a:schemeClr val="hlink"/>
                </a:solidFill>
                <a:uFill>
                  <a:noFill/>
                </a:uFill>
                <a:hlinkClick r:id="rId12"/>
              </a:rPr>
              <a:t>Minimalistic interior with elegant frame</a:t>
            </a:r>
            <a:endParaRPr sz="1100"/>
          </a:p>
        </p:txBody>
      </p:sp>
      <p:sp>
        <p:nvSpPr>
          <p:cNvPr id="2370" name="Google Shape;2370;p113"/>
          <p:cNvSpPr txBox="1"/>
          <p:nvPr>
            <p:ph idx="1" type="subTitle"/>
          </p:nvPr>
        </p:nvSpPr>
        <p:spPr>
          <a:xfrm>
            <a:off x="4681775" y="1173125"/>
            <a:ext cx="3760500" cy="3308700"/>
          </a:xfrm>
          <a:prstGeom prst="rect">
            <a:avLst/>
          </a:prstGeom>
        </p:spPr>
        <p:txBody>
          <a:bodyPr anchorCtr="0" anchor="ctr" bIns="91425" lIns="91425" spcFirstLastPara="1" rIns="378000" wrap="square" tIns="91425">
            <a:noAutofit/>
          </a:bodyPr>
          <a:lstStyle/>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3"/>
              </a:rPr>
              <a:t>Elegant modern armchair and stool</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4"/>
              </a:rPr>
              <a:t>Living room design with a comfy couch</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5"/>
              </a:rPr>
              <a:t>Modern minimalist living room with leather sofa and fireplace</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6"/>
              </a:rPr>
              <a:t>Stylish modern kitchen area with island</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7"/>
              </a:rPr>
              <a:t>Minimalist interior design</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8"/>
              </a:rPr>
              <a:t>Living room design with yellow armchair</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19"/>
              </a:rPr>
              <a:t>Modern bright minimalist bedroom</a:t>
            </a:r>
            <a:endParaRPr sz="1100">
              <a:solidFill>
                <a:srgbClr val="374957"/>
              </a:solidFill>
            </a:endParaRPr>
          </a:p>
          <a:p>
            <a:pPr indent="-298450" lvl="0" marL="457200" marR="50800" rtl="0" algn="l">
              <a:lnSpc>
                <a:spcPct val="100000"/>
              </a:lnSpc>
              <a:spcBef>
                <a:spcPts val="0"/>
              </a:spcBef>
              <a:spcAft>
                <a:spcPts val="0"/>
              </a:spcAft>
              <a:buClr>
                <a:srgbClr val="F3F3F3"/>
              </a:buClr>
              <a:buSzPts val="1100"/>
              <a:buChar char="●"/>
            </a:pPr>
            <a:r>
              <a:rPr lang="en" sz="1100">
                <a:solidFill>
                  <a:schemeClr val="hlink"/>
                </a:solidFill>
                <a:uFill>
                  <a:noFill/>
                </a:uFill>
                <a:hlinkClick r:id="rId20"/>
              </a:rPr>
              <a:t>Modern minimalist night stand with decoration</a:t>
            </a:r>
            <a:endParaRPr sz="1100">
              <a:solidFill>
                <a:srgbClr val="374957"/>
              </a:solidFill>
            </a:endParaRPr>
          </a:p>
          <a:p>
            <a:pPr indent="-298450" lvl="0" marL="457200" rtl="0" algn="l">
              <a:lnSpc>
                <a:spcPct val="100000"/>
              </a:lnSpc>
              <a:spcBef>
                <a:spcPts val="0"/>
              </a:spcBef>
              <a:spcAft>
                <a:spcPts val="0"/>
              </a:spcAft>
              <a:buClr>
                <a:srgbClr val="F3F3F3"/>
              </a:buClr>
              <a:buSzPts val="1100"/>
              <a:buChar char="●"/>
            </a:pPr>
            <a:r>
              <a:rPr lang="en" sz="1100">
                <a:solidFill>
                  <a:schemeClr val="hlink"/>
                </a:solidFill>
                <a:uFill>
                  <a:noFill/>
                </a:uFill>
                <a:hlinkClick r:id="rId21"/>
              </a:rPr>
              <a:t>Minimalistic interior with elegant frame</a:t>
            </a:r>
            <a:endParaRPr sz="1100"/>
          </a:p>
          <a:p>
            <a:pPr indent="-298450" lvl="0" marL="457200" marR="50800" rtl="0" algn="l">
              <a:lnSpc>
                <a:spcPct val="100000"/>
              </a:lnSpc>
              <a:spcBef>
                <a:spcPts val="0"/>
              </a:spcBef>
              <a:spcAft>
                <a:spcPts val="0"/>
              </a:spcAft>
              <a:buClr>
                <a:srgbClr val="F3F3F3"/>
              </a:buClr>
              <a:buSzPts val="1100"/>
              <a:buChar char="●"/>
            </a:pPr>
            <a:r>
              <a:rPr lang="en">
                <a:solidFill>
                  <a:schemeClr val="hlink"/>
                </a:solidFill>
                <a:uFill>
                  <a:noFill/>
                </a:uFill>
                <a:hlinkClick r:id="rId22"/>
              </a:rPr>
              <a:t>Stylish living room in daylight</a:t>
            </a:r>
            <a:endParaRPr sz="1100">
              <a:latin typeface="Roboto"/>
              <a:ea typeface="Roboto"/>
              <a:cs typeface="Roboto"/>
              <a:sym typeface="Roboto"/>
            </a:endParaRPr>
          </a:p>
          <a:p>
            <a:pPr indent="-298450" lvl="0" marL="457200" marR="50800" rtl="0" algn="l">
              <a:lnSpc>
                <a:spcPct val="100000"/>
              </a:lnSpc>
              <a:spcBef>
                <a:spcPts val="0"/>
              </a:spcBef>
              <a:spcAft>
                <a:spcPts val="0"/>
              </a:spcAft>
              <a:buClr>
                <a:srgbClr val="F3F3F3"/>
              </a:buClr>
              <a:buSzPts val="1100"/>
              <a:buChar char="●"/>
            </a:pPr>
            <a:r>
              <a:rPr lang="en">
                <a:solidFill>
                  <a:schemeClr val="hlink"/>
                </a:solidFill>
                <a:uFill>
                  <a:noFill/>
                </a:uFill>
                <a:hlinkClick r:id="rId23"/>
              </a:rPr>
              <a:t>Close-up modern minimalist night stand with decoration</a:t>
            </a:r>
            <a:endParaRPr>
              <a:solidFill>
                <a:srgbClr val="374957"/>
              </a:solidFill>
            </a:endParaRPr>
          </a:p>
          <a:p>
            <a:pPr indent="0" lvl="0" marL="457200" marR="50800" rtl="0" algn="l">
              <a:lnSpc>
                <a:spcPct val="100000"/>
              </a:lnSpc>
              <a:spcBef>
                <a:spcPts val="0"/>
              </a:spcBef>
              <a:spcAft>
                <a:spcPts val="0"/>
              </a:spcAft>
              <a:buNone/>
            </a:pPr>
            <a:r>
              <a:t/>
            </a:r>
            <a:endParaRPr sz="1100">
              <a:latin typeface="Roboto"/>
              <a:ea typeface="Roboto"/>
              <a:cs typeface="Roboto"/>
              <a:sym typeface="Roboto"/>
            </a:endParaRPr>
          </a:p>
          <a:p>
            <a:pPr indent="0" lvl="0" marL="0" rtl="0" algn="l">
              <a:spcBef>
                <a:spcPts val="0"/>
              </a:spcBef>
              <a:spcAft>
                <a:spcPts val="0"/>
              </a:spcAft>
              <a:buNone/>
            </a:pPr>
            <a:r>
              <a:rPr b="1" lang="en" sz="1100">
                <a:latin typeface="Roboto"/>
                <a:ea typeface="Roboto"/>
                <a:cs typeface="Roboto"/>
                <a:sym typeface="Roboto"/>
              </a:rPr>
              <a:t>ICONS</a:t>
            </a:r>
            <a:endParaRPr b="1" sz="1100">
              <a:latin typeface="Roboto"/>
              <a:ea typeface="Roboto"/>
              <a:cs typeface="Roboto"/>
              <a:sym typeface="Roboto"/>
            </a:endParaRPr>
          </a:p>
          <a:p>
            <a:pPr indent="0" lvl="0" marL="0" rtl="0" algn="l">
              <a:spcBef>
                <a:spcPts val="0"/>
              </a:spcBef>
              <a:spcAft>
                <a:spcPts val="0"/>
              </a:spcAft>
              <a:buNone/>
            </a:pPr>
            <a:r>
              <a:t/>
            </a:r>
            <a:endParaRPr sz="1100">
              <a:latin typeface="Roboto"/>
              <a:ea typeface="Roboto"/>
              <a:cs typeface="Roboto"/>
              <a:sym typeface="Roboto"/>
            </a:endParaRPr>
          </a:p>
          <a:p>
            <a:pPr indent="-298450" lvl="0" marL="457200" rtl="0" algn="l">
              <a:spcBef>
                <a:spcPts val="0"/>
              </a:spcBef>
              <a:spcAft>
                <a:spcPts val="0"/>
              </a:spcAft>
              <a:buClr>
                <a:srgbClr val="F3F3F3"/>
              </a:buClr>
              <a:buSzPts val="1100"/>
              <a:buChar char="●"/>
            </a:pPr>
            <a:r>
              <a:rPr lang="en" sz="1100">
                <a:solidFill>
                  <a:schemeClr val="hlink"/>
                </a:solidFill>
                <a:uFill>
                  <a:noFill/>
                </a:uFill>
                <a:hlinkClick r:id="rId24"/>
              </a:rPr>
              <a:t>Furnitures Icon Pack</a:t>
            </a:r>
            <a:endParaRPr sz="1100"/>
          </a:p>
          <a:p>
            <a:pPr indent="0" lvl="0" marL="0" rtl="0" algn="l">
              <a:spcBef>
                <a:spcPts val="0"/>
              </a:spcBef>
              <a:spcAft>
                <a:spcPts val="0"/>
              </a:spcAft>
              <a:buNone/>
            </a:pPr>
            <a:r>
              <a:t/>
            </a:r>
            <a:endParaRPr sz="1100">
              <a:latin typeface="Roboto"/>
              <a:ea typeface="Roboto"/>
              <a:cs typeface="Roboto"/>
              <a:sym typeface="Roboto"/>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74" name="Shape 2374"/>
        <p:cNvGrpSpPr/>
        <p:nvPr/>
      </p:nvGrpSpPr>
      <p:grpSpPr>
        <a:xfrm>
          <a:off x="0" y="0"/>
          <a:ext cx="0" cy="0"/>
          <a:chOff x="0" y="0"/>
          <a:chExt cx="0" cy="0"/>
        </a:xfrm>
      </p:grpSpPr>
      <p:sp>
        <p:nvSpPr>
          <p:cNvPr id="2375" name="Google Shape;2375;p11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376" name="Google Shape;2376;p11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77" name="Google Shape;2377;p11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81" name="Shape 2381"/>
        <p:cNvGrpSpPr/>
        <p:nvPr/>
      </p:nvGrpSpPr>
      <p:grpSpPr>
        <a:xfrm>
          <a:off x="0" y="0"/>
          <a:ext cx="0" cy="0"/>
          <a:chOff x="0" y="0"/>
          <a:chExt cx="0" cy="0"/>
        </a:xfrm>
      </p:grpSpPr>
      <p:sp>
        <p:nvSpPr>
          <p:cNvPr id="2382" name="Google Shape;2382;p115"/>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2383" name="Google Shape;2383;p115"/>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be a Premium user on </a:t>
            </a:r>
            <a:r>
              <a:rPr b="1" lang="en" sz="1000" u="sng">
                <a:solidFill>
                  <a:srgbClr val="869FB2"/>
                </a:solidFill>
              </a:rPr>
              <a:t>S</a:t>
            </a:r>
            <a:r>
              <a:rPr b="1" lang="en" sz="1100" u="sng">
                <a:solidFill>
                  <a:srgbClr val="869FB2"/>
                </a:solidFill>
                <a:hlinkClick r:id="rId3">
                  <a:extLst>
                    <a:ext uri="{A12FA001-AC4F-418D-AE19-62706E023703}">
                      <ahyp:hlinkClr val="tx"/>
                    </a:ext>
                  </a:extLst>
                </a:hlinkClick>
              </a:rPr>
              <a:t>lidesgo</a:t>
            </a:r>
            <a:r>
              <a:rPr lang="en" sz="1100">
                <a:solidFill>
                  <a:srgbClr val="FFFFFF"/>
                </a:solidFill>
              </a:rPr>
              <a:t>.</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2384" name="Google Shape;2384;p11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88" name="Shape 2388"/>
        <p:cNvGrpSpPr/>
        <p:nvPr/>
      </p:nvGrpSpPr>
      <p:grpSpPr>
        <a:xfrm>
          <a:off x="0" y="0"/>
          <a:ext cx="0" cy="0"/>
          <a:chOff x="0" y="0"/>
          <a:chExt cx="0" cy="0"/>
        </a:xfrm>
      </p:grpSpPr>
      <p:sp>
        <p:nvSpPr>
          <p:cNvPr id="2389" name="Google Shape;2389;p116"/>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2390" name="Google Shape;2390;p116"/>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Fonts &amp; colors used</a:t>
            </a:r>
            <a:endParaRPr sz="2400">
              <a:solidFill>
                <a:srgbClr val="FFFFFF"/>
              </a:solidFill>
            </a:endParaRPr>
          </a:p>
        </p:txBody>
      </p:sp>
      <p:sp>
        <p:nvSpPr>
          <p:cNvPr id="2391" name="Google Shape;2391;p116"/>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Prata</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https://fonts.google.com/specimen/Prata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Roboto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https://fonts.google.com/specimen/Roboto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2392" name="Google Shape;2392;p116"/>
          <p:cNvSpPr/>
          <p:nvPr/>
        </p:nvSpPr>
        <p:spPr>
          <a:xfrm>
            <a:off x="4176300"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16"/>
          <p:cNvSpPr txBox="1"/>
          <p:nvPr/>
        </p:nvSpPr>
        <p:spPr>
          <a:xfrm>
            <a:off x="41763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
        <p:nvSpPr>
          <p:cNvPr id="2394" name="Google Shape;2394;p116"/>
          <p:cNvSpPr/>
          <p:nvPr/>
        </p:nvSpPr>
        <p:spPr>
          <a:xfrm>
            <a:off x="3166075" y="3498875"/>
            <a:ext cx="791400" cy="754200"/>
          </a:xfrm>
          <a:prstGeom prst="roundRect">
            <a:avLst>
              <a:gd fmla="val 16667" name="adj"/>
            </a:avLst>
          </a:prstGeom>
          <a:solidFill>
            <a:srgbClr val="50525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16"/>
          <p:cNvSpPr/>
          <p:nvPr/>
        </p:nvSpPr>
        <p:spPr>
          <a:xfrm>
            <a:off x="5186525" y="3498875"/>
            <a:ext cx="791400" cy="754200"/>
          </a:xfrm>
          <a:prstGeom prst="roundRect">
            <a:avLst>
              <a:gd fmla="val 16667" name="adj"/>
            </a:avLst>
          </a:prstGeom>
          <a:solidFill>
            <a:srgbClr val="9A676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16"/>
          <p:cNvSpPr txBox="1"/>
          <p:nvPr/>
        </p:nvSpPr>
        <p:spPr>
          <a:xfrm>
            <a:off x="51865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#9a6767</a:t>
            </a:r>
            <a:endParaRPr sz="1000">
              <a:solidFill>
                <a:srgbClr val="FFFFFF"/>
              </a:solidFill>
            </a:endParaRPr>
          </a:p>
        </p:txBody>
      </p:sp>
      <p:sp>
        <p:nvSpPr>
          <p:cNvPr id="2397" name="Google Shape;2397;p116"/>
          <p:cNvSpPr txBox="1"/>
          <p:nvPr/>
        </p:nvSpPr>
        <p:spPr>
          <a:xfrm>
            <a:off x="31660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#505252</a:t>
            </a:r>
            <a:endParaRPr sz="1000">
              <a:solidFill>
                <a:srgbClr val="FFFFFF"/>
              </a:solidFill>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01" name="Shape 2401"/>
        <p:cNvGrpSpPr/>
        <p:nvPr/>
      </p:nvGrpSpPr>
      <p:grpSpPr>
        <a:xfrm>
          <a:off x="0" y="0"/>
          <a:ext cx="0" cy="0"/>
          <a:chOff x="0" y="0"/>
          <a:chExt cx="0" cy="0"/>
        </a:xfrm>
      </p:grpSpPr>
      <p:sp>
        <p:nvSpPr>
          <p:cNvPr id="2402" name="Google Shape;2402;p117"/>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2403" name="Google Shape;2403;p117"/>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404" name="Google Shape;2404;p117">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405" name="Google Shape;2405;p117">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406" name="Google Shape;2406;p117">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407" name="Google Shape;2407;p117">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408" name="Google Shape;2408;p117"/>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2409" name="Google Shape;2409;p117"/>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2410" name="Google Shape;2410;p117"/>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2411" name="Google Shape;2411;p117"/>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2412" name="Google Shape;2412;p117">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2413" name="Google Shape;2413;p117"/>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17" name="Shape 2417"/>
        <p:cNvGrpSpPr/>
        <p:nvPr/>
      </p:nvGrpSpPr>
      <p:grpSpPr>
        <a:xfrm>
          <a:off x="0" y="0"/>
          <a:ext cx="0" cy="0"/>
          <a:chOff x="0" y="0"/>
          <a:chExt cx="0" cy="0"/>
        </a:xfrm>
      </p:grpSpPr>
      <p:sp>
        <p:nvSpPr>
          <p:cNvPr id="2418" name="Google Shape;2418;p118"/>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419" name="Google Shape;2419;p118"/>
          <p:cNvGrpSpPr/>
          <p:nvPr/>
        </p:nvGrpSpPr>
        <p:grpSpPr>
          <a:xfrm>
            <a:off x="5156078" y="3085736"/>
            <a:ext cx="474294" cy="551291"/>
            <a:chOff x="4727025" y="1332775"/>
            <a:chExt cx="59900" cy="69625"/>
          </a:xfrm>
        </p:grpSpPr>
        <p:sp>
          <p:nvSpPr>
            <p:cNvPr id="2420" name="Google Shape;2420;p11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1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 name="Google Shape;2422;p118"/>
          <p:cNvGrpSpPr/>
          <p:nvPr/>
        </p:nvGrpSpPr>
        <p:grpSpPr>
          <a:xfrm>
            <a:off x="5769734" y="2314340"/>
            <a:ext cx="555653" cy="557031"/>
            <a:chOff x="4820425" y="1329900"/>
            <a:chExt cx="70175" cy="70350"/>
          </a:xfrm>
        </p:grpSpPr>
        <p:sp>
          <p:nvSpPr>
            <p:cNvPr id="2423" name="Google Shape;2423;p11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1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1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1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118"/>
          <p:cNvGrpSpPr/>
          <p:nvPr/>
        </p:nvGrpSpPr>
        <p:grpSpPr>
          <a:xfrm>
            <a:off x="6396103" y="2318845"/>
            <a:ext cx="582574" cy="533871"/>
            <a:chOff x="4903200" y="1331525"/>
            <a:chExt cx="73575" cy="67425"/>
          </a:xfrm>
        </p:grpSpPr>
        <p:sp>
          <p:nvSpPr>
            <p:cNvPr id="2428" name="Google Shape;2428;p11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1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 name="Google Shape;2430;p118"/>
          <p:cNvGrpSpPr/>
          <p:nvPr/>
        </p:nvGrpSpPr>
        <p:grpSpPr>
          <a:xfrm>
            <a:off x="5755581" y="3078709"/>
            <a:ext cx="583960" cy="565345"/>
            <a:chOff x="4815575" y="1416800"/>
            <a:chExt cx="73750" cy="71400"/>
          </a:xfrm>
        </p:grpSpPr>
        <p:sp>
          <p:nvSpPr>
            <p:cNvPr id="2431" name="Google Shape;2431;p11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1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1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118"/>
          <p:cNvGrpSpPr/>
          <p:nvPr/>
        </p:nvGrpSpPr>
        <p:grpSpPr>
          <a:xfrm>
            <a:off x="6390362" y="3108896"/>
            <a:ext cx="589898" cy="504970"/>
            <a:chOff x="4902475" y="1418875"/>
            <a:chExt cx="74500" cy="63775"/>
          </a:xfrm>
        </p:grpSpPr>
        <p:sp>
          <p:nvSpPr>
            <p:cNvPr id="2435" name="Google Shape;2435;p11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1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 name="Google Shape;2437;p118"/>
          <p:cNvGrpSpPr/>
          <p:nvPr/>
        </p:nvGrpSpPr>
        <p:grpSpPr>
          <a:xfrm>
            <a:off x="5765577" y="3826000"/>
            <a:ext cx="563967" cy="567127"/>
            <a:chOff x="4818100" y="1507675"/>
            <a:chExt cx="71225" cy="71625"/>
          </a:xfrm>
        </p:grpSpPr>
        <p:sp>
          <p:nvSpPr>
            <p:cNvPr id="2438" name="Google Shape;2438;p11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1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1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1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118"/>
          <p:cNvGrpSpPr/>
          <p:nvPr/>
        </p:nvGrpSpPr>
        <p:grpSpPr>
          <a:xfrm>
            <a:off x="5079075" y="3829461"/>
            <a:ext cx="628301" cy="588505"/>
            <a:chOff x="4721450" y="1509475"/>
            <a:chExt cx="79350" cy="74325"/>
          </a:xfrm>
        </p:grpSpPr>
        <p:sp>
          <p:nvSpPr>
            <p:cNvPr id="2443" name="Google Shape;2443;p11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1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1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1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118"/>
          <p:cNvGrpSpPr/>
          <p:nvPr/>
        </p:nvGrpSpPr>
        <p:grpSpPr>
          <a:xfrm>
            <a:off x="6424608" y="3814027"/>
            <a:ext cx="557038" cy="562772"/>
            <a:chOff x="4906800" y="1507500"/>
            <a:chExt cx="70350" cy="71075"/>
          </a:xfrm>
        </p:grpSpPr>
        <p:sp>
          <p:nvSpPr>
            <p:cNvPr id="2448" name="Google Shape;2448;p11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1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1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1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1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 name="Google Shape;2453;p118"/>
          <p:cNvGrpSpPr/>
          <p:nvPr/>
        </p:nvGrpSpPr>
        <p:grpSpPr>
          <a:xfrm>
            <a:off x="4462216" y="2340963"/>
            <a:ext cx="517934" cy="517934"/>
            <a:chOff x="3736598" y="2170606"/>
            <a:chExt cx="404889" cy="404889"/>
          </a:xfrm>
        </p:grpSpPr>
        <p:sp>
          <p:nvSpPr>
            <p:cNvPr id="2454" name="Google Shape;2454;p11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1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1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1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118"/>
          <p:cNvGrpSpPr/>
          <p:nvPr/>
        </p:nvGrpSpPr>
        <p:grpSpPr>
          <a:xfrm>
            <a:off x="3729277" y="2341061"/>
            <a:ext cx="586986" cy="517740"/>
            <a:chOff x="3161917" y="2170682"/>
            <a:chExt cx="458870" cy="404737"/>
          </a:xfrm>
        </p:grpSpPr>
        <p:sp>
          <p:nvSpPr>
            <p:cNvPr id="2459" name="Google Shape;2459;p11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1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1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118"/>
          <p:cNvGrpSpPr/>
          <p:nvPr/>
        </p:nvGrpSpPr>
        <p:grpSpPr>
          <a:xfrm>
            <a:off x="3752299" y="3102400"/>
            <a:ext cx="540943" cy="517963"/>
            <a:chOff x="3179914" y="2889488"/>
            <a:chExt cx="422876" cy="404911"/>
          </a:xfrm>
        </p:grpSpPr>
        <p:sp>
          <p:nvSpPr>
            <p:cNvPr id="2463" name="Google Shape;2463;p11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1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1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1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1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1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 name="Google Shape;2469;p118"/>
          <p:cNvGrpSpPr/>
          <p:nvPr/>
        </p:nvGrpSpPr>
        <p:grpSpPr>
          <a:xfrm>
            <a:off x="4453093" y="3102358"/>
            <a:ext cx="536180" cy="518047"/>
            <a:chOff x="3729467" y="2889422"/>
            <a:chExt cx="419153" cy="404977"/>
          </a:xfrm>
        </p:grpSpPr>
        <p:sp>
          <p:nvSpPr>
            <p:cNvPr id="2470" name="Google Shape;2470;p11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1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1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1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1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1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1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 name="Google Shape;2477;p118"/>
          <p:cNvGrpSpPr/>
          <p:nvPr/>
        </p:nvGrpSpPr>
        <p:grpSpPr>
          <a:xfrm>
            <a:off x="1990126" y="3445787"/>
            <a:ext cx="965351" cy="134611"/>
            <a:chOff x="4411970" y="2962952"/>
            <a:chExt cx="706544" cy="104212"/>
          </a:xfrm>
        </p:grpSpPr>
        <p:sp>
          <p:nvSpPr>
            <p:cNvPr id="2478" name="Google Shape;2478;p11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1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1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1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 name="Google Shape;2482;p118"/>
          <p:cNvGrpSpPr/>
          <p:nvPr/>
        </p:nvGrpSpPr>
        <p:grpSpPr>
          <a:xfrm>
            <a:off x="1990126" y="3041077"/>
            <a:ext cx="960158" cy="289172"/>
            <a:chOff x="4411970" y="2726085"/>
            <a:chExt cx="643107" cy="193659"/>
          </a:xfrm>
        </p:grpSpPr>
        <p:sp>
          <p:nvSpPr>
            <p:cNvPr id="2483" name="Google Shape;2483;p11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1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1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6" name="Google Shape;2486;p118"/>
          <p:cNvGrpSpPr/>
          <p:nvPr/>
        </p:nvGrpSpPr>
        <p:grpSpPr>
          <a:xfrm>
            <a:off x="998624" y="3295400"/>
            <a:ext cx="811503" cy="252584"/>
            <a:chOff x="4411970" y="4340222"/>
            <a:chExt cx="779467" cy="242683"/>
          </a:xfrm>
        </p:grpSpPr>
        <p:sp>
          <p:nvSpPr>
            <p:cNvPr id="2487" name="Google Shape;2487;p11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1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1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118"/>
          <p:cNvGrpSpPr/>
          <p:nvPr/>
        </p:nvGrpSpPr>
        <p:grpSpPr>
          <a:xfrm>
            <a:off x="1990126" y="2709308"/>
            <a:ext cx="965160" cy="216230"/>
            <a:chOff x="4411970" y="2468674"/>
            <a:chExt cx="747317" cy="167425"/>
          </a:xfrm>
        </p:grpSpPr>
        <p:sp>
          <p:nvSpPr>
            <p:cNvPr id="2491" name="Google Shape;2491;p11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1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3" name="Google Shape;2493;p118"/>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4" name="Google Shape;2494;p118"/>
          <p:cNvGrpSpPr/>
          <p:nvPr/>
        </p:nvGrpSpPr>
        <p:grpSpPr>
          <a:xfrm>
            <a:off x="997692" y="2334687"/>
            <a:ext cx="1959041" cy="208784"/>
            <a:chOff x="6336019" y="3733725"/>
            <a:chExt cx="2566206" cy="351310"/>
          </a:xfrm>
        </p:grpSpPr>
        <p:sp>
          <p:nvSpPr>
            <p:cNvPr id="2495" name="Google Shape;2495;p11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1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1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1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 name="Google Shape;2499;p118"/>
          <p:cNvGrpSpPr/>
          <p:nvPr/>
        </p:nvGrpSpPr>
        <p:grpSpPr>
          <a:xfrm>
            <a:off x="1990126" y="3950602"/>
            <a:ext cx="946551" cy="153200"/>
            <a:chOff x="4404545" y="3301592"/>
            <a:chExt cx="782403" cy="129272"/>
          </a:xfrm>
        </p:grpSpPr>
        <p:sp>
          <p:nvSpPr>
            <p:cNvPr id="2500" name="Google Shape;2500;p11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1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 name="Google Shape;2502;p118"/>
          <p:cNvGrpSpPr/>
          <p:nvPr/>
        </p:nvGrpSpPr>
        <p:grpSpPr>
          <a:xfrm>
            <a:off x="1990126" y="3695937"/>
            <a:ext cx="962257" cy="139127"/>
            <a:chOff x="4411970" y="3131459"/>
            <a:chExt cx="710520" cy="117397"/>
          </a:xfrm>
        </p:grpSpPr>
        <p:sp>
          <p:nvSpPr>
            <p:cNvPr id="2503" name="Google Shape;2503;p11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1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505" name="Google Shape;2505;p118"/>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6" name="Google Shape;2506;p118"/>
          <p:cNvGrpSpPr/>
          <p:nvPr/>
        </p:nvGrpSpPr>
        <p:grpSpPr>
          <a:xfrm>
            <a:off x="990271" y="3621603"/>
            <a:ext cx="823838" cy="458988"/>
            <a:chOff x="4411970" y="1801825"/>
            <a:chExt cx="734586" cy="409262"/>
          </a:xfrm>
        </p:grpSpPr>
        <p:sp>
          <p:nvSpPr>
            <p:cNvPr id="2507" name="Google Shape;2507;p11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1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118"/>
          <p:cNvGrpSpPr/>
          <p:nvPr/>
        </p:nvGrpSpPr>
        <p:grpSpPr>
          <a:xfrm>
            <a:off x="3095243" y="2339173"/>
            <a:ext cx="521514" cy="521514"/>
            <a:chOff x="5681300" y="2527788"/>
            <a:chExt cx="805800" cy="805800"/>
          </a:xfrm>
        </p:grpSpPr>
        <p:sp>
          <p:nvSpPr>
            <p:cNvPr id="2510" name="Google Shape;2510;p11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1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118"/>
          <p:cNvGrpSpPr/>
          <p:nvPr/>
        </p:nvGrpSpPr>
        <p:grpSpPr>
          <a:xfrm>
            <a:off x="3089483" y="3094865"/>
            <a:ext cx="533033" cy="533033"/>
            <a:chOff x="4049800" y="640400"/>
            <a:chExt cx="858900" cy="858900"/>
          </a:xfrm>
        </p:grpSpPr>
        <p:sp>
          <p:nvSpPr>
            <p:cNvPr id="2513" name="Google Shape;2513;p11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1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 name="Google Shape;2515;p118"/>
          <p:cNvGrpSpPr/>
          <p:nvPr/>
        </p:nvGrpSpPr>
        <p:grpSpPr>
          <a:xfrm>
            <a:off x="3014966" y="3772543"/>
            <a:ext cx="682068" cy="682068"/>
            <a:chOff x="5080188" y="927900"/>
            <a:chExt cx="961200" cy="961200"/>
          </a:xfrm>
        </p:grpSpPr>
        <p:sp>
          <p:nvSpPr>
            <p:cNvPr id="2516" name="Google Shape;2516;p11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1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1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1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1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1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1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1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 name="Google Shape;2524;p118"/>
          <p:cNvGrpSpPr/>
          <p:nvPr/>
        </p:nvGrpSpPr>
        <p:grpSpPr>
          <a:xfrm>
            <a:off x="4478465" y="3869234"/>
            <a:ext cx="505650" cy="504006"/>
            <a:chOff x="6039282" y="1042577"/>
            <a:chExt cx="734315" cy="731929"/>
          </a:xfrm>
        </p:grpSpPr>
        <p:sp>
          <p:nvSpPr>
            <p:cNvPr id="2525" name="Google Shape;2525;p11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1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1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1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1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1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1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1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1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1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1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1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1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1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1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1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1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1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1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1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1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 name="Google Shape;2546;p118"/>
          <p:cNvGrpSpPr/>
          <p:nvPr/>
        </p:nvGrpSpPr>
        <p:grpSpPr>
          <a:xfrm>
            <a:off x="5091067" y="2298862"/>
            <a:ext cx="567744" cy="602136"/>
            <a:chOff x="1825800" y="1651625"/>
            <a:chExt cx="539989" cy="571775"/>
          </a:xfrm>
        </p:grpSpPr>
        <p:sp>
          <p:nvSpPr>
            <p:cNvPr id="2547" name="Google Shape;2547;p11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1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1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1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1" name="Google Shape;2551;p118"/>
          <p:cNvGrpSpPr/>
          <p:nvPr/>
        </p:nvGrpSpPr>
        <p:grpSpPr>
          <a:xfrm>
            <a:off x="3765995" y="3855579"/>
            <a:ext cx="508123" cy="507955"/>
            <a:chOff x="1897577" y="2802432"/>
            <a:chExt cx="492176" cy="492014"/>
          </a:xfrm>
        </p:grpSpPr>
        <p:sp>
          <p:nvSpPr>
            <p:cNvPr id="2552" name="Google Shape;2552;p11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1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1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1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1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1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1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1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1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1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1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1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118"/>
          <p:cNvGrpSpPr/>
          <p:nvPr/>
        </p:nvGrpSpPr>
        <p:grpSpPr>
          <a:xfrm>
            <a:off x="997525" y="4169123"/>
            <a:ext cx="809227" cy="200842"/>
            <a:chOff x="2013045" y="4813233"/>
            <a:chExt cx="921986" cy="228854"/>
          </a:xfrm>
        </p:grpSpPr>
        <p:sp>
          <p:nvSpPr>
            <p:cNvPr id="2565" name="Google Shape;2565;p11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1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118"/>
          <p:cNvGrpSpPr/>
          <p:nvPr/>
        </p:nvGrpSpPr>
        <p:grpSpPr>
          <a:xfrm>
            <a:off x="1005985" y="2656004"/>
            <a:ext cx="792421" cy="269941"/>
            <a:chOff x="1046767" y="4756633"/>
            <a:chExt cx="859646" cy="292841"/>
          </a:xfrm>
        </p:grpSpPr>
        <p:sp>
          <p:nvSpPr>
            <p:cNvPr id="2568" name="Google Shape;2568;p11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1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1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1" name="Google Shape;2571;p11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1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1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1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5" name="Google Shape;2575;p118"/>
          <p:cNvGrpSpPr/>
          <p:nvPr/>
        </p:nvGrpSpPr>
        <p:grpSpPr>
          <a:xfrm>
            <a:off x="7141841" y="2550562"/>
            <a:ext cx="166473" cy="141497"/>
            <a:chOff x="4660325" y="1866850"/>
            <a:chExt cx="68350" cy="58100"/>
          </a:xfrm>
        </p:grpSpPr>
        <p:sp>
          <p:nvSpPr>
            <p:cNvPr id="2576" name="Google Shape;2576;p11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1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 name="Google Shape;2578;p118"/>
          <p:cNvGrpSpPr/>
          <p:nvPr/>
        </p:nvGrpSpPr>
        <p:grpSpPr>
          <a:xfrm>
            <a:off x="7451186" y="2576286"/>
            <a:ext cx="162515" cy="90049"/>
            <a:chOff x="4791775" y="1877500"/>
            <a:chExt cx="66725" cy="36975"/>
          </a:xfrm>
        </p:grpSpPr>
        <p:sp>
          <p:nvSpPr>
            <p:cNvPr id="2579" name="Google Shape;2579;p11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1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 name="Google Shape;2581;p118"/>
          <p:cNvGrpSpPr/>
          <p:nvPr/>
        </p:nvGrpSpPr>
        <p:grpSpPr>
          <a:xfrm>
            <a:off x="7772899" y="2576286"/>
            <a:ext cx="144979" cy="90049"/>
            <a:chOff x="4923925" y="1877500"/>
            <a:chExt cx="59525" cy="36975"/>
          </a:xfrm>
        </p:grpSpPr>
        <p:sp>
          <p:nvSpPr>
            <p:cNvPr id="2582" name="Google Shape;2582;p11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1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118"/>
          <p:cNvGrpSpPr/>
          <p:nvPr/>
        </p:nvGrpSpPr>
        <p:grpSpPr>
          <a:xfrm>
            <a:off x="8067390" y="2558477"/>
            <a:ext cx="141447" cy="125667"/>
            <a:chOff x="5058450" y="1870100"/>
            <a:chExt cx="58075" cy="51600"/>
          </a:xfrm>
        </p:grpSpPr>
        <p:sp>
          <p:nvSpPr>
            <p:cNvPr id="2585" name="Google Shape;2585;p11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1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 name="Google Shape;2587;p118"/>
          <p:cNvGrpSpPr/>
          <p:nvPr/>
        </p:nvGrpSpPr>
        <p:grpSpPr>
          <a:xfrm>
            <a:off x="7481905" y="2980885"/>
            <a:ext cx="101077" cy="107645"/>
            <a:chOff x="4811425" y="2065025"/>
            <a:chExt cx="41500" cy="44200"/>
          </a:xfrm>
        </p:grpSpPr>
        <p:sp>
          <p:nvSpPr>
            <p:cNvPr id="2588" name="Google Shape;2588;p11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1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 name="Google Shape;2590;p118"/>
          <p:cNvGrpSpPr/>
          <p:nvPr/>
        </p:nvGrpSpPr>
        <p:grpSpPr>
          <a:xfrm>
            <a:off x="7774342" y="2981098"/>
            <a:ext cx="120867" cy="107218"/>
            <a:chOff x="4929875" y="2065025"/>
            <a:chExt cx="49625" cy="44025"/>
          </a:xfrm>
        </p:grpSpPr>
        <p:sp>
          <p:nvSpPr>
            <p:cNvPr id="2591" name="Google Shape;2591;p11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1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 name="Google Shape;2593;p118"/>
          <p:cNvGrpSpPr/>
          <p:nvPr/>
        </p:nvGrpSpPr>
        <p:grpSpPr>
          <a:xfrm>
            <a:off x="8103011" y="2984112"/>
            <a:ext cx="70206" cy="101191"/>
            <a:chOff x="5083925" y="2066350"/>
            <a:chExt cx="28825" cy="41550"/>
          </a:xfrm>
        </p:grpSpPr>
        <p:sp>
          <p:nvSpPr>
            <p:cNvPr id="2594" name="Google Shape;2594;p11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1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 name="Google Shape;2596;p118"/>
          <p:cNvGrpSpPr/>
          <p:nvPr/>
        </p:nvGrpSpPr>
        <p:grpSpPr>
          <a:xfrm>
            <a:off x="7134565" y="2999759"/>
            <a:ext cx="181026" cy="69896"/>
            <a:chOff x="4659775" y="2072775"/>
            <a:chExt cx="74325" cy="28700"/>
          </a:xfrm>
        </p:grpSpPr>
        <p:sp>
          <p:nvSpPr>
            <p:cNvPr id="2597" name="Google Shape;2597;p11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1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1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 name="Google Shape;2600;p118"/>
          <p:cNvGrpSpPr/>
          <p:nvPr/>
        </p:nvGrpSpPr>
        <p:grpSpPr>
          <a:xfrm>
            <a:off x="8054421" y="2790324"/>
            <a:ext cx="167387" cy="89197"/>
            <a:chOff x="4662475" y="1976500"/>
            <a:chExt cx="68725" cy="36625"/>
          </a:xfrm>
        </p:grpSpPr>
        <p:sp>
          <p:nvSpPr>
            <p:cNvPr id="2601" name="Google Shape;2601;p11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1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1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 name="Google Shape;2604;p118"/>
          <p:cNvGrpSpPr/>
          <p:nvPr/>
        </p:nvGrpSpPr>
        <p:grpSpPr>
          <a:xfrm>
            <a:off x="7751326" y="2793764"/>
            <a:ext cx="166899" cy="82317"/>
            <a:chOff x="4920150" y="1977875"/>
            <a:chExt cx="68525" cy="33800"/>
          </a:xfrm>
        </p:grpSpPr>
        <p:sp>
          <p:nvSpPr>
            <p:cNvPr id="2605" name="Google Shape;2605;p11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1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1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 name="Google Shape;2608;p118"/>
          <p:cNvGrpSpPr/>
          <p:nvPr/>
        </p:nvGrpSpPr>
        <p:grpSpPr>
          <a:xfrm>
            <a:off x="7162483" y="3197682"/>
            <a:ext cx="125190" cy="127859"/>
            <a:chOff x="4676550" y="2160575"/>
            <a:chExt cx="51400" cy="52500"/>
          </a:xfrm>
        </p:grpSpPr>
        <p:sp>
          <p:nvSpPr>
            <p:cNvPr id="2609" name="Google Shape;2609;p11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1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1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118"/>
          <p:cNvGrpSpPr/>
          <p:nvPr/>
        </p:nvGrpSpPr>
        <p:grpSpPr>
          <a:xfrm>
            <a:off x="7459741" y="3204714"/>
            <a:ext cx="145405" cy="113794"/>
            <a:chOff x="4768325" y="2163475"/>
            <a:chExt cx="59700" cy="46725"/>
          </a:xfrm>
        </p:grpSpPr>
        <p:sp>
          <p:nvSpPr>
            <p:cNvPr id="2613" name="Google Shape;2613;p11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1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5" name="Google Shape;2615;p11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1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1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1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1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1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1" name="Google Shape;2621;p118"/>
          <p:cNvGrpSpPr/>
          <p:nvPr/>
        </p:nvGrpSpPr>
        <p:grpSpPr>
          <a:xfrm>
            <a:off x="7476059" y="3459808"/>
            <a:ext cx="112768" cy="106853"/>
            <a:chOff x="4768575" y="2253950"/>
            <a:chExt cx="46300" cy="43875"/>
          </a:xfrm>
        </p:grpSpPr>
        <p:sp>
          <p:nvSpPr>
            <p:cNvPr id="2622" name="Google Shape;2622;p11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1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4" name="Google Shape;2624;p118"/>
          <p:cNvGrpSpPr/>
          <p:nvPr/>
        </p:nvGrpSpPr>
        <p:grpSpPr>
          <a:xfrm>
            <a:off x="7775682" y="3948834"/>
            <a:ext cx="118187" cy="146246"/>
            <a:chOff x="4960900" y="2433225"/>
            <a:chExt cx="48525" cy="60050"/>
          </a:xfrm>
        </p:grpSpPr>
        <p:sp>
          <p:nvSpPr>
            <p:cNvPr id="2625" name="Google Shape;2625;p11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1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 name="Google Shape;2627;p118"/>
          <p:cNvGrpSpPr/>
          <p:nvPr/>
        </p:nvGrpSpPr>
        <p:grpSpPr>
          <a:xfrm>
            <a:off x="7464247" y="4212895"/>
            <a:ext cx="136394" cy="143810"/>
            <a:chOff x="4854075" y="2527625"/>
            <a:chExt cx="56000" cy="59050"/>
          </a:xfrm>
        </p:grpSpPr>
        <p:sp>
          <p:nvSpPr>
            <p:cNvPr id="2628" name="Google Shape;2628;p11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1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0" name="Google Shape;2630;p11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1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1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3" name="Google Shape;2633;p118"/>
          <p:cNvGrpSpPr/>
          <p:nvPr/>
        </p:nvGrpSpPr>
        <p:grpSpPr>
          <a:xfrm>
            <a:off x="8088458" y="3676639"/>
            <a:ext cx="99312" cy="160797"/>
            <a:chOff x="5059700" y="2334775"/>
            <a:chExt cx="40775" cy="66025"/>
          </a:xfrm>
        </p:grpSpPr>
        <p:sp>
          <p:nvSpPr>
            <p:cNvPr id="2634" name="Google Shape;2634;p11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1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1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1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1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1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1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1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1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3" name="Google Shape;2643;p118"/>
          <p:cNvGrpSpPr/>
          <p:nvPr/>
        </p:nvGrpSpPr>
        <p:grpSpPr>
          <a:xfrm>
            <a:off x="8045622" y="3941771"/>
            <a:ext cx="184984" cy="160371"/>
            <a:chOff x="5037700" y="2430325"/>
            <a:chExt cx="75950" cy="65850"/>
          </a:xfrm>
        </p:grpSpPr>
        <p:sp>
          <p:nvSpPr>
            <p:cNvPr id="2644" name="Google Shape;2644;p11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1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118"/>
          <p:cNvGrpSpPr/>
          <p:nvPr/>
        </p:nvGrpSpPr>
        <p:grpSpPr>
          <a:xfrm>
            <a:off x="7465128" y="3708223"/>
            <a:ext cx="173014" cy="97629"/>
            <a:chOff x="4756975" y="2341800"/>
            <a:chExt cx="91975" cy="51925"/>
          </a:xfrm>
        </p:grpSpPr>
        <p:sp>
          <p:nvSpPr>
            <p:cNvPr id="2647" name="Google Shape;2647;p11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1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1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1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1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1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1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1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1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1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1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1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1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1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1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1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1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1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1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1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118"/>
          <p:cNvGrpSpPr/>
          <p:nvPr/>
        </p:nvGrpSpPr>
        <p:grpSpPr>
          <a:xfrm>
            <a:off x="7732065" y="4196920"/>
            <a:ext cx="212497" cy="175761"/>
            <a:chOff x="4943575" y="2516350"/>
            <a:chExt cx="98675" cy="81700"/>
          </a:xfrm>
        </p:grpSpPr>
        <p:sp>
          <p:nvSpPr>
            <p:cNvPr id="2668" name="Google Shape;2668;p11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1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1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1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1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1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1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1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1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1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1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1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1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1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1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1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1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1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1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1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1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1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1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1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1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1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1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1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1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1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1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1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1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1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1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1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1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1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1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1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1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1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1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1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1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1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1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1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1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1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1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1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1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1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1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1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1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1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1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1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1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1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1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1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1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1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1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1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1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1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1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1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1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1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1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1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1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1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6" name="Google Shape;2746;p11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1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18"/>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18"/>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18"/>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4" name="Shape 2754"/>
        <p:cNvGrpSpPr/>
        <p:nvPr/>
      </p:nvGrpSpPr>
      <p:grpSpPr>
        <a:xfrm>
          <a:off x="0" y="0"/>
          <a:ext cx="0" cy="0"/>
          <a:chOff x="0" y="0"/>
          <a:chExt cx="0" cy="0"/>
        </a:xfrm>
      </p:grpSpPr>
      <p:grpSp>
        <p:nvGrpSpPr>
          <p:cNvPr id="2755" name="Google Shape;2755;p119"/>
          <p:cNvGrpSpPr/>
          <p:nvPr/>
        </p:nvGrpSpPr>
        <p:grpSpPr>
          <a:xfrm>
            <a:off x="6647587" y="3567393"/>
            <a:ext cx="560636" cy="516497"/>
            <a:chOff x="6652051" y="3714143"/>
            <a:chExt cx="560636" cy="516497"/>
          </a:xfrm>
        </p:grpSpPr>
        <p:grpSp>
          <p:nvGrpSpPr>
            <p:cNvPr id="2756" name="Google Shape;2756;p119"/>
            <p:cNvGrpSpPr/>
            <p:nvPr/>
          </p:nvGrpSpPr>
          <p:grpSpPr>
            <a:xfrm>
              <a:off x="6669657" y="3716715"/>
              <a:ext cx="466768" cy="464314"/>
              <a:chOff x="3139766" y="765669"/>
              <a:chExt cx="886380" cy="881888"/>
            </a:xfrm>
          </p:grpSpPr>
          <p:grpSp>
            <p:nvGrpSpPr>
              <p:cNvPr id="2757" name="Google Shape;2757;p119"/>
              <p:cNvGrpSpPr/>
              <p:nvPr/>
            </p:nvGrpSpPr>
            <p:grpSpPr>
              <a:xfrm>
                <a:off x="3139766" y="765669"/>
                <a:ext cx="886380" cy="881888"/>
                <a:chOff x="3139766" y="765669"/>
                <a:chExt cx="886380" cy="881888"/>
              </a:xfrm>
            </p:grpSpPr>
            <p:sp>
              <p:nvSpPr>
                <p:cNvPr id="2758" name="Google Shape;2758;p11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1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1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1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1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1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7" name="Google Shape;2767;p11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1" name="Google Shape;2771;p11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2" name="Google Shape;2772;p119"/>
          <p:cNvGrpSpPr/>
          <p:nvPr/>
        </p:nvGrpSpPr>
        <p:grpSpPr>
          <a:xfrm>
            <a:off x="7646296" y="3047976"/>
            <a:ext cx="104231" cy="320340"/>
            <a:chOff x="7564426" y="3224343"/>
            <a:chExt cx="119985" cy="368801"/>
          </a:xfrm>
        </p:grpSpPr>
        <p:sp>
          <p:nvSpPr>
            <p:cNvPr id="2773" name="Google Shape;2773;p11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119"/>
          <p:cNvGrpSpPr/>
          <p:nvPr/>
        </p:nvGrpSpPr>
        <p:grpSpPr>
          <a:xfrm>
            <a:off x="7345785" y="3042077"/>
            <a:ext cx="189489" cy="332132"/>
            <a:chOff x="8370831" y="3202002"/>
            <a:chExt cx="218129" cy="382376"/>
          </a:xfrm>
        </p:grpSpPr>
        <p:sp>
          <p:nvSpPr>
            <p:cNvPr id="2776" name="Google Shape;2776;p11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8" name="Google Shape;2778;p119"/>
          <p:cNvGrpSpPr/>
          <p:nvPr/>
        </p:nvGrpSpPr>
        <p:grpSpPr>
          <a:xfrm>
            <a:off x="8069174" y="3453209"/>
            <a:ext cx="309429" cy="267000"/>
            <a:chOff x="6742064" y="3750480"/>
            <a:chExt cx="399315" cy="344560"/>
          </a:xfrm>
        </p:grpSpPr>
        <p:sp>
          <p:nvSpPr>
            <p:cNvPr id="2779" name="Google Shape;2779;p11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 name="Google Shape;2781;p119"/>
          <p:cNvGrpSpPr/>
          <p:nvPr/>
        </p:nvGrpSpPr>
        <p:grpSpPr>
          <a:xfrm>
            <a:off x="7608193" y="3804257"/>
            <a:ext cx="180437" cy="281608"/>
            <a:chOff x="7248525" y="3739696"/>
            <a:chExt cx="230531" cy="359790"/>
          </a:xfrm>
        </p:grpSpPr>
        <p:sp>
          <p:nvSpPr>
            <p:cNvPr id="2782" name="Google Shape;2782;p11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119"/>
          <p:cNvGrpSpPr/>
          <p:nvPr/>
        </p:nvGrpSpPr>
        <p:grpSpPr>
          <a:xfrm>
            <a:off x="7854113" y="3447481"/>
            <a:ext cx="162896" cy="278710"/>
            <a:chOff x="7601242" y="3729267"/>
            <a:chExt cx="222566" cy="380803"/>
          </a:xfrm>
        </p:grpSpPr>
        <p:sp>
          <p:nvSpPr>
            <p:cNvPr id="2785" name="Google Shape;2785;p11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1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7" name="Google Shape;2787;p119"/>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8" name="Google Shape;2788;p119"/>
          <p:cNvGrpSpPr/>
          <p:nvPr/>
        </p:nvGrpSpPr>
        <p:grpSpPr>
          <a:xfrm>
            <a:off x="7343758" y="3448622"/>
            <a:ext cx="193543" cy="275990"/>
            <a:chOff x="8304647" y="3738687"/>
            <a:chExt cx="225076" cy="320956"/>
          </a:xfrm>
        </p:grpSpPr>
        <p:sp>
          <p:nvSpPr>
            <p:cNvPr id="2789" name="Google Shape;2789;p11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119"/>
          <p:cNvGrpSpPr/>
          <p:nvPr/>
        </p:nvGrpSpPr>
        <p:grpSpPr>
          <a:xfrm>
            <a:off x="7616251" y="3448622"/>
            <a:ext cx="178492" cy="275990"/>
            <a:chOff x="8615101" y="3738687"/>
            <a:chExt cx="207573" cy="320956"/>
          </a:xfrm>
        </p:grpSpPr>
        <p:sp>
          <p:nvSpPr>
            <p:cNvPr id="2793" name="Google Shape;2793;p11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6" name="Google Shape;2796;p119"/>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7" name="Google Shape;2797;p119"/>
          <p:cNvGrpSpPr/>
          <p:nvPr/>
        </p:nvGrpSpPr>
        <p:grpSpPr>
          <a:xfrm>
            <a:off x="7841782" y="3851282"/>
            <a:ext cx="187557" cy="187557"/>
            <a:chOff x="8565775" y="671075"/>
            <a:chExt cx="441000" cy="441000"/>
          </a:xfrm>
        </p:grpSpPr>
        <p:sp>
          <p:nvSpPr>
            <p:cNvPr id="2798" name="Google Shape;2798;p11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1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0" name="Google Shape;2800;p119"/>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9"/>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2" name="Google Shape;2802;p119"/>
          <p:cNvGrpSpPr/>
          <p:nvPr/>
        </p:nvGrpSpPr>
        <p:grpSpPr>
          <a:xfrm>
            <a:off x="5996254" y="2923808"/>
            <a:ext cx="587865" cy="517731"/>
            <a:chOff x="6000718" y="3070557"/>
            <a:chExt cx="587865" cy="517731"/>
          </a:xfrm>
        </p:grpSpPr>
        <p:sp>
          <p:nvSpPr>
            <p:cNvPr id="2803" name="Google Shape;2803;p11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1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1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3" name="Google Shape;2813;p119"/>
          <p:cNvGrpSpPr/>
          <p:nvPr/>
        </p:nvGrpSpPr>
        <p:grpSpPr>
          <a:xfrm>
            <a:off x="6011059" y="3567468"/>
            <a:ext cx="557665" cy="516387"/>
            <a:chOff x="6015523" y="3714217"/>
            <a:chExt cx="557665" cy="516387"/>
          </a:xfrm>
        </p:grpSpPr>
        <p:grpSp>
          <p:nvGrpSpPr>
            <p:cNvPr id="2814" name="Google Shape;2814;p119"/>
            <p:cNvGrpSpPr/>
            <p:nvPr/>
          </p:nvGrpSpPr>
          <p:grpSpPr>
            <a:xfrm>
              <a:off x="6036094" y="3716980"/>
              <a:ext cx="529822" cy="510480"/>
              <a:chOff x="3148311" y="-545634"/>
              <a:chExt cx="1006118" cy="969572"/>
            </a:xfrm>
          </p:grpSpPr>
          <p:sp>
            <p:nvSpPr>
              <p:cNvPr id="2815" name="Google Shape;2815;p11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1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1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5" name="Google Shape;2825;p11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119"/>
          <p:cNvGrpSpPr/>
          <p:nvPr/>
        </p:nvGrpSpPr>
        <p:grpSpPr>
          <a:xfrm>
            <a:off x="6639841" y="2926879"/>
            <a:ext cx="576302" cy="511871"/>
            <a:chOff x="6644304" y="3073628"/>
            <a:chExt cx="576302" cy="511871"/>
          </a:xfrm>
        </p:grpSpPr>
        <p:grpSp>
          <p:nvGrpSpPr>
            <p:cNvPr id="2827" name="Google Shape;2827;p119"/>
            <p:cNvGrpSpPr/>
            <p:nvPr/>
          </p:nvGrpSpPr>
          <p:grpSpPr>
            <a:xfrm>
              <a:off x="6712169" y="3073651"/>
              <a:ext cx="481611" cy="506713"/>
              <a:chOff x="1833536" y="-546641"/>
              <a:chExt cx="914567" cy="962419"/>
            </a:xfrm>
          </p:grpSpPr>
          <p:grpSp>
            <p:nvGrpSpPr>
              <p:cNvPr id="2828" name="Google Shape;2828;p119"/>
              <p:cNvGrpSpPr/>
              <p:nvPr/>
            </p:nvGrpSpPr>
            <p:grpSpPr>
              <a:xfrm>
                <a:off x="1833536" y="-524249"/>
                <a:ext cx="914567" cy="940027"/>
                <a:chOff x="1833536" y="-524249"/>
                <a:chExt cx="914567" cy="940027"/>
              </a:xfrm>
            </p:grpSpPr>
            <p:sp>
              <p:nvSpPr>
                <p:cNvPr id="2829" name="Google Shape;2829;p11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1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1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4" name="Google Shape;2834;p11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8" name="Google Shape;2838;p11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9" name="Google Shape;2839;p119"/>
          <p:cNvGrpSpPr/>
          <p:nvPr/>
        </p:nvGrpSpPr>
        <p:grpSpPr>
          <a:xfrm>
            <a:off x="719115" y="2852867"/>
            <a:ext cx="2622876" cy="1333540"/>
            <a:chOff x="238125" y="1038125"/>
            <a:chExt cx="7146800" cy="3633625"/>
          </a:xfrm>
        </p:grpSpPr>
        <p:sp>
          <p:nvSpPr>
            <p:cNvPr id="2840" name="Google Shape;2840;p11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1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1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1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1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1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1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1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1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1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1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1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1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1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1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1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1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1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1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1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1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1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1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1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1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1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1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1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1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1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1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1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1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1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1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1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1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1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1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1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1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1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1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1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1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1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1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1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1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1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1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1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1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1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1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1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1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1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1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1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1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1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1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1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1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1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1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1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1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1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1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1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1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1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1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1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1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1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1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1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1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1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1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1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1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1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1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1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1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1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1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1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1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1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1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1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1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1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1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1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1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1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1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1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1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1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1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1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1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1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1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1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1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1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1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1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1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1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1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1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1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1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1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1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1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1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1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1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1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1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1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1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1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1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1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1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1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1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1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1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1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1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1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1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1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1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1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1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1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1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1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1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1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1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1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1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1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1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1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1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1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1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1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1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1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1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1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1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1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1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1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1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1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1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1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1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1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1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1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1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1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1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1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1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1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1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1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1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1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1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1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1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1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1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1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1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1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1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1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1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1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1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1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1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1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1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1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1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1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1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1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1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1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1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1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1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1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1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1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1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1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1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1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1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1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1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1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1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1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1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1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1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1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1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1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1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1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1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1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1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1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1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1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1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1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1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1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1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1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1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1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1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1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1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1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1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1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1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1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1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1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1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1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1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1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1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1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1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1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1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1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1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1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1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1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1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1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1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1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1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1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1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1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1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1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1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1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1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1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1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1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1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1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1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1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1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1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1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1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1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1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1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1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1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1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1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1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1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1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1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1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1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1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1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1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1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1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1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1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1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1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1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1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1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1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1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1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1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1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1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1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1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1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1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1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1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1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1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1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1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1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1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1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1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1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1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1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1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1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1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1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1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1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1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1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1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1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1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1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1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1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1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1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1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1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1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1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1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1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1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1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1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1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1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1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1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1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1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1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1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1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1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1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1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1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1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1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1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1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1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1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1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1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1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1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1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1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1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1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1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1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1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1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1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1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1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1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1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1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1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1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1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1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1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1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1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1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1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1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1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1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1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1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1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1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1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1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1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1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1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1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1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1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1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1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1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1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1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1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1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1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1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1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1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1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1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1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1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1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1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1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1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1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1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1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1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1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1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1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1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1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1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1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1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1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1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1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1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1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1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1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1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1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1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1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1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1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1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1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1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1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1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1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1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1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1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1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1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1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1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1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1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1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1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1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1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1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1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1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1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1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1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1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1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1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1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1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1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1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1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1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1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1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1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1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1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1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1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1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1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1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1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1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1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1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1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1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1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1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1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1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1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1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1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1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1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1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1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1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1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1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1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1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1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1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1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1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1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1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1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1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1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1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1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1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1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1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1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1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1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1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1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1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1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1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1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1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1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1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1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1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1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1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1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1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1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1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1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1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1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1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1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1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1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1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1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1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1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1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1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1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1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1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1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1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1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1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1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1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1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1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1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1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1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1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1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1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1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1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1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1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1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1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1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1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1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1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1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1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1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1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1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1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1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1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1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1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1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1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1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1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1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1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1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1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1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1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1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1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1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1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1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1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1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1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1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1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1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1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1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1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1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1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1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1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1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1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1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1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1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1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1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1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1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1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1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1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1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1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1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1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1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1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1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1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1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1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1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1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1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1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1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1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1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1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1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1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1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1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1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1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1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1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1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1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1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1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1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1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1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1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1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1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1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1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1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1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1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1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1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1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1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1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1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1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1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1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1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1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1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1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1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1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1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1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1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1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1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1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1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1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1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1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1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1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1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1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1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1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1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1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1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1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1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1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1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1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1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1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1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1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1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1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1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1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1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1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1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1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1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1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1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1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1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1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1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1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1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1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1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1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1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1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1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1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1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1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1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1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1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1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1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1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1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1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1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1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1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1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1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1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1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1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1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1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1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1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1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1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1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1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1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1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1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1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1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1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1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1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1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1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1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1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1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1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1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1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1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1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1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1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1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1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1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1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1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1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1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1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1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1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1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1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1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1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1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1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1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1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1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1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1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1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1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1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1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1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1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1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1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1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1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1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1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1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1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1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1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1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1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1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1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1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1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1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1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1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1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1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1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1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1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1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1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1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1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1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1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1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1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1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1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1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1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1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1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1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1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1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1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1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1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1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1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1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1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1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1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1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1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1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1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1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1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1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1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1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1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1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1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1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1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1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1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1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1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1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1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1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1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1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1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1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1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1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1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1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1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1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1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1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1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1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1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1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1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1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1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1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1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1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1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1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1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1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1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1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1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1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1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1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1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1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1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1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1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1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1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1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1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1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1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1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1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1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1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1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1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1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1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1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1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1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1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1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1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1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1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1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1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1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1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1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1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1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1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1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1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1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1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1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1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1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1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1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1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1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1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1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1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1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1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1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1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1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1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1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1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1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1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1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1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1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1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119"/>
          <p:cNvGrpSpPr/>
          <p:nvPr/>
        </p:nvGrpSpPr>
        <p:grpSpPr>
          <a:xfrm>
            <a:off x="3574273" y="2854307"/>
            <a:ext cx="2241344" cy="1330656"/>
            <a:chOff x="3597785" y="3065882"/>
            <a:chExt cx="2241344" cy="1330656"/>
          </a:xfrm>
        </p:grpSpPr>
        <p:grpSp>
          <p:nvGrpSpPr>
            <p:cNvPr id="4413" name="Google Shape;4413;p119"/>
            <p:cNvGrpSpPr/>
            <p:nvPr/>
          </p:nvGrpSpPr>
          <p:grpSpPr>
            <a:xfrm>
              <a:off x="5296908" y="3937355"/>
              <a:ext cx="143198" cy="32380"/>
              <a:chOff x="5296908" y="3937355"/>
              <a:chExt cx="143198" cy="32380"/>
            </a:xfrm>
          </p:grpSpPr>
          <p:sp>
            <p:nvSpPr>
              <p:cNvPr id="4414" name="Google Shape;4414;p119"/>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5" name="Google Shape;4415;p119"/>
              <p:cNvGrpSpPr/>
              <p:nvPr/>
            </p:nvGrpSpPr>
            <p:grpSpPr>
              <a:xfrm>
                <a:off x="5402331" y="3937355"/>
                <a:ext cx="37776" cy="32380"/>
                <a:chOff x="5402331" y="3937355"/>
                <a:chExt cx="37776" cy="32380"/>
              </a:xfrm>
            </p:grpSpPr>
            <p:sp>
              <p:nvSpPr>
                <p:cNvPr id="4416" name="Google Shape;4416;p119"/>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19"/>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119"/>
              <p:cNvGrpSpPr/>
              <p:nvPr/>
            </p:nvGrpSpPr>
            <p:grpSpPr>
              <a:xfrm>
                <a:off x="5296908" y="3937355"/>
                <a:ext cx="37783" cy="32380"/>
                <a:chOff x="5296908" y="3937355"/>
                <a:chExt cx="37783" cy="32380"/>
              </a:xfrm>
            </p:grpSpPr>
            <p:sp>
              <p:nvSpPr>
                <p:cNvPr id="4419" name="Google Shape;4419;p119"/>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19"/>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1" name="Google Shape;4421;p119"/>
            <p:cNvGrpSpPr/>
            <p:nvPr/>
          </p:nvGrpSpPr>
          <p:grpSpPr>
            <a:xfrm>
              <a:off x="4724163" y="3119631"/>
              <a:ext cx="120838" cy="84218"/>
              <a:chOff x="4724163" y="3119631"/>
              <a:chExt cx="120838" cy="84218"/>
            </a:xfrm>
          </p:grpSpPr>
          <p:grpSp>
            <p:nvGrpSpPr>
              <p:cNvPr id="4422" name="Google Shape;4422;p119"/>
              <p:cNvGrpSpPr/>
              <p:nvPr/>
            </p:nvGrpSpPr>
            <p:grpSpPr>
              <a:xfrm>
                <a:off x="4746712" y="3132773"/>
                <a:ext cx="86869" cy="56424"/>
                <a:chOff x="4746712" y="3132773"/>
                <a:chExt cx="86869" cy="56424"/>
              </a:xfrm>
            </p:grpSpPr>
            <p:sp>
              <p:nvSpPr>
                <p:cNvPr id="4423" name="Google Shape;4423;p119"/>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19"/>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119"/>
              <p:cNvGrpSpPr/>
              <p:nvPr/>
            </p:nvGrpSpPr>
            <p:grpSpPr>
              <a:xfrm>
                <a:off x="4773634" y="3143336"/>
                <a:ext cx="37776" cy="32451"/>
                <a:chOff x="4773634" y="3143336"/>
                <a:chExt cx="37776" cy="32451"/>
              </a:xfrm>
            </p:grpSpPr>
            <p:sp>
              <p:nvSpPr>
                <p:cNvPr id="4426" name="Google Shape;4426;p119"/>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19"/>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8" name="Google Shape;4428;p119"/>
              <p:cNvGrpSpPr/>
              <p:nvPr/>
            </p:nvGrpSpPr>
            <p:grpSpPr>
              <a:xfrm>
                <a:off x="4724163" y="3131248"/>
                <a:ext cx="37776" cy="32459"/>
                <a:chOff x="4724163" y="3131248"/>
                <a:chExt cx="37776" cy="32459"/>
              </a:xfrm>
            </p:grpSpPr>
            <p:sp>
              <p:nvSpPr>
                <p:cNvPr id="4429" name="Google Shape;4429;p119"/>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19"/>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 name="Google Shape;4431;p119"/>
              <p:cNvGrpSpPr/>
              <p:nvPr/>
            </p:nvGrpSpPr>
            <p:grpSpPr>
              <a:xfrm>
                <a:off x="4755081" y="3176054"/>
                <a:ext cx="32357" cy="27795"/>
                <a:chOff x="4755081" y="3176054"/>
                <a:chExt cx="32357" cy="27795"/>
              </a:xfrm>
            </p:grpSpPr>
            <p:sp>
              <p:nvSpPr>
                <p:cNvPr id="4432" name="Google Shape;4432;p119"/>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19"/>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4" name="Google Shape;4434;p119"/>
              <p:cNvGrpSpPr/>
              <p:nvPr/>
            </p:nvGrpSpPr>
            <p:grpSpPr>
              <a:xfrm>
                <a:off x="4812550" y="3119631"/>
                <a:ext cx="32451" cy="27803"/>
                <a:chOff x="4812550" y="3119631"/>
                <a:chExt cx="32451" cy="27803"/>
              </a:xfrm>
            </p:grpSpPr>
            <p:sp>
              <p:nvSpPr>
                <p:cNvPr id="4435" name="Google Shape;4435;p119"/>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19"/>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7" name="Google Shape;4437;p119"/>
            <p:cNvGrpSpPr/>
            <p:nvPr/>
          </p:nvGrpSpPr>
          <p:grpSpPr>
            <a:xfrm>
              <a:off x="5382826" y="4027197"/>
              <a:ext cx="268967" cy="250422"/>
              <a:chOff x="5382826" y="4027197"/>
              <a:chExt cx="268967" cy="250422"/>
            </a:xfrm>
          </p:grpSpPr>
          <p:grpSp>
            <p:nvGrpSpPr>
              <p:cNvPr id="4438" name="Google Shape;4438;p119"/>
              <p:cNvGrpSpPr/>
              <p:nvPr/>
            </p:nvGrpSpPr>
            <p:grpSpPr>
              <a:xfrm>
                <a:off x="5405280" y="4042510"/>
                <a:ext cx="237570" cy="218647"/>
                <a:chOff x="5405280" y="4042510"/>
                <a:chExt cx="237570" cy="218647"/>
              </a:xfrm>
            </p:grpSpPr>
            <p:sp>
              <p:nvSpPr>
                <p:cNvPr id="4439" name="Google Shape;4439;p119"/>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19"/>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19"/>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19"/>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19"/>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19"/>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119"/>
              <p:cNvGrpSpPr/>
              <p:nvPr/>
            </p:nvGrpSpPr>
            <p:grpSpPr>
              <a:xfrm>
                <a:off x="5382826" y="4125549"/>
                <a:ext cx="37776" cy="32380"/>
                <a:chOff x="5382826" y="4125549"/>
                <a:chExt cx="37776" cy="32380"/>
              </a:xfrm>
            </p:grpSpPr>
            <p:sp>
              <p:nvSpPr>
                <p:cNvPr id="4446" name="Google Shape;4446;p119"/>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19"/>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119"/>
              <p:cNvGrpSpPr/>
              <p:nvPr/>
            </p:nvGrpSpPr>
            <p:grpSpPr>
              <a:xfrm>
                <a:off x="5475680" y="4195587"/>
                <a:ext cx="37783" cy="32364"/>
                <a:chOff x="5475680" y="4195587"/>
                <a:chExt cx="37783" cy="32364"/>
              </a:xfrm>
            </p:grpSpPr>
            <p:sp>
              <p:nvSpPr>
                <p:cNvPr id="4449" name="Google Shape;4449;p119"/>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19"/>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119"/>
              <p:cNvGrpSpPr/>
              <p:nvPr/>
            </p:nvGrpSpPr>
            <p:grpSpPr>
              <a:xfrm>
                <a:off x="5532575" y="4027197"/>
                <a:ext cx="33308" cy="32262"/>
                <a:chOff x="5532575" y="4027197"/>
                <a:chExt cx="33308" cy="32262"/>
              </a:xfrm>
            </p:grpSpPr>
            <p:sp>
              <p:nvSpPr>
                <p:cNvPr id="4452" name="Google Shape;4452;p119"/>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19"/>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119"/>
              <p:cNvGrpSpPr/>
              <p:nvPr/>
            </p:nvGrpSpPr>
            <p:grpSpPr>
              <a:xfrm>
                <a:off x="5590706" y="4245348"/>
                <a:ext cx="33497" cy="32270"/>
                <a:chOff x="5590706" y="4245348"/>
                <a:chExt cx="33497" cy="32270"/>
              </a:xfrm>
            </p:grpSpPr>
            <p:sp>
              <p:nvSpPr>
                <p:cNvPr id="4455" name="Google Shape;4455;p119"/>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19"/>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119"/>
              <p:cNvGrpSpPr/>
              <p:nvPr/>
            </p:nvGrpSpPr>
            <p:grpSpPr>
              <a:xfrm>
                <a:off x="5618681" y="4109677"/>
                <a:ext cx="33112" cy="32357"/>
                <a:chOff x="5618681" y="4109677"/>
                <a:chExt cx="33112" cy="32357"/>
              </a:xfrm>
            </p:grpSpPr>
            <p:sp>
              <p:nvSpPr>
                <p:cNvPr id="4458" name="Google Shape;4458;p119"/>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19"/>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119"/>
              <p:cNvGrpSpPr/>
              <p:nvPr/>
            </p:nvGrpSpPr>
            <p:grpSpPr>
              <a:xfrm>
                <a:off x="5479298" y="4128262"/>
                <a:ext cx="31405" cy="26906"/>
                <a:chOff x="5479298" y="4128262"/>
                <a:chExt cx="31405" cy="26906"/>
              </a:xfrm>
            </p:grpSpPr>
            <p:sp>
              <p:nvSpPr>
                <p:cNvPr id="4461" name="Google Shape;4461;p119"/>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19"/>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119"/>
              <p:cNvGrpSpPr/>
              <p:nvPr/>
            </p:nvGrpSpPr>
            <p:grpSpPr>
              <a:xfrm>
                <a:off x="5582903" y="4180116"/>
                <a:ext cx="31499" cy="26898"/>
                <a:chOff x="5582903" y="4180116"/>
                <a:chExt cx="31499" cy="26898"/>
              </a:xfrm>
            </p:grpSpPr>
            <p:sp>
              <p:nvSpPr>
                <p:cNvPr id="4464" name="Google Shape;4464;p119"/>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19"/>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6" name="Google Shape;4466;p119"/>
            <p:cNvGrpSpPr/>
            <p:nvPr/>
          </p:nvGrpSpPr>
          <p:grpSpPr>
            <a:xfrm>
              <a:off x="3977681" y="3230323"/>
              <a:ext cx="94584" cy="84085"/>
              <a:chOff x="3977681" y="3230323"/>
              <a:chExt cx="94584" cy="84085"/>
            </a:xfrm>
          </p:grpSpPr>
          <p:grpSp>
            <p:nvGrpSpPr>
              <p:cNvPr id="4467" name="Google Shape;4467;p119"/>
              <p:cNvGrpSpPr/>
              <p:nvPr/>
            </p:nvGrpSpPr>
            <p:grpSpPr>
              <a:xfrm>
                <a:off x="4000135" y="3243041"/>
                <a:ext cx="59570" cy="57186"/>
                <a:chOff x="4000135" y="3243041"/>
                <a:chExt cx="59570" cy="57186"/>
              </a:xfrm>
            </p:grpSpPr>
            <p:sp>
              <p:nvSpPr>
                <p:cNvPr id="4468" name="Google Shape;4468;p119"/>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19"/>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19"/>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119"/>
              <p:cNvGrpSpPr/>
              <p:nvPr/>
            </p:nvGrpSpPr>
            <p:grpSpPr>
              <a:xfrm>
                <a:off x="3977681" y="3245872"/>
                <a:ext cx="37783" cy="32380"/>
                <a:chOff x="3977681" y="3245872"/>
                <a:chExt cx="37783" cy="32380"/>
              </a:xfrm>
            </p:grpSpPr>
            <p:sp>
              <p:nvSpPr>
                <p:cNvPr id="4472" name="Google Shape;4472;p119"/>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19"/>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4" name="Google Shape;4474;p119"/>
              <p:cNvGrpSpPr/>
              <p:nvPr/>
            </p:nvGrpSpPr>
            <p:grpSpPr>
              <a:xfrm>
                <a:off x="4040860" y="3262672"/>
                <a:ext cx="31405" cy="27001"/>
                <a:chOff x="4040860" y="3262672"/>
                <a:chExt cx="31405" cy="27001"/>
              </a:xfrm>
            </p:grpSpPr>
            <p:sp>
              <p:nvSpPr>
                <p:cNvPr id="4475" name="Google Shape;4475;p119"/>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19"/>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 name="Google Shape;4477;p119"/>
              <p:cNvGrpSpPr/>
              <p:nvPr/>
            </p:nvGrpSpPr>
            <p:grpSpPr>
              <a:xfrm>
                <a:off x="4021072" y="3230323"/>
                <a:ext cx="31397" cy="26906"/>
                <a:chOff x="4021072" y="3230323"/>
                <a:chExt cx="31397" cy="26906"/>
              </a:xfrm>
            </p:grpSpPr>
            <p:sp>
              <p:nvSpPr>
                <p:cNvPr id="4478" name="Google Shape;4478;p119"/>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19"/>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0" name="Google Shape;4480;p119"/>
              <p:cNvGrpSpPr/>
              <p:nvPr/>
            </p:nvGrpSpPr>
            <p:grpSpPr>
              <a:xfrm>
                <a:off x="4001472" y="3287462"/>
                <a:ext cx="31499" cy="26945"/>
                <a:chOff x="4001472" y="3287462"/>
                <a:chExt cx="31499" cy="26945"/>
              </a:xfrm>
            </p:grpSpPr>
            <p:sp>
              <p:nvSpPr>
                <p:cNvPr id="4481" name="Google Shape;4481;p119"/>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19"/>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3" name="Google Shape;4483;p119"/>
            <p:cNvGrpSpPr/>
            <p:nvPr/>
          </p:nvGrpSpPr>
          <p:grpSpPr>
            <a:xfrm>
              <a:off x="4084715" y="3258865"/>
              <a:ext cx="184961" cy="137268"/>
              <a:chOff x="4084715" y="3258865"/>
              <a:chExt cx="184961" cy="137268"/>
            </a:xfrm>
          </p:grpSpPr>
          <p:grpSp>
            <p:nvGrpSpPr>
              <p:cNvPr id="4484" name="Google Shape;4484;p119"/>
              <p:cNvGrpSpPr/>
              <p:nvPr/>
            </p:nvGrpSpPr>
            <p:grpSpPr>
              <a:xfrm>
                <a:off x="4107453" y="3271583"/>
                <a:ext cx="153470" cy="110275"/>
                <a:chOff x="4107453" y="3271583"/>
                <a:chExt cx="153470" cy="110275"/>
              </a:xfrm>
            </p:grpSpPr>
            <p:sp>
              <p:nvSpPr>
                <p:cNvPr id="4485" name="Google Shape;4485;p119"/>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19"/>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19"/>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19"/>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119"/>
              <p:cNvGrpSpPr/>
              <p:nvPr/>
            </p:nvGrpSpPr>
            <p:grpSpPr>
              <a:xfrm>
                <a:off x="4136947" y="3258865"/>
                <a:ext cx="31499" cy="27001"/>
                <a:chOff x="4136947" y="3258865"/>
                <a:chExt cx="31499" cy="27001"/>
              </a:xfrm>
            </p:grpSpPr>
            <p:sp>
              <p:nvSpPr>
                <p:cNvPr id="4490" name="Google Shape;4490;p119"/>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19"/>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119"/>
              <p:cNvGrpSpPr/>
              <p:nvPr/>
            </p:nvGrpSpPr>
            <p:grpSpPr>
              <a:xfrm>
                <a:off x="4084715" y="3266478"/>
                <a:ext cx="31468" cy="26898"/>
                <a:chOff x="4084715" y="3266478"/>
                <a:chExt cx="31468" cy="26898"/>
              </a:xfrm>
            </p:grpSpPr>
            <p:sp>
              <p:nvSpPr>
                <p:cNvPr id="4493" name="Google Shape;4493;p119"/>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19"/>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119"/>
              <p:cNvGrpSpPr/>
              <p:nvPr/>
            </p:nvGrpSpPr>
            <p:grpSpPr>
              <a:xfrm>
                <a:off x="4159213" y="3279849"/>
                <a:ext cx="31405" cy="26945"/>
                <a:chOff x="4159213" y="3279849"/>
                <a:chExt cx="31405" cy="26945"/>
              </a:xfrm>
            </p:grpSpPr>
            <p:sp>
              <p:nvSpPr>
                <p:cNvPr id="4496" name="Google Shape;4496;p119"/>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19"/>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119"/>
              <p:cNvGrpSpPr/>
              <p:nvPr/>
            </p:nvGrpSpPr>
            <p:grpSpPr>
              <a:xfrm>
                <a:off x="4201550" y="3266502"/>
                <a:ext cx="31405" cy="26883"/>
                <a:chOff x="4201550" y="3266502"/>
                <a:chExt cx="31405" cy="26883"/>
              </a:xfrm>
            </p:grpSpPr>
            <p:sp>
              <p:nvSpPr>
                <p:cNvPr id="4499" name="Google Shape;4499;p119"/>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19"/>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119"/>
              <p:cNvGrpSpPr/>
              <p:nvPr/>
            </p:nvGrpSpPr>
            <p:grpSpPr>
              <a:xfrm>
                <a:off x="4201550" y="3338278"/>
                <a:ext cx="31405" cy="26930"/>
                <a:chOff x="4201550" y="3338278"/>
                <a:chExt cx="31405" cy="26930"/>
              </a:xfrm>
            </p:grpSpPr>
            <p:sp>
              <p:nvSpPr>
                <p:cNvPr id="4502" name="Google Shape;4502;p119"/>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19"/>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119"/>
              <p:cNvGrpSpPr/>
              <p:nvPr/>
            </p:nvGrpSpPr>
            <p:grpSpPr>
              <a:xfrm>
                <a:off x="4238272" y="3369132"/>
                <a:ext cx="31405" cy="27001"/>
                <a:chOff x="4238272" y="3369132"/>
                <a:chExt cx="31405" cy="27001"/>
              </a:xfrm>
            </p:grpSpPr>
            <p:sp>
              <p:nvSpPr>
                <p:cNvPr id="4505" name="Google Shape;4505;p119"/>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19"/>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7" name="Google Shape;4507;p119"/>
            <p:cNvGrpSpPr/>
            <p:nvPr/>
          </p:nvGrpSpPr>
          <p:grpSpPr>
            <a:xfrm>
              <a:off x="4068639" y="3200169"/>
              <a:ext cx="77643" cy="37272"/>
              <a:chOff x="4068639" y="3200169"/>
              <a:chExt cx="77643" cy="37272"/>
            </a:xfrm>
          </p:grpSpPr>
          <p:sp>
            <p:nvSpPr>
              <p:cNvPr id="4508" name="Google Shape;4508;p119"/>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9" name="Google Shape;4509;p119"/>
              <p:cNvGrpSpPr/>
              <p:nvPr/>
            </p:nvGrpSpPr>
            <p:grpSpPr>
              <a:xfrm>
                <a:off x="4114878" y="3200169"/>
                <a:ext cx="31405" cy="26993"/>
                <a:chOff x="4114878" y="3200169"/>
                <a:chExt cx="31405" cy="26993"/>
              </a:xfrm>
            </p:grpSpPr>
            <p:sp>
              <p:nvSpPr>
                <p:cNvPr id="4510" name="Google Shape;4510;p119"/>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19"/>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2" name="Google Shape;4512;p119"/>
              <p:cNvGrpSpPr/>
              <p:nvPr/>
            </p:nvGrpSpPr>
            <p:grpSpPr>
              <a:xfrm>
                <a:off x="4068639" y="3210535"/>
                <a:ext cx="31499" cy="26906"/>
                <a:chOff x="4068639" y="3210535"/>
                <a:chExt cx="31499" cy="26906"/>
              </a:xfrm>
            </p:grpSpPr>
            <p:sp>
              <p:nvSpPr>
                <p:cNvPr id="4513" name="Google Shape;4513;p119"/>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19"/>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5" name="Google Shape;4515;p119"/>
            <p:cNvGrpSpPr/>
            <p:nvPr/>
          </p:nvGrpSpPr>
          <p:grpSpPr>
            <a:xfrm>
              <a:off x="3869702" y="3066935"/>
              <a:ext cx="382664" cy="190294"/>
              <a:chOff x="3869702" y="3066935"/>
              <a:chExt cx="382664" cy="190294"/>
            </a:xfrm>
          </p:grpSpPr>
          <p:grpSp>
            <p:nvGrpSpPr>
              <p:cNvPr id="4516" name="Google Shape;4516;p119"/>
              <p:cNvGrpSpPr/>
              <p:nvPr/>
            </p:nvGrpSpPr>
            <p:grpSpPr>
              <a:xfrm>
                <a:off x="3888633" y="3082351"/>
                <a:ext cx="351172" cy="160698"/>
                <a:chOff x="3888633" y="3082351"/>
                <a:chExt cx="351172" cy="160698"/>
              </a:xfrm>
            </p:grpSpPr>
            <p:sp>
              <p:nvSpPr>
                <p:cNvPr id="4517" name="Google Shape;4517;p119"/>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19"/>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19"/>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19"/>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19"/>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19"/>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119"/>
              <p:cNvGrpSpPr/>
              <p:nvPr/>
            </p:nvGrpSpPr>
            <p:grpSpPr>
              <a:xfrm>
                <a:off x="4143703" y="3066935"/>
                <a:ext cx="37783" cy="32357"/>
                <a:chOff x="4143703" y="3066935"/>
                <a:chExt cx="37783" cy="32357"/>
              </a:xfrm>
            </p:grpSpPr>
            <p:sp>
              <p:nvSpPr>
                <p:cNvPr id="4524" name="Google Shape;4524;p119"/>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19"/>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119"/>
              <p:cNvGrpSpPr/>
              <p:nvPr/>
            </p:nvGrpSpPr>
            <p:grpSpPr>
              <a:xfrm>
                <a:off x="4044565" y="3103563"/>
                <a:ext cx="37783" cy="32451"/>
                <a:chOff x="4044565" y="3103563"/>
                <a:chExt cx="37783" cy="32451"/>
              </a:xfrm>
            </p:grpSpPr>
            <p:sp>
              <p:nvSpPr>
                <p:cNvPr id="4527" name="Google Shape;4527;p119"/>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19"/>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9" name="Google Shape;4529;p119"/>
              <p:cNvGrpSpPr/>
              <p:nvPr/>
            </p:nvGrpSpPr>
            <p:grpSpPr>
              <a:xfrm>
                <a:off x="4017454" y="3188237"/>
                <a:ext cx="37776" cy="32357"/>
                <a:chOff x="4017454" y="3188237"/>
                <a:chExt cx="37776" cy="32357"/>
              </a:xfrm>
            </p:grpSpPr>
            <p:sp>
              <p:nvSpPr>
                <p:cNvPr id="4530" name="Google Shape;4530;p119"/>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19"/>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2" name="Google Shape;4532;p119"/>
              <p:cNvGrpSpPr/>
              <p:nvPr/>
            </p:nvGrpSpPr>
            <p:grpSpPr>
              <a:xfrm>
                <a:off x="3921548" y="3157509"/>
                <a:ext cx="37783" cy="32357"/>
                <a:chOff x="3921548" y="3157509"/>
                <a:chExt cx="37783" cy="32357"/>
              </a:xfrm>
            </p:grpSpPr>
            <p:sp>
              <p:nvSpPr>
                <p:cNvPr id="4533" name="Google Shape;4533;p119"/>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19"/>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119"/>
              <p:cNvGrpSpPr/>
              <p:nvPr/>
            </p:nvGrpSpPr>
            <p:grpSpPr>
              <a:xfrm>
                <a:off x="3939056" y="3211620"/>
                <a:ext cx="37783" cy="32380"/>
                <a:chOff x="3939056" y="3211620"/>
                <a:chExt cx="37783" cy="32380"/>
              </a:xfrm>
            </p:grpSpPr>
            <p:sp>
              <p:nvSpPr>
                <p:cNvPr id="4536" name="Google Shape;4536;p119"/>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19"/>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119"/>
              <p:cNvGrpSpPr/>
              <p:nvPr/>
            </p:nvGrpSpPr>
            <p:grpSpPr>
              <a:xfrm>
                <a:off x="4176240" y="3136965"/>
                <a:ext cx="31405" cy="26930"/>
                <a:chOff x="4176240" y="3136965"/>
                <a:chExt cx="31405" cy="26930"/>
              </a:xfrm>
            </p:grpSpPr>
            <p:sp>
              <p:nvSpPr>
                <p:cNvPr id="4539" name="Google Shape;4539;p119"/>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19"/>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119"/>
              <p:cNvGrpSpPr/>
              <p:nvPr/>
            </p:nvGrpSpPr>
            <p:grpSpPr>
              <a:xfrm>
                <a:off x="4133148" y="3152593"/>
                <a:ext cx="31499" cy="27001"/>
                <a:chOff x="4133148" y="3152593"/>
                <a:chExt cx="31499" cy="27001"/>
              </a:xfrm>
            </p:grpSpPr>
            <p:sp>
              <p:nvSpPr>
                <p:cNvPr id="4542" name="Google Shape;4542;p119"/>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19"/>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4" name="Google Shape;4544;p119"/>
              <p:cNvGrpSpPr/>
              <p:nvPr/>
            </p:nvGrpSpPr>
            <p:grpSpPr>
              <a:xfrm>
                <a:off x="4220866" y="3073534"/>
                <a:ext cx="31499" cy="26898"/>
                <a:chOff x="4220866" y="3073534"/>
                <a:chExt cx="31499" cy="26898"/>
              </a:xfrm>
            </p:grpSpPr>
            <p:sp>
              <p:nvSpPr>
                <p:cNvPr id="4545" name="Google Shape;4545;p119"/>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19"/>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7" name="Google Shape;4547;p119"/>
              <p:cNvGrpSpPr/>
              <p:nvPr/>
            </p:nvGrpSpPr>
            <p:grpSpPr>
              <a:xfrm>
                <a:off x="3869702" y="3230323"/>
                <a:ext cx="31499" cy="26906"/>
                <a:chOff x="3869702" y="3230323"/>
                <a:chExt cx="31499" cy="26906"/>
              </a:xfrm>
            </p:grpSpPr>
            <p:sp>
              <p:nvSpPr>
                <p:cNvPr id="4548" name="Google Shape;4548;p119"/>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19"/>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0" name="Google Shape;4550;p119"/>
            <p:cNvGrpSpPr/>
            <p:nvPr/>
          </p:nvGrpSpPr>
          <p:grpSpPr>
            <a:xfrm>
              <a:off x="4271383" y="3065882"/>
              <a:ext cx="304556" cy="341663"/>
              <a:chOff x="4271383" y="3065882"/>
              <a:chExt cx="304556" cy="341663"/>
            </a:xfrm>
          </p:grpSpPr>
          <p:grpSp>
            <p:nvGrpSpPr>
              <p:cNvPr id="4551" name="Google Shape;4551;p119"/>
              <p:cNvGrpSpPr/>
              <p:nvPr/>
            </p:nvGrpSpPr>
            <p:grpSpPr>
              <a:xfrm>
                <a:off x="4293838" y="3078639"/>
                <a:ext cx="269353" cy="311973"/>
                <a:chOff x="4293838" y="3078639"/>
                <a:chExt cx="269353" cy="311973"/>
              </a:xfrm>
            </p:grpSpPr>
            <p:sp>
              <p:nvSpPr>
                <p:cNvPr id="4552" name="Google Shape;4552;p119"/>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19"/>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19"/>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19"/>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19"/>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19"/>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19"/>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19"/>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19"/>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19"/>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19"/>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19"/>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19"/>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19"/>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19"/>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19"/>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19"/>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119"/>
              <p:cNvGrpSpPr/>
              <p:nvPr/>
            </p:nvGrpSpPr>
            <p:grpSpPr>
              <a:xfrm>
                <a:off x="4538164" y="3342061"/>
                <a:ext cx="37776" cy="32380"/>
                <a:chOff x="4538164" y="3342061"/>
                <a:chExt cx="37776" cy="32380"/>
              </a:xfrm>
            </p:grpSpPr>
            <p:sp>
              <p:nvSpPr>
                <p:cNvPr id="4570" name="Google Shape;4570;p119"/>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19"/>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2" name="Google Shape;4572;p119"/>
              <p:cNvGrpSpPr/>
              <p:nvPr/>
            </p:nvGrpSpPr>
            <p:grpSpPr>
              <a:xfrm>
                <a:off x="4271383" y="3194742"/>
                <a:ext cx="37783" cy="32420"/>
                <a:chOff x="4271383" y="3194742"/>
                <a:chExt cx="37783" cy="32420"/>
              </a:xfrm>
            </p:grpSpPr>
            <p:sp>
              <p:nvSpPr>
                <p:cNvPr id="4573" name="Google Shape;4573;p119"/>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19"/>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119"/>
              <p:cNvGrpSpPr/>
              <p:nvPr/>
            </p:nvGrpSpPr>
            <p:grpSpPr>
              <a:xfrm>
                <a:off x="4284416" y="3084058"/>
                <a:ext cx="37783" cy="32357"/>
                <a:chOff x="4284416" y="3084058"/>
                <a:chExt cx="37783" cy="32357"/>
              </a:xfrm>
            </p:grpSpPr>
            <p:sp>
              <p:nvSpPr>
                <p:cNvPr id="4576" name="Google Shape;4576;p119"/>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19"/>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8" name="Google Shape;4578;p119"/>
              <p:cNvGrpSpPr/>
              <p:nvPr/>
            </p:nvGrpSpPr>
            <p:grpSpPr>
              <a:xfrm>
                <a:off x="4478697" y="3297561"/>
                <a:ext cx="37776" cy="32451"/>
                <a:chOff x="4478697" y="3297561"/>
                <a:chExt cx="37776" cy="32451"/>
              </a:xfrm>
            </p:grpSpPr>
            <p:sp>
              <p:nvSpPr>
                <p:cNvPr id="4579" name="Google Shape;4579;p119"/>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19"/>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119"/>
              <p:cNvGrpSpPr/>
              <p:nvPr/>
            </p:nvGrpSpPr>
            <p:grpSpPr>
              <a:xfrm>
                <a:off x="4411813" y="3331711"/>
                <a:ext cx="37776" cy="32451"/>
                <a:chOff x="4411813" y="3331711"/>
                <a:chExt cx="37776" cy="32451"/>
              </a:xfrm>
            </p:grpSpPr>
            <p:sp>
              <p:nvSpPr>
                <p:cNvPr id="4582" name="Google Shape;4582;p119"/>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19"/>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119"/>
              <p:cNvGrpSpPr/>
              <p:nvPr/>
            </p:nvGrpSpPr>
            <p:grpSpPr>
              <a:xfrm>
                <a:off x="4337984" y="3375188"/>
                <a:ext cx="37776" cy="32357"/>
                <a:chOff x="4337984" y="3375188"/>
                <a:chExt cx="37776" cy="32357"/>
              </a:xfrm>
            </p:grpSpPr>
            <p:sp>
              <p:nvSpPr>
                <p:cNvPr id="4585" name="Google Shape;4585;p119"/>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19"/>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119"/>
              <p:cNvGrpSpPr/>
              <p:nvPr/>
            </p:nvGrpSpPr>
            <p:grpSpPr>
              <a:xfrm>
                <a:off x="4494867" y="3090530"/>
                <a:ext cx="37878" cy="32451"/>
                <a:chOff x="4494867" y="3090530"/>
                <a:chExt cx="37878" cy="32451"/>
              </a:xfrm>
            </p:grpSpPr>
            <p:sp>
              <p:nvSpPr>
                <p:cNvPr id="4588" name="Google Shape;4588;p119"/>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19"/>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119"/>
              <p:cNvGrpSpPr/>
              <p:nvPr/>
            </p:nvGrpSpPr>
            <p:grpSpPr>
              <a:xfrm>
                <a:off x="4525124" y="3207774"/>
                <a:ext cx="37783" cy="32420"/>
                <a:chOff x="4525124" y="3207774"/>
                <a:chExt cx="37783" cy="32420"/>
              </a:xfrm>
            </p:grpSpPr>
            <p:sp>
              <p:nvSpPr>
                <p:cNvPr id="4591" name="Google Shape;4591;p119"/>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19"/>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3" name="Google Shape;4593;p119"/>
              <p:cNvGrpSpPr/>
              <p:nvPr/>
            </p:nvGrpSpPr>
            <p:grpSpPr>
              <a:xfrm>
                <a:off x="4440544" y="3176479"/>
                <a:ext cx="31499" cy="26898"/>
                <a:chOff x="4440544" y="3176479"/>
                <a:chExt cx="31499" cy="26898"/>
              </a:xfrm>
            </p:grpSpPr>
            <p:sp>
              <p:nvSpPr>
                <p:cNvPr id="4594" name="Google Shape;4594;p119"/>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19"/>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6" name="Google Shape;4596;p119"/>
              <p:cNvGrpSpPr/>
              <p:nvPr/>
            </p:nvGrpSpPr>
            <p:grpSpPr>
              <a:xfrm>
                <a:off x="4350545" y="3156400"/>
                <a:ext cx="31405" cy="27001"/>
                <a:chOff x="4350545" y="3156400"/>
                <a:chExt cx="31405" cy="27001"/>
              </a:xfrm>
            </p:grpSpPr>
            <p:sp>
              <p:nvSpPr>
                <p:cNvPr id="4597" name="Google Shape;4597;p119"/>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19"/>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119"/>
              <p:cNvGrpSpPr/>
              <p:nvPr/>
            </p:nvGrpSpPr>
            <p:grpSpPr>
              <a:xfrm>
                <a:off x="4376703" y="3255058"/>
                <a:ext cx="31405" cy="27001"/>
                <a:chOff x="4376703" y="3255058"/>
                <a:chExt cx="31405" cy="27001"/>
              </a:xfrm>
            </p:grpSpPr>
            <p:sp>
              <p:nvSpPr>
                <p:cNvPr id="4600" name="Google Shape;4600;p119"/>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19"/>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119"/>
              <p:cNvGrpSpPr/>
              <p:nvPr/>
            </p:nvGrpSpPr>
            <p:grpSpPr>
              <a:xfrm>
                <a:off x="4331322" y="3283656"/>
                <a:ext cx="31405" cy="26945"/>
                <a:chOff x="4331322" y="3283656"/>
                <a:chExt cx="31405" cy="26945"/>
              </a:xfrm>
            </p:grpSpPr>
            <p:sp>
              <p:nvSpPr>
                <p:cNvPr id="4603" name="Google Shape;4603;p119"/>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19"/>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119"/>
              <p:cNvGrpSpPr/>
              <p:nvPr/>
            </p:nvGrpSpPr>
            <p:grpSpPr>
              <a:xfrm>
                <a:off x="4380510" y="3065882"/>
                <a:ext cx="31405" cy="26938"/>
                <a:chOff x="4380510" y="3065882"/>
                <a:chExt cx="31405" cy="26938"/>
              </a:xfrm>
            </p:grpSpPr>
            <p:sp>
              <p:nvSpPr>
                <p:cNvPr id="4606" name="Google Shape;4606;p119"/>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19"/>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8" name="Google Shape;4608;p119"/>
            <p:cNvGrpSpPr/>
            <p:nvPr/>
          </p:nvGrpSpPr>
          <p:grpSpPr>
            <a:xfrm>
              <a:off x="4558998" y="3188237"/>
              <a:ext cx="1280131" cy="1052746"/>
              <a:chOff x="4558998" y="3188237"/>
              <a:chExt cx="1280131" cy="1052746"/>
            </a:xfrm>
          </p:grpSpPr>
          <p:sp>
            <p:nvSpPr>
              <p:cNvPr id="4609" name="Google Shape;4609;p119"/>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0" name="Google Shape;4610;p119"/>
              <p:cNvGrpSpPr/>
              <p:nvPr/>
            </p:nvGrpSpPr>
            <p:grpSpPr>
              <a:xfrm>
                <a:off x="4579164" y="3203653"/>
                <a:ext cx="1244833" cy="1020397"/>
                <a:chOff x="4579164" y="3203653"/>
                <a:chExt cx="1244833" cy="1020397"/>
              </a:xfrm>
            </p:grpSpPr>
            <p:sp>
              <p:nvSpPr>
                <p:cNvPr id="4611" name="Google Shape;4611;p119"/>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19"/>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3" name="Google Shape;4613;p119"/>
                <p:cNvGrpSpPr/>
                <p:nvPr/>
              </p:nvGrpSpPr>
              <p:grpSpPr>
                <a:xfrm>
                  <a:off x="4579164" y="3203653"/>
                  <a:ext cx="1244833" cy="1020397"/>
                  <a:chOff x="4579164" y="3203653"/>
                  <a:chExt cx="1244833" cy="1020397"/>
                </a:xfrm>
              </p:grpSpPr>
              <p:sp>
                <p:nvSpPr>
                  <p:cNvPr id="4614" name="Google Shape;4614;p119"/>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19"/>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6" name="Google Shape;4616;p119"/>
                  <p:cNvGrpSpPr/>
                  <p:nvPr/>
                </p:nvGrpSpPr>
                <p:grpSpPr>
                  <a:xfrm>
                    <a:off x="4579164" y="3203653"/>
                    <a:ext cx="1244833" cy="1020397"/>
                    <a:chOff x="4579164" y="3203653"/>
                    <a:chExt cx="1244833" cy="1020397"/>
                  </a:xfrm>
                </p:grpSpPr>
                <p:sp>
                  <p:nvSpPr>
                    <p:cNvPr id="4617" name="Google Shape;4617;p119"/>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19"/>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19"/>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19"/>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19"/>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19"/>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19"/>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19"/>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5" name="Google Shape;4625;p119"/>
                    <p:cNvGrpSpPr/>
                    <p:nvPr/>
                  </p:nvGrpSpPr>
                  <p:grpSpPr>
                    <a:xfrm>
                      <a:off x="4579164" y="3203653"/>
                      <a:ext cx="1244833" cy="1020397"/>
                      <a:chOff x="4579164" y="3203653"/>
                      <a:chExt cx="1244833" cy="1020397"/>
                    </a:xfrm>
                  </p:grpSpPr>
                  <p:sp>
                    <p:nvSpPr>
                      <p:cNvPr id="4626" name="Google Shape;4626;p119"/>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19"/>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19"/>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19"/>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19"/>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19"/>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19"/>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19"/>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19"/>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19"/>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19"/>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19"/>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19"/>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19"/>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0" name="Google Shape;4640;p119"/>
                      <p:cNvGrpSpPr/>
                      <p:nvPr/>
                    </p:nvGrpSpPr>
                    <p:grpSpPr>
                      <a:xfrm>
                        <a:off x="4579164" y="3203653"/>
                        <a:ext cx="1244833" cy="1020397"/>
                        <a:chOff x="4579164" y="3203653"/>
                        <a:chExt cx="1244833" cy="1020397"/>
                      </a:xfrm>
                    </p:grpSpPr>
                    <p:sp>
                      <p:nvSpPr>
                        <p:cNvPr id="4641" name="Google Shape;4641;p119"/>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19"/>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19"/>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19"/>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19"/>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19"/>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19"/>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19"/>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19"/>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19"/>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19"/>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19"/>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19"/>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19"/>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19"/>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19"/>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19"/>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19"/>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19"/>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19"/>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19"/>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19"/>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19"/>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19"/>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5" name="Google Shape;4665;p119"/>
                        <p:cNvGrpSpPr/>
                        <p:nvPr/>
                      </p:nvGrpSpPr>
                      <p:grpSpPr>
                        <a:xfrm>
                          <a:off x="4579164" y="3203653"/>
                          <a:ext cx="1244833" cy="1020397"/>
                          <a:chOff x="4579164" y="3203653"/>
                          <a:chExt cx="1244833" cy="1020397"/>
                        </a:xfrm>
                      </p:grpSpPr>
                      <p:sp>
                        <p:nvSpPr>
                          <p:cNvPr id="4666" name="Google Shape;4666;p119"/>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7" name="Google Shape;4667;p119"/>
                          <p:cNvGrpSpPr/>
                          <p:nvPr/>
                        </p:nvGrpSpPr>
                        <p:grpSpPr>
                          <a:xfrm>
                            <a:off x="4579164" y="3203653"/>
                            <a:ext cx="1244833" cy="1020397"/>
                            <a:chOff x="4579164" y="3203653"/>
                            <a:chExt cx="1244833" cy="1020397"/>
                          </a:xfrm>
                        </p:grpSpPr>
                        <p:sp>
                          <p:nvSpPr>
                            <p:cNvPr id="4668" name="Google Shape;4668;p119"/>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19"/>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19"/>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19"/>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19"/>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19"/>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19"/>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5" name="Google Shape;4675;p119"/>
                            <p:cNvGrpSpPr/>
                            <p:nvPr/>
                          </p:nvGrpSpPr>
                          <p:grpSpPr>
                            <a:xfrm>
                              <a:off x="4579164" y="3203653"/>
                              <a:ext cx="1244833" cy="1020397"/>
                              <a:chOff x="4579164" y="3203653"/>
                              <a:chExt cx="1244833" cy="1020397"/>
                            </a:xfrm>
                          </p:grpSpPr>
                          <p:sp>
                            <p:nvSpPr>
                              <p:cNvPr id="4676" name="Google Shape;4676;p119"/>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19"/>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19"/>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19"/>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19"/>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19"/>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19"/>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19"/>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19"/>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19"/>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19"/>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19"/>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19"/>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9" name="Google Shape;4689;p119"/>
                              <p:cNvGrpSpPr/>
                              <p:nvPr/>
                            </p:nvGrpSpPr>
                            <p:grpSpPr>
                              <a:xfrm>
                                <a:off x="4579164" y="3203653"/>
                                <a:ext cx="1244833" cy="1020397"/>
                                <a:chOff x="4579164" y="3203653"/>
                                <a:chExt cx="1244833" cy="1020397"/>
                              </a:xfrm>
                            </p:grpSpPr>
                            <p:sp>
                              <p:nvSpPr>
                                <p:cNvPr id="4690" name="Google Shape;4690;p119"/>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19"/>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19"/>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19"/>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19"/>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19"/>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19"/>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7" name="Google Shape;4697;p119"/>
                                <p:cNvGrpSpPr/>
                                <p:nvPr/>
                              </p:nvGrpSpPr>
                              <p:grpSpPr>
                                <a:xfrm>
                                  <a:off x="4579164" y="3203653"/>
                                  <a:ext cx="1244833" cy="1020397"/>
                                  <a:chOff x="4579164" y="3203653"/>
                                  <a:chExt cx="1244833" cy="1020397"/>
                                </a:xfrm>
                              </p:grpSpPr>
                              <p:sp>
                                <p:nvSpPr>
                                  <p:cNvPr id="4698" name="Google Shape;4698;p119"/>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19"/>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19"/>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19"/>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19"/>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3" name="Google Shape;4703;p119"/>
                                  <p:cNvGrpSpPr/>
                                  <p:nvPr/>
                                </p:nvGrpSpPr>
                                <p:grpSpPr>
                                  <a:xfrm>
                                    <a:off x="4579164" y="3203653"/>
                                    <a:ext cx="1244833" cy="1020397"/>
                                    <a:chOff x="4579164" y="3203653"/>
                                    <a:chExt cx="1244833" cy="1020397"/>
                                  </a:xfrm>
                                </p:grpSpPr>
                                <p:sp>
                                  <p:nvSpPr>
                                    <p:cNvPr id="4704" name="Google Shape;4704;p119"/>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19"/>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19"/>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19"/>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708" name="Google Shape;4708;p119"/>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19"/>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19"/>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11" name="Google Shape;4711;p119"/>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712" name="Google Shape;4712;p119"/>
              <p:cNvGrpSpPr/>
              <p:nvPr/>
            </p:nvGrpSpPr>
            <p:grpSpPr>
              <a:xfrm>
                <a:off x="4595437" y="3598775"/>
                <a:ext cx="37776" cy="32451"/>
                <a:chOff x="4595437" y="3598775"/>
                <a:chExt cx="37776" cy="32451"/>
              </a:xfrm>
            </p:grpSpPr>
            <p:sp>
              <p:nvSpPr>
                <p:cNvPr id="4713" name="Google Shape;4713;p119"/>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19"/>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5" name="Google Shape;4715;p119"/>
              <p:cNvGrpSpPr/>
              <p:nvPr/>
            </p:nvGrpSpPr>
            <p:grpSpPr>
              <a:xfrm>
                <a:off x="4641864" y="3524443"/>
                <a:ext cx="37776" cy="32380"/>
                <a:chOff x="4641864" y="3524443"/>
                <a:chExt cx="37776" cy="32380"/>
              </a:xfrm>
            </p:grpSpPr>
            <p:sp>
              <p:nvSpPr>
                <p:cNvPr id="4716" name="Google Shape;4716;p119"/>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19"/>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119"/>
              <p:cNvGrpSpPr/>
              <p:nvPr/>
            </p:nvGrpSpPr>
            <p:grpSpPr>
              <a:xfrm>
                <a:off x="4648431" y="3893901"/>
                <a:ext cx="37776" cy="32357"/>
                <a:chOff x="4648431" y="3893901"/>
                <a:chExt cx="37776" cy="32357"/>
              </a:xfrm>
            </p:grpSpPr>
            <p:sp>
              <p:nvSpPr>
                <p:cNvPr id="4719" name="Google Shape;4719;p119"/>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19"/>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119"/>
              <p:cNvGrpSpPr/>
              <p:nvPr/>
            </p:nvGrpSpPr>
            <p:grpSpPr>
              <a:xfrm>
                <a:off x="4567752" y="3722908"/>
                <a:ext cx="37870" cy="32380"/>
                <a:chOff x="4567752" y="3722908"/>
                <a:chExt cx="37870" cy="32380"/>
              </a:xfrm>
            </p:grpSpPr>
            <p:sp>
              <p:nvSpPr>
                <p:cNvPr id="4722" name="Google Shape;4722;p119"/>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19"/>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119"/>
              <p:cNvGrpSpPr/>
              <p:nvPr/>
            </p:nvGrpSpPr>
            <p:grpSpPr>
              <a:xfrm>
                <a:off x="4617506" y="3652052"/>
                <a:ext cx="37783" cy="32357"/>
                <a:chOff x="4617506" y="3652052"/>
                <a:chExt cx="37783" cy="32357"/>
              </a:xfrm>
            </p:grpSpPr>
            <p:sp>
              <p:nvSpPr>
                <p:cNvPr id="4725" name="Google Shape;4725;p119"/>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19"/>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7" name="Google Shape;4727;p119"/>
              <p:cNvGrpSpPr/>
              <p:nvPr/>
            </p:nvGrpSpPr>
            <p:grpSpPr>
              <a:xfrm>
                <a:off x="4739005" y="3554149"/>
                <a:ext cx="37870" cy="32357"/>
                <a:chOff x="4739005" y="3554149"/>
                <a:chExt cx="37870" cy="32357"/>
              </a:xfrm>
            </p:grpSpPr>
            <p:sp>
              <p:nvSpPr>
                <p:cNvPr id="4728" name="Google Shape;4728;p119"/>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19"/>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119"/>
              <p:cNvGrpSpPr/>
              <p:nvPr/>
            </p:nvGrpSpPr>
            <p:grpSpPr>
              <a:xfrm>
                <a:off x="4806557" y="3630258"/>
                <a:ext cx="37776" cy="32364"/>
                <a:chOff x="4806557" y="3630258"/>
                <a:chExt cx="37776" cy="32364"/>
              </a:xfrm>
            </p:grpSpPr>
            <p:sp>
              <p:nvSpPr>
                <p:cNvPr id="4731" name="Google Shape;4731;p119"/>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19"/>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119"/>
              <p:cNvGrpSpPr/>
              <p:nvPr/>
            </p:nvGrpSpPr>
            <p:grpSpPr>
              <a:xfrm>
                <a:off x="4737007" y="4004357"/>
                <a:ext cx="37870" cy="32357"/>
                <a:chOff x="4737007" y="4004357"/>
                <a:chExt cx="37870" cy="32357"/>
              </a:xfrm>
            </p:grpSpPr>
            <p:sp>
              <p:nvSpPr>
                <p:cNvPr id="4734" name="Google Shape;4734;p119"/>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19"/>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119"/>
              <p:cNvGrpSpPr/>
              <p:nvPr/>
            </p:nvGrpSpPr>
            <p:grpSpPr>
              <a:xfrm>
                <a:off x="4773634" y="4208627"/>
                <a:ext cx="37776" cy="32357"/>
                <a:chOff x="4773634" y="4208627"/>
                <a:chExt cx="37776" cy="32357"/>
              </a:xfrm>
            </p:grpSpPr>
            <p:sp>
              <p:nvSpPr>
                <p:cNvPr id="4737" name="Google Shape;4737;p119"/>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19"/>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9" name="Google Shape;4739;p119"/>
              <p:cNvGrpSpPr/>
              <p:nvPr/>
            </p:nvGrpSpPr>
            <p:grpSpPr>
              <a:xfrm>
                <a:off x="4888282" y="4074764"/>
                <a:ext cx="37776" cy="32451"/>
                <a:chOff x="4888282" y="4074764"/>
                <a:chExt cx="37776" cy="32451"/>
              </a:xfrm>
            </p:grpSpPr>
            <p:sp>
              <p:nvSpPr>
                <p:cNvPr id="4740" name="Google Shape;4740;p119"/>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19"/>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2" name="Google Shape;4742;p119"/>
              <p:cNvGrpSpPr/>
              <p:nvPr/>
            </p:nvGrpSpPr>
            <p:grpSpPr>
              <a:xfrm>
                <a:off x="4901315" y="3804271"/>
                <a:ext cx="37776" cy="32364"/>
                <a:chOff x="4901315" y="3804271"/>
                <a:chExt cx="37776" cy="32364"/>
              </a:xfrm>
            </p:grpSpPr>
            <p:sp>
              <p:nvSpPr>
                <p:cNvPr id="4743" name="Google Shape;4743;p119"/>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19"/>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119"/>
              <p:cNvGrpSpPr/>
              <p:nvPr/>
            </p:nvGrpSpPr>
            <p:grpSpPr>
              <a:xfrm>
                <a:off x="4866394" y="3715035"/>
                <a:ext cx="37846" cy="32357"/>
                <a:chOff x="4866394" y="3715035"/>
                <a:chExt cx="37846" cy="32357"/>
              </a:xfrm>
            </p:grpSpPr>
            <p:sp>
              <p:nvSpPr>
                <p:cNvPr id="4746" name="Google Shape;4746;p119"/>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19"/>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8" name="Google Shape;4748;p119"/>
              <p:cNvGrpSpPr/>
              <p:nvPr/>
            </p:nvGrpSpPr>
            <p:grpSpPr>
              <a:xfrm>
                <a:off x="4979233" y="3839798"/>
                <a:ext cx="37878" cy="32420"/>
                <a:chOff x="4979233" y="3839798"/>
                <a:chExt cx="37878" cy="32420"/>
              </a:xfrm>
            </p:grpSpPr>
            <p:sp>
              <p:nvSpPr>
                <p:cNvPr id="4749" name="Google Shape;4749;p119"/>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19"/>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119"/>
              <p:cNvGrpSpPr/>
              <p:nvPr/>
            </p:nvGrpSpPr>
            <p:grpSpPr>
              <a:xfrm>
                <a:off x="4790662" y="3679147"/>
                <a:ext cx="37783" cy="32380"/>
                <a:chOff x="4790662" y="3679147"/>
                <a:chExt cx="37783" cy="32380"/>
              </a:xfrm>
            </p:grpSpPr>
            <p:sp>
              <p:nvSpPr>
                <p:cNvPr id="4752" name="Google Shape;4752;p119"/>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19"/>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4" name="Google Shape;4754;p119"/>
              <p:cNvGrpSpPr/>
              <p:nvPr/>
            </p:nvGrpSpPr>
            <p:grpSpPr>
              <a:xfrm>
                <a:off x="4857263" y="3557861"/>
                <a:ext cx="37776" cy="32357"/>
                <a:chOff x="4857263" y="3557861"/>
                <a:chExt cx="37776" cy="32357"/>
              </a:xfrm>
            </p:grpSpPr>
            <p:sp>
              <p:nvSpPr>
                <p:cNvPr id="4755" name="Google Shape;4755;p119"/>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19"/>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7" name="Google Shape;4757;p119"/>
              <p:cNvGrpSpPr/>
              <p:nvPr/>
            </p:nvGrpSpPr>
            <p:grpSpPr>
              <a:xfrm>
                <a:off x="4883902" y="3648033"/>
                <a:ext cx="37783" cy="32380"/>
                <a:chOff x="4883902" y="3648033"/>
                <a:chExt cx="37783" cy="32380"/>
              </a:xfrm>
            </p:grpSpPr>
            <p:sp>
              <p:nvSpPr>
                <p:cNvPr id="4758" name="Google Shape;4758;p119"/>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19"/>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0" name="Google Shape;4760;p119"/>
              <p:cNvGrpSpPr/>
              <p:nvPr/>
            </p:nvGrpSpPr>
            <p:grpSpPr>
              <a:xfrm>
                <a:off x="4907780" y="3347220"/>
                <a:ext cx="37878" cy="32357"/>
                <a:chOff x="4907780" y="3347220"/>
                <a:chExt cx="37878" cy="32357"/>
              </a:xfrm>
            </p:grpSpPr>
            <p:sp>
              <p:nvSpPr>
                <p:cNvPr id="4761" name="Google Shape;4761;p119"/>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19"/>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119"/>
              <p:cNvGrpSpPr/>
              <p:nvPr/>
            </p:nvGrpSpPr>
            <p:grpSpPr>
              <a:xfrm>
                <a:off x="5065048" y="3738150"/>
                <a:ext cx="37783" cy="32364"/>
                <a:chOff x="5065048" y="3738150"/>
                <a:chExt cx="37783" cy="32364"/>
              </a:xfrm>
            </p:grpSpPr>
            <p:sp>
              <p:nvSpPr>
                <p:cNvPr id="4764" name="Google Shape;4764;p119"/>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19"/>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119"/>
              <p:cNvGrpSpPr/>
              <p:nvPr/>
            </p:nvGrpSpPr>
            <p:grpSpPr>
              <a:xfrm>
                <a:off x="5071616" y="3284615"/>
                <a:ext cx="37783" cy="32357"/>
                <a:chOff x="5071616" y="3284615"/>
                <a:chExt cx="37783" cy="32357"/>
              </a:xfrm>
            </p:grpSpPr>
            <p:sp>
              <p:nvSpPr>
                <p:cNvPr id="4767" name="Google Shape;4767;p119"/>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19"/>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119"/>
              <p:cNvGrpSpPr/>
              <p:nvPr/>
            </p:nvGrpSpPr>
            <p:grpSpPr>
              <a:xfrm>
                <a:off x="5389291" y="3759921"/>
                <a:ext cx="37783" cy="32380"/>
                <a:chOff x="5389291" y="3759921"/>
                <a:chExt cx="37783" cy="32380"/>
              </a:xfrm>
            </p:grpSpPr>
            <p:sp>
              <p:nvSpPr>
                <p:cNvPr id="4770" name="Google Shape;4770;p119"/>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19"/>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2" name="Google Shape;4772;p119"/>
              <p:cNvGrpSpPr/>
              <p:nvPr/>
            </p:nvGrpSpPr>
            <p:grpSpPr>
              <a:xfrm>
                <a:off x="5431534" y="3632932"/>
                <a:ext cx="37878" cy="32451"/>
                <a:chOff x="5431534" y="3632932"/>
                <a:chExt cx="37878" cy="32451"/>
              </a:xfrm>
            </p:grpSpPr>
            <p:sp>
              <p:nvSpPr>
                <p:cNvPr id="4773" name="Google Shape;4773;p119"/>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19"/>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119"/>
              <p:cNvGrpSpPr/>
              <p:nvPr/>
            </p:nvGrpSpPr>
            <p:grpSpPr>
              <a:xfrm>
                <a:off x="5540755" y="3544829"/>
                <a:ext cx="37783" cy="32357"/>
                <a:chOff x="5540755" y="3544829"/>
                <a:chExt cx="37783" cy="32357"/>
              </a:xfrm>
            </p:grpSpPr>
            <p:sp>
              <p:nvSpPr>
                <p:cNvPr id="4776" name="Google Shape;4776;p119"/>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19"/>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 name="Google Shape;4778;p119"/>
              <p:cNvGrpSpPr/>
              <p:nvPr/>
            </p:nvGrpSpPr>
            <p:grpSpPr>
              <a:xfrm>
                <a:off x="5579293" y="3412107"/>
                <a:ext cx="37776" cy="32357"/>
                <a:chOff x="5579293" y="3412107"/>
                <a:chExt cx="37776" cy="32357"/>
              </a:xfrm>
            </p:grpSpPr>
            <p:sp>
              <p:nvSpPr>
                <p:cNvPr id="4779" name="Google Shape;4779;p119"/>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19"/>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119"/>
              <p:cNvGrpSpPr/>
              <p:nvPr/>
            </p:nvGrpSpPr>
            <p:grpSpPr>
              <a:xfrm>
                <a:off x="5801346" y="3284615"/>
                <a:ext cx="37783" cy="32357"/>
                <a:chOff x="5801346" y="3284615"/>
                <a:chExt cx="37783" cy="32357"/>
              </a:xfrm>
            </p:grpSpPr>
            <p:sp>
              <p:nvSpPr>
                <p:cNvPr id="4782" name="Google Shape;4782;p119"/>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19"/>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119"/>
              <p:cNvGrpSpPr/>
              <p:nvPr/>
            </p:nvGrpSpPr>
            <p:grpSpPr>
              <a:xfrm>
                <a:off x="5763578" y="3399067"/>
                <a:ext cx="37776" cy="32364"/>
                <a:chOff x="5763578" y="3399067"/>
                <a:chExt cx="37776" cy="32364"/>
              </a:xfrm>
            </p:grpSpPr>
            <p:sp>
              <p:nvSpPr>
                <p:cNvPr id="4785" name="Google Shape;4785;p119"/>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19"/>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119"/>
              <p:cNvGrpSpPr/>
              <p:nvPr/>
            </p:nvGrpSpPr>
            <p:grpSpPr>
              <a:xfrm>
                <a:off x="5395858" y="3230952"/>
                <a:ext cx="37776" cy="32364"/>
                <a:chOff x="5395858" y="3230952"/>
                <a:chExt cx="37776" cy="32364"/>
              </a:xfrm>
            </p:grpSpPr>
            <p:sp>
              <p:nvSpPr>
                <p:cNvPr id="4788" name="Google Shape;4788;p119"/>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19"/>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119"/>
              <p:cNvGrpSpPr/>
              <p:nvPr/>
            </p:nvGrpSpPr>
            <p:grpSpPr>
              <a:xfrm>
                <a:off x="5264088" y="3188237"/>
                <a:ext cx="37776" cy="32357"/>
                <a:chOff x="5264088" y="3188237"/>
                <a:chExt cx="37776" cy="32357"/>
              </a:xfrm>
            </p:grpSpPr>
            <p:sp>
              <p:nvSpPr>
                <p:cNvPr id="4791" name="Google Shape;4791;p119"/>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19"/>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119"/>
              <p:cNvGrpSpPr/>
              <p:nvPr/>
            </p:nvGrpSpPr>
            <p:grpSpPr>
              <a:xfrm>
                <a:off x="5585758" y="3237425"/>
                <a:ext cx="37878" cy="32357"/>
                <a:chOff x="5585758" y="3237425"/>
                <a:chExt cx="37878" cy="32357"/>
              </a:xfrm>
            </p:grpSpPr>
            <p:sp>
              <p:nvSpPr>
                <p:cNvPr id="4794" name="Google Shape;4794;p119"/>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19"/>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119"/>
              <p:cNvGrpSpPr/>
              <p:nvPr/>
            </p:nvGrpSpPr>
            <p:grpSpPr>
              <a:xfrm>
                <a:off x="4874196" y="3291088"/>
                <a:ext cx="37878" cy="32451"/>
                <a:chOff x="4874196" y="3291088"/>
                <a:chExt cx="37878" cy="32451"/>
              </a:xfrm>
            </p:grpSpPr>
            <p:sp>
              <p:nvSpPr>
                <p:cNvPr id="4797" name="Google Shape;4797;p119"/>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19"/>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9" name="Google Shape;4799;p119"/>
              <p:cNvGrpSpPr/>
              <p:nvPr/>
            </p:nvGrpSpPr>
            <p:grpSpPr>
              <a:xfrm>
                <a:off x="5197770" y="3785466"/>
                <a:ext cx="37783" cy="32427"/>
                <a:chOff x="5197770" y="3785466"/>
                <a:chExt cx="37783" cy="32427"/>
              </a:xfrm>
            </p:grpSpPr>
            <p:sp>
              <p:nvSpPr>
                <p:cNvPr id="4800" name="Google Shape;4800;p119"/>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19"/>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119"/>
              <p:cNvGrpSpPr/>
              <p:nvPr/>
            </p:nvGrpSpPr>
            <p:grpSpPr>
              <a:xfrm>
                <a:off x="5177699" y="3492117"/>
                <a:ext cx="37776" cy="32357"/>
                <a:chOff x="5177699" y="3492117"/>
                <a:chExt cx="37776" cy="32357"/>
              </a:xfrm>
            </p:grpSpPr>
            <p:sp>
              <p:nvSpPr>
                <p:cNvPr id="4803" name="Google Shape;4803;p119"/>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19"/>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119"/>
              <p:cNvGrpSpPr/>
              <p:nvPr/>
            </p:nvGrpSpPr>
            <p:grpSpPr>
              <a:xfrm>
                <a:off x="5349431" y="3622346"/>
                <a:ext cx="37870" cy="32380"/>
                <a:chOff x="5349431" y="3622346"/>
                <a:chExt cx="37870" cy="32380"/>
              </a:xfrm>
            </p:grpSpPr>
            <p:sp>
              <p:nvSpPr>
                <p:cNvPr id="4806" name="Google Shape;4806;p119"/>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19"/>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119"/>
              <p:cNvGrpSpPr/>
              <p:nvPr/>
            </p:nvGrpSpPr>
            <p:grpSpPr>
              <a:xfrm>
                <a:off x="5068855" y="3563980"/>
                <a:ext cx="53954" cy="46223"/>
                <a:chOff x="5068855" y="3563980"/>
                <a:chExt cx="53954" cy="46223"/>
              </a:xfrm>
            </p:grpSpPr>
            <p:sp>
              <p:nvSpPr>
                <p:cNvPr id="4809" name="Google Shape;4809;p119"/>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19"/>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1" name="Google Shape;4811;p119"/>
              <p:cNvGrpSpPr/>
              <p:nvPr/>
            </p:nvGrpSpPr>
            <p:grpSpPr>
              <a:xfrm>
                <a:off x="5037654" y="3392507"/>
                <a:ext cx="37870" cy="32451"/>
                <a:chOff x="5037654" y="3392507"/>
                <a:chExt cx="37870" cy="32451"/>
              </a:xfrm>
            </p:grpSpPr>
            <p:sp>
              <p:nvSpPr>
                <p:cNvPr id="4812" name="Google Shape;4812;p119"/>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19"/>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119"/>
              <p:cNvGrpSpPr/>
              <p:nvPr/>
            </p:nvGrpSpPr>
            <p:grpSpPr>
              <a:xfrm>
                <a:off x="5456560" y="3368629"/>
                <a:ext cx="37870" cy="32451"/>
                <a:chOff x="5456560" y="3368629"/>
                <a:chExt cx="37870" cy="32451"/>
              </a:xfrm>
            </p:grpSpPr>
            <p:sp>
              <p:nvSpPr>
                <p:cNvPr id="4815" name="Google Shape;4815;p119"/>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19"/>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119"/>
              <p:cNvGrpSpPr/>
              <p:nvPr/>
            </p:nvGrpSpPr>
            <p:grpSpPr>
              <a:xfrm>
                <a:off x="4755749" y="3501516"/>
                <a:ext cx="46246" cy="39608"/>
                <a:chOff x="4755749" y="3501516"/>
                <a:chExt cx="46246" cy="39608"/>
              </a:xfrm>
            </p:grpSpPr>
            <p:sp>
              <p:nvSpPr>
                <p:cNvPr id="4818" name="Google Shape;4818;p119"/>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19"/>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119"/>
              <p:cNvGrpSpPr/>
              <p:nvPr/>
            </p:nvGrpSpPr>
            <p:grpSpPr>
              <a:xfrm>
                <a:off x="4681346" y="3485582"/>
                <a:ext cx="37783" cy="32427"/>
                <a:chOff x="4681346" y="3485582"/>
                <a:chExt cx="37783" cy="32427"/>
              </a:xfrm>
            </p:grpSpPr>
            <p:sp>
              <p:nvSpPr>
                <p:cNvPr id="4821" name="Google Shape;4821;p119"/>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19"/>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119"/>
              <p:cNvGrpSpPr/>
              <p:nvPr/>
            </p:nvGrpSpPr>
            <p:grpSpPr>
              <a:xfrm>
                <a:off x="4767067" y="3291088"/>
                <a:ext cx="37878" cy="32451"/>
                <a:chOff x="4767067" y="3291088"/>
                <a:chExt cx="37878" cy="32451"/>
              </a:xfrm>
            </p:grpSpPr>
            <p:sp>
              <p:nvSpPr>
                <p:cNvPr id="4824" name="Google Shape;4824;p119"/>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19"/>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119"/>
              <p:cNvGrpSpPr/>
              <p:nvPr/>
            </p:nvGrpSpPr>
            <p:grpSpPr>
              <a:xfrm>
                <a:off x="4687819" y="3405539"/>
                <a:ext cx="37776" cy="32451"/>
                <a:chOff x="4687819" y="3405539"/>
                <a:chExt cx="37776" cy="32451"/>
              </a:xfrm>
            </p:grpSpPr>
            <p:sp>
              <p:nvSpPr>
                <p:cNvPr id="4827" name="Google Shape;4827;p119"/>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19"/>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119"/>
              <p:cNvGrpSpPr/>
              <p:nvPr/>
            </p:nvGrpSpPr>
            <p:grpSpPr>
              <a:xfrm>
                <a:off x="4923101" y="3444809"/>
                <a:ext cx="52813" cy="45318"/>
                <a:chOff x="4923101" y="3444809"/>
                <a:chExt cx="52813" cy="45318"/>
              </a:xfrm>
            </p:grpSpPr>
            <p:sp>
              <p:nvSpPr>
                <p:cNvPr id="4830" name="Google Shape;4830;p119"/>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19"/>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2" name="Google Shape;4832;p119"/>
              <p:cNvGrpSpPr/>
              <p:nvPr/>
            </p:nvGrpSpPr>
            <p:grpSpPr>
              <a:xfrm>
                <a:off x="4846040" y="3654750"/>
                <a:ext cx="31405" cy="26993"/>
                <a:chOff x="4846040" y="3654750"/>
                <a:chExt cx="31405" cy="26993"/>
              </a:xfrm>
            </p:grpSpPr>
            <p:sp>
              <p:nvSpPr>
                <p:cNvPr id="4833" name="Google Shape;4833;p119"/>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19"/>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119"/>
              <p:cNvGrpSpPr/>
              <p:nvPr/>
            </p:nvGrpSpPr>
            <p:grpSpPr>
              <a:xfrm>
                <a:off x="4925673" y="3691700"/>
                <a:ext cx="40253" cy="34472"/>
                <a:chOff x="4925673" y="3691700"/>
                <a:chExt cx="40253" cy="34472"/>
              </a:xfrm>
            </p:grpSpPr>
            <p:sp>
              <p:nvSpPr>
                <p:cNvPr id="4836" name="Google Shape;4836;p119"/>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19"/>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119"/>
              <p:cNvGrpSpPr/>
              <p:nvPr/>
            </p:nvGrpSpPr>
            <p:grpSpPr>
              <a:xfrm>
                <a:off x="4894653" y="3740848"/>
                <a:ext cx="31405" cy="26906"/>
                <a:chOff x="4894653" y="3740848"/>
                <a:chExt cx="31405" cy="26906"/>
              </a:xfrm>
            </p:grpSpPr>
            <p:sp>
              <p:nvSpPr>
                <p:cNvPr id="4839" name="Google Shape;4839;p119"/>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19"/>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119"/>
              <p:cNvGrpSpPr/>
              <p:nvPr/>
            </p:nvGrpSpPr>
            <p:grpSpPr>
              <a:xfrm>
                <a:off x="4962300" y="3696348"/>
                <a:ext cx="38255" cy="32773"/>
                <a:chOff x="4962300" y="3696348"/>
                <a:chExt cx="38255" cy="32773"/>
              </a:xfrm>
            </p:grpSpPr>
            <p:sp>
              <p:nvSpPr>
                <p:cNvPr id="4842" name="Google Shape;4842;p119"/>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19"/>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119"/>
              <p:cNvGrpSpPr/>
              <p:nvPr/>
            </p:nvGrpSpPr>
            <p:grpSpPr>
              <a:xfrm>
                <a:off x="4980185" y="3743349"/>
                <a:ext cx="31499" cy="26969"/>
                <a:chOff x="4980185" y="3743349"/>
                <a:chExt cx="31499" cy="26969"/>
              </a:xfrm>
            </p:grpSpPr>
            <p:sp>
              <p:nvSpPr>
                <p:cNvPr id="4845" name="Google Shape;4845;p119"/>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19"/>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119"/>
              <p:cNvGrpSpPr/>
              <p:nvPr/>
            </p:nvGrpSpPr>
            <p:grpSpPr>
              <a:xfrm>
                <a:off x="5013768" y="3734312"/>
                <a:ext cx="31499" cy="26969"/>
                <a:chOff x="5013768" y="3734312"/>
                <a:chExt cx="31499" cy="26969"/>
              </a:xfrm>
            </p:grpSpPr>
            <p:sp>
              <p:nvSpPr>
                <p:cNvPr id="4848" name="Google Shape;4848;p119"/>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19"/>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119"/>
              <p:cNvGrpSpPr/>
              <p:nvPr/>
            </p:nvGrpSpPr>
            <p:grpSpPr>
              <a:xfrm>
                <a:off x="5036703" y="3764545"/>
                <a:ext cx="31499" cy="26898"/>
                <a:chOff x="5036703" y="3764545"/>
                <a:chExt cx="31499" cy="26898"/>
              </a:xfrm>
            </p:grpSpPr>
            <p:sp>
              <p:nvSpPr>
                <p:cNvPr id="4851" name="Google Shape;4851;p119"/>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19"/>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119"/>
              <p:cNvGrpSpPr/>
              <p:nvPr/>
            </p:nvGrpSpPr>
            <p:grpSpPr>
              <a:xfrm>
                <a:off x="4953546" y="3768352"/>
                <a:ext cx="31405" cy="26898"/>
                <a:chOff x="4953546" y="3768352"/>
                <a:chExt cx="31405" cy="26898"/>
              </a:xfrm>
            </p:grpSpPr>
            <p:sp>
              <p:nvSpPr>
                <p:cNvPr id="4854" name="Google Shape;4854;p119"/>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19"/>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119"/>
              <p:cNvGrpSpPr/>
              <p:nvPr/>
            </p:nvGrpSpPr>
            <p:grpSpPr>
              <a:xfrm>
                <a:off x="4964770" y="3814016"/>
                <a:ext cx="31499" cy="26993"/>
                <a:chOff x="4964770" y="3814016"/>
                <a:chExt cx="31499" cy="26993"/>
              </a:xfrm>
            </p:grpSpPr>
            <p:sp>
              <p:nvSpPr>
                <p:cNvPr id="4857" name="Google Shape;4857;p119"/>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19"/>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119"/>
              <p:cNvGrpSpPr/>
              <p:nvPr/>
            </p:nvGrpSpPr>
            <p:grpSpPr>
              <a:xfrm>
                <a:off x="4923290" y="3800504"/>
                <a:ext cx="31468" cy="26898"/>
                <a:chOff x="4923290" y="3800504"/>
                <a:chExt cx="31468" cy="26898"/>
              </a:xfrm>
            </p:grpSpPr>
            <p:sp>
              <p:nvSpPr>
                <p:cNvPr id="4860" name="Google Shape;4860;p119"/>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19"/>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119"/>
              <p:cNvGrpSpPr/>
              <p:nvPr/>
            </p:nvGrpSpPr>
            <p:grpSpPr>
              <a:xfrm>
                <a:off x="5108534" y="3650943"/>
                <a:ext cx="31405" cy="26993"/>
                <a:chOff x="5108534" y="3650943"/>
                <a:chExt cx="31405" cy="26993"/>
              </a:xfrm>
            </p:grpSpPr>
            <p:sp>
              <p:nvSpPr>
                <p:cNvPr id="4863" name="Google Shape;4863;p119"/>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19"/>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119"/>
              <p:cNvGrpSpPr/>
              <p:nvPr/>
            </p:nvGrpSpPr>
            <p:grpSpPr>
              <a:xfrm>
                <a:off x="5119380" y="3760739"/>
                <a:ext cx="31499" cy="26993"/>
                <a:chOff x="5119380" y="3760739"/>
                <a:chExt cx="31499" cy="26993"/>
              </a:xfrm>
            </p:grpSpPr>
            <p:sp>
              <p:nvSpPr>
                <p:cNvPr id="4866" name="Google Shape;4866;p119"/>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19"/>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119"/>
              <p:cNvGrpSpPr/>
              <p:nvPr/>
            </p:nvGrpSpPr>
            <p:grpSpPr>
              <a:xfrm>
                <a:off x="5119380" y="3788235"/>
                <a:ext cx="31499" cy="26993"/>
                <a:chOff x="5119380" y="3788235"/>
                <a:chExt cx="31499" cy="26993"/>
              </a:xfrm>
            </p:grpSpPr>
            <p:sp>
              <p:nvSpPr>
                <p:cNvPr id="4869" name="Google Shape;4869;p119"/>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19"/>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119"/>
              <p:cNvGrpSpPr/>
              <p:nvPr/>
            </p:nvGrpSpPr>
            <p:grpSpPr>
              <a:xfrm>
                <a:off x="5158005" y="3875284"/>
                <a:ext cx="31405" cy="27001"/>
                <a:chOff x="5158005" y="3875284"/>
                <a:chExt cx="31405" cy="27001"/>
              </a:xfrm>
            </p:grpSpPr>
            <p:sp>
              <p:nvSpPr>
                <p:cNvPr id="4872" name="Google Shape;4872;p119"/>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19"/>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4" name="Google Shape;4874;p119"/>
              <p:cNvGrpSpPr/>
              <p:nvPr/>
            </p:nvGrpSpPr>
            <p:grpSpPr>
              <a:xfrm>
                <a:off x="5233163" y="3764545"/>
                <a:ext cx="31499" cy="26898"/>
                <a:chOff x="5233163" y="3764545"/>
                <a:chExt cx="31499" cy="26898"/>
              </a:xfrm>
            </p:grpSpPr>
            <p:sp>
              <p:nvSpPr>
                <p:cNvPr id="4875" name="Google Shape;4875;p119"/>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19"/>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7" name="Google Shape;4877;p119"/>
              <p:cNvGrpSpPr/>
              <p:nvPr/>
            </p:nvGrpSpPr>
            <p:grpSpPr>
              <a:xfrm>
                <a:off x="5276168" y="3805545"/>
                <a:ext cx="31499" cy="26906"/>
                <a:chOff x="5276168" y="3805545"/>
                <a:chExt cx="31499" cy="26906"/>
              </a:xfrm>
            </p:grpSpPr>
            <p:sp>
              <p:nvSpPr>
                <p:cNvPr id="4878" name="Google Shape;4878;p119"/>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19"/>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119"/>
              <p:cNvGrpSpPr/>
              <p:nvPr/>
            </p:nvGrpSpPr>
            <p:grpSpPr>
              <a:xfrm>
                <a:off x="5294053" y="3851933"/>
                <a:ext cx="31405" cy="26945"/>
                <a:chOff x="5294053" y="3851933"/>
                <a:chExt cx="31405" cy="26945"/>
              </a:xfrm>
            </p:grpSpPr>
            <p:sp>
              <p:nvSpPr>
                <p:cNvPr id="4881" name="Google Shape;4881;p119"/>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19"/>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119"/>
              <p:cNvGrpSpPr/>
              <p:nvPr/>
            </p:nvGrpSpPr>
            <p:grpSpPr>
              <a:xfrm>
                <a:off x="5341723" y="3851902"/>
                <a:ext cx="31405" cy="26977"/>
                <a:chOff x="5341723" y="3851902"/>
                <a:chExt cx="31405" cy="26977"/>
              </a:xfrm>
            </p:grpSpPr>
            <p:sp>
              <p:nvSpPr>
                <p:cNvPr id="4884" name="Google Shape;4884;p119"/>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19"/>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119"/>
              <p:cNvGrpSpPr/>
              <p:nvPr/>
            </p:nvGrpSpPr>
            <p:grpSpPr>
              <a:xfrm>
                <a:off x="5054871" y="3507855"/>
                <a:ext cx="31405" cy="26993"/>
                <a:chOff x="5054871" y="3507855"/>
                <a:chExt cx="31405" cy="26993"/>
              </a:xfrm>
            </p:grpSpPr>
            <p:sp>
              <p:nvSpPr>
                <p:cNvPr id="4887" name="Google Shape;4887;p119"/>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19"/>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119"/>
              <p:cNvGrpSpPr/>
              <p:nvPr/>
            </p:nvGrpSpPr>
            <p:grpSpPr>
              <a:xfrm>
                <a:off x="4876579" y="3675325"/>
                <a:ext cx="31405" cy="26969"/>
                <a:chOff x="4876579" y="3675325"/>
                <a:chExt cx="31405" cy="26969"/>
              </a:xfrm>
            </p:grpSpPr>
            <p:sp>
              <p:nvSpPr>
                <p:cNvPr id="4890" name="Google Shape;4890;p119"/>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19"/>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119"/>
              <p:cNvGrpSpPr/>
              <p:nvPr/>
            </p:nvGrpSpPr>
            <p:grpSpPr>
              <a:xfrm>
                <a:off x="4842233" y="3688333"/>
                <a:ext cx="31405" cy="26993"/>
                <a:chOff x="4842233" y="3688333"/>
                <a:chExt cx="31405" cy="26993"/>
              </a:xfrm>
            </p:grpSpPr>
            <p:sp>
              <p:nvSpPr>
                <p:cNvPr id="4893" name="Google Shape;4893;p119"/>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19"/>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5" name="Google Shape;4895;p119"/>
              <p:cNvGrpSpPr/>
              <p:nvPr/>
            </p:nvGrpSpPr>
            <p:grpSpPr>
              <a:xfrm>
                <a:off x="5187876" y="3608032"/>
                <a:ext cx="31405" cy="27001"/>
                <a:chOff x="5187876" y="3608032"/>
                <a:chExt cx="31405" cy="27001"/>
              </a:xfrm>
            </p:grpSpPr>
            <p:sp>
              <p:nvSpPr>
                <p:cNvPr id="4896" name="Google Shape;4896;p119"/>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19"/>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8" name="Google Shape;4898;p119"/>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19"/>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0" name="Google Shape;4900;p119"/>
              <p:cNvGrpSpPr/>
              <p:nvPr/>
            </p:nvGrpSpPr>
            <p:grpSpPr>
              <a:xfrm>
                <a:off x="5269224" y="3304167"/>
                <a:ext cx="40253" cy="34402"/>
                <a:chOff x="5269224" y="3304167"/>
                <a:chExt cx="40253" cy="34402"/>
              </a:xfrm>
            </p:grpSpPr>
            <p:sp>
              <p:nvSpPr>
                <p:cNvPr id="4901" name="Google Shape;4901;p119"/>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19"/>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119"/>
              <p:cNvGrpSpPr/>
              <p:nvPr/>
            </p:nvGrpSpPr>
            <p:grpSpPr>
              <a:xfrm>
                <a:off x="5327354" y="3476615"/>
                <a:ext cx="49864" cy="42723"/>
                <a:chOff x="5327354" y="3476615"/>
                <a:chExt cx="49864" cy="42723"/>
              </a:xfrm>
            </p:grpSpPr>
            <p:sp>
              <p:nvSpPr>
                <p:cNvPr id="4904" name="Google Shape;4904;p119"/>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19"/>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6" name="Google Shape;4906;p119"/>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19"/>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8" name="Google Shape;4908;p119"/>
              <p:cNvGrpSpPr/>
              <p:nvPr/>
            </p:nvGrpSpPr>
            <p:grpSpPr>
              <a:xfrm>
                <a:off x="5341723" y="3775957"/>
                <a:ext cx="31405" cy="26898"/>
                <a:chOff x="5341723" y="3775957"/>
                <a:chExt cx="31405" cy="26898"/>
              </a:xfrm>
            </p:grpSpPr>
            <p:sp>
              <p:nvSpPr>
                <p:cNvPr id="4909" name="Google Shape;4909;p119"/>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19"/>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119"/>
              <p:cNvGrpSpPr/>
              <p:nvPr/>
            </p:nvGrpSpPr>
            <p:grpSpPr>
              <a:xfrm>
                <a:off x="5439053" y="3699274"/>
                <a:ext cx="31405" cy="26898"/>
                <a:chOff x="5439053" y="3699274"/>
                <a:chExt cx="31405" cy="26898"/>
              </a:xfrm>
            </p:grpSpPr>
            <p:sp>
              <p:nvSpPr>
                <p:cNvPr id="4912" name="Google Shape;4912;p119"/>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19"/>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119"/>
              <p:cNvGrpSpPr/>
              <p:nvPr/>
            </p:nvGrpSpPr>
            <p:grpSpPr>
              <a:xfrm>
                <a:off x="5412414" y="3622307"/>
                <a:ext cx="31499" cy="26993"/>
                <a:chOff x="5412414" y="3622307"/>
                <a:chExt cx="31499" cy="26993"/>
              </a:xfrm>
            </p:grpSpPr>
            <p:sp>
              <p:nvSpPr>
                <p:cNvPr id="4915" name="Google Shape;4915;p119"/>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19"/>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119"/>
              <p:cNvGrpSpPr/>
              <p:nvPr/>
            </p:nvGrpSpPr>
            <p:grpSpPr>
              <a:xfrm>
                <a:off x="5476254" y="3473949"/>
                <a:ext cx="26835" cy="26930"/>
                <a:chOff x="5476254" y="3473949"/>
                <a:chExt cx="26835" cy="26930"/>
              </a:xfrm>
            </p:grpSpPr>
            <p:sp>
              <p:nvSpPr>
                <p:cNvPr id="4918" name="Google Shape;4918;p119"/>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19"/>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119"/>
              <p:cNvGrpSpPr/>
              <p:nvPr/>
            </p:nvGrpSpPr>
            <p:grpSpPr>
              <a:xfrm>
                <a:off x="5564547" y="3481594"/>
                <a:ext cx="31397" cy="26898"/>
                <a:chOff x="5564547" y="3481594"/>
                <a:chExt cx="31397" cy="26898"/>
              </a:xfrm>
            </p:grpSpPr>
            <p:sp>
              <p:nvSpPr>
                <p:cNvPr id="4921" name="Google Shape;4921;p119"/>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19"/>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119"/>
              <p:cNvGrpSpPr/>
              <p:nvPr/>
            </p:nvGrpSpPr>
            <p:grpSpPr>
              <a:xfrm>
                <a:off x="5534101" y="3470174"/>
                <a:ext cx="31397" cy="26906"/>
                <a:chOff x="5534101" y="3470174"/>
                <a:chExt cx="31397" cy="26906"/>
              </a:xfrm>
            </p:grpSpPr>
            <p:sp>
              <p:nvSpPr>
                <p:cNvPr id="4924" name="Google Shape;4924;p119"/>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19"/>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119"/>
              <p:cNvGrpSpPr/>
              <p:nvPr/>
            </p:nvGrpSpPr>
            <p:grpSpPr>
              <a:xfrm>
                <a:off x="5610879" y="3314486"/>
                <a:ext cx="31499" cy="26938"/>
                <a:chOff x="5610879" y="3314486"/>
                <a:chExt cx="31499" cy="26938"/>
              </a:xfrm>
            </p:grpSpPr>
            <p:sp>
              <p:nvSpPr>
                <p:cNvPr id="4927" name="Google Shape;4927;p119"/>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19"/>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119"/>
              <p:cNvGrpSpPr/>
              <p:nvPr/>
            </p:nvGrpSpPr>
            <p:grpSpPr>
              <a:xfrm>
                <a:off x="4834525" y="3501382"/>
                <a:ext cx="31499" cy="26898"/>
                <a:chOff x="4834525" y="3501382"/>
                <a:chExt cx="31499" cy="26898"/>
              </a:xfrm>
            </p:grpSpPr>
            <p:sp>
              <p:nvSpPr>
                <p:cNvPr id="4930" name="Google Shape;4930;p119"/>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19"/>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119"/>
              <p:cNvGrpSpPr/>
              <p:nvPr/>
            </p:nvGrpSpPr>
            <p:grpSpPr>
              <a:xfrm>
                <a:off x="4898460" y="3580158"/>
                <a:ext cx="31405" cy="26898"/>
                <a:chOff x="4898460" y="3580158"/>
                <a:chExt cx="31405" cy="26898"/>
              </a:xfrm>
            </p:grpSpPr>
            <p:sp>
              <p:nvSpPr>
                <p:cNvPr id="4933" name="Google Shape;4933;p119"/>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19"/>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119"/>
              <p:cNvGrpSpPr/>
              <p:nvPr/>
            </p:nvGrpSpPr>
            <p:grpSpPr>
              <a:xfrm>
                <a:off x="4882667" y="3608032"/>
                <a:ext cx="31499" cy="27001"/>
                <a:chOff x="4882667" y="3608032"/>
                <a:chExt cx="31499" cy="27001"/>
              </a:xfrm>
            </p:grpSpPr>
            <p:sp>
              <p:nvSpPr>
                <p:cNvPr id="4936" name="Google Shape;4936;p119"/>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19"/>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119"/>
              <p:cNvGrpSpPr/>
              <p:nvPr/>
            </p:nvGrpSpPr>
            <p:grpSpPr>
              <a:xfrm>
                <a:off x="4843373" y="3631407"/>
                <a:ext cx="16273" cy="16186"/>
                <a:chOff x="4843373" y="3631407"/>
                <a:chExt cx="16273" cy="16186"/>
              </a:xfrm>
            </p:grpSpPr>
            <p:sp>
              <p:nvSpPr>
                <p:cNvPr id="4939" name="Google Shape;4939;p119"/>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19"/>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119"/>
              <p:cNvGrpSpPr/>
              <p:nvPr/>
            </p:nvGrpSpPr>
            <p:grpSpPr>
              <a:xfrm>
                <a:off x="4727773" y="3591578"/>
                <a:ext cx="31499" cy="26898"/>
                <a:chOff x="4727773" y="3591578"/>
                <a:chExt cx="31499" cy="26898"/>
              </a:xfrm>
            </p:grpSpPr>
            <p:sp>
              <p:nvSpPr>
                <p:cNvPr id="4942" name="Google Shape;4942;p119"/>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19"/>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4" name="Google Shape;4944;p119"/>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19"/>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6" name="Google Shape;4946;p119"/>
              <p:cNvGrpSpPr/>
              <p:nvPr/>
            </p:nvGrpSpPr>
            <p:grpSpPr>
              <a:xfrm>
                <a:off x="4609421" y="3577398"/>
                <a:ext cx="31499" cy="27001"/>
                <a:chOff x="4609421" y="3577398"/>
                <a:chExt cx="31499" cy="27001"/>
              </a:xfrm>
            </p:grpSpPr>
            <p:sp>
              <p:nvSpPr>
                <p:cNvPr id="4947" name="Google Shape;4947;p119"/>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19"/>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119"/>
              <p:cNvGrpSpPr/>
              <p:nvPr/>
            </p:nvGrpSpPr>
            <p:grpSpPr>
              <a:xfrm>
                <a:off x="4649289" y="3577398"/>
                <a:ext cx="31499" cy="27001"/>
                <a:chOff x="4649289" y="3577398"/>
                <a:chExt cx="31499" cy="27001"/>
              </a:xfrm>
            </p:grpSpPr>
            <p:sp>
              <p:nvSpPr>
                <p:cNvPr id="4950" name="Google Shape;4950;p119"/>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19"/>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19"/>
              <p:cNvGrpSpPr/>
              <p:nvPr/>
            </p:nvGrpSpPr>
            <p:grpSpPr>
              <a:xfrm>
                <a:off x="4605614" y="3639523"/>
                <a:ext cx="31499" cy="26906"/>
                <a:chOff x="4605614" y="3639523"/>
                <a:chExt cx="31499" cy="26906"/>
              </a:xfrm>
            </p:grpSpPr>
            <p:sp>
              <p:nvSpPr>
                <p:cNvPr id="4953" name="Google Shape;4953;p119"/>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19"/>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119"/>
              <p:cNvGrpSpPr/>
              <p:nvPr/>
            </p:nvGrpSpPr>
            <p:grpSpPr>
              <a:xfrm>
                <a:off x="4785149" y="3618846"/>
                <a:ext cx="26930" cy="26843"/>
                <a:chOff x="4785149" y="3618846"/>
                <a:chExt cx="26930" cy="26843"/>
              </a:xfrm>
            </p:grpSpPr>
            <p:sp>
              <p:nvSpPr>
                <p:cNvPr id="4956" name="Google Shape;4956;p119"/>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19"/>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119"/>
              <p:cNvGrpSpPr/>
              <p:nvPr/>
            </p:nvGrpSpPr>
            <p:grpSpPr>
              <a:xfrm>
                <a:off x="4810167" y="3601567"/>
                <a:ext cx="31405" cy="26898"/>
                <a:chOff x="4810167" y="3601567"/>
                <a:chExt cx="31405" cy="26898"/>
              </a:xfrm>
            </p:grpSpPr>
            <p:sp>
              <p:nvSpPr>
                <p:cNvPr id="4959" name="Google Shape;4959;p119"/>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19"/>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119"/>
              <p:cNvGrpSpPr/>
              <p:nvPr/>
            </p:nvGrpSpPr>
            <p:grpSpPr>
              <a:xfrm>
                <a:off x="4831002" y="3373230"/>
                <a:ext cx="31405" cy="26898"/>
                <a:chOff x="4831002" y="3373230"/>
                <a:chExt cx="31405" cy="26898"/>
              </a:xfrm>
            </p:grpSpPr>
            <p:sp>
              <p:nvSpPr>
                <p:cNvPr id="4962" name="Google Shape;4962;p119"/>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19"/>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119"/>
              <p:cNvGrpSpPr/>
              <p:nvPr/>
            </p:nvGrpSpPr>
            <p:grpSpPr>
              <a:xfrm>
                <a:off x="4719311" y="3355054"/>
                <a:ext cx="31499" cy="27001"/>
                <a:chOff x="4719311" y="3355054"/>
                <a:chExt cx="31499" cy="27001"/>
              </a:xfrm>
            </p:grpSpPr>
            <p:sp>
              <p:nvSpPr>
                <p:cNvPr id="4965" name="Google Shape;4965;p119"/>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19"/>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119"/>
              <p:cNvGrpSpPr/>
              <p:nvPr/>
            </p:nvGrpSpPr>
            <p:grpSpPr>
              <a:xfrm>
                <a:off x="4798755" y="3450260"/>
                <a:ext cx="26930" cy="26930"/>
                <a:chOff x="4798755" y="3450260"/>
                <a:chExt cx="26930" cy="26930"/>
              </a:xfrm>
            </p:grpSpPr>
            <p:sp>
              <p:nvSpPr>
                <p:cNvPr id="4968" name="Google Shape;4968;p119"/>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19"/>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119"/>
              <p:cNvGrpSpPr/>
              <p:nvPr/>
            </p:nvGrpSpPr>
            <p:grpSpPr>
              <a:xfrm>
                <a:off x="4645576" y="3467555"/>
                <a:ext cx="31405" cy="26953"/>
                <a:chOff x="4645576" y="3467555"/>
                <a:chExt cx="31405" cy="26953"/>
              </a:xfrm>
            </p:grpSpPr>
            <p:sp>
              <p:nvSpPr>
                <p:cNvPr id="4971" name="Google Shape;4971;p119"/>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19"/>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119"/>
              <p:cNvGrpSpPr/>
              <p:nvPr/>
            </p:nvGrpSpPr>
            <p:grpSpPr>
              <a:xfrm>
                <a:off x="4687631" y="3583965"/>
                <a:ext cx="31499" cy="26898"/>
                <a:chOff x="4687631" y="3583965"/>
                <a:chExt cx="31499" cy="26898"/>
              </a:xfrm>
            </p:grpSpPr>
            <p:sp>
              <p:nvSpPr>
                <p:cNvPr id="4974" name="Google Shape;4974;p119"/>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19"/>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119"/>
              <p:cNvGrpSpPr/>
              <p:nvPr/>
            </p:nvGrpSpPr>
            <p:grpSpPr>
              <a:xfrm>
                <a:off x="4719311" y="3471314"/>
                <a:ext cx="31499" cy="27001"/>
                <a:chOff x="4719311" y="3471314"/>
                <a:chExt cx="31499" cy="27001"/>
              </a:xfrm>
            </p:grpSpPr>
            <p:sp>
              <p:nvSpPr>
                <p:cNvPr id="4977" name="Google Shape;4977;p119"/>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19"/>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119"/>
              <p:cNvGrpSpPr/>
              <p:nvPr/>
            </p:nvGrpSpPr>
            <p:grpSpPr>
              <a:xfrm>
                <a:off x="4719311" y="3434404"/>
                <a:ext cx="31499" cy="26898"/>
                <a:chOff x="4719311" y="3434404"/>
                <a:chExt cx="31499" cy="26898"/>
              </a:xfrm>
            </p:grpSpPr>
            <p:sp>
              <p:nvSpPr>
                <p:cNvPr id="4980" name="Google Shape;4980;p119"/>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19"/>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2" name="Google Shape;4982;p119"/>
              <p:cNvGrpSpPr/>
              <p:nvPr/>
            </p:nvGrpSpPr>
            <p:grpSpPr>
              <a:xfrm>
                <a:off x="4768876" y="3401772"/>
                <a:ext cx="31499" cy="26898"/>
                <a:chOff x="4768876" y="3401772"/>
                <a:chExt cx="31499" cy="26898"/>
              </a:xfrm>
            </p:grpSpPr>
            <p:sp>
              <p:nvSpPr>
                <p:cNvPr id="4983" name="Google Shape;4983;p119"/>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19"/>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119"/>
              <p:cNvGrpSpPr/>
              <p:nvPr/>
            </p:nvGrpSpPr>
            <p:grpSpPr>
              <a:xfrm>
                <a:off x="4762214" y="3471377"/>
                <a:ext cx="26938" cy="26938"/>
                <a:chOff x="4762214" y="3471377"/>
                <a:chExt cx="26938" cy="26938"/>
              </a:xfrm>
            </p:grpSpPr>
            <p:sp>
              <p:nvSpPr>
                <p:cNvPr id="4986" name="Google Shape;4986;p119"/>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19"/>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119"/>
              <p:cNvGrpSpPr/>
              <p:nvPr/>
            </p:nvGrpSpPr>
            <p:grpSpPr>
              <a:xfrm>
                <a:off x="4790473" y="3344782"/>
                <a:ext cx="31405" cy="26898"/>
                <a:chOff x="4790473" y="3344782"/>
                <a:chExt cx="31405" cy="26898"/>
              </a:xfrm>
            </p:grpSpPr>
            <p:sp>
              <p:nvSpPr>
                <p:cNvPr id="4989" name="Google Shape;4989;p119"/>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19"/>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119"/>
              <p:cNvGrpSpPr/>
              <p:nvPr/>
            </p:nvGrpSpPr>
            <p:grpSpPr>
              <a:xfrm>
                <a:off x="4823774" y="3950733"/>
                <a:ext cx="37398" cy="32034"/>
                <a:chOff x="4823774" y="3950733"/>
                <a:chExt cx="37398" cy="32034"/>
              </a:xfrm>
            </p:grpSpPr>
            <p:sp>
              <p:nvSpPr>
                <p:cNvPr id="4992" name="Google Shape;4992;p119"/>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19"/>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119"/>
              <p:cNvGrpSpPr/>
              <p:nvPr/>
            </p:nvGrpSpPr>
            <p:grpSpPr>
              <a:xfrm>
                <a:off x="4823396" y="4110566"/>
                <a:ext cx="31405" cy="26906"/>
                <a:chOff x="4823396" y="4110566"/>
                <a:chExt cx="31405" cy="26906"/>
              </a:xfrm>
            </p:grpSpPr>
            <p:sp>
              <p:nvSpPr>
                <p:cNvPr id="4995" name="Google Shape;4995;p119"/>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19"/>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119"/>
              <p:cNvGrpSpPr/>
              <p:nvPr/>
            </p:nvGrpSpPr>
            <p:grpSpPr>
              <a:xfrm>
                <a:off x="4838332" y="3821150"/>
                <a:ext cx="31499" cy="26898"/>
                <a:chOff x="4838332" y="3821150"/>
                <a:chExt cx="31499" cy="26898"/>
              </a:xfrm>
            </p:grpSpPr>
            <p:sp>
              <p:nvSpPr>
                <p:cNvPr id="4998" name="Google Shape;4998;p119"/>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19"/>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119"/>
              <p:cNvGrpSpPr/>
              <p:nvPr/>
            </p:nvGrpSpPr>
            <p:grpSpPr>
              <a:xfrm>
                <a:off x="4661275" y="3815007"/>
                <a:ext cx="36824" cy="31523"/>
                <a:chOff x="4661275" y="3815007"/>
                <a:chExt cx="36824" cy="31523"/>
              </a:xfrm>
            </p:grpSpPr>
            <p:sp>
              <p:nvSpPr>
                <p:cNvPr id="5001" name="Google Shape;5001;p119"/>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19"/>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 name="Google Shape;5003;p119"/>
              <p:cNvGrpSpPr/>
              <p:nvPr/>
            </p:nvGrpSpPr>
            <p:grpSpPr>
              <a:xfrm>
                <a:off x="4558998" y="3851037"/>
                <a:ext cx="33591" cy="28699"/>
                <a:chOff x="4558998" y="3851037"/>
                <a:chExt cx="33591" cy="28699"/>
              </a:xfrm>
            </p:grpSpPr>
            <p:sp>
              <p:nvSpPr>
                <p:cNvPr id="5004" name="Google Shape;5004;p119"/>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19"/>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 name="Google Shape;5006;p119"/>
              <p:cNvGrpSpPr/>
              <p:nvPr/>
            </p:nvGrpSpPr>
            <p:grpSpPr>
              <a:xfrm>
                <a:off x="4696762" y="3638587"/>
                <a:ext cx="33591" cy="28794"/>
                <a:chOff x="4696762" y="3638587"/>
                <a:chExt cx="33591" cy="28794"/>
              </a:xfrm>
            </p:grpSpPr>
            <p:sp>
              <p:nvSpPr>
                <p:cNvPr id="5007" name="Google Shape;5007;p119"/>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19"/>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119"/>
              <p:cNvGrpSpPr/>
              <p:nvPr/>
            </p:nvGrpSpPr>
            <p:grpSpPr>
              <a:xfrm>
                <a:off x="4929479" y="3939140"/>
                <a:ext cx="33497" cy="28692"/>
                <a:chOff x="4929479" y="3939140"/>
                <a:chExt cx="33497" cy="28692"/>
              </a:xfrm>
            </p:grpSpPr>
            <p:sp>
              <p:nvSpPr>
                <p:cNvPr id="5010" name="Google Shape;5010;p119"/>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19"/>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119"/>
              <p:cNvGrpSpPr/>
              <p:nvPr/>
            </p:nvGrpSpPr>
            <p:grpSpPr>
              <a:xfrm>
                <a:off x="4907119" y="3986039"/>
                <a:ext cx="33497" cy="28699"/>
                <a:chOff x="4907119" y="3986039"/>
                <a:chExt cx="33497" cy="28699"/>
              </a:xfrm>
            </p:grpSpPr>
            <p:sp>
              <p:nvSpPr>
                <p:cNvPr id="5013" name="Google Shape;5013;p119"/>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19"/>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119"/>
              <p:cNvGrpSpPr/>
              <p:nvPr/>
            </p:nvGrpSpPr>
            <p:grpSpPr>
              <a:xfrm>
                <a:off x="4911783" y="4048102"/>
                <a:ext cx="33591" cy="28762"/>
                <a:chOff x="4911783" y="4048102"/>
                <a:chExt cx="33591" cy="28762"/>
              </a:xfrm>
            </p:grpSpPr>
            <p:sp>
              <p:nvSpPr>
                <p:cNvPr id="5016" name="Google Shape;5016;p119"/>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19"/>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8" name="Google Shape;5018;p119"/>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19"/>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0" name="Google Shape;5020;p119"/>
              <p:cNvGrpSpPr/>
              <p:nvPr/>
            </p:nvGrpSpPr>
            <p:grpSpPr>
              <a:xfrm>
                <a:off x="4762623" y="3837847"/>
                <a:ext cx="42416" cy="36273"/>
                <a:chOff x="4762623" y="3837847"/>
                <a:chExt cx="42416" cy="36273"/>
              </a:xfrm>
            </p:grpSpPr>
            <p:sp>
              <p:nvSpPr>
                <p:cNvPr id="5021" name="Google Shape;5021;p119"/>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19"/>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119"/>
              <p:cNvGrpSpPr/>
              <p:nvPr/>
            </p:nvGrpSpPr>
            <p:grpSpPr>
              <a:xfrm>
                <a:off x="4746044" y="4104966"/>
                <a:ext cx="33497" cy="28699"/>
                <a:chOff x="4746044" y="4104966"/>
                <a:chExt cx="33497" cy="28699"/>
              </a:xfrm>
            </p:grpSpPr>
            <p:sp>
              <p:nvSpPr>
                <p:cNvPr id="5024" name="Google Shape;5024;p119"/>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19"/>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119"/>
              <p:cNvGrpSpPr/>
              <p:nvPr/>
            </p:nvGrpSpPr>
            <p:grpSpPr>
              <a:xfrm>
                <a:off x="4859646" y="4162554"/>
                <a:ext cx="33591" cy="28762"/>
                <a:chOff x="4859646" y="4162554"/>
                <a:chExt cx="33591" cy="28762"/>
              </a:xfrm>
            </p:grpSpPr>
            <p:sp>
              <p:nvSpPr>
                <p:cNvPr id="5027" name="Google Shape;5027;p119"/>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19"/>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9" name="Google Shape;5029;p119"/>
            <p:cNvGrpSpPr/>
            <p:nvPr/>
          </p:nvGrpSpPr>
          <p:grpSpPr>
            <a:xfrm>
              <a:off x="3597785" y="3274438"/>
              <a:ext cx="855610" cy="1122100"/>
              <a:chOff x="3597785" y="3274438"/>
              <a:chExt cx="855610" cy="1122100"/>
            </a:xfrm>
          </p:grpSpPr>
          <p:grpSp>
            <p:nvGrpSpPr>
              <p:cNvPr id="5030" name="Google Shape;5030;p119"/>
              <p:cNvGrpSpPr/>
              <p:nvPr/>
            </p:nvGrpSpPr>
            <p:grpSpPr>
              <a:xfrm>
                <a:off x="3617857" y="3284717"/>
                <a:ext cx="826785" cy="1099165"/>
                <a:chOff x="3617857" y="3284717"/>
                <a:chExt cx="826785" cy="1099165"/>
              </a:xfrm>
            </p:grpSpPr>
            <p:sp>
              <p:nvSpPr>
                <p:cNvPr id="5031" name="Google Shape;5031;p119"/>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19"/>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19"/>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19"/>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19"/>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19"/>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19"/>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19"/>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19"/>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19"/>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19"/>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19"/>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19"/>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19"/>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19"/>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19"/>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19"/>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19"/>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19"/>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19"/>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19"/>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19"/>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19"/>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19"/>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19"/>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19"/>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19"/>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19"/>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19"/>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19"/>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19"/>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19"/>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19"/>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19"/>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19"/>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19"/>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19"/>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19"/>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19"/>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19"/>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19"/>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19"/>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19"/>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19"/>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19"/>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19"/>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19"/>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19"/>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19"/>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19"/>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19"/>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19"/>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19"/>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19"/>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19"/>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19"/>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119"/>
              <p:cNvGrpSpPr/>
              <p:nvPr/>
            </p:nvGrpSpPr>
            <p:grpSpPr>
              <a:xfrm>
                <a:off x="4180904" y="4251758"/>
                <a:ext cx="37783" cy="32420"/>
                <a:chOff x="4180904" y="4251758"/>
                <a:chExt cx="37783" cy="32420"/>
              </a:xfrm>
            </p:grpSpPr>
            <p:sp>
              <p:nvSpPr>
                <p:cNvPr id="5088" name="Google Shape;5088;p119"/>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19"/>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119"/>
              <p:cNvGrpSpPr/>
              <p:nvPr/>
            </p:nvGrpSpPr>
            <p:grpSpPr>
              <a:xfrm>
                <a:off x="4201644" y="4081324"/>
                <a:ext cx="37783" cy="32364"/>
                <a:chOff x="4201644" y="4081324"/>
                <a:chExt cx="37783" cy="32364"/>
              </a:xfrm>
            </p:grpSpPr>
            <p:sp>
              <p:nvSpPr>
                <p:cNvPr id="5091" name="Google Shape;5091;p119"/>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19"/>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119"/>
              <p:cNvGrpSpPr/>
              <p:nvPr/>
            </p:nvGrpSpPr>
            <p:grpSpPr>
              <a:xfrm>
                <a:off x="4284416" y="3887428"/>
                <a:ext cx="37783" cy="32451"/>
                <a:chOff x="4284416" y="3887428"/>
                <a:chExt cx="37783" cy="32451"/>
              </a:xfrm>
            </p:grpSpPr>
            <p:sp>
              <p:nvSpPr>
                <p:cNvPr id="5094" name="Google Shape;5094;p119"/>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19"/>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119"/>
              <p:cNvGrpSpPr/>
              <p:nvPr/>
            </p:nvGrpSpPr>
            <p:grpSpPr>
              <a:xfrm>
                <a:off x="4223721" y="3860404"/>
                <a:ext cx="37870" cy="32364"/>
                <a:chOff x="4223721" y="3860404"/>
                <a:chExt cx="37870" cy="32364"/>
              </a:xfrm>
            </p:grpSpPr>
            <p:sp>
              <p:nvSpPr>
                <p:cNvPr id="5097" name="Google Shape;5097;p119"/>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19"/>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119"/>
              <p:cNvGrpSpPr/>
              <p:nvPr/>
            </p:nvGrpSpPr>
            <p:grpSpPr>
              <a:xfrm>
                <a:off x="4104889" y="3699242"/>
                <a:ext cx="37776" cy="32357"/>
                <a:chOff x="4104889" y="3699242"/>
                <a:chExt cx="37776" cy="32357"/>
              </a:xfrm>
            </p:grpSpPr>
            <p:sp>
              <p:nvSpPr>
                <p:cNvPr id="5100" name="Google Shape;5100;p119"/>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19"/>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119"/>
              <p:cNvGrpSpPr/>
              <p:nvPr/>
            </p:nvGrpSpPr>
            <p:grpSpPr>
              <a:xfrm>
                <a:off x="4143608" y="3475121"/>
                <a:ext cx="37878" cy="32420"/>
                <a:chOff x="4143608" y="3475121"/>
                <a:chExt cx="37878" cy="32420"/>
              </a:xfrm>
            </p:grpSpPr>
            <p:sp>
              <p:nvSpPr>
                <p:cNvPr id="5103" name="Google Shape;5103;p119"/>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19"/>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5" name="Google Shape;5105;p119"/>
              <p:cNvGrpSpPr/>
              <p:nvPr/>
            </p:nvGrpSpPr>
            <p:grpSpPr>
              <a:xfrm>
                <a:off x="4217248" y="3570893"/>
                <a:ext cx="37776" cy="32364"/>
                <a:chOff x="4217248" y="3570893"/>
                <a:chExt cx="37776" cy="32364"/>
              </a:xfrm>
            </p:grpSpPr>
            <p:sp>
              <p:nvSpPr>
                <p:cNvPr id="5106" name="Google Shape;5106;p119"/>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19"/>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119"/>
              <p:cNvGrpSpPr/>
              <p:nvPr/>
            </p:nvGrpSpPr>
            <p:grpSpPr>
              <a:xfrm>
                <a:off x="4255307" y="3431612"/>
                <a:ext cx="37776" cy="32451"/>
                <a:chOff x="4255307" y="3431612"/>
                <a:chExt cx="37776" cy="32451"/>
              </a:xfrm>
            </p:grpSpPr>
            <p:sp>
              <p:nvSpPr>
                <p:cNvPr id="5109" name="Google Shape;5109;p119"/>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19"/>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119"/>
              <p:cNvGrpSpPr/>
              <p:nvPr/>
            </p:nvGrpSpPr>
            <p:grpSpPr>
              <a:xfrm>
                <a:off x="3853052" y="3577398"/>
                <a:ext cx="37776" cy="32420"/>
                <a:chOff x="3853052" y="3577398"/>
                <a:chExt cx="37776" cy="32420"/>
              </a:xfrm>
            </p:grpSpPr>
            <p:sp>
              <p:nvSpPr>
                <p:cNvPr id="5112" name="Google Shape;5112;p119"/>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19"/>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119"/>
              <p:cNvGrpSpPr/>
              <p:nvPr/>
            </p:nvGrpSpPr>
            <p:grpSpPr>
              <a:xfrm>
                <a:off x="4039908" y="3412107"/>
                <a:ext cx="37776" cy="32357"/>
                <a:chOff x="4039908" y="3412107"/>
                <a:chExt cx="37776" cy="32357"/>
              </a:xfrm>
            </p:grpSpPr>
            <p:sp>
              <p:nvSpPr>
                <p:cNvPr id="5115" name="Google Shape;5115;p119"/>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19"/>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119"/>
              <p:cNvGrpSpPr/>
              <p:nvPr/>
            </p:nvGrpSpPr>
            <p:grpSpPr>
              <a:xfrm>
                <a:off x="4017360" y="3342061"/>
                <a:ext cx="37870" cy="32380"/>
                <a:chOff x="4017360" y="3342061"/>
                <a:chExt cx="37870" cy="32380"/>
              </a:xfrm>
            </p:grpSpPr>
            <p:sp>
              <p:nvSpPr>
                <p:cNvPr id="5118" name="Google Shape;5118;p119"/>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19"/>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0" name="Google Shape;5120;p119"/>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19"/>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2" name="Google Shape;5122;p119"/>
              <p:cNvGrpSpPr/>
              <p:nvPr/>
            </p:nvGrpSpPr>
            <p:grpSpPr>
              <a:xfrm>
                <a:off x="3750870" y="3418650"/>
                <a:ext cx="37776" cy="32380"/>
                <a:chOff x="3750870" y="3418650"/>
                <a:chExt cx="37776" cy="32380"/>
              </a:xfrm>
            </p:grpSpPr>
            <p:sp>
              <p:nvSpPr>
                <p:cNvPr id="5123" name="Google Shape;5123;p119"/>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19"/>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119"/>
              <p:cNvGrpSpPr/>
              <p:nvPr/>
            </p:nvGrpSpPr>
            <p:grpSpPr>
              <a:xfrm>
                <a:off x="3632509" y="3274438"/>
                <a:ext cx="37783" cy="32357"/>
                <a:chOff x="3632509" y="3274438"/>
                <a:chExt cx="37783" cy="32357"/>
              </a:xfrm>
            </p:grpSpPr>
            <p:sp>
              <p:nvSpPr>
                <p:cNvPr id="5126" name="Google Shape;5126;p119"/>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19"/>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119"/>
              <p:cNvGrpSpPr/>
              <p:nvPr/>
            </p:nvGrpSpPr>
            <p:grpSpPr>
              <a:xfrm>
                <a:off x="3906424" y="3297561"/>
                <a:ext cx="37776" cy="32451"/>
                <a:chOff x="3906424" y="3297561"/>
                <a:chExt cx="37776" cy="32451"/>
              </a:xfrm>
            </p:grpSpPr>
            <p:sp>
              <p:nvSpPr>
                <p:cNvPr id="5129" name="Google Shape;5129;p119"/>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19"/>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119"/>
              <p:cNvGrpSpPr/>
              <p:nvPr/>
            </p:nvGrpSpPr>
            <p:grpSpPr>
              <a:xfrm>
                <a:off x="3866084" y="3412107"/>
                <a:ext cx="37776" cy="32357"/>
                <a:chOff x="3866084" y="3412107"/>
                <a:chExt cx="37776" cy="32357"/>
              </a:xfrm>
            </p:grpSpPr>
            <p:sp>
              <p:nvSpPr>
                <p:cNvPr id="5132" name="Google Shape;5132;p119"/>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19"/>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119"/>
              <p:cNvGrpSpPr/>
              <p:nvPr/>
            </p:nvGrpSpPr>
            <p:grpSpPr>
              <a:xfrm>
                <a:off x="4023919" y="3766409"/>
                <a:ext cx="37783" cy="32357"/>
                <a:chOff x="4023919" y="3766409"/>
                <a:chExt cx="37783" cy="32357"/>
              </a:xfrm>
            </p:grpSpPr>
            <p:sp>
              <p:nvSpPr>
                <p:cNvPr id="5135" name="Google Shape;5135;p119"/>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19"/>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119"/>
              <p:cNvGrpSpPr/>
              <p:nvPr/>
            </p:nvGrpSpPr>
            <p:grpSpPr>
              <a:xfrm>
                <a:off x="3973882" y="3779449"/>
                <a:ext cx="37776" cy="32357"/>
                <a:chOff x="3973882" y="3779449"/>
                <a:chExt cx="37776" cy="32357"/>
              </a:xfrm>
            </p:grpSpPr>
            <p:sp>
              <p:nvSpPr>
                <p:cNvPr id="5138" name="Google Shape;5138;p119"/>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19"/>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119"/>
              <p:cNvGrpSpPr/>
              <p:nvPr/>
            </p:nvGrpSpPr>
            <p:grpSpPr>
              <a:xfrm>
                <a:off x="4073398" y="3838028"/>
                <a:ext cx="37776" cy="32380"/>
                <a:chOff x="4073398" y="3838028"/>
                <a:chExt cx="37776" cy="32380"/>
              </a:xfrm>
            </p:grpSpPr>
            <p:sp>
              <p:nvSpPr>
                <p:cNvPr id="5141" name="Google Shape;5141;p119"/>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19"/>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3" name="Google Shape;5143;p119"/>
              <p:cNvGrpSpPr/>
              <p:nvPr/>
            </p:nvGrpSpPr>
            <p:grpSpPr>
              <a:xfrm>
                <a:off x="4342672" y="4144496"/>
                <a:ext cx="37752" cy="32364"/>
                <a:chOff x="4342672" y="4144496"/>
                <a:chExt cx="37752" cy="32364"/>
              </a:xfrm>
            </p:grpSpPr>
            <p:sp>
              <p:nvSpPr>
                <p:cNvPr id="5144" name="Google Shape;5144;p119"/>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19"/>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119"/>
              <p:cNvGrpSpPr/>
              <p:nvPr/>
            </p:nvGrpSpPr>
            <p:grpSpPr>
              <a:xfrm>
                <a:off x="4406386" y="4056872"/>
                <a:ext cx="37783" cy="32364"/>
                <a:chOff x="4406386" y="4056872"/>
                <a:chExt cx="37783" cy="32364"/>
              </a:xfrm>
            </p:grpSpPr>
            <p:sp>
              <p:nvSpPr>
                <p:cNvPr id="5147" name="Google Shape;5147;p119"/>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19"/>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119"/>
              <p:cNvGrpSpPr/>
              <p:nvPr/>
            </p:nvGrpSpPr>
            <p:grpSpPr>
              <a:xfrm>
                <a:off x="4284416" y="4245254"/>
                <a:ext cx="37783" cy="32357"/>
                <a:chOff x="4284416" y="4245254"/>
                <a:chExt cx="37783" cy="32357"/>
              </a:xfrm>
            </p:grpSpPr>
            <p:sp>
              <p:nvSpPr>
                <p:cNvPr id="5150" name="Google Shape;5150;p119"/>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19"/>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119"/>
              <p:cNvGrpSpPr/>
              <p:nvPr/>
            </p:nvGrpSpPr>
            <p:grpSpPr>
              <a:xfrm>
                <a:off x="4219057" y="4331258"/>
                <a:ext cx="37776" cy="32364"/>
                <a:chOff x="4219057" y="4331258"/>
                <a:chExt cx="37776" cy="32364"/>
              </a:xfrm>
            </p:grpSpPr>
            <p:sp>
              <p:nvSpPr>
                <p:cNvPr id="5153" name="Google Shape;5153;p119"/>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19"/>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119"/>
              <p:cNvGrpSpPr/>
              <p:nvPr/>
            </p:nvGrpSpPr>
            <p:grpSpPr>
              <a:xfrm>
                <a:off x="4204122" y="4141688"/>
                <a:ext cx="33497" cy="28699"/>
                <a:chOff x="4204122" y="4141688"/>
                <a:chExt cx="33497" cy="28699"/>
              </a:xfrm>
            </p:grpSpPr>
            <p:sp>
              <p:nvSpPr>
                <p:cNvPr id="5156" name="Google Shape;5156;p119"/>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19"/>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119"/>
              <p:cNvGrpSpPr/>
              <p:nvPr/>
            </p:nvGrpSpPr>
            <p:grpSpPr>
              <a:xfrm>
                <a:off x="4301546" y="4003869"/>
                <a:ext cx="38916" cy="33324"/>
                <a:chOff x="4301546" y="4003869"/>
                <a:chExt cx="38916" cy="33324"/>
              </a:xfrm>
            </p:grpSpPr>
            <p:sp>
              <p:nvSpPr>
                <p:cNvPr id="5159" name="Google Shape;5159;p119"/>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19"/>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119"/>
              <p:cNvGrpSpPr/>
              <p:nvPr/>
            </p:nvGrpSpPr>
            <p:grpSpPr>
              <a:xfrm>
                <a:off x="4210681" y="3924669"/>
                <a:ext cx="36549" cy="31366"/>
                <a:chOff x="4210681" y="3924669"/>
                <a:chExt cx="36549" cy="31366"/>
              </a:xfrm>
            </p:grpSpPr>
            <p:sp>
              <p:nvSpPr>
                <p:cNvPr id="5162" name="Google Shape;5162;p119"/>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19"/>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119"/>
              <p:cNvGrpSpPr/>
              <p:nvPr/>
            </p:nvGrpSpPr>
            <p:grpSpPr>
              <a:xfrm>
                <a:off x="3987771" y="3628874"/>
                <a:ext cx="31499" cy="26993"/>
                <a:chOff x="3987771" y="3628874"/>
                <a:chExt cx="31499" cy="26993"/>
              </a:xfrm>
            </p:grpSpPr>
            <p:sp>
              <p:nvSpPr>
                <p:cNvPr id="5165" name="Google Shape;5165;p119"/>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19"/>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119"/>
              <p:cNvGrpSpPr/>
              <p:nvPr/>
            </p:nvGrpSpPr>
            <p:grpSpPr>
              <a:xfrm>
                <a:off x="4087382" y="3775674"/>
                <a:ext cx="31405" cy="26898"/>
                <a:chOff x="4087382" y="3775674"/>
                <a:chExt cx="31405" cy="26898"/>
              </a:xfrm>
            </p:grpSpPr>
            <p:sp>
              <p:nvSpPr>
                <p:cNvPr id="5168" name="Google Shape;5168;p119"/>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19"/>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119"/>
              <p:cNvGrpSpPr/>
              <p:nvPr/>
            </p:nvGrpSpPr>
            <p:grpSpPr>
              <a:xfrm>
                <a:off x="4118873" y="3856637"/>
                <a:ext cx="31405" cy="26906"/>
                <a:chOff x="4118873" y="3856637"/>
                <a:chExt cx="31405" cy="26906"/>
              </a:xfrm>
            </p:grpSpPr>
            <p:sp>
              <p:nvSpPr>
                <p:cNvPr id="5171" name="Google Shape;5171;p119"/>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19"/>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119"/>
              <p:cNvGrpSpPr/>
              <p:nvPr/>
            </p:nvGrpSpPr>
            <p:grpSpPr>
              <a:xfrm>
                <a:off x="4168541" y="3639523"/>
                <a:ext cx="31499" cy="26906"/>
                <a:chOff x="4168541" y="3639523"/>
                <a:chExt cx="31499" cy="26906"/>
              </a:xfrm>
            </p:grpSpPr>
            <p:sp>
              <p:nvSpPr>
                <p:cNvPr id="5174" name="Google Shape;5174;p119"/>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19"/>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119"/>
              <p:cNvGrpSpPr/>
              <p:nvPr/>
            </p:nvGrpSpPr>
            <p:grpSpPr>
              <a:xfrm>
                <a:off x="3965789" y="3393545"/>
                <a:ext cx="31405" cy="26945"/>
                <a:chOff x="3965789" y="3393545"/>
                <a:chExt cx="31405" cy="26945"/>
              </a:xfrm>
            </p:grpSpPr>
            <p:sp>
              <p:nvSpPr>
                <p:cNvPr id="5177" name="Google Shape;5177;p119"/>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19"/>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119"/>
              <p:cNvGrpSpPr/>
              <p:nvPr/>
            </p:nvGrpSpPr>
            <p:grpSpPr>
              <a:xfrm>
                <a:off x="3925166" y="3491008"/>
                <a:ext cx="31405" cy="27001"/>
                <a:chOff x="3925166" y="3491008"/>
                <a:chExt cx="31405" cy="27001"/>
              </a:xfrm>
            </p:grpSpPr>
            <p:sp>
              <p:nvSpPr>
                <p:cNvPr id="5180" name="Google Shape;5180;p119"/>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19"/>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119"/>
              <p:cNvGrpSpPr/>
              <p:nvPr/>
            </p:nvGrpSpPr>
            <p:grpSpPr>
              <a:xfrm>
                <a:off x="3682845" y="3340976"/>
                <a:ext cx="31397" cy="26898"/>
                <a:chOff x="3682845" y="3340976"/>
                <a:chExt cx="31397" cy="26898"/>
              </a:xfrm>
            </p:grpSpPr>
            <p:sp>
              <p:nvSpPr>
                <p:cNvPr id="5183" name="Google Shape;5183;p119"/>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19"/>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5" name="Google Shape;5185;p119"/>
              <p:cNvGrpSpPr/>
              <p:nvPr/>
            </p:nvGrpSpPr>
            <p:grpSpPr>
              <a:xfrm>
                <a:off x="3795393" y="3353725"/>
                <a:ext cx="31499" cy="26993"/>
                <a:chOff x="3795393" y="3353725"/>
                <a:chExt cx="31499" cy="26993"/>
              </a:xfrm>
            </p:grpSpPr>
            <p:sp>
              <p:nvSpPr>
                <p:cNvPr id="5186" name="Google Shape;5186;p119"/>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19"/>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119"/>
              <p:cNvGrpSpPr/>
              <p:nvPr/>
            </p:nvGrpSpPr>
            <p:grpSpPr>
              <a:xfrm>
                <a:off x="4176909" y="4363221"/>
                <a:ext cx="38924" cy="33316"/>
                <a:chOff x="4176909" y="4363221"/>
                <a:chExt cx="38924" cy="33316"/>
              </a:xfrm>
            </p:grpSpPr>
            <p:sp>
              <p:nvSpPr>
                <p:cNvPr id="5189" name="Google Shape;5189;p119"/>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19"/>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119"/>
              <p:cNvGrpSpPr/>
              <p:nvPr/>
            </p:nvGrpSpPr>
            <p:grpSpPr>
              <a:xfrm>
                <a:off x="4226191" y="4007660"/>
                <a:ext cx="33560" cy="28770"/>
                <a:chOff x="4226191" y="4007660"/>
                <a:chExt cx="33560" cy="28770"/>
              </a:xfrm>
            </p:grpSpPr>
            <p:sp>
              <p:nvSpPr>
                <p:cNvPr id="5192" name="Google Shape;5192;p119"/>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19"/>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119"/>
              <p:cNvGrpSpPr/>
              <p:nvPr/>
            </p:nvGrpSpPr>
            <p:grpSpPr>
              <a:xfrm>
                <a:off x="3597785" y="3377045"/>
                <a:ext cx="33591" cy="28699"/>
                <a:chOff x="3597785" y="3377045"/>
                <a:chExt cx="33591" cy="28699"/>
              </a:xfrm>
            </p:grpSpPr>
            <p:sp>
              <p:nvSpPr>
                <p:cNvPr id="5195" name="Google Shape;5195;p119"/>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19"/>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119"/>
              <p:cNvGrpSpPr/>
              <p:nvPr/>
            </p:nvGrpSpPr>
            <p:grpSpPr>
              <a:xfrm>
                <a:off x="3887870" y="3669796"/>
                <a:ext cx="33591" cy="28692"/>
                <a:chOff x="3887870" y="3669796"/>
                <a:chExt cx="33591" cy="28692"/>
              </a:xfrm>
            </p:grpSpPr>
            <p:sp>
              <p:nvSpPr>
                <p:cNvPr id="5198" name="Google Shape;5198;p119"/>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19"/>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119"/>
              <p:cNvGrpSpPr/>
              <p:nvPr/>
            </p:nvGrpSpPr>
            <p:grpSpPr>
              <a:xfrm>
                <a:off x="3818320" y="3481625"/>
                <a:ext cx="33497" cy="28770"/>
                <a:chOff x="3818320" y="3481625"/>
                <a:chExt cx="33497" cy="28770"/>
              </a:xfrm>
            </p:grpSpPr>
            <p:sp>
              <p:nvSpPr>
                <p:cNvPr id="5201" name="Google Shape;5201;p119"/>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19"/>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119"/>
              <p:cNvGrpSpPr/>
              <p:nvPr/>
            </p:nvGrpSpPr>
            <p:grpSpPr>
              <a:xfrm>
                <a:off x="4278139" y="4120948"/>
                <a:ext cx="37492" cy="32129"/>
                <a:chOff x="4278139" y="4120948"/>
                <a:chExt cx="37492" cy="32129"/>
              </a:xfrm>
            </p:grpSpPr>
            <p:sp>
              <p:nvSpPr>
                <p:cNvPr id="5204" name="Google Shape;5204;p119"/>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19"/>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119"/>
              <p:cNvGrpSpPr/>
              <p:nvPr/>
            </p:nvGrpSpPr>
            <p:grpSpPr>
              <a:xfrm>
                <a:off x="4419898" y="3977388"/>
                <a:ext cx="33497" cy="28692"/>
                <a:chOff x="4419898" y="3977388"/>
                <a:chExt cx="33497" cy="28692"/>
              </a:xfrm>
            </p:grpSpPr>
            <p:sp>
              <p:nvSpPr>
                <p:cNvPr id="5207" name="Google Shape;5207;p119"/>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19"/>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119"/>
              <p:cNvGrpSpPr/>
              <p:nvPr/>
            </p:nvGrpSpPr>
            <p:grpSpPr>
              <a:xfrm>
                <a:off x="4158930" y="4034684"/>
                <a:ext cx="33497" cy="28762"/>
                <a:chOff x="4158930" y="4034684"/>
                <a:chExt cx="33497" cy="28762"/>
              </a:xfrm>
            </p:grpSpPr>
            <p:sp>
              <p:nvSpPr>
                <p:cNvPr id="5210" name="Google Shape;5210;p119"/>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19"/>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119"/>
              <p:cNvGrpSpPr/>
              <p:nvPr/>
            </p:nvGrpSpPr>
            <p:grpSpPr>
              <a:xfrm>
                <a:off x="4134949" y="3957049"/>
                <a:ext cx="33497" cy="28770"/>
                <a:chOff x="4134949" y="3957049"/>
                <a:chExt cx="33497" cy="28770"/>
              </a:xfrm>
            </p:grpSpPr>
            <p:sp>
              <p:nvSpPr>
                <p:cNvPr id="5213" name="Google Shape;5213;p119"/>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19"/>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119"/>
              <p:cNvGrpSpPr/>
              <p:nvPr/>
            </p:nvGrpSpPr>
            <p:grpSpPr>
              <a:xfrm>
                <a:off x="4193653" y="4184403"/>
                <a:ext cx="43580" cy="37264"/>
                <a:chOff x="4193653" y="4184403"/>
                <a:chExt cx="43580" cy="37264"/>
              </a:xfrm>
            </p:grpSpPr>
            <p:sp>
              <p:nvSpPr>
                <p:cNvPr id="5216" name="Google Shape;5216;p119"/>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19"/>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119"/>
              <p:cNvGrpSpPr/>
              <p:nvPr/>
            </p:nvGrpSpPr>
            <p:grpSpPr>
              <a:xfrm>
                <a:off x="4343600" y="3943844"/>
                <a:ext cx="43580" cy="37312"/>
                <a:chOff x="4343600" y="3943844"/>
                <a:chExt cx="43580" cy="37312"/>
              </a:xfrm>
            </p:grpSpPr>
            <p:sp>
              <p:nvSpPr>
                <p:cNvPr id="5219" name="Google Shape;5219;p119"/>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19"/>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119"/>
              <p:cNvGrpSpPr/>
              <p:nvPr/>
            </p:nvGrpSpPr>
            <p:grpSpPr>
              <a:xfrm>
                <a:off x="4172339" y="3381693"/>
                <a:ext cx="31499" cy="27001"/>
                <a:chOff x="4172339" y="3381693"/>
                <a:chExt cx="31499" cy="27001"/>
              </a:xfrm>
            </p:grpSpPr>
            <p:sp>
              <p:nvSpPr>
                <p:cNvPr id="5222" name="Google Shape;5222;p119"/>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19"/>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24" name="Google Shape;5224;p119"/>
          <p:cNvGrpSpPr/>
          <p:nvPr/>
        </p:nvGrpSpPr>
        <p:grpSpPr>
          <a:xfrm>
            <a:off x="3530626" y="1013128"/>
            <a:ext cx="2078182" cy="1366558"/>
            <a:chOff x="235800" y="830650"/>
            <a:chExt cx="6978450" cy="4588844"/>
          </a:xfrm>
        </p:grpSpPr>
        <p:sp>
          <p:nvSpPr>
            <p:cNvPr id="5225" name="Google Shape;5225;p11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1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1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1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1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1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119"/>
          <p:cNvGrpSpPr/>
          <p:nvPr/>
        </p:nvGrpSpPr>
        <p:grpSpPr>
          <a:xfrm>
            <a:off x="5904877" y="1016248"/>
            <a:ext cx="2435960" cy="1297725"/>
            <a:chOff x="233350" y="949250"/>
            <a:chExt cx="7137300" cy="3802300"/>
          </a:xfrm>
        </p:grpSpPr>
        <p:sp>
          <p:nvSpPr>
            <p:cNvPr id="5232" name="Google Shape;5232;p11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1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1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1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1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1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1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1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1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1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1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1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1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1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1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1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1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1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1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1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1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1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1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1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1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1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1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1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1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1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1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1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1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1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1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1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1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1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1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1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1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1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1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1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1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1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1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1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1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1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1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119"/>
          <p:cNvGrpSpPr/>
          <p:nvPr/>
        </p:nvGrpSpPr>
        <p:grpSpPr>
          <a:xfrm>
            <a:off x="698034" y="977939"/>
            <a:ext cx="2665073" cy="1317140"/>
            <a:chOff x="793334" y="1192826"/>
            <a:chExt cx="2665073" cy="1317140"/>
          </a:xfrm>
        </p:grpSpPr>
        <p:sp>
          <p:nvSpPr>
            <p:cNvPr id="5284" name="Google Shape;5284;p119"/>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1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1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1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1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1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19"/>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1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1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1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1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1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1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1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1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1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1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1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1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1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1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1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1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1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1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19"/>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1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1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1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1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1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1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1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1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1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1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1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1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1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1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1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1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1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19"/>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1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1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19"/>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1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1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1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19"/>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19"/>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19"/>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19"/>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19"/>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19"/>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19"/>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19"/>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19"/>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19"/>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19"/>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19"/>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1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1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1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19"/>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1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19"/>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19"/>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19"/>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1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1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1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19"/>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19"/>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19"/>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19"/>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1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19"/>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19"/>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19"/>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19"/>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19"/>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19"/>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19"/>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19"/>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19"/>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19"/>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19"/>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19"/>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19"/>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19"/>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19"/>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19"/>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19"/>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19"/>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19"/>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19"/>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1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19"/>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19"/>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19"/>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1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1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1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19"/>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1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1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1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1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19"/>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19"/>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19"/>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19"/>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19"/>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19"/>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1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19"/>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19"/>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19"/>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19"/>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19"/>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19"/>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1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1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1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19"/>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19"/>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19"/>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19"/>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19"/>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19"/>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19"/>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19"/>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19"/>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19"/>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19"/>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19"/>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19"/>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19"/>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19"/>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19"/>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19"/>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19"/>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19"/>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19"/>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19"/>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19"/>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19"/>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1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1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1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19"/>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1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1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19"/>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19"/>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19"/>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19"/>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1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1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1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1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1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19"/>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1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19"/>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1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1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1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1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1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1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1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1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1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1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1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19"/>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1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1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1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1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1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19"/>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19"/>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19"/>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1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19"/>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1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1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1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1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19"/>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1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1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1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1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1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1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19"/>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19"/>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19"/>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19"/>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1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19"/>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19"/>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1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1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19"/>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19"/>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1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19"/>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19"/>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19"/>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19"/>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1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19"/>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19"/>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19"/>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19"/>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19"/>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19"/>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19"/>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19"/>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1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19"/>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19"/>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19"/>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1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19"/>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19"/>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1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1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1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1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19"/>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19"/>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19"/>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19"/>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19"/>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19"/>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19"/>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19"/>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19"/>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19"/>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19"/>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19"/>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19"/>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19"/>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1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1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1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19"/>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19"/>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1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19"/>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19"/>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19"/>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19"/>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19"/>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19"/>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19"/>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1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1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1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19"/>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19"/>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19"/>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19"/>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19"/>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19"/>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1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1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19"/>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19"/>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1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1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19"/>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1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1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1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19"/>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19"/>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1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19"/>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19"/>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19"/>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19"/>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19"/>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1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19"/>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19"/>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1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19"/>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19"/>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19"/>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19"/>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19"/>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19"/>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19"/>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19"/>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1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19"/>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19"/>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19"/>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1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1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1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1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19"/>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1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1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19"/>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19"/>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19"/>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1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19"/>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1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1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1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1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19"/>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1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1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1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1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1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1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19"/>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1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1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19"/>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19"/>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1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19"/>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19"/>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19"/>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19"/>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19"/>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19"/>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19"/>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19"/>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19"/>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19"/>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19"/>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19"/>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19"/>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1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1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19"/>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19"/>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19"/>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19"/>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19"/>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19"/>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19"/>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19"/>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19"/>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19"/>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19"/>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1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19"/>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19"/>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19"/>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19"/>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19"/>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1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19"/>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19"/>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19"/>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19"/>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19"/>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19"/>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19"/>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1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19"/>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19"/>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1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19"/>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1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19"/>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1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1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19"/>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19"/>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1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19"/>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19"/>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19"/>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19"/>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1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19"/>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1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19"/>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19"/>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19"/>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1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19"/>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1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19"/>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19"/>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19"/>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19"/>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19"/>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19"/>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19"/>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19"/>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19"/>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19"/>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19"/>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19"/>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19"/>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1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1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1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1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1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1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1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1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1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1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19"/>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19"/>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1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1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1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1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19"/>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19"/>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19"/>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19"/>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19"/>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19"/>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1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1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1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1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19"/>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1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1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19"/>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19"/>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19"/>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19"/>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19"/>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19"/>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19"/>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1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19"/>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19"/>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19"/>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1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19"/>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19"/>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19"/>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19"/>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19"/>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19"/>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19"/>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19"/>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19"/>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19"/>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19"/>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19"/>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19"/>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1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19"/>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19"/>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19"/>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19"/>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19"/>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19"/>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19"/>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19"/>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19"/>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19"/>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19"/>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19"/>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1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19"/>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19"/>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19"/>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1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1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1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1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1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19"/>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1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19"/>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1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19"/>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19"/>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19"/>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1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1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1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19"/>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1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1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1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19"/>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1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19"/>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19"/>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19"/>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19"/>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19"/>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19"/>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19"/>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19"/>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19"/>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19"/>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19"/>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19"/>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19"/>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19"/>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19"/>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1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19"/>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19"/>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19"/>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1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19"/>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19"/>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1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1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1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1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19"/>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1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1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19"/>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19"/>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1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1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1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19"/>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1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1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1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1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1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1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1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19"/>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1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1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19"/>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1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19"/>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1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19"/>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19"/>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1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1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1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19"/>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19"/>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19"/>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19"/>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19"/>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19"/>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1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1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19"/>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1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1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1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1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1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1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1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1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1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1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1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1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1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1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1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1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1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1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1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19"/>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19"/>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19"/>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19"/>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19"/>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1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1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19"/>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1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1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1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1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1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1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19"/>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19"/>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19"/>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1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1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1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19"/>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19"/>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19"/>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1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19"/>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19"/>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19"/>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1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19"/>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19"/>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19"/>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19"/>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19"/>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19"/>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19"/>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1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1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19"/>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1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19"/>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19"/>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19"/>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19"/>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19"/>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19"/>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1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19"/>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19"/>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19"/>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19"/>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1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1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1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1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1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1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1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1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1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1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19"/>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1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1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1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1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1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1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1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19"/>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1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1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19"/>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19"/>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19"/>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19"/>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19"/>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19"/>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19"/>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19"/>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19"/>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19"/>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1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1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19"/>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1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1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19"/>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1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19"/>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19"/>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19"/>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19"/>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19"/>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1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19"/>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19"/>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19"/>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19"/>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19"/>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19"/>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1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19"/>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19"/>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19"/>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19"/>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19"/>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19"/>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19"/>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19"/>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19"/>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19"/>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19"/>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19"/>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1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1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1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1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1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1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1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1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19"/>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1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1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1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1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1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1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1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1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19"/>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19"/>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1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1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19"/>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19"/>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19"/>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1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1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19"/>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1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19"/>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1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1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1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1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1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1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19"/>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1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19"/>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1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1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1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19"/>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19"/>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19"/>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19"/>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19"/>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19"/>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19"/>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19"/>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19"/>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1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19"/>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19"/>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19"/>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1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19"/>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1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1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1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19"/>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19"/>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1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1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1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1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19"/>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19"/>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19"/>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1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1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1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19"/>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1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19"/>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1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1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1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1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1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1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1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1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19"/>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1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1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1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1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1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19"/>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19"/>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1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1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1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1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1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1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19"/>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1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1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1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1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19"/>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1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19"/>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19"/>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1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1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1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1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1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1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1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19"/>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1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19"/>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19"/>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19"/>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19"/>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1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19"/>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1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19"/>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1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1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19"/>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1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1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19"/>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1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1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19"/>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1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1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1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1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19"/>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1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19"/>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1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19"/>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19"/>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19"/>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19"/>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19"/>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19"/>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19"/>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19"/>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19"/>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19"/>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19"/>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19"/>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19"/>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19"/>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19"/>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1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19"/>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19"/>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19"/>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1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19"/>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19"/>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19"/>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1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1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19"/>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19"/>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19"/>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19"/>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1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19"/>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1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1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19"/>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19"/>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19"/>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19"/>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19"/>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19"/>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19"/>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19"/>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1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19"/>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19"/>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19"/>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19"/>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19"/>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19"/>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1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19"/>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19"/>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19"/>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19"/>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19"/>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19"/>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19"/>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19"/>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19"/>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19"/>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19"/>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19"/>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19"/>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1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1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1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19"/>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19"/>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19"/>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19"/>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1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19"/>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19"/>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19"/>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19"/>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19"/>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19"/>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1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1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1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1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19"/>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1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1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1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19"/>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1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19"/>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1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1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1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1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1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19"/>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1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19"/>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1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1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1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1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1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19"/>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19"/>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1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1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1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1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19"/>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19"/>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1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1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1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1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1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1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19"/>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1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1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1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19"/>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19"/>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1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1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19"/>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19"/>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19"/>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1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19"/>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19"/>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19"/>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19"/>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19"/>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19"/>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19"/>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19"/>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19"/>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1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19"/>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19"/>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1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1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1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1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1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1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19"/>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19"/>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19"/>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19"/>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1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1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19"/>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19"/>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1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19"/>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19"/>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1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1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1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19"/>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19"/>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19"/>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19"/>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1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19"/>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19"/>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19"/>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19"/>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1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19"/>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19"/>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19"/>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19"/>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19"/>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19"/>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19"/>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19"/>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19"/>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1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1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19"/>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1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19"/>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1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1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1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1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1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19"/>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19"/>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19"/>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19"/>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19"/>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1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19"/>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19"/>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19"/>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1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1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1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1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1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1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1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19"/>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1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19"/>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19"/>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19"/>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19"/>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19"/>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1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1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19"/>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19"/>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19"/>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19"/>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19"/>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19"/>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19"/>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19"/>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1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19"/>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1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19"/>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19"/>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19"/>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19"/>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19"/>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19"/>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19"/>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19"/>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19"/>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19"/>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19"/>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19"/>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1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1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1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1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19"/>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1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19"/>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1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1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1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1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1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1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1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19"/>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19"/>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19"/>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19"/>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19"/>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1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1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19"/>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1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1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19"/>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1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19"/>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19"/>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19"/>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19"/>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19"/>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19"/>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1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19"/>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19"/>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19"/>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19"/>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19"/>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1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19"/>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19"/>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19"/>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19"/>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1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19"/>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1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19"/>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19"/>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1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19"/>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19"/>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19"/>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19"/>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1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1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1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1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1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19"/>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1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1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19"/>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1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19"/>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19"/>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19"/>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19"/>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1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19"/>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19"/>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19"/>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19"/>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19"/>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19"/>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19"/>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19"/>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19"/>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19"/>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19"/>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19"/>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19"/>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19"/>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19"/>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19"/>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19"/>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19"/>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19"/>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19"/>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19"/>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19"/>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19"/>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19"/>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19"/>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19"/>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19"/>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19"/>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19"/>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19"/>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19"/>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19"/>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1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19"/>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19"/>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19"/>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19"/>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1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19"/>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19"/>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1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19"/>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19"/>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19"/>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19"/>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19"/>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19"/>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19"/>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1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1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19"/>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1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1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1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19"/>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19"/>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19"/>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19"/>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19"/>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19"/>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19"/>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19"/>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19"/>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1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19"/>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1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19"/>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19"/>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19"/>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1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1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1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19"/>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19"/>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19"/>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1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19"/>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19"/>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19"/>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19"/>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19"/>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19"/>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19"/>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19"/>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19"/>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1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19"/>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19"/>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19"/>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19"/>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19"/>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19"/>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19"/>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1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1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1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1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1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1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1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1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1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19"/>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19"/>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19"/>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1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1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19"/>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1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1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1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19"/>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1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1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19"/>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19"/>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19"/>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1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19"/>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19"/>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1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1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19"/>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19"/>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1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19"/>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19"/>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19"/>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19"/>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19"/>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19"/>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1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19"/>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19"/>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19"/>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1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19"/>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1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19"/>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19"/>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19"/>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19"/>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19"/>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1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19"/>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19"/>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19"/>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1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19"/>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19"/>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19"/>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19"/>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19"/>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19"/>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1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19"/>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1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19"/>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19"/>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19"/>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1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19"/>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19"/>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19"/>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1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1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1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1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19"/>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1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19"/>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19"/>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19"/>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19"/>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19"/>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19"/>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1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19"/>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19"/>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19"/>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19"/>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19"/>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19"/>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19"/>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19"/>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19"/>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1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1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19"/>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19"/>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19"/>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1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1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1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1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19"/>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19"/>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19"/>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1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19"/>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19"/>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1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1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1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1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19"/>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19"/>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1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19"/>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1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19"/>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19"/>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19"/>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1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19"/>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19"/>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19"/>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19"/>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19"/>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19"/>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19"/>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1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1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19"/>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19"/>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19"/>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1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1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1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1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19"/>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1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1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1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19"/>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1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19"/>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1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19"/>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19"/>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19"/>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19"/>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19"/>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19"/>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19"/>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19"/>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19"/>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19"/>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19"/>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19"/>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19"/>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19"/>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19"/>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19"/>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1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19"/>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19"/>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19"/>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1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1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1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19"/>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19"/>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19"/>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19"/>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19"/>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1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19"/>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19"/>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1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19"/>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19"/>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19"/>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1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1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19"/>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1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1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19"/>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1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19"/>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1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1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19"/>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19"/>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19"/>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19"/>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1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1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1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19"/>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19"/>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19"/>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1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19"/>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1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19"/>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1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19"/>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19"/>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19"/>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19"/>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19"/>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19"/>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19"/>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19"/>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19"/>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19"/>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1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1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1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1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1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1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1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1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1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19"/>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19"/>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1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19"/>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19"/>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19"/>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19"/>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1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19"/>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19"/>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19"/>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19"/>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1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19"/>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19"/>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19"/>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19"/>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19"/>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19"/>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19"/>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19"/>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19"/>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19"/>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19"/>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19"/>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19"/>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19"/>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19"/>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19"/>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19"/>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19"/>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19"/>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19"/>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19"/>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19"/>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1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19"/>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19"/>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19"/>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1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1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1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19"/>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19"/>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1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19"/>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19"/>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1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19"/>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19"/>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19"/>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19"/>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19"/>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19"/>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19"/>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19"/>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1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19"/>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19"/>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19"/>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19"/>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19"/>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19"/>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19"/>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19"/>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19"/>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19"/>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1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19"/>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19"/>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19"/>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19"/>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19"/>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1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19"/>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1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19"/>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19"/>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1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19"/>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19"/>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1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1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1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19"/>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1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19"/>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19"/>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1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1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19"/>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1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19"/>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19"/>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19"/>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19"/>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19"/>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19"/>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19"/>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19"/>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19"/>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19"/>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1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19"/>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19"/>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19"/>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19"/>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19"/>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19"/>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19"/>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1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19"/>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1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1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1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1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1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1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1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1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19"/>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19"/>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19"/>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19"/>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19"/>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19"/>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19"/>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19"/>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19"/>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19"/>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19"/>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19"/>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19"/>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19"/>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19"/>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19"/>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19"/>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1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1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19"/>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19"/>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19"/>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19"/>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19"/>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19"/>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19"/>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19"/>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19"/>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19"/>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19"/>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19"/>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1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19"/>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1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19"/>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1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1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1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19"/>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1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19"/>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19"/>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1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1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1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1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1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19"/>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19"/>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1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1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1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19"/>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19"/>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19"/>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1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1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19"/>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1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1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1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19"/>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19"/>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1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1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1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1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1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1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19"/>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19"/>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19"/>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1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1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19"/>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1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19"/>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19"/>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19"/>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19"/>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19"/>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1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19"/>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1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1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1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1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19"/>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19"/>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19"/>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19"/>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19"/>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19"/>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19"/>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1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19"/>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1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19"/>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19"/>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19"/>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19"/>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19"/>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19"/>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19"/>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19"/>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1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19"/>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19"/>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1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1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1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19"/>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1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19"/>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19"/>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19"/>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19"/>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19"/>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19"/>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19"/>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19"/>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19"/>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1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19"/>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19"/>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19"/>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1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19"/>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1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1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19"/>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19"/>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1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1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1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19"/>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1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19"/>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19"/>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19"/>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1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19"/>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19"/>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19"/>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1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1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19"/>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19"/>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19"/>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1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19"/>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1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19"/>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1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1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1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1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19"/>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19"/>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19"/>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19"/>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19"/>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1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19"/>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19"/>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19"/>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19"/>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19"/>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19"/>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19"/>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19"/>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19"/>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19"/>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19"/>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19"/>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19"/>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1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1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1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19"/>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19"/>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19"/>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1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1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1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19"/>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1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1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19"/>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19"/>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1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1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1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19"/>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1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19"/>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19"/>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19"/>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19"/>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19"/>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19"/>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19"/>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19"/>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1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1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1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1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1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19"/>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1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1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1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1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1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1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1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1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1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19"/>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1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19"/>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19"/>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19"/>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19"/>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1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19"/>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19"/>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19"/>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19"/>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19"/>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19"/>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19"/>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1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1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19"/>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19"/>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19"/>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19"/>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19"/>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19"/>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19"/>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19"/>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19"/>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19"/>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19"/>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19"/>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19"/>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19"/>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19"/>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1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1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1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1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19"/>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19"/>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19"/>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1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19"/>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1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19"/>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19"/>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19"/>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19"/>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19"/>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19"/>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19"/>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1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19"/>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19"/>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19"/>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19"/>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1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19"/>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19"/>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19"/>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1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19"/>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1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1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1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1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19"/>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19"/>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19"/>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1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19"/>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19"/>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19"/>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19"/>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19"/>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1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19"/>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19"/>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19"/>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19"/>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19"/>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19"/>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19"/>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1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19"/>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1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1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1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1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1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1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1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1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19"/>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1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1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1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1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1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19"/>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19"/>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19"/>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1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19"/>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19"/>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19"/>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1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1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1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1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19"/>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1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1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1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1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1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19"/>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1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19"/>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19"/>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19"/>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19"/>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19"/>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19"/>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1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1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1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1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1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19"/>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1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19"/>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19"/>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1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19"/>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1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1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1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19"/>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19"/>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19"/>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19"/>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19"/>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1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1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1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19"/>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19"/>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19"/>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19"/>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1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1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19"/>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19"/>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19"/>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19"/>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1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19"/>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1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19"/>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19"/>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19"/>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1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1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1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1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1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19"/>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1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19"/>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1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1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1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1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1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1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19"/>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1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1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19"/>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19"/>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19"/>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19"/>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1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19"/>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19"/>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19"/>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1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19"/>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19"/>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19"/>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19"/>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1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19"/>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19"/>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19"/>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19"/>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19"/>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19"/>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19"/>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1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1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1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19"/>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1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19"/>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19"/>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19"/>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19"/>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1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19"/>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19"/>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19"/>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1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1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19"/>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1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1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1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1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1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1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1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1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1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1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1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1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1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1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1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1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19"/>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19"/>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1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1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1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19"/>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1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1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1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1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1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19"/>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1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1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1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1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1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1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1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19"/>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19"/>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19"/>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19"/>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19"/>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1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19"/>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19"/>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19"/>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1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19"/>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19"/>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1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1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19"/>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19"/>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1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1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1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1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1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1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1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1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19"/>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19"/>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1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1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1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1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1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1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1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1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1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1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1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1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19"/>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1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19"/>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19"/>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1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1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1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19"/>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1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1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1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19"/>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19"/>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19"/>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19"/>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1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19"/>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1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19"/>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19"/>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1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19"/>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19"/>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19"/>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19"/>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19"/>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19"/>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19"/>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1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19"/>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19"/>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19"/>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19"/>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1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1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1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19"/>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19"/>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1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1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19"/>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19"/>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19"/>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19"/>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1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1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19"/>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1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1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1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19"/>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1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19"/>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1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1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19"/>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1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1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1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1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1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1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19"/>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1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1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1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1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19"/>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19"/>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19"/>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19"/>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19"/>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19"/>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1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19"/>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19"/>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19"/>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19"/>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19"/>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19"/>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19"/>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19"/>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1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1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19"/>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19"/>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1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19"/>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19"/>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1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1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1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1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19"/>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19"/>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19"/>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19"/>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19"/>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19"/>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19"/>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19"/>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19"/>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19"/>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19"/>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1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19"/>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19"/>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1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19"/>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19"/>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1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1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1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19"/>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1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19"/>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1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19"/>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1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19"/>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19"/>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19"/>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19"/>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1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1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1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19"/>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19"/>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19"/>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19"/>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19"/>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19"/>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19"/>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19"/>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1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19"/>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19"/>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19"/>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19"/>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1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1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19"/>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19"/>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1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19"/>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19"/>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19"/>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19"/>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19"/>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19"/>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19"/>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19"/>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19"/>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19"/>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19"/>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19"/>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1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19"/>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19"/>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19"/>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19"/>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19"/>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19"/>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19"/>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19"/>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19"/>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1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1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1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1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1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1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1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19"/>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19"/>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1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19"/>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19"/>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19"/>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19"/>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1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19"/>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19"/>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19"/>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19"/>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19"/>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19"/>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19"/>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19"/>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19"/>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1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1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19"/>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19"/>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19"/>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1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19"/>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19"/>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19"/>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1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19"/>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19"/>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1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1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1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19"/>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19"/>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1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19"/>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19"/>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19"/>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19"/>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19"/>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1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1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1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1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1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1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1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1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1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1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1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1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1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1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1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1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1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1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1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1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1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1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1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1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1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1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1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1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1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1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1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1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1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1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1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1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1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1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1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1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1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1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1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1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1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1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1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1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19"/>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19"/>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1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19"/>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19"/>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1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19"/>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19"/>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19"/>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19"/>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19"/>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19"/>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19"/>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19"/>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19"/>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19"/>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19"/>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19"/>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19"/>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19"/>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19"/>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19"/>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19"/>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19"/>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1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19"/>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1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19"/>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1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1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19"/>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19"/>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19"/>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19"/>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19"/>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19"/>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1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1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19"/>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19"/>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19"/>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1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19"/>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19"/>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19"/>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1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1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19"/>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1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19"/>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1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19"/>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1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1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19"/>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1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1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19"/>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1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19"/>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1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1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19"/>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1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1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19"/>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1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1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19"/>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1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1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19"/>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1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19"/>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19"/>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19"/>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1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19"/>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19"/>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19"/>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19"/>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1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19"/>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19"/>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19"/>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19"/>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19"/>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19"/>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1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1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19"/>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19"/>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1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19"/>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1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19"/>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1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19"/>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19"/>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19"/>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1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1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19"/>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19"/>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19"/>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19"/>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19"/>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19"/>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19"/>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19"/>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19"/>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1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19"/>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19"/>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1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1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19"/>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1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19"/>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19"/>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1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1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19"/>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19"/>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1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19"/>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19"/>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19"/>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19"/>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19"/>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19"/>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1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19"/>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19"/>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1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19"/>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19"/>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19"/>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19"/>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19"/>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19"/>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19"/>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19"/>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19"/>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19"/>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1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1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19"/>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1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1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1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1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1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19"/>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1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1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1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1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1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19"/>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1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1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1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1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19"/>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1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19"/>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1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19"/>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1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1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1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19"/>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1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19"/>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19"/>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19"/>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19"/>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19"/>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19"/>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19"/>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19"/>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19"/>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19"/>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19"/>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19"/>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1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19"/>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19"/>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19"/>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19"/>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19"/>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19"/>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19"/>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19"/>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1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19"/>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19"/>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19"/>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1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1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1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1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1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1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1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1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1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1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1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1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1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1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1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1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1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1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1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1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1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19"/>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1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1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1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19"/>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19"/>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19"/>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19"/>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19"/>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19"/>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19"/>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19"/>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19"/>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19"/>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19"/>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19"/>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19"/>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19"/>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19"/>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19"/>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19"/>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19"/>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1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1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19"/>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1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19"/>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19"/>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1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1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19"/>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19"/>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19"/>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19"/>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1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19"/>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19"/>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1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19"/>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1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1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19"/>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1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1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1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1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1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19"/>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19"/>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19"/>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19"/>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19"/>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19"/>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19"/>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19"/>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19"/>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19"/>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19"/>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19"/>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19"/>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19"/>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19"/>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19"/>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19"/>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19"/>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19"/>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19"/>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19"/>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19"/>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19"/>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19"/>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19"/>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19"/>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19"/>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19"/>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19"/>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19"/>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1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1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1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1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19"/>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19"/>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1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1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19"/>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19"/>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19"/>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1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19"/>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19"/>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19"/>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19"/>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19"/>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19"/>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19"/>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19"/>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19"/>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1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1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19"/>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19"/>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1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1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19"/>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19"/>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1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19"/>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19"/>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19"/>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19"/>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19"/>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19"/>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19"/>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19"/>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19"/>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19"/>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19"/>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19"/>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19"/>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19"/>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19"/>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19"/>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1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19"/>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19"/>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19"/>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19"/>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19"/>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19"/>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19"/>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19"/>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19"/>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19"/>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19"/>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19"/>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19"/>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19"/>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19"/>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19"/>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1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19"/>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19"/>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19"/>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19"/>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1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1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1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19"/>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1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1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1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19"/>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19"/>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1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1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1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1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1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1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1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19"/>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19"/>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1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19"/>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19"/>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19"/>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19"/>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19"/>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19"/>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19"/>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1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19"/>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19"/>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19"/>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19"/>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19"/>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19"/>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19"/>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1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19"/>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19"/>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1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19"/>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1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19"/>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19"/>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19"/>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19"/>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1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1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1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1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1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1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1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1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1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1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1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1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1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19"/>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19"/>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19"/>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19"/>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1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1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1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19"/>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1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1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19"/>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1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1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1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1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1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1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19"/>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1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1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19"/>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1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19"/>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19"/>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19"/>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1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19"/>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19"/>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19"/>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1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19"/>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19"/>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1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1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19"/>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1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1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19"/>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1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1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1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19"/>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19"/>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1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1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1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1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1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1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19"/>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19"/>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1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19"/>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19"/>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1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19"/>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19"/>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19"/>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19"/>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19"/>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19"/>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19"/>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19"/>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19"/>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19"/>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19"/>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19"/>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19"/>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1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19"/>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1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1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19"/>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19"/>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19"/>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19"/>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19"/>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19"/>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19"/>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19"/>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1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1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1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1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19"/>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19"/>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19"/>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19"/>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1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1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1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1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19"/>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19"/>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19"/>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19"/>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19"/>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19"/>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19"/>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19"/>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19"/>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19"/>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19"/>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19"/>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19"/>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19"/>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19"/>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19"/>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19"/>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1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1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1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1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19"/>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1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1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1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1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19"/>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19"/>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19"/>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1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19"/>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19"/>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1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19"/>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1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1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1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1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1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1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1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1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1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1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1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1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1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19"/>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19"/>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19"/>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19"/>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19"/>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19"/>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19"/>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19"/>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1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19"/>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19"/>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19"/>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1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19"/>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19"/>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1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1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19"/>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19"/>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19"/>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19"/>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1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1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1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1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1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1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1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1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1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1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19"/>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19"/>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19"/>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19"/>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19"/>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19"/>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1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19"/>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1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1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1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1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1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1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19"/>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1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1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1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1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1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1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1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19"/>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1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19"/>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19"/>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19"/>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1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19"/>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1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19"/>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19"/>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19"/>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19"/>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19"/>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1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19"/>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19"/>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19"/>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19"/>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19"/>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19"/>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19"/>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19"/>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19"/>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19"/>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1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19"/>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19"/>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19"/>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19"/>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19"/>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19"/>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1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19"/>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19"/>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19"/>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19"/>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19"/>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19"/>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19"/>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19"/>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19"/>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19"/>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19"/>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19"/>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19"/>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1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19"/>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19"/>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19"/>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19"/>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19"/>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19"/>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19"/>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19"/>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19"/>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19"/>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19"/>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19"/>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19"/>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19"/>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1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1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19"/>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19"/>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19"/>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19"/>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19"/>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19"/>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19"/>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1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1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19"/>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19"/>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19"/>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19"/>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19"/>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19"/>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1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19"/>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1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19"/>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19"/>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19"/>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19"/>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19"/>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19"/>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1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19"/>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19"/>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19"/>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19"/>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19"/>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19"/>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19"/>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1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1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1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1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19"/>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19"/>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1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19"/>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1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1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1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1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1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1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1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1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1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1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1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1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1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1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1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1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1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1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1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1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1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1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1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1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1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1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19"/>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1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1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1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1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19"/>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1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19"/>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1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1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1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19"/>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19"/>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19"/>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19"/>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19"/>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19"/>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19"/>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19"/>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19"/>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1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1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1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1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1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1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1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1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1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1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1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1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19"/>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19"/>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19"/>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19"/>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19"/>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1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19"/>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19"/>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19"/>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1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1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1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19"/>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1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19"/>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19"/>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19"/>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19"/>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19"/>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19"/>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19"/>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19"/>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19"/>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19"/>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1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19"/>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19"/>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19"/>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19"/>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19"/>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19"/>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19"/>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19"/>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19"/>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19"/>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19"/>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19"/>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19"/>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19"/>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19"/>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19"/>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19"/>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19"/>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19"/>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19"/>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1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1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1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1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1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1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1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19"/>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19"/>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19"/>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19"/>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1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19"/>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1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1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1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1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19"/>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1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1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1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1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1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1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1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1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1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1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1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19"/>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19"/>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19"/>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19"/>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19"/>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19"/>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19"/>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1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1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1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1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19"/>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19"/>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19"/>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19"/>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19"/>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19"/>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1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1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1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1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1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19"/>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1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1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1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19"/>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1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1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1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1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1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19"/>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19"/>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19"/>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19"/>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1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1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19"/>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19"/>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19"/>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1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19"/>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19"/>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19"/>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1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19"/>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19"/>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1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1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1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1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1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1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1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1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1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1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1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1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1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1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1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1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1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1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1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1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1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1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1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1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1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1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1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1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1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1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19"/>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1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1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19"/>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1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1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1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1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1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1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1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1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1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1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1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1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1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1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1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1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1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1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1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1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19"/>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1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1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1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1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1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1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1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1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1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1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1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1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19"/>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1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1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19"/>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19"/>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1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1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19"/>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19"/>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19"/>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19"/>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19"/>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19"/>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19"/>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19"/>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1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1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1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1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1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1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1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1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1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1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1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1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1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1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1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1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1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1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1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19"/>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1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1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1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1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1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1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19"/>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19"/>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19"/>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19"/>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19"/>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19"/>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19"/>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1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1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1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19"/>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1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19"/>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1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1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1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19"/>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19"/>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19"/>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1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19"/>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1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19"/>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19"/>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19"/>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19"/>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19"/>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19"/>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1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19"/>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19"/>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1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19"/>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19"/>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19"/>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1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19"/>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19"/>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19"/>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19"/>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19"/>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19"/>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19"/>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19"/>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19"/>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19"/>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1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19"/>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1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19"/>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19"/>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19"/>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19"/>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19"/>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19"/>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19"/>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1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19"/>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19"/>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19"/>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19"/>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1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19"/>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19"/>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19"/>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19"/>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1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1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1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19"/>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1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19"/>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19"/>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19"/>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19"/>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19"/>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1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1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1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1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1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19"/>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1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19"/>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1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1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1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19"/>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1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19"/>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1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19"/>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19"/>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19"/>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1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1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19"/>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1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19"/>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1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19"/>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19"/>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19"/>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19"/>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19"/>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19"/>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19"/>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1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1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1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1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1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1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1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1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19"/>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19"/>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19"/>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19"/>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19"/>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19"/>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19"/>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19"/>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19"/>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19"/>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19"/>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19"/>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19"/>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19"/>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19"/>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19"/>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19"/>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19"/>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19"/>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19"/>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19"/>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19"/>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19"/>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1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19"/>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1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19"/>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19"/>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19"/>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19"/>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19"/>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19"/>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19"/>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19"/>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19"/>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19"/>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1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19"/>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1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19"/>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19"/>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19"/>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19"/>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19"/>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19"/>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19"/>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19"/>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19"/>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19"/>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19"/>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19"/>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19"/>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19"/>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19"/>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19"/>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19"/>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19"/>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1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1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1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19"/>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19"/>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19"/>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1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19"/>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19"/>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1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1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19"/>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1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1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19"/>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19"/>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19"/>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19"/>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19"/>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19"/>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19"/>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19"/>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19"/>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1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19"/>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1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19"/>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1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19"/>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19"/>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19"/>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19"/>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19"/>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1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19"/>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19"/>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19"/>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19"/>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19"/>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19"/>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1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19"/>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19"/>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19"/>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19"/>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19"/>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19"/>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19"/>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19"/>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19"/>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19"/>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1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1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19"/>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1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19"/>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1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1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1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1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19"/>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19"/>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19"/>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19"/>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19"/>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19"/>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19"/>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19"/>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19"/>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19"/>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19"/>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19"/>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19"/>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19"/>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19"/>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19"/>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1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19"/>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1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1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1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1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1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1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19"/>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19"/>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19"/>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19"/>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19"/>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19"/>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19"/>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19"/>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19"/>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1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19"/>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1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19"/>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19"/>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19"/>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1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1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1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1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19"/>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19"/>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1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1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19"/>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1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1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19"/>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19"/>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19"/>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19"/>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19"/>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19"/>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1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19"/>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1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1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1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1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19"/>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1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19"/>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1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1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1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1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19"/>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1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19"/>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1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1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19"/>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1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19"/>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19"/>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19"/>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19"/>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19"/>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19"/>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19"/>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1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19"/>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19"/>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19"/>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1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1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19"/>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1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19"/>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19"/>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1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1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19"/>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1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19"/>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19"/>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1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19"/>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19"/>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19"/>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1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19"/>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19"/>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19"/>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19"/>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1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1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1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1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19"/>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1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1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1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19"/>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19"/>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1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19"/>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19"/>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19"/>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1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1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1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1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1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1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1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1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1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1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1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1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1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1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1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1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1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1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1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19"/>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19"/>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1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19"/>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19"/>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1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19"/>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19"/>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1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19"/>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19"/>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19"/>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19"/>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19"/>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19"/>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1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1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19"/>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1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19"/>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1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1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1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1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1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19"/>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19"/>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1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1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19"/>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19"/>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1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19"/>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19"/>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1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1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19"/>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19"/>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19"/>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19"/>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19"/>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1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1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19"/>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1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1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1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1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19"/>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19"/>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19"/>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19"/>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19"/>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1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19"/>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19"/>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1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1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1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1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19"/>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19"/>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19"/>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19"/>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19"/>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19"/>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19"/>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19"/>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19"/>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19"/>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19"/>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19"/>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19"/>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19"/>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19"/>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19"/>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19"/>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19"/>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19"/>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19"/>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19"/>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19"/>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19"/>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19"/>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19"/>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19"/>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19"/>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19"/>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19"/>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19"/>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1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1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1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1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1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1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1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1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1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1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1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1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1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1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1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1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19"/>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19"/>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19"/>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19"/>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19"/>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19"/>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19"/>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19"/>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19"/>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19"/>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19"/>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19"/>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19"/>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19"/>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19"/>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19"/>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19"/>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19"/>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19"/>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19"/>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19"/>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19"/>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19"/>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19"/>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1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1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1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19"/>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19"/>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1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19"/>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19"/>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19"/>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1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1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19"/>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1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19"/>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19"/>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1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1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1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1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1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1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19"/>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19"/>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19"/>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19"/>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19"/>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19"/>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1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19"/>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19"/>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19"/>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19"/>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19"/>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1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19"/>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1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1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19"/>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1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1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19"/>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1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19"/>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19"/>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1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19"/>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1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19"/>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19"/>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19"/>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1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1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19"/>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19"/>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19"/>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19"/>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19"/>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1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1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1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1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1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1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19"/>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1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1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19"/>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1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1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1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1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1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1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1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19"/>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1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1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19"/>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19"/>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19"/>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19"/>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19"/>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19"/>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19"/>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1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19"/>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19"/>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19"/>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19"/>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1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19"/>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19"/>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19"/>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1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1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1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1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1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19"/>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19"/>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19"/>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19"/>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19"/>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19"/>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19"/>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19"/>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19"/>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19"/>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19"/>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19"/>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19"/>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19"/>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19"/>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19"/>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19"/>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19"/>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4" name="Shape 9254"/>
        <p:cNvGrpSpPr/>
        <p:nvPr/>
      </p:nvGrpSpPr>
      <p:grpSpPr>
        <a:xfrm>
          <a:off x="0" y="0"/>
          <a:ext cx="0" cy="0"/>
          <a:chOff x="0" y="0"/>
          <a:chExt cx="0" cy="0"/>
        </a:xfrm>
      </p:grpSpPr>
      <p:grpSp>
        <p:nvGrpSpPr>
          <p:cNvPr id="9255" name="Google Shape;9255;p120"/>
          <p:cNvGrpSpPr/>
          <p:nvPr/>
        </p:nvGrpSpPr>
        <p:grpSpPr>
          <a:xfrm>
            <a:off x="2100561" y="3398658"/>
            <a:ext cx="1102891" cy="760337"/>
            <a:chOff x="4967783" y="2151471"/>
            <a:chExt cx="3920692" cy="2702940"/>
          </a:xfrm>
        </p:grpSpPr>
        <p:grpSp>
          <p:nvGrpSpPr>
            <p:cNvPr id="9256" name="Google Shape;9256;p120"/>
            <p:cNvGrpSpPr/>
            <p:nvPr/>
          </p:nvGrpSpPr>
          <p:grpSpPr>
            <a:xfrm>
              <a:off x="5045709" y="2252109"/>
              <a:ext cx="3761071" cy="2501708"/>
              <a:chOff x="2691784" y="1805334"/>
              <a:chExt cx="3761071" cy="2501708"/>
            </a:xfrm>
          </p:grpSpPr>
          <p:sp>
            <p:nvSpPr>
              <p:cNvPr id="9257" name="Google Shape;9257;p12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2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2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2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2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2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2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120"/>
            <p:cNvGrpSpPr/>
            <p:nvPr/>
          </p:nvGrpSpPr>
          <p:grpSpPr>
            <a:xfrm>
              <a:off x="4967783" y="2151471"/>
              <a:ext cx="3920692" cy="2702940"/>
              <a:chOff x="2613858" y="1704696"/>
              <a:chExt cx="3920692" cy="2702940"/>
            </a:xfrm>
          </p:grpSpPr>
          <p:sp>
            <p:nvSpPr>
              <p:cNvPr id="9265" name="Google Shape;9265;p12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2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2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2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2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0" name="Google Shape;9270;p120"/>
          <p:cNvGrpSpPr/>
          <p:nvPr/>
        </p:nvGrpSpPr>
        <p:grpSpPr>
          <a:xfrm>
            <a:off x="3504470" y="1286935"/>
            <a:ext cx="1561911" cy="708580"/>
            <a:chOff x="3530532" y="1496185"/>
            <a:chExt cx="1561911" cy="708580"/>
          </a:xfrm>
        </p:grpSpPr>
        <p:grpSp>
          <p:nvGrpSpPr>
            <p:cNvPr id="9271" name="Google Shape;9271;p120"/>
            <p:cNvGrpSpPr/>
            <p:nvPr/>
          </p:nvGrpSpPr>
          <p:grpSpPr>
            <a:xfrm>
              <a:off x="3720318" y="1857562"/>
              <a:ext cx="1372125" cy="54"/>
              <a:chOff x="3720318" y="1857562"/>
              <a:chExt cx="1372125" cy="54"/>
            </a:xfrm>
          </p:grpSpPr>
          <p:cxnSp>
            <p:nvCxnSpPr>
              <p:cNvPr id="9272" name="Google Shape;9272;p120"/>
              <p:cNvCxnSpPr>
                <a:endCxn id="927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274" name="Google Shape;9274;p12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275" name="Google Shape;9275;p12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276" name="Google Shape;9276;p120"/>
              <p:cNvCxnSpPr>
                <a:stCxn id="927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277" name="Google Shape;9277;p120"/>
            <p:cNvGrpSpPr/>
            <p:nvPr/>
          </p:nvGrpSpPr>
          <p:grpSpPr>
            <a:xfrm>
              <a:off x="3567462" y="1496185"/>
              <a:ext cx="286500" cy="272914"/>
              <a:chOff x="3567462" y="1496185"/>
              <a:chExt cx="286500" cy="272914"/>
            </a:xfrm>
          </p:grpSpPr>
          <p:cxnSp>
            <p:nvCxnSpPr>
              <p:cNvPr id="9278" name="Google Shape;9278;p12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279" name="Google Shape;9279;p12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12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2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2" name="Google Shape;9282;p120"/>
            <p:cNvGrpSpPr/>
            <p:nvPr/>
          </p:nvGrpSpPr>
          <p:grpSpPr>
            <a:xfrm>
              <a:off x="3929014" y="1960574"/>
              <a:ext cx="286500" cy="242342"/>
              <a:chOff x="3929014" y="1960574"/>
              <a:chExt cx="286500" cy="242342"/>
            </a:xfrm>
          </p:grpSpPr>
          <p:cxnSp>
            <p:nvCxnSpPr>
              <p:cNvPr id="9283" name="Google Shape;9283;p12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284" name="Google Shape;9284;p12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120"/>
            <p:cNvGrpSpPr/>
            <p:nvPr/>
          </p:nvGrpSpPr>
          <p:grpSpPr>
            <a:xfrm>
              <a:off x="4290828" y="1496185"/>
              <a:ext cx="286500" cy="272914"/>
              <a:chOff x="4290828" y="1496185"/>
              <a:chExt cx="286500" cy="272914"/>
            </a:xfrm>
          </p:grpSpPr>
          <p:cxnSp>
            <p:nvCxnSpPr>
              <p:cNvPr id="9286" name="Google Shape;9286;p12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287" name="Google Shape;9287;p12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8" name="Google Shape;9288;p12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2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9" name="Google Shape;9289;p120"/>
            <p:cNvGrpSpPr/>
            <p:nvPr/>
          </p:nvGrpSpPr>
          <p:grpSpPr>
            <a:xfrm>
              <a:off x="4657726" y="1959674"/>
              <a:ext cx="286500" cy="245092"/>
              <a:chOff x="4657726" y="1959674"/>
              <a:chExt cx="286500" cy="245092"/>
            </a:xfrm>
          </p:grpSpPr>
          <p:cxnSp>
            <p:nvCxnSpPr>
              <p:cNvPr id="9290" name="Google Shape;9290;p12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291" name="Google Shape;9291;p12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2" name="Google Shape;9292;p120"/>
          <p:cNvGrpSpPr/>
          <p:nvPr/>
        </p:nvGrpSpPr>
        <p:grpSpPr>
          <a:xfrm>
            <a:off x="3486489" y="2149032"/>
            <a:ext cx="1597032" cy="378649"/>
            <a:chOff x="3512551" y="2358282"/>
            <a:chExt cx="1597032" cy="378649"/>
          </a:xfrm>
        </p:grpSpPr>
        <p:grpSp>
          <p:nvGrpSpPr>
            <p:cNvPr id="9293" name="Google Shape;9293;p120"/>
            <p:cNvGrpSpPr/>
            <p:nvPr/>
          </p:nvGrpSpPr>
          <p:grpSpPr>
            <a:xfrm>
              <a:off x="3738198" y="2553002"/>
              <a:ext cx="1145834" cy="117"/>
              <a:chOff x="3738198" y="2553002"/>
              <a:chExt cx="1145834" cy="117"/>
            </a:xfrm>
          </p:grpSpPr>
          <p:cxnSp>
            <p:nvCxnSpPr>
              <p:cNvPr id="9294" name="Google Shape;9294;p12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295" name="Google Shape;9295;p12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296" name="Google Shape;9296;p120"/>
              <p:cNvCxnSpPr>
                <a:stCxn id="9297" idx="6"/>
                <a:endCxn id="929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299" name="Google Shape;9299;p120"/>
            <p:cNvGrpSpPr/>
            <p:nvPr/>
          </p:nvGrpSpPr>
          <p:grpSpPr>
            <a:xfrm>
              <a:off x="3969644" y="2440153"/>
              <a:ext cx="225900" cy="296779"/>
              <a:chOff x="3969644" y="2440153"/>
              <a:chExt cx="225900" cy="296779"/>
            </a:xfrm>
          </p:grpSpPr>
          <p:cxnSp>
            <p:nvCxnSpPr>
              <p:cNvPr id="9300" name="Google Shape;9300;p12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298" name="Google Shape;9298;p12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2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120"/>
            <p:cNvGrpSpPr/>
            <p:nvPr/>
          </p:nvGrpSpPr>
          <p:grpSpPr>
            <a:xfrm>
              <a:off x="4426818" y="2358282"/>
              <a:ext cx="225600" cy="307471"/>
              <a:chOff x="4426818" y="2358282"/>
              <a:chExt cx="225600" cy="307471"/>
            </a:xfrm>
          </p:grpSpPr>
          <p:cxnSp>
            <p:nvCxnSpPr>
              <p:cNvPr id="9303" name="Google Shape;9303;p120"/>
              <p:cNvCxnSpPr>
                <a:stCxn id="930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305" name="Google Shape;9305;p12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2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120"/>
            <p:cNvGrpSpPr/>
            <p:nvPr/>
          </p:nvGrpSpPr>
          <p:grpSpPr>
            <a:xfrm>
              <a:off x="4883984" y="2440153"/>
              <a:ext cx="225600" cy="296479"/>
              <a:chOff x="4883984" y="2440153"/>
              <a:chExt cx="225600" cy="296479"/>
            </a:xfrm>
          </p:grpSpPr>
          <p:cxnSp>
            <p:nvCxnSpPr>
              <p:cNvPr id="9307" name="Google Shape;9307;p12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308" name="Google Shape;9308;p12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2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120"/>
            <p:cNvGrpSpPr/>
            <p:nvPr/>
          </p:nvGrpSpPr>
          <p:grpSpPr>
            <a:xfrm>
              <a:off x="3512551" y="2358356"/>
              <a:ext cx="225647" cy="307629"/>
              <a:chOff x="2182679" y="2005014"/>
              <a:chExt cx="792300" cy="1080158"/>
            </a:xfrm>
          </p:grpSpPr>
          <p:cxnSp>
            <p:nvCxnSpPr>
              <p:cNvPr id="9311" name="Google Shape;9311;p120"/>
              <p:cNvCxnSpPr>
                <a:stCxn id="9312"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297" name="Google Shape;9297;p12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2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13" name="Google Shape;9313;p120"/>
          <p:cNvGrpSpPr/>
          <p:nvPr/>
        </p:nvGrpSpPr>
        <p:grpSpPr>
          <a:xfrm>
            <a:off x="6846571" y="972829"/>
            <a:ext cx="1559809" cy="722610"/>
            <a:chOff x="634175" y="2986275"/>
            <a:chExt cx="3147949" cy="1458344"/>
          </a:xfrm>
        </p:grpSpPr>
        <p:cxnSp>
          <p:nvCxnSpPr>
            <p:cNvPr id="9314" name="Google Shape;9314;p120"/>
            <p:cNvCxnSpPr>
              <a:stCxn id="9315" idx="4"/>
              <a:endCxn id="931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317" name="Google Shape;9317;p120"/>
            <p:cNvCxnSpPr>
              <a:stCxn id="9316" idx="0"/>
              <a:endCxn id="931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319" name="Google Shape;9319;p120"/>
            <p:cNvCxnSpPr>
              <a:stCxn id="9318" idx="4"/>
              <a:endCxn id="932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321" name="Google Shape;9321;p120"/>
            <p:cNvCxnSpPr>
              <a:stCxn id="9320" idx="0"/>
              <a:endCxn id="932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322" name="Google Shape;9322;p12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318" name="Google Shape;9318;p12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315" name="Google Shape;9315;p12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320" name="Google Shape;9320;p12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316" name="Google Shape;9316;p12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323" name="Google Shape;9323;p120"/>
          <p:cNvGrpSpPr/>
          <p:nvPr/>
        </p:nvGrpSpPr>
        <p:grpSpPr>
          <a:xfrm>
            <a:off x="3500361" y="2682737"/>
            <a:ext cx="1570719" cy="294123"/>
            <a:chOff x="998425" y="1182125"/>
            <a:chExt cx="1065400" cy="199500"/>
          </a:xfrm>
        </p:grpSpPr>
        <p:sp>
          <p:nvSpPr>
            <p:cNvPr id="9324" name="Google Shape;9324;p12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2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2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2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2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120"/>
          <p:cNvGrpSpPr/>
          <p:nvPr/>
        </p:nvGrpSpPr>
        <p:grpSpPr>
          <a:xfrm>
            <a:off x="6843617" y="1800224"/>
            <a:ext cx="1565716" cy="366729"/>
            <a:chOff x="1247650" y="2075423"/>
            <a:chExt cx="6648477" cy="1557238"/>
          </a:xfrm>
        </p:grpSpPr>
        <p:sp>
          <p:nvSpPr>
            <p:cNvPr id="9330" name="Google Shape;9330;p12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2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2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2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2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2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120"/>
          <p:cNvGrpSpPr/>
          <p:nvPr/>
        </p:nvGrpSpPr>
        <p:grpSpPr>
          <a:xfrm>
            <a:off x="6827929" y="2949039"/>
            <a:ext cx="1597061" cy="663440"/>
            <a:chOff x="6796238" y="3158297"/>
            <a:chExt cx="1630319" cy="677257"/>
          </a:xfrm>
        </p:grpSpPr>
        <p:cxnSp>
          <p:nvCxnSpPr>
            <p:cNvPr id="9337" name="Google Shape;9337;p12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338" name="Google Shape;9338;p12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339" name="Google Shape;9339;p12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340" name="Google Shape;9340;p12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341" name="Google Shape;9341;p120"/>
            <p:cNvGrpSpPr/>
            <p:nvPr/>
          </p:nvGrpSpPr>
          <p:grpSpPr>
            <a:xfrm>
              <a:off x="6796238" y="3311904"/>
              <a:ext cx="1630319" cy="377697"/>
              <a:chOff x="6796238" y="3311904"/>
              <a:chExt cx="1630319" cy="377697"/>
            </a:xfrm>
          </p:grpSpPr>
          <p:sp>
            <p:nvSpPr>
              <p:cNvPr id="9342" name="Google Shape;9342;p12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2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2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45" name="Google Shape;9345;p120"/>
          <p:cNvGrpSpPr/>
          <p:nvPr/>
        </p:nvGrpSpPr>
        <p:grpSpPr>
          <a:xfrm>
            <a:off x="5349067" y="970431"/>
            <a:ext cx="1368606" cy="1593805"/>
            <a:chOff x="1839112" y="2209163"/>
            <a:chExt cx="1918159" cy="2233784"/>
          </a:xfrm>
        </p:grpSpPr>
        <p:sp>
          <p:nvSpPr>
            <p:cNvPr id="9346" name="Google Shape;9346;p12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2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2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9" name="Google Shape;9349;p120"/>
            <p:cNvCxnSpPr>
              <a:stCxn id="9346" idx="6"/>
              <a:endCxn id="934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350" name="Google Shape;9350;p120"/>
            <p:cNvCxnSpPr>
              <a:stCxn id="9347" idx="4"/>
              <a:endCxn id="935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352" name="Google Shape;9352;p120"/>
            <p:cNvCxnSpPr>
              <a:stCxn id="9351" idx="6"/>
              <a:endCxn id="934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353" name="Google Shape;9353;p120"/>
            <p:cNvCxnSpPr>
              <a:stCxn id="9348" idx="4"/>
              <a:endCxn id="935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351" name="Google Shape;9351;p12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2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2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56" name="Google Shape;9356;p120"/>
            <p:cNvCxnSpPr>
              <a:endCxn id="935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357" name="Google Shape;9357;p120"/>
          <p:cNvGrpSpPr/>
          <p:nvPr/>
        </p:nvGrpSpPr>
        <p:grpSpPr>
          <a:xfrm>
            <a:off x="3481440" y="976667"/>
            <a:ext cx="1637968" cy="154942"/>
            <a:chOff x="238125" y="2506075"/>
            <a:chExt cx="7115411" cy="673075"/>
          </a:xfrm>
        </p:grpSpPr>
        <p:sp>
          <p:nvSpPr>
            <p:cNvPr id="9358" name="Google Shape;9358;p12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2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2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2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2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120"/>
          <p:cNvGrpSpPr/>
          <p:nvPr/>
        </p:nvGrpSpPr>
        <p:grpSpPr>
          <a:xfrm>
            <a:off x="720125" y="1298264"/>
            <a:ext cx="2476762" cy="91743"/>
            <a:chOff x="1464850" y="436376"/>
            <a:chExt cx="6001362" cy="222300"/>
          </a:xfrm>
        </p:grpSpPr>
        <p:sp>
          <p:nvSpPr>
            <p:cNvPr id="9364" name="Google Shape;9364;p12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2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2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2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2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9" name="Google Shape;9369;p12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370" name="Google Shape;9370;p12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371" name="Google Shape;9371;p12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372" name="Google Shape;9372;p12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373" name="Google Shape;9373;p120"/>
          <p:cNvGrpSpPr/>
          <p:nvPr/>
        </p:nvGrpSpPr>
        <p:grpSpPr>
          <a:xfrm>
            <a:off x="706392" y="2533730"/>
            <a:ext cx="1452710" cy="651923"/>
            <a:chOff x="803162" y="2667727"/>
            <a:chExt cx="1411906" cy="633611"/>
          </a:xfrm>
        </p:grpSpPr>
        <p:cxnSp>
          <p:nvCxnSpPr>
            <p:cNvPr id="9374" name="Google Shape;9374;p120"/>
            <p:cNvCxnSpPr>
              <a:stCxn id="9375" idx="2"/>
              <a:endCxn id="937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377" name="Google Shape;9377;p120"/>
            <p:cNvCxnSpPr>
              <a:stCxn id="9378" idx="0"/>
              <a:endCxn id="937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379" name="Google Shape;9379;p120"/>
            <p:cNvCxnSpPr>
              <a:stCxn id="9378" idx="2"/>
              <a:endCxn id="938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381" name="Google Shape;9381;p120"/>
            <p:cNvCxnSpPr>
              <a:stCxn id="9382" idx="0"/>
              <a:endCxn id="937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383" name="Google Shape;9383;p120"/>
            <p:cNvCxnSpPr>
              <a:stCxn id="9376" idx="2"/>
              <a:endCxn id="938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385" name="Google Shape;9385;p120"/>
            <p:cNvCxnSpPr>
              <a:stCxn id="9386" idx="0"/>
              <a:endCxn id="937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382" name="Google Shape;9382;p12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380" name="Google Shape;9380;p12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386" name="Google Shape;9386;p12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384" name="Google Shape;9384;p12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376" name="Google Shape;9376;p12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378" name="Google Shape;9378;p12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375" name="Google Shape;9375;p12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387" name="Google Shape;9387;p120"/>
          <p:cNvGrpSpPr/>
          <p:nvPr/>
        </p:nvGrpSpPr>
        <p:grpSpPr>
          <a:xfrm>
            <a:off x="706394" y="969268"/>
            <a:ext cx="2518541" cy="209309"/>
            <a:chOff x="803163" y="1111966"/>
            <a:chExt cx="2447800" cy="203430"/>
          </a:xfrm>
        </p:grpSpPr>
        <p:grpSp>
          <p:nvGrpSpPr>
            <p:cNvPr id="9388" name="Google Shape;9388;p120"/>
            <p:cNvGrpSpPr/>
            <p:nvPr/>
          </p:nvGrpSpPr>
          <p:grpSpPr>
            <a:xfrm>
              <a:off x="1958180" y="1111966"/>
              <a:ext cx="588019" cy="121396"/>
              <a:chOff x="4808316" y="2800065"/>
              <a:chExt cx="1999386" cy="412910"/>
            </a:xfrm>
          </p:grpSpPr>
          <p:sp>
            <p:nvSpPr>
              <p:cNvPr id="9389" name="Google Shape;9389;p12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0" name="Google Shape;9390;p120"/>
              <p:cNvGrpSpPr/>
              <p:nvPr/>
            </p:nvGrpSpPr>
            <p:grpSpPr>
              <a:xfrm>
                <a:off x="4808316" y="2800065"/>
                <a:ext cx="92400" cy="411825"/>
                <a:chOff x="845575" y="2563700"/>
                <a:chExt cx="92400" cy="411825"/>
              </a:xfrm>
            </p:grpSpPr>
            <p:cxnSp>
              <p:nvCxnSpPr>
                <p:cNvPr id="9391" name="Google Shape;9391;p12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392" name="Google Shape;9392;p12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393" name="Google Shape;9393;p12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394" name="Google Shape;9394;p12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5" name="Google Shape;9395;p120"/>
            <p:cNvGrpSpPr/>
            <p:nvPr/>
          </p:nvGrpSpPr>
          <p:grpSpPr>
            <a:xfrm>
              <a:off x="803163" y="1111974"/>
              <a:ext cx="591158" cy="121545"/>
              <a:chOff x="803163" y="1111974"/>
              <a:chExt cx="591158" cy="121545"/>
            </a:xfrm>
          </p:grpSpPr>
          <p:grpSp>
            <p:nvGrpSpPr>
              <p:cNvPr id="9396" name="Google Shape;9396;p120"/>
              <p:cNvGrpSpPr/>
              <p:nvPr/>
            </p:nvGrpSpPr>
            <p:grpSpPr>
              <a:xfrm>
                <a:off x="803163" y="1111974"/>
                <a:ext cx="27175" cy="121077"/>
                <a:chOff x="845575" y="2563700"/>
                <a:chExt cx="92400" cy="411825"/>
              </a:xfrm>
            </p:grpSpPr>
            <p:cxnSp>
              <p:nvCxnSpPr>
                <p:cNvPr id="9397" name="Google Shape;9397;p12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398" name="Google Shape;9398;p12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9" name="Google Shape;9399;p12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120"/>
            <p:cNvGrpSpPr/>
            <p:nvPr/>
          </p:nvGrpSpPr>
          <p:grpSpPr>
            <a:xfrm>
              <a:off x="1381910" y="1194219"/>
              <a:ext cx="588341" cy="121177"/>
              <a:chOff x="1381910" y="1194219"/>
              <a:chExt cx="588341" cy="121177"/>
            </a:xfrm>
          </p:grpSpPr>
          <p:grpSp>
            <p:nvGrpSpPr>
              <p:cNvPr id="9401" name="Google Shape;9401;p120"/>
              <p:cNvGrpSpPr/>
              <p:nvPr/>
            </p:nvGrpSpPr>
            <p:grpSpPr>
              <a:xfrm rot="10800000">
                <a:off x="1381910" y="1194319"/>
                <a:ext cx="27175" cy="121077"/>
                <a:chOff x="2070100" y="2563700"/>
                <a:chExt cx="92400" cy="411825"/>
              </a:xfrm>
            </p:grpSpPr>
            <p:cxnSp>
              <p:nvCxnSpPr>
                <p:cNvPr id="9402" name="Google Shape;9402;p12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403" name="Google Shape;9403;p12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4" name="Google Shape;9404;p12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120"/>
            <p:cNvGrpSpPr/>
            <p:nvPr/>
          </p:nvGrpSpPr>
          <p:grpSpPr>
            <a:xfrm>
              <a:off x="2532079" y="1194219"/>
              <a:ext cx="704927" cy="121177"/>
              <a:chOff x="2532079" y="1194219"/>
              <a:chExt cx="704927" cy="121177"/>
            </a:xfrm>
          </p:grpSpPr>
          <p:grpSp>
            <p:nvGrpSpPr>
              <p:cNvPr id="9406" name="Google Shape;9406;p120"/>
              <p:cNvGrpSpPr/>
              <p:nvPr/>
            </p:nvGrpSpPr>
            <p:grpSpPr>
              <a:xfrm rot="10800000">
                <a:off x="2532079" y="1194319"/>
                <a:ext cx="27175" cy="121077"/>
                <a:chOff x="2070100" y="2563700"/>
                <a:chExt cx="92400" cy="411825"/>
              </a:xfrm>
            </p:grpSpPr>
            <p:cxnSp>
              <p:nvCxnSpPr>
                <p:cNvPr id="9407" name="Google Shape;9407;p12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408" name="Google Shape;9408;p12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9" name="Google Shape;9409;p12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0" name="Google Shape;9410;p120"/>
          <p:cNvGrpSpPr/>
          <p:nvPr/>
        </p:nvGrpSpPr>
        <p:grpSpPr>
          <a:xfrm>
            <a:off x="3499404" y="3665900"/>
            <a:ext cx="1567778" cy="491677"/>
            <a:chOff x="5194708" y="3484366"/>
            <a:chExt cx="3148148" cy="987304"/>
          </a:xfrm>
        </p:grpSpPr>
        <p:grpSp>
          <p:nvGrpSpPr>
            <p:cNvPr id="9411" name="Google Shape;9411;p120"/>
            <p:cNvGrpSpPr/>
            <p:nvPr/>
          </p:nvGrpSpPr>
          <p:grpSpPr>
            <a:xfrm>
              <a:off x="7531521" y="3484366"/>
              <a:ext cx="811335" cy="987304"/>
              <a:chOff x="3379425" y="1617275"/>
              <a:chExt cx="1090650" cy="1327200"/>
            </a:xfrm>
          </p:grpSpPr>
          <p:sp>
            <p:nvSpPr>
              <p:cNvPr id="9412" name="Google Shape;9412;p12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2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2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120"/>
            <p:cNvGrpSpPr/>
            <p:nvPr/>
          </p:nvGrpSpPr>
          <p:grpSpPr>
            <a:xfrm>
              <a:off x="6752546" y="3484366"/>
              <a:ext cx="811428" cy="987304"/>
              <a:chOff x="2332275" y="1617275"/>
              <a:chExt cx="1090775" cy="1327200"/>
            </a:xfrm>
          </p:grpSpPr>
          <p:sp>
            <p:nvSpPr>
              <p:cNvPr id="9416" name="Google Shape;9416;p12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2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2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120"/>
            <p:cNvGrpSpPr/>
            <p:nvPr/>
          </p:nvGrpSpPr>
          <p:grpSpPr>
            <a:xfrm>
              <a:off x="5973664" y="3484366"/>
              <a:ext cx="811335" cy="987304"/>
              <a:chOff x="1285250" y="1617275"/>
              <a:chExt cx="1090650" cy="1327200"/>
            </a:xfrm>
          </p:grpSpPr>
          <p:sp>
            <p:nvSpPr>
              <p:cNvPr id="9420" name="Google Shape;9420;p12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2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2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120"/>
            <p:cNvGrpSpPr/>
            <p:nvPr/>
          </p:nvGrpSpPr>
          <p:grpSpPr>
            <a:xfrm>
              <a:off x="5194708" y="3484366"/>
              <a:ext cx="811409" cy="987304"/>
              <a:chOff x="238125" y="1617275"/>
              <a:chExt cx="1090750" cy="1327200"/>
            </a:xfrm>
          </p:grpSpPr>
          <p:sp>
            <p:nvSpPr>
              <p:cNvPr id="9424" name="Google Shape;9424;p12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2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2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7" name="Google Shape;9427;p120"/>
          <p:cNvGrpSpPr/>
          <p:nvPr/>
        </p:nvGrpSpPr>
        <p:grpSpPr>
          <a:xfrm>
            <a:off x="3460013" y="3146311"/>
            <a:ext cx="1616964" cy="346256"/>
            <a:chOff x="1808063" y="4294338"/>
            <a:chExt cx="3370782" cy="721817"/>
          </a:xfrm>
        </p:grpSpPr>
        <p:sp>
          <p:nvSpPr>
            <p:cNvPr id="9428" name="Google Shape;9428;p12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2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2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2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2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2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2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2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2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2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120"/>
          <p:cNvGrpSpPr/>
          <p:nvPr/>
        </p:nvGrpSpPr>
        <p:grpSpPr>
          <a:xfrm>
            <a:off x="738225" y="3432340"/>
            <a:ext cx="1295882" cy="646587"/>
            <a:chOff x="834100" y="3642869"/>
            <a:chExt cx="1259483" cy="628426"/>
          </a:xfrm>
        </p:grpSpPr>
        <p:sp>
          <p:nvSpPr>
            <p:cNvPr id="9439" name="Google Shape;9439;p12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2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2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2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2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2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2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2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2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2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2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2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2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2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2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2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2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2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2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2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2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2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2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2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2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4" name="Google Shape;9464;p120"/>
            <p:cNvGrpSpPr/>
            <p:nvPr/>
          </p:nvGrpSpPr>
          <p:grpSpPr>
            <a:xfrm>
              <a:off x="1360364" y="3847835"/>
              <a:ext cx="208119" cy="224359"/>
              <a:chOff x="1360769" y="3847100"/>
              <a:chExt cx="208119" cy="224359"/>
            </a:xfrm>
          </p:grpSpPr>
          <p:sp>
            <p:nvSpPr>
              <p:cNvPr id="9465" name="Google Shape;9465;p12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2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2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2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2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2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2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2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2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2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2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2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2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2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2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2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2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2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2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2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12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2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2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2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2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2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2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2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2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2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2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2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2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2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120"/>
          <p:cNvGrpSpPr/>
          <p:nvPr/>
        </p:nvGrpSpPr>
        <p:grpSpPr>
          <a:xfrm rot="5400000">
            <a:off x="5951338" y="3228837"/>
            <a:ext cx="164064" cy="1414916"/>
            <a:chOff x="4428249" y="1369375"/>
            <a:chExt cx="36905" cy="429569"/>
          </a:xfrm>
        </p:grpSpPr>
        <p:sp>
          <p:nvSpPr>
            <p:cNvPr id="9500" name="Google Shape;9500;p12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2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2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2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2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2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2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2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2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2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2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2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2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2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2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2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2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2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2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2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2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2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2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2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2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2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2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2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2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2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2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2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120"/>
          <p:cNvGrpSpPr/>
          <p:nvPr/>
        </p:nvGrpSpPr>
        <p:grpSpPr>
          <a:xfrm flipH="1" rot="10800000">
            <a:off x="5323767" y="2817380"/>
            <a:ext cx="1419207" cy="24808"/>
            <a:chOff x="219558" y="4738465"/>
            <a:chExt cx="5852400" cy="102300"/>
          </a:xfrm>
        </p:grpSpPr>
        <p:cxnSp>
          <p:nvCxnSpPr>
            <p:cNvPr id="9533" name="Google Shape;9533;p12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534" name="Google Shape;9534;p12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2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2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2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2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120"/>
          <p:cNvGrpSpPr/>
          <p:nvPr/>
        </p:nvGrpSpPr>
        <p:grpSpPr>
          <a:xfrm>
            <a:off x="5335086" y="3190444"/>
            <a:ext cx="1396570" cy="385016"/>
            <a:chOff x="5286284" y="2966544"/>
            <a:chExt cx="1396570" cy="385016"/>
          </a:xfrm>
        </p:grpSpPr>
        <p:cxnSp>
          <p:nvCxnSpPr>
            <p:cNvPr id="9540" name="Google Shape;9540;p12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541" name="Google Shape;9541;p12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542" name="Google Shape;9542;p120"/>
            <p:cNvGrpSpPr/>
            <p:nvPr/>
          </p:nvGrpSpPr>
          <p:grpSpPr>
            <a:xfrm>
              <a:off x="5287688" y="3173364"/>
              <a:ext cx="1395166" cy="74100"/>
              <a:chOff x="5287688" y="3173364"/>
              <a:chExt cx="1395166" cy="74100"/>
            </a:xfrm>
          </p:grpSpPr>
          <p:cxnSp>
            <p:nvCxnSpPr>
              <p:cNvPr id="9543" name="Google Shape;9543;p12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544" name="Google Shape;9544;p12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545" name="Google Shape;9545;p12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46" name="Google Shape;9546;p12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47" name="Google Shape;9547;p12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48" name="Google Shape;9548;p12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49" name="Google Shape;9549;p12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50" name="Google Shape;9550;p12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551" name="Google Shape;9551;p12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552" name="Google Shape;9552;p120"/>
          <p:cNvGrpSpPr/>
          <p:nvPr/>
        </p:nvGrpSpPr>
        <p:grpSpPr>
          <a:xfrm>
            <a:off x="2021151" y="1609220"/>
            <a:ext cx="1182276" cy="662027"/>
            <a:chOff x="2029517" y="1732295"/>
            <a:chExt cx="1149068" cy="643432"/>
          </a:xfrm>
        </p:grpSpPr>
        <p:grpSp>
          <p:nvGrpSpPr>
            <p:cNvPr id="9553" name="Google Shape;9553;p120"/>
            <p:cNvGrpSpPr/>
            <p:nvPr/>
          </p:nvGrpSpPr>
          <p:grpSpPr>
            <a:xfrm>
              <a:off x="2708660" y="1746937"/>
              <a:ext cx="455427" cy="244429"/>
              <a:chOff x="2700693" y="1746937"/>
              <a:chExt cx="455427" cy="244429"/>
            </a:xfrm>
          </p:grpSpPr>
          <p:grpSp>
            <p:nvGrpSpPr>
              <p:cNvPr id="9554" name="Google Shape;9554;p120"/>
              <p:cNvGrpSpPr/>
              <p:nvPr/>
            </p:nvGrpSpPr>
            <p:grpSpPr>
              <a:xfrm>
                <a:off x="2905682" y="1782817"/>
                <a:ext cx="250438" cy="208549"/>
                <a:chOff x="2905682" y="1782817"/>
                <a:chExt cx="250438" cy="208549"/>
              </a:xfrm>
            </p:grpSpPr>
            <p:cxnSp>
              <p:nvCxnSpPr>
                <p:cNvPr id="9555" name="Google Shape;9555;p12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556" name="Google Shape;9556;p12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120"/>
              <p:cNvGrpSpPr/>
              <p:nvPr/>
            </p:nvGrpSpPr>
            <p:grpSpPr>
              <a:xfrm>
                <a:off x="2700693" y="1746937"/>
                <a:ext cx="449967" cy="72374"/>
                <a:chOff x="2700693" y="1746937"/>
                <a:chExt cx="449967" cy="72374"/>
              </a:xfrm>
            </p:grpSpPr>
            <p:cxnSp>
              <p:nvCxnSpPr>
                <p:cNvPr id="9558" name="Google Shape;9558;p12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559" name="Google Shape;9559;p12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60" name="Google Shape;9560;p120"/>
            <p:cNvGrpSpPr/>
            <p:nvPr/>
          </p:nvGrpSpPr>
          <p:grpSpPr>
            <a:xfrm>
              <a:off x="2029517" y="1732295"/>
              <a:ext cx="1149068" cy="643432"/>
              <a:chOff x="2029517" y="1732295"/>
              <a:chExt cx="1149068" cy="643432"/>
            </a:xfrm>
          </p:grpSpPr>
          <p:grpSp>
            <p:nvGrpSpPr>
              <p:cNvPr id="9561" name="Google Shape;9561;p120"/>
              <p:cNvGrpSpPr/>
              <p:nvPr/>
            </p:nvGrpSpPr>
            <p:grpSpPr>
              <a:xfrm>
                <a:off x="2703618" y="2103152"/>
                <a:ext cx="474966" cy="260017"/>
                <a:chOff x="2703618" y="2103152"/>
                <a:chExt cx="474966" cy="260017"/>
              </a:xfrm>
            </p:grpSpPr>
            <p:grpSp>
              <p:nvGrpSpPr>
                <p:cNvPr id="9562" name="Google Shape;9562;p120"/>
                <p:cNvGrpSpPr/>
                <p:nvPr/>
              </p:nvGrpSpPr>
              <p:grpSpPr>
                <a:xfrm>
                  <a:off x="2703618" y="2290640"/>
                  <a:ext cx="450291" cy="72529"/>
                  <a:chOff x="2703618" y="2290640"/>
                  <a:chExt cx="450291" cy="72529"/>
                </a:xfrm>
              </p:grpSpPr>
              <p:cxnSp>
                <p:nvCxnSpPr>
                  <p:cNvPr id="9563" name="Google Shape;9563;p12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564" name="Google Shape;9564;p12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120"/>
                <p:cNvGrpSpPr/>
                <p:nvPr/>
              </p:nvGrpSpPr>
              <p:grpSpPr>
                <a:xfrm>
                  <a:off x="2908607" y="2103152"/>
                  <a:ext cx="269977" cy="223538"/>
                  <a:chOff x="2908607" y="2103152"/>
                  <a:chExt cx="269977" cy="223538"/>
                </a:xfrm>
              </p:grpSpPr>
              <p:cxnSp>
                <p:nvCxnSpPr>
                  <p:cNvPr id="9566" name="Google Shape;9566;p12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567" name="Google Shape;9567;p12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68" name="Google Shape;9568;p120"/>
              <p:cNvGrpSpPr/>
              <p:nvPr/>
            </p:nvGrpSpPr>
            <p:grpSpPr>
              <a:xfrm>
                <a:off x="2029517" y="1732295"/>
                <a:ext cx="685827" cy="643432"/>
                <a:chOff x="2029517" y="1732295"/>
                <a:chExt cx="685827" cy="643432"/>
              </a:xfrm>
            </p:grpSpPr>
            <p:sp>
              <p:nvSpPr>
                <p:cNvPr id="9569" name="Google Shape;9569;p12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0" name="Google Shape;9570;p120"/>
                <p:cNvGrpSpPr/>
                <p:nvPr/>
              </p:nvGrpSpPr>
              <p:grpSpPr>
                <a:xfrm>
                  <a:off x="2158948" y="1732295"/>
                  <a:ext cx="556396" cy="333108"/>
                  <a:chOff x="2158948" y="1732295"/>
                  <a:chExt cx="556396" cy="333108"/>
                </a:xfrm>
              </p:grpSpPr>
              <p:cxnSp>
                <p:nvCxnSpPr>
                  <p:cNvPr id="9571" name="Google Shape;9571;p12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572" name="Google Shape;9572;p12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120"/>
                <p:cNvGrpSpPr/>
                <p:nvPr/>
              </p:nvGrpSpPr>
              <p:grpSpPr>
                <a:xfrm>
                  <a:off x="2159908" y="2065057"/>
                  <a:ext cx="550884" cy="310670"/>
                  <a:chOff x="2159908" y="2065057"/>
                  <a:chExt cx="550884" cy="310670"/>
                </a:xfrm>
              </p:grpSpPr>
              <p:cxnSp>
                <p:nvCxnSpPr>
                  <p:cNvPr id="9574" name="Google Shape;9574;p12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575" name="Google Shape;9575;p12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576" name="Google Shape;9576;p120"/>
          <p:cNvGrpSpPr/>
          <p:nvPr/>
        </p:nvGrpSpPr>
        <p:grpSpPr>
          <a:xfrm>
            <a:off x="706400" y="1556833"/>
            <a:ext cx="962651" cy="810058"/>
            <a:chOff x="844912" y="1681380"/>
            <a:chExt cx="935611" cy="787305"/>
          </a:xfrm>
        </p:grpSpPr>
        <p:grpSp>
          <p:nvGrpSpPr>
            <p:cNvPr id="9577" name="Google Shape;9577;p120"/>
            <p:cNvGrpSpPr/>
            <p:nvPr/>
          </p:nvGrpSpPr>
          <p:grpSpPr>
            <a:xfrm>
              <a:off x="844912" y="1819635"/>
              <a:ext cx="329836" cy="510016"/>
              <a:chOff x="844912" y="1819635"/>
              <a:chExt cx="329836" cy="510016"/>
            </a:xfrm>
          </p:grpSpPr>
          <p:sp>
            <p:nvSpPr>
              <p:cNvPr id="9578" name="Google Shape;9578;p12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2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2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2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2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2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120"/>
            <p:cNvGrpSpPr/>
            <p:nvPr/>
          </p:nvGrpSpPr>
          <p:grpSpPr>
            <a:xfrm>
              <a:off x="1284601" y="2158168"/>
              <a:ext cx="495923" cy="310517"/>
              <a:chOff x="1284601" y="2158168"/>
              <a:chExt cx="495923" cy="310517"/>
            </a:xfrm>
          </p:grpSpPr>
          <p:sp>
            <p:nvSpPr>
              <p:cNvPr id="9585" name="Google Shape;9585;p12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6" name="Google Shape;9586;p120"/>
              <p:cNvGrpSpPr/>
              <p:nvPr/>
            </p:nvGrpSpPr>
            <p:grpSpPr>
              <a:xfrm>
                <a:off x="1507666" y="2158168"/>
                <a:ext cx="272858" cy="310517"/>
                <a:chOff x="1507666" y="2158168"/>
                <a:chExt cx="272858" cy="310517"/>
              </a:xfrm>
            </p:grpSpPr>
            <p:grpSp>
              <p:nvGrpSpPr>
                <p:cNvPr id="9587" name="Google Shape;9587;p120"/>
                <p:cNvGrpSpPr/>
                <p:nvPr/>
              </p:nvGrpSpPr>
              <p:grpSpPr>
                <a:xfrm>
                  <a:off x="1507666" y="2176104"/>
                  <a:ext cx="166395" cy="273149"/>
                  <a:chOff x="1507666" y="2176104"/>
                  <a:chExt cx="166395" cy="273149"/>
                </a:xfrm>
              </p:grpSpPr>
              <p:sp>
                <p:nvSpPr>
                  <p:cNvPr id="9588" name="Google Shape;9588;p12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2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2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2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2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2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2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5" name="Google Shape;9595;p12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2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7" name="Google Shape;9597;p120"/>
            <p:cNvGrpSpPr/>
            <p:nvPr/>
          </p:nvGrpSpPr>
          <p:grpSpPr>
            <a:xfrm>
              <a:off x="1284601" y="1681380"/>
              <a:ext cx="495923" cy="310517"/>
              <a:chOff x="1284601" y="1681380"/>
              <a:chExt cx="495923" cy="310517"/>
            </a:xfrm>
          </p:grpSpPr>
          <p:sp>
            <p:nvSpPr>
              <p:cNvPr id="9598" name="Google Shape;9598;p12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9" name="Google Shape;9599;p120"/>
              <p:cNvGrpSpPr/>
              <p:nvPr/>
            </p:nvGrpSpPr>
            <p:grpSpPr>
              <a:xfrm>
                <a:off x="1507666" y="1681380"/>
                <a:ext cx="272858" cy="310517"/>
                <a:chOff x="1507666" y="1681380"/>
                <a:chExt cx="272858" cy="310517"/>
              </a:xfrm>
            </p:grpSpPr>
            <p:grpSp>
              <p:nvGrpSpPr>
                <p:cNvPr id="9600" name="Google Shape;9600;p120"/>
                <p:cNvGrpSpPr/>
                <p:nvPr/>
              </p:nvGrpSpPr>
              <p:grpSpPr>
                <a:xfrm>
                  <a:off x="1507666" y="1700120"/>
                  <a:ext cx="166395" cy="272984"/>
                  <a:chOff x="1507666" y="1700120"/>
                  <a:chExt cx="166395" cy="272984"/>
                </a:xfrm>
              </p:grpSpPr>
              <p:sp>
                <p:nvSpPr>
                  <p:cNvPr id="9601" name="Google Shape;9601;p12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2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2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2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2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2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2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8" name="Google Shape;9608;p12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2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10" name="Google Shape;9610;p120"/>
          <p:cNvGrpSpPr/>
          <p:nvPr/>
        </p:nvGrpSpPr>
        <p:grpSpPr>
          <a:xfrm>
            <a:off x="6815341" y="2324262"/>
            <a:ext cx="1622269" cy="552443"/>
            <a:chOff x="6894650" y="2574740"/>
            <a:chExt cx="1445100" cy="492111"/>
          </a:xfrm>
        </p:grpSpPr>
        <p:sp>
          <p:nvSpPr>
            <p:cNvPr id="9611" name="Google Shape;9611;p12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2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2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2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2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6" name="Google Shape;9616;p12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617" name="Google Shape;9617;p120"/>
          <p:cNvGrpSpPr/>
          <p:nvPr/>
        </p:nvGrpSpPr>
        <p:grpSpPr>
          <a:xfrm>
            <a:off x="6834884" y="3698518"/>
            <a:ext cx="1583206" cy="475705"/>
            <a:chOff x="6953919" y="3907920"/>
            <a:chExt cx="1377300" cy="475705"/>
          </a:xfrm>
        </p:grpSpPr>
        <p:cxnSp>
          <p:nvCxnSpPr>
            <p:cNvPr id="9618" name="Google Shape;9618;p12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619" name="Google Shape;9619;p12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620" name="Google Shape;9620;p12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621" name="Google Shape;9621;p12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622" name="Google Shape;9622;p12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623" name="Google Shape;9623;p120"/>
          <p:cNvGrpSpPr/>
          <p:nvPr/>
        </p:nvGrpSpPr>
        <p:grpSpPr>
          <a:xfrm>
            <a:off x="2338472" y="2459663"/>
            <a:ext cx="836286" cy="824529"/>
            <a:chOff x="2389399" y="2595741"/>
            <a:chExt cx="812796" cy="801369"/>
          </a:xfrm>
        </p:grpSpPr>
        <p:grpSp>
          <p:nvGrpSpPr>
            <p:cNvPr id="9624" name="Google Shape;9624;p120"/>
            <p:cNvGrpSpPr/>
            <p:nvPr/>
          </p:nvGrpSpPr>
          <p:grpSpPr>
            <a:xfrm>
              <a:off x="2492145" y="2881565"/>
              <a:ext cx="607300" cy="229751"/>
              <a:chOff x="2492145" y="2881565"/>
              <a:chExt cx="607300" cy="229751"/>
            </a:xfrm>
          </p:grpSpPr>
          <p:sp>
            <p:nvSpPr>
              <p:cNvPr id="9625" name="Google Shape;9625;p12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2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2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120"/>
            <p:cNvGrpSpPr/>
            <p:nvPr/>
          </p:nvGrpSpPr>
          <p:grpSpPr>
            <a:xfrm>
              <a:off x="2389399" y="2595741"/>
              <a:ext cx="812796" cy="296825"/>
              <a:chOff x="2389399" y="2595741"/>
              <a:chExt cx="812796" cy="296825"/>
            </a:xfrm>
          </p:grpSpPr>
          <p:grpSp>
            <p:nvGrpSpPr>
              <p:cNvPr id="9629" name="Google Shape;9629;p120"/>
              <p:cNvGrpSpPr/>
              <p:nvPr/>
            </p:nvGrpSpPr>
            <p:grpSpPr>
              <a:xfrm>
                <a:off x="2389399" y="2595741"/>
                <a:ext cx="363638" cy="296825"/>
                <a:chOff x="2389399" y="2595741"/>
                <a:chExt cx="363638" cy="296825"/>
              </a:xfrm>
            </p:grpSpPr>
            <p:grpSp>
              <p:nvGrpSpPr>
                <p:cNvPr id="9630" name="Google Shape;9630;p120"/>
                <p:cNvGrpSpPr/>
                <p:nvPr/>
              </p:nvGrpSpPr>
              <p:grpSpPr>
                <a:xfrm>
                  <a:off x="2493852" y="2794333"/>
                  <a:ext cx="259185" cy="98232"/>
                  <a:chOff x="2493852" y="2794333"/>
                  <a:chExt cx="259185" cy="98232"/>
                </a:xfrm>
              </p:grpSpPr>
              <p:sp>
                <p:nvSpPr>
                  <p:cNvPr id="9631" name="Google Shape;9631;p12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2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2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120"/>
                <p:cNvGrpSpPr/>
                <p:nvPr/>
              </p:nvGrpSpPr>
              <p:grpSpPr>
                <a:xfrm>
                  <a:off x="2389399" y="2595741"/>
                  <a:ext cx="224343" cy="182054"/>
                  <a:chOff x="2389399" y="2595741"/>
                  <a:chExt cx="224343" cy="182054"/>
                </a:xfrm>
              </p:grpSpPr>
              <p:sp>
                <p:nvSpPr>
                  <p:cNvPr id="9635" name="Google Shape;9635;p12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2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7" name="Google Shape;9637;p120"/>
              <p:cNvGrpSpPr/>
              <p:nvPr/>
            </p:nvGrpSpPr>
            <p:grpSpPr>
              <a:xfrm>
                <a:off x="2683630" y="2595741"/>
                <a:ext cx="224334" cy="296825"/>
                <a:chOff x="2683630" y="2595741"/>
                <a:chExt cx="224334" cy="296825"/>
              </a:xfrm>
            </p:grpSpPr>
            <p:grpSp>
              <p:nvGrpSpPr>
                <p:cNvPr id="9638" name="Google Shape;9638;p120"/>
                <p:cNvGrpSpPr/>
                <p:nvPr/>
              </p:nvGrpSpPr>
              <p:grpSpPr>
                <a:xfrm>
                  <a:off x="2788083" y="2794333"/>
                  <a:ext cx="15356" cy="98232"/>
                  <a:chOff x="2788083" y="2794333"/>
                  <a:chExt cx="15356" cy="98232"/>
                </a:xfrm>
              </p:grpSpPr>
              <p:sp>
                <p:nvSpPr>
                  <p:cNvPr id="9639" name="Google Shape;9639;p12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2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2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120"/>
                <p:cNvGrpSpPr/>
                <p:nvPr/>
              </p:nvGrpSpPr>
              <p:grpSpPr>
                <a:xfrm>
                  <a:off x="2683630" y="2595741"/>
                  <a:ext cx="224334" cy="182054"/>
                  <a:chOff x="2683630" y="2595741"/>
                  <a:chExt cx="224334" cy="182054"/>
                </a:xfrm>
              </p:grpSpPr>
              <p:sp>
                <p:nvSpPr>
                  <p:cNvPr id="9643" name="Google Shape;9643;p12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2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5" name="Google Shape;9645;p120"/>
              <p:cNvGrpSpPr/>
              <p:nvPr/>
            </p:nvGrpSpPr>
            <p:grpSpPr>
              <a:xfrm>
                <a:off x="2838475" y="2595741"/>
                <a:ext cx="363719" cy="296825"/>
                <a:chOff x="2838475" y="2595741"/>
                <a:chExt cx="363719" cy="296825"/>
              </a:xfrm>
            </p:grpSpPr>
            <p:grpSp>
              <p:nvGrpSpPr>
                <p:cNvPr id="9646" name="Google Shape;9646;p120"/>
                <p:cNvGrpSpPr/>
                <p:nvPr/>
              </p:nvGrpSpPr>
              <p:grpSpPr>
                <a:xfrm>
                  <a:off x="2838475" y="2794333"/>
                  <a:ext cx="259185" cy="98232"/>
                  <a:chOff x="2838475" y="2794333"/>
                  <a:chExt cx="259185" cy="98232"/>
                </a:xfrm>
              </p:grpSpPr>
              <p:sp>
                <p:nvSpPr>
                  <p:cNvPr id="9647" name="Google Shape;9647;p12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2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2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120"/>
                <p:cNvGrpSpPr/>
                <p:nvPr/>
              </p:nvGrpSpPr>
              <p:grpSpPr>
                <a:xfrm>
                  <a:off x="2977852" y="2595741"/>
                  <a:ext cx="224343" cy="182054"/>
                  <a:chOff x="2977852" y="2595741"/>
                  <a:chExt cx="224343" cy="182054"/>
                </a:xfrm>
              </p:grpSpPr>
              <p:sp>
                <p:nvSpPr>
                  <p:cNvPr id="9651" name="Google Shape;9651;p12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2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53" name="Google Shape;9653;p120"/>
            <p:cNvGrpSpPr/>
            <p:nvPr/>
          </p:nvGrpSpPr>
          <p:grpSpPr>
            <a:xfrm>
              <a:off x="2389399" y="3100241"/>
              <a:ext cx="812796" cy="296869"/>
              <a:chOff x="2389399" y="3100241"/>
              <a:chExt cx="812796" cy="296869"/>
            </a:xfrm>
          </p:grpSpPr>
          <p:grpSp>
            <p:nvGrpSpPr>
              <p:cNvPr id="9654" name="Google Shape;9654;p120"/>
              <p:cNvGrpSpPr/>
              <p:nvPr/>
            </p:nvGrpSpPr>
            <p:grpSpPr>
              <a:xfrm>
                <a:off x="2683630" y="3100241"/>
                <a:ext cx="224334" cy="296869"/>
                <a:chOff x="2683630" y="3100241"/>
                <a:chExt cx="224334" cy="296869"/>
              </a:xfrm>
            </p:grpSpPr>
            <p:grpSp>
              <p:nvGrpSpPr>
                <p:cNvPr id="9655" name="Google Shape;9655;p120"/>
                <p:cNvGrpSpPr/>
                <p:nvPr/>
              </p:nvGrpSpPr>
              <p:grpSpPr>
                <a:xfrm>
                  <a:off x="2788083" y="3100241"/>
                  <a:ext cx="15356" cy="98237"/>
                  <a:chOff x="2788083" y="3100241"/>
                  <a:chExt cx="15356" cy="98237"/>
                </a:xfrm>
              </p:grpSpPr>
              <p:sp>
                <p:nvSpPr>
                  <p:cNvPr id="9656" name="Google Shape;9656;p12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2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2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120"/>
                <p:cNvGrpSpPr/>
                <p:nvPr/>
              </p:nvGrpSpPr>
              <p:grpSpPr>
                <a:xfrm>
                  <a:off x="2683630" y="3215065"/>
                  <a:ext cx="224334" cy="182045"/>
                  <a:chOff x="2683630" y="3215065"/>
                  <a:chExt cx="224334" cy="182045"/>
                </a:xfrm>
              </p:grpSpPr>
              <p:sp>
                <p:nvSpPr>
                  <p:cNvPr id="9660" name="Google Shape;9660;p12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2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62" name="Google Shape;9662;p120"/>
              <p:cNvGrpSpPr/>
              <p:nvPr/>
            </p:nvGrpSpPr>
            <p:grpSpPr>
              <a:xfrm>
                <a:off x="2389399" y="3100241"/>
                <a:ext cx="363638" cy="296869"/>
                <a:chOff x="2389399" y="3100241"/>
                <a:chExt cx="363638" cy="296869"/>
              </a:xfrm>
            </p:grpSpPr>
            <p:grpSp>
              <p:nvGrpSpPr>
                <p:cNvPr id="9663" name="Google Shape;9663;p120"/>
                <p:cNvGrpSpPr/>
                <p:nvPr/>
              </p:nvGrpSpPr>
              <p:grpSpPr>
                <a:xfrm>
                  <a:off x="2493852" y="3100241"/>
                  <a:ext cx="259185" cy="98237"/>
                  <a:chOff x="2493852" y="3100241"/>
                  <a:chExt cx="259185" cy="98237"/>
                </a:xfrm>
              </p:grpSpPr>
              <p:sp>
                <p:nvSpPr>
                  <p:cNvPr id="9664" name="Google Shape;9664;p12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2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2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120"/>
                <p:cNvGrpSpPr/>
                <p:nvPr/>
              </p:nvGrpSpPr>
              <p:grpSpPr>
                <a:xfrm>
                  <a:off x="2389399" y="3215065"/>
                  <a:ext cx="224343" cy="182045"/>
                  <a:chOff x="2389399" y="3215065"/>
                  <a:chExt cx="224343" cy="182045"/>
                </a:xfrm>
              </p:grpSpPr>
              <p:sp>
                <p:nvSpPr>
                  <p:cNvPr id="9668" name="Google Shape;9668;p12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2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0" name="Google Shape;9670;p120"/>
              <p:cNvGrpSpPr/>
              <p:nvPr/>
            </p:nvGrpSpPr>
            <p:grpSpPr>
              <a:xfrm>
                <a:off x="2838475" y="3100241"/>
                <a:ext cx="363719" cy="296869"/>
                <a:chOff x="2838475" y="3100241"/>
                <a:chExt cx="363719" cy="296869"/>
              </a:xfrm>
            </p:grpSpPr>
            <p:grpSp>
              <p:nvGrpSpPr>
                <p:cNvPr id="9671" name="Google Shape;9671;p120"/>
                <p:cNvGrpSpPr/>
                <p:nvPr/>
              </p:nvGrpSpPr>
              <p:grpSpPr>
                <a:xfrm>
                  <a:off x="2838475" y="3100241"/>
                  <a:ext cx="259185" cy="98237"/>
                  <a:chOff x="2838475" y="3100241"/>
                  <a:chExt cx="259185" cy="98237"/>
                </a:xfrm>
              </p:grpSpPr>
              <p:sp>
                <p:nvSpPr>
                  <p:cNvPr id="9672" name="Google Shape;9672;p12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2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2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120"/>
                <p:cNvGrpSpPr/>
                <p:nvPr/>
              </p:nvGrpSpPr>
              <p:grpSpPr>
                <a:xfrm>
                  <a:off x="2977852" y="3215065"/>
                  <a:ext cx="224343" cy="182045"/>
                  <a:chOff x="2977852" y="3215065"/>
                  <a:chExt cx="224343" cy="182045"/>
                </a:xfrm>
              </p:grpSpPr>
              <p:sp>
                <p:nvSpPr>
                  <p:cNvPr id="9676" name="Google Shape;9676;p12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2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1" name="Shape 9681"/>
        <p:cNvGrpSpPr/>
        <p:nvPr/>
      </p:nvGrpSpPr>
      <p:grpSpPr>
        <a:xfrm>
          <a:off x="0" y="0"/>
          <a:ext cx="0" cy="0"/>
          <a:chOff x="0" y="0"/>
          <a:chExt cx="0" cy="0"/>
        </a:xfrm>
      </p:grpSpPr>
      <p:grpSp>
        <p:nvGrpSpPr>
          <p:cNvPr id="9682" name="Google Shape;9682;p121"/>
          <p:cNvGrpSpPr/>
          <p:nvPr/>
        </p:nvGrpSpPr>
        <p:grpSpPr>
          <a:xfrm>
            <a:off x="702075" y="3155925"/>
            <a:ext cx="2390414" cy="1024800"/>
            <a:chOff x="728925" y="3296613"/>
            <a:chExt cx="2390414" cy="1024800"/>
          </a:xfrm>
        </p:grpSpPr>
        <p:grpSp>
          <p:nvGrpSpPr>
            <p:cNvPr id="9683" name="Google Shape;9683;p121"/>
            <p:cNvGrpSpPr/>
            <p:nvPr/>
          </p:nvGrpSpPr>
          <p:grpSpPr>
            <a:xfrm>
              <a:off x="728925" y="3619800"/>
              <a:ext cx="2390414" cy="500893"/>
              <a:chOff x="728925" y="3619800"/>
              <a:chExt cx="2390414" cy="500893"/>
            </a:xfrm>
          </p:grpSpPr>
          <p:sp>
            <p:nvSpPr>
              <p:cNvPr id="9684" name="Google Shape;9684;p12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685" name="Google Shape;9685;p12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686" name="Google Shape;9686;p121"/>
            <p:cNvGrpSpPr/>
            <p:nvPr/>
          </p:nvGrpSpPr>
          <p:grpSpPr>
            <a:xfrm>
              <a:off x="1348050" y="3296613"/>
              <a:ext cx="1706152" cy="1024800"/>
              <a:chOff x="1348050" y="3296613"/>
              <a:chExt cx="1706152" cy="1024800"/>
            </a:xfrm>
          </p:grpSpPr>
          <p:sp>
            <p:nvSpPr>
              <p:cNvPr id="9687" name="Google Shape;9687;p12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688" name="Google Shape;9688;p12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689" name="Google Shape;9689;p12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690" name="Google Shape;9690;p12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691" name="Google Shape;9691;p12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692" name="Google Shape;9692;p121"/>
            <p:cNvGrpSpPr/>
            <p:nvPr/>
          </p:nvGrpSpPr>
          <p:grpSpPr>
            <a:xfrm>
              <a:off x="1455707" y="3654858"/>
              <a:ext cx="1491150" cy="417657"/>
              <a:chOff x="1455707" y="3654858"/>
              <a:chExt cx="1491150" cy="417657"/>
            </a:xfrm>
          </p:grpSpPr>
          <p:sp>
            <p:nvSpPr>
              <p:cNvPr id="9693" name="Google Shape;9693;p12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2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2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2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2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2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2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2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2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2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2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2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2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2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2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2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2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2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2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2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713" name="Google Shape;9713;p121"/>
          <p:cNvGraphicFramePr/>
          <p:nvPr/>
        </p:nvGraphicFramePr>
        <p:xfrm>
          <a:off x="5937775" y="2153837"/>
          <a:ext cx="3000000" cy="3000000"/>
        </p:xfrm>
        <a:graphic>
          <a:graphicData uri="http://schemas.openxmlformats.org/drawingml/2006/table">
            <a:tbl>
              <a:tblPr>
                <a:noFill/>
                <a:tableStyleId>{A8AFD0BC-B137-4276-B144-22BF81480ECB}</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714" name="Google Shape;9714;p121"/>
          <p:cNvGrpSpPr/>
          <p:nvPr/>
        </p:nvGrpSpPr>
        <p:grpSpPr>
          <a:xfrm>
            <a:off x="710451" y="981601"/>
            <a:ext cx="2396505" cy="976502"/>
            <a:chOff x="749309" y="1112739"/>
            <a:chExt cx="2371603" cy="976502"/>
          </a:xfrm>
        </p:grpSpPr>
        <p:grpSp>
          <p:nvGrpSpPr>
            <p:cNvPr id="9715" name="Google Shape;9715;p121"/>
            <p:cNvGrpSpPr/>
            <p:nvPr/>
          </p:nvGrpSpPr>
          <p:grpSpPr>
            <a:xfrm>
              <a:off x="1092126" y="1112739"/>
              <a:ext cx="2028786" cy="975464"/>
              <a:chOff x="1092126" y="1112739"/>
              <a:chExt cx="2028786" cy="975464"/>
            </a:xfrm>
          </p:grpSpPr>
          <p:sp>
            <p:nvSpPr>
              <p:cNvPr id="9716" name="Google Shape;9716;p12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2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2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2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2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2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2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2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2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2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2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2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2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2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2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2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2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2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2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2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2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2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2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2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121"/>
            <p:cNvGrpSpPr/>
            <p:nvPr/>
          </p:nvGrpSpPr>
          <p:grpSpPr>
            <a:xfrm>
              <a:off x="749309" y="1112739"/>
              <a:ext cx="314700" cy="975464"/>
              <a:chOff x="749309" y="1112739"/>
              <a:chExt cx="314700" cy="975464"/>
            </a:xfrm>
          </p:grpSpPr>
          <p:sp>
            <p:nvSpPr>
              <p:cNvPr id="9741" name="Google Shape;9741;p12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2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2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2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5" name="Google Shape;9745;p12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2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2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2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749" name="Google Shape;9749;p121"/>
          <p:cNvGraphicFramePr/>
          <p:nvPr/>
        </p:nvGraphicFramePr>
        <p:xfrm>
          <a:off x="5937800" y="981587"/>
          <a:ext cx="3000000" cy="3000000"/>
        </p:xfrm>
        <a:graphic>
          <a:graphicData uri="http://schemas.openxmlformats.org/drawingml/2006/table">
            <a:tbl>
              <a:tblPr>
                <a:noFill/>
                <a:tableStyleId>{A8AFD0BC-B137-4276-B144-22BF81480ECB}</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750" name="Google Shape;9750;p121"/>
          <p:cNvGraphicFramePr/>
          <p:nvPr/>
        </p:nvGraphicFramePr>
        <p:xfrm>
          <a:off x="3358663" y="2153837"/>
          <a:ext cx="3000000" cy="3000000"/>
        </p:xfrm>
        <a:graphic>
          <a:graphicData uri="http://schemas.openxmlformats.org/drawingml/2006/table">
            <a:tbl>
              <a:tblPr>
                <a:noFill/>
                <a:tableStyleId>{A8AFD0BC-B137-4276-B144-22BF81480ECB}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751" name="Google Shape;9751;p121"/>
          <p:cNvGrpSpPr/>
          <p:nvPr/>
        </p:nvGrpSpPr>
        <p:grpSpPr>
          <a:xfrm>
            <a:off x="3360649" y="3144798"/>
            <a:ext cx="2363377" cy="1047062"/>
            <a:chOff x="3358399" y="3285485"/>
            <a:chExt cx="2363377" cy="1047062"/>
          </a:xfrm>
        </p:grpSpPr>
        <p:grpSp>
          <p:nvGrpSpPr>
            <p:cNvPr id="9752" name="Google Shape;9752;p121"/>
            <p:cNvGrpSpPr/>
            <p:nvPr/>
          </p:nvGrpSpPr>
          <p:grpSpPr>
            <a:xfrm>
              <a:off x="3358412" y="3285485"/>
              <a:ext cx="2363244" cy="139500"/>
              <a:chOff x="3358412" y="3285485"/>
              <a:chExt cx="2363244" cy="139500"/>
            </a:xfrm>
          </p:grpSpPr>
          <p:sp>
            <p:nvSpPr>
              <p:cNvPr id="9753" name="Google Shape;9753;p12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2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2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2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2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121"/>
            <p:cNvGrpSpPr/>
            <p:nvPr/>
          </p:nvGrpSpPr>
          <p:grpSpPr>
            <a:xfrm>
              <a:off x="3358412" y="3466996"/>
              <a:ext cx="2363244" cy="139500"/>
              <a:chOff x="3358412" y="3466996"/>
              <a:chExt cx="2363244" cy="139500"/>
            </a:xfrm>
          </p:grpSpPr>
          <p:sp>
            <p:nvSpPr>
              <p:cNvPr id="9759" name="Google Shape;9759;p12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2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2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2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2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121"/>
            <p:cNvGrpSpPr/>
            <p:nvPr/>
          </p:nvGrpSpPr>
          <p:grpSpPr>
            <a:xfrm>
              <a:off x="3358412" y="3648507"/>
              <a:ext cx="2363244" cy="139500"/>
              <a:chOff x="3358412" y="3648507"/>
              <a:chExt cx="2363244" cy="139500"/>
            </a:xfrm>
          </p:grpSpPr>
          <p:sp>
            <p:nvSpPr>
              <p:cNvPr id="9765" name="Google Shape;9765;p12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2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2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2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2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121"/>
            <p:cNvGrpSpPr/>
            <p:nvPr/>
          </p:nvGrpSpPr>
          <p:grpSpPr>
            <a:xfrm>
              <a:off x="3358412" y="3830018"/>
              <a:ext cx="2363244" cy="139500"/>
              <a:chOff x="3358412" y="3830018"/>
              <a:chExt cx="2363244" cy="139500"/>
            </a:xfrm>
          </p:grpSpPr>
          <p:sp>
            <p:nvSpPr>
              <p:cNvPr id="9771" name="Google Shape;9771;p12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2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2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2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2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121"/>
            <p:cNvGrpSpPr/>
            <p:nvPr/>
          </p:nvGrpSpPr>
          <p:grpSpPr>
            <a:xfrm>
              <a:off x="3358399" y="4011514"/>
              <a:ext cx="2363377" cy="139537"/>
              <a:chOff x="3294800" y="4134603"/>
              <a:chExt cx="2638876" cy="152400"/>
            </a:xfrm>
          </p:grpSpPr>
          <p:sp>
            <p:nvSpPr>
              <p:cNvPr id="9777" name="Google Shape;9777;p12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2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2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2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2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121"/>
            <p:cNvGrpSpPr/>
            <p:nvPr/>
          </p:nvGrpSpPr>
          <p:grpSpPr>
            <a:xfrm>
              <a:off x="3358399" y="4193010"/>
              <a:ext cx="2363377" cy="139537"/>
              <a:chOff x="3294800" y="4134603"/>
              <a:chExt cx="2638876" cy="152400"/>
            </a:xfrm>
          </p:grpSpPr>
          <p:sp>
            <p:nvSpPr>
              <p:cNvPr id="9783" name="Google Shape;9783;p12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2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2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2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2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788" name="Google Shape;9788;p121"/>
          <p:cNvGraphicFramePr/>
          <p:nvPr/>
        </p:nvGraphicFramePr>
        <p:xfrm>
          <a:off x="711450" y="2153837"/>
          <a:ext cx="3000000" cy="3000000"/>
        </p:xfrm>
        <a:graphic>
          <a:graphicData uri="http://schemas.openxmlformats.org/drawingml/2006/table">
            <a:tbl>
              <a:tblPr>
                <a:noFill/>
                <a:tableStyleId>{A8AFD0BC-B137-4276-B144-22BF81480ECB}</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789" name="Google Shape;9789;p121"/>
          <p:cNvGrpSpPr/>
          <p:nvPr/>
        </p:nvGrpSpPr>
        <p:grpSpPr>
          <a:xfrm>
            <a:off x="4161119" y="2557652"/>
            <a:ext cx="1302095" cy="60959"/>
            <a:chOff x="3558802" y="4011427"/>
            <a:chExt cx="1866000" cy="111300"/>
          </a:xfrm>
        </p:grpSpPr>
        <p:sp>
          <p:nvSpPr>
            <p:cNvPr id="9790" name="Google Shape;9790;p12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2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121"/>
          <p:cNvGrpSpPr/>
          <p:nvPr/>
        </p:nvGrpSpPr>
        <p:grpSpPr>
          <a:xfrm>
            <a:off x="4706607" y="2839811"/>
            <a:ext cx="914340" cy="60959"/>
            <a:chOff x="3558802" y="4011427"/>
            <a:chExt cx="1866000" cy="111300"/>
          </a:xfrm>
        </p:grpSpPr>
        <p:sp>
          <p:nvSpPr>
            <p:cNvPr id="9793" name="Google Shape;9793;p12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2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121"/>
          <p:cNvGrpSpPr/>
          <p:nvPr/>
        </p:nvGrpSpPr>
        <p:grpSpPr>
          <a:xfrm>
            <a:off x="5874449" y="3167609"/>
            <a:ext cx="2519825" cy="1001454"/>
            <a:chOff x="1906114" y="789980"/>
            <a:chExt cx="1487676" cy="606868"/>
          </a:xfrm>
        </p:grpSpPr>
        <p:cxnSp>
          <p:nvCxnSpPr>
            <p:cNvPr id="9796" name="Google Shape;9796;p12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797" name="Google Shape;9797;p12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798" name="Google Shape;9798;p12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799" name="Google Shape;9799;p12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800" name="Google Shape;9800;p12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801" name="Google Shape;9801;p12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802" name="Google Shape;9802;p12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803" name="Google Shape;9803;p12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2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2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2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2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2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2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810" name="Google Shape;9810;p12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811" name="Google Shape;9811;p12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812" name="Google Shape;9812;p12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121"/>
          <p:cNvGrpSpPr/>
          <p:nvPr/>
        </p:nvGrpSpPr>
        <p:grpSpPr>
          <a:xfrm>
            <a:off x="3355812" y="951645"/>
            <a:ext cx="2363393" cy="1005865"/>
            <a:chOff x="3292400" y="1193188"/>
            <a:chExt cx="2615240" cy="1131075"/>
          </a:xfrm>
        </p:grpSpPr>
        <p:sp>
          <p:nvSpPr>
            <p:cNvPr id="9814" name="Google Shape;9814;p12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15" name="Google Shape;9815;p12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16" name="Google Shape;9816;p12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817" name="Google Shape;9817;p12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818" name="Google Shape;9818;p12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819" name="Google Shape;9819;p12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820" name="Google Shape;9820;p12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821" name="Google Shape;9821;p12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822" name="Google Shape;9822;p12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823" name="Google Shape;9823;p12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824" name="Google Shape;9824;p12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825" name="Google Shape;9825;p12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826" name="Google Shape;9826;p12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827" name="Google Shape;9827;p12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828" name="Google Shape;9828;p121"/>
            <p:cNvGrpSpPr/>
            <p:nvPr/>
          </p:nvGrpSpPr>
          <p:grpSpPr>
            <a:xfrm>
              <a:off x="3748438" y="1378608"/>
              <a:ext cx="2159202" cy="903971"/>
              <a:chOff x="1683525" y="2179850"/>
              <a:chExt cx="4519050" cy="2134525"/>
            </a:xfrm>
          </p:grpSpPr>
          <p:sp>
            <p:nvSpPr>
              <p:cNvPr id="9829" name="Google Shape;9829;p12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0" name="Google Shape;9830;p12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1" name="Google Shape;9831;p12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2" name="Google Shape;9832;p12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3" name="Google Shape;9833;p12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4" name="Google Shape;9834;p12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5" name="Google Shape;9835;p12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6" name="Google Shape;9836;p12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7" name="Google Shape;9837;p12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8" name="Google Shape;9838;p12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39" name="Google Shape;9839;p12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40" name="Google Shape;9840;p12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44" name="Shape 9844"/>
        <p:cNvGrpSpPr/>
        <p:nvPr/>
      </p:nvGrpSpPr>
      <p:grpSpPr>
        <a:xfrm>
          <a:off x="0" y="0"/>
          <a:ext cx="0" cy="0"/>
          <a:chOff x="0" y="0"/>
          <a:chExt cx="0" cy="0"/>
        </a:xfrm>
      </p:grpSpPr>
      <p:grpSp>
        <p:nvGrpSpPr>
          <p:cNvPr id="9845" name="Google Shape;9845;p122"/>
          <p:cNvGrpSpPr/>
          <p:nvPr/>
        </p:nvGrpSpPr>
        <p:grpSpPr>
          <a:xfrm>
            <a:off x="4796684" y="970941"/>
            <a:ext cx="745431" cy="718863"/>
            <a:chOff x="4249973" y="1201875"/>
            <a:chExt cx="1958568" cy="1888762"/>
          </a:xfrm>
        </p:grpSpPr>
        <p:sp>
          <p:nvSpPr>
            <p:cNvPr id="9846" name="Google Shape;9846;p12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7" name="Google Shape;9847;p122"/>
            <p:cNvGrpSpPr/>
            <p:nvPr/>
          </p:nvGrpSpPr>
          <p:grpSpPr>
            <a:xfrm>
              <a:off x="5853086" y="1789142"/>
              <a:ext cx="355454" cy="1048099"/>
              <a:chOff x="5576108" y="2016725"/>
              <a:chExt cx="565200" cy="1666560"/>
            </a:xfrm>
          </p:grpSpPr>
          <p:sp>
            <p:nvSpPr>
              <p:cNvPr id="9848" name="Google Shape;9848;p12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849" name="Google Shape;9849;p12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122"/>
            <p:cNvGrpSpPr/>
            <p:nvPr/>
          </p:nvGrpSpPr>
          <p:grpSpPr>
            <a:xfrm>
              <a:off x="4869455" y="2691676"/>
              <a:ext cx="1013897" cy="398961"/>
              <a:chOff x="4012057" y="3451825"/>
              <a:chExt cx="1612175" cy="634379"/>
            </a:xfrm>
          </p:grpSpPr>
          <p:sp>
            <p:nvSpPr>
              <p:cNvPr id="9851" name="Google Shape;9851;p12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852" name="Google Shape;9852;p12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122"/>
            <p:cNvGrpSpPr/>
            <p:nvPr/>
          </p:nvGrpSpPr>
          <p:grpSpPr>
            <a:xfrm>
              <a:off x="4276937" y="2155961"/>
              <a:ext cx="651965" cy="891358"/>
              <a:chOff x="3069908" y="2599997"/>
              <a:chExt cx="1036675" cy="1417328"/>
            </a:xfrm>
          </p:grpSpPr>
          <p:sp>
            <p:nvSpPr>
              <p:cNvPr id="9854" name="Google Shape;9854;p12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855" name="Google Shape;9855;p12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122"/>
            <p:cNvGrpSpPr/>
            <p:nvPr/>
          </p:nvGrpSpPr>
          <p:grpSpPr>
            <a:xfrm>
              <a:off x="5054918" y="1201875"/>
              <a:ext cx="999548" cy="602711"/>
              <a:chOff x="4306958" y="1082925"/>
              <a:chExt cx="1589359" cy="958358"/>
            </a:xfrm>
          </p:grpSpPr>
          <p:sp>
            <p:nvSpPr>
              <p:cNvPr id="9857" name="Google Shape;9857;p12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858" name="Google Shape;9858;p12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122"/>
            <p:cNvGrpSpPr/>
            <p:nvPr/>
          </p:nvGrpSpPr>
          <p:grpSpPr>
            <a:xfrm>
              <a:off x="4249973" y="1303451"/>
              <a:ext cx="799317" cy="841334"/>
              <a:chOff x="3027033" y="1244439"/>
              <a:chExt cx="1270977" cy="1337786"/>
            </a:xfrm>
          </p:grpSpPr>
          <p:sp>
            <p:nvSpPr>
              <p:cNvPr id="9860" name="Google Shape;9860;p12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861" name="Google Shape;9861;p12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62" name="Google Shape;9862;p122"/>
          <p:cNvGrpSpPr/>
          <p:nvPr/>
        </p:nvGrpSpPr>
        <p:grpSpPr>
          <a:xfrm>
            <a:off x="713057" y="1849390"/>
            <a:ext cx="761767" cy="729896"/>
            <a:chOff x="2657744" y="2337745"/>
            <a:chExt cx="832987" cy="798137"/>
          </a:xfrm>
        </p:grpSpPr>
        <p:sp>
          <p:nvSpPr>
            <p:cNvPr id="9863" name="Google Shape;9863;p12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2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2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2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2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2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122"/>
          <p:cNvGrpSpPr/>
          <p:nvPr/>
        </p:nvGrpSpPr>
        <p:grpSpPr>
          <a:xfrm>
            <a:off x="3224022" y="1852597"/>
            <a:ext cx="685569" cy="723586"/>
            <a:chOff x="3398134" y="2057755"/>
            <a:chExt cx="704087" cy="743130"/>
          </a:xfrm>
        </p:grpSpPr>
        <p:grpSp>
          <p:nvGrpSpPr>
            <p:cNvPr id="9870" name="Google Shape;9870;p122"/>
            <p:cNvGrpSpPr/>
            <p:nvPr/>
          </p:nvGrpSpPr>
          <p:grpSpPr>
            <a:xfrm>
              <a:off x="3398134" y="2290183"/>
              <a:ext cx="315300" cy="219900"/>
              <a:chOff x="3398134" y="2290183"/>
              <a:chExt cx="315300" cy="219900"/>
            </a:xfrm>
          </p:grpSpPr>
          <p:sp>
            <p:nvSpPr>
              <p:cNvPr id="9871" name="Google Shape;9871;p12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872" name="Google Shape;9872;p122"/>
              <p:cNvCxnSpPr>
                <a:stCxn id="987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873" name="Google Shape;9873;p122"/>
            <p:cNvGrpSpPr/>
            <p:nvPr/>
          </p:nvGrpSpPr>
          <p:grpSpPr>
            <a:xfrm>
              <a:off x="3547823" y="2467358"/>
              <a:ext cx="219900" cy="333527"/>
              <a:chOff x="3547823" y="2467358"/>
              <a:chExt cx="219900" cy="333527"/>
            </a:xfrm>
          </p:grpSpPr>
          <p:sp>
            <p:nvSpPr>
              <p:cNvPr id="9874" name="Google Shape;9874;p12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875" name="Google Shape;9875;p12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876" name="Google Shape;9876;p122"/>
            <p:cNvGrpSpPr/>
            <p:nvPr/>
          </p:nvGrpSpPr>
          <p:grpSpPr>
            <a:xfrm>
              <a:off x="3734138" y="2467358"/>
              <a:ext cx="219900" cy="333527"/>
              <a:chOff x="3734138" y="2467358"/>
              <a:chExt cx="219900" cy="333527"/>
            </a:xfrm>
          </p:grpSpPr>
          <p:sp>
            <p:nvSpPr>
              <p:cNvPr id="9877" name="Google Shape;9877;p12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878" name="Google Shape;9878;p12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879" name="Google Shape;9879;p122"/>
            <p:cNvGrpSpPr/>
            <p:nvPr/>
          </p:nvGrpSpPr>
          <p:grpSpPr>
            <a:xfrm>
              <a:off x="3787560" y="2288011"/>
              <a:ext cx="314661" cy="219900"/>
              <a:chOff x="3787560" y="2288011"/>
              <a:chExt cx="314661" cy="219900"/>
            </a:xfrm>
          </p:grpSpPr>
          <p:sp>
            <p:nvSpPr>
              <p:cNvPr id="9880" name="Google Shape;9880;p12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881" name="Google Shape;9881;p12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882" name="Google Shape;9882;p122"/>
            <p:cNvGrpSpPr/>
            <p:nvPr/>
          </p:nvGrpSpPr>
          <p:grpSpPr>
            <a:xfrm>
              <a:off x="3637290" y="2057755"/>
              <a:ext cx="219900" cy="335499"/>
              <a:chOff x="3637290" y="2057755"/>
              <a:chExt cx="219900" cy="335499"/>
            </a:xfrm>
          </p:grpSpPr>
          <p:sp>
            <p:nvSpPr>
              <p:cNvPr id="9883" name="Google Shape;9883;p12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884" name="Google Shape;9884;p12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885" name="Google Shape;9885;p122"/>
          <p:cNvGrpSpPr/>
          <p:nvPr/>
        </p:nvGrpSpPr>
        <p:grpSpPr>
          <a:xfrm>
            <a:off x="4899244" y="1859292"/>
            <a:ext cx="710153" cy="710153"/>
            <a:chOff x="5007123" y="2079403"/>
            <a:chExt cx="687600" cy="687600"/>
          </a:xfrm>
        </p:grpSpPr>
        <p:sp>
          <p:nvSpPr>
            <p:cNvPr id="9886" name="Google Shape;9886;p12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2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2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2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122"/>
          <p:cNvGrpSpPr/>
          <p:nvPr/>
        </p:nvGrpSpPr>
        <p:grpSpPr>
          <a:xfrm>
            <a:off x="5708681" y="1853799"/>
            <a:ext cx="720998" cy="721183"/>
            <a:chOff x="5797446" y="2063053"/>
            <a:chExt cx="698100" cy="698280"/>
          </a:xfrm>
        </p:grpSpPr>
        <p:sp>
          <p:nvSpPr>
            <p:cNvPr id="9891" name="Google Shape;9891;p12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2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2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2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122"/>
          <p:cNvGrpSpPr/>
          <p:nvPr/>
        </p:nvGrpSpPr>
        <p:grpSpPr>
          <a:xfrm>
            <a:off x="8153828" y="3499404"/>
            <a:ext cx="280585" cy="673164"/>
            <a:chOff x="8075075" y="3754290"/>
            <a:chExt cx="255612" cy="613194"/>
          </a:xfrm>
        </p:grpSpPr>
        <p:grpSp>
          <p:nvGrpSpPr>
            <p:cNvPr id="9896" name="Google Shape;9896;p122"/>
            <p:cNvGrpSpPr/>
            <p:nvPr/>
          </p:nvGrpSpPr>
          <p:grpSpPr>
            <a:xfrm>
              <a:off x="8075075" y="3754290"/>
              <a:ext cx="255612" cy="613194"/>
              <a:chOff x="8075075" y="3754290"/>
              <a:chExt cx="255612" cy="613194"/>
            </a:xfrm>
          </p:grpSpPr>
          <p:sp>
            <p:nvSpPr>
              <p:cNvPr id="9897" name="Google Shape;9897;p12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2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9" name="Google Shape;9899;p12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122"/>
          <p:cNvGrpSpPr/>
          <p:nvPr/>
        </p:nvGrpSpPr>
        <p:grpSpPr>
          <a:xfrm>
            <a:off x="5270887" y="3488200"/>
            <a:ext cx="470352" cy="683745"/>
            <a:chOff x="1697726" y="3244179"/>
            <a:chExt cx="788124" cy="1146069"/>
          </a:xfrm>
        </p:grpSpPr>
        <p:sp>
          <p:nvSpPr>
            <p:cNvPr id="9901" name="Google Shape;9901;p12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2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3" name="Google Shape;9903;p122"/>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4" name="Google Shape;9904;p122"/>
          <p:cNvGrpSpPr/>
          <p:nvPr/>
        </p:nvGrpSpPr>
        <p:grpSpPr>
          <a:xfrm>
            <a:off x="5892037" y="3499402"/>
            <a:ext cx="293891" cy="293845"/>
            <a:chOff x="6134814" y="3754290"/>
            <a:chExt cx="293891" cy="293845"/>
          </a:xfrm>
        </p:grpSpPr>
        <p:sp>
          <p:nvSpPr>
            <p:cNvPr id="9905" name="Google Shape;9905;p12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2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122"/>
          <p:cNvGrpSpPr/>
          <p:nvPr/>
        </p:nvGrpSpPr>
        <p:grpSpPr>
          <a:xfrm>
            <a:off x="5892037" y="3878074"/>
            <a:ext cx="293891" cy="293891"/>
            <a:chOff x="6134814" y="4086186"/>
            <a:chExt cx="293891" cy="293891"/>
          </a:xfrm>
        </p:grpSpPr>
        <p:sp>
          <p:nvSpPr>
            <p:cNvPr id="9908" name="Google Shape;9908;p12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2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0" name="Google Shape;9910;p122"/>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22"/>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2" name="Google Shape;9912;p122"/>
          <p:cNvGrpSpPr/>
          <p:nvPr/>
        </p:nvGrpSpPr>
        <p:grpSpPr>
          <a:xfrm>
            <a:off x="7817013" y="2706766"/>
            <a:ext cx="622883" cy="621944"/>
            <a:chOff x="1187048" y="238125"/>
            <a:chExt cx="5256397" cy="5248476"/>
          </a:xfrm>
        </p:grpSpPr>
        <p:sp>
          <p:nvSpPr>
            <p:cNvPr id="9913" name="Google Shape;9913;p12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2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2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2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122"/>
          <p:cNvGrpSpPr/>
          <p:nvPr/>
        </p:nvGrpSpPr>
        <p:grpSpPr>
          <a:xfrm>
            <a:off x="2274118" y="2716375"/>
            <a:ext cx="1310987" cy="612407"/>
            <a:chOff x="238125" y="1188750"/>
            <a:chExt cx="7140450" cy="3335550"/>
          </a:xfrm>
        </p:grpSpPr>
        <p:sp>
          <p:nvSpPr>
            <p:cNvPr id="9918" name="Google Shape;9918;p12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2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2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2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2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122"/>
          <p:cNvGrpSpPr/>
          <p:nvPr/>
        </p:nvGrpSpPr>
        <p:grpSpPr>
          <a:xfrm>
            <a:off x="6599990" y="2706930"/>
            <a:ext cx="1110299" cy="621702"/>
            <a:chOff x="238125" y="1335475"/>
            <a:chExt cx="5418735" cy="3034175"/>
          </a:xfrm>
        </p:grpSpPr>
        <p:sp>
          <p:nvSpPr>
            <p:cNvPr id="9924" name="Google Shape;9924;p12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2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2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122"/>
          <p:cNvGrpSpPr/>
          <p:nvPr/>
        </p:nvGrpSpPr>
        <p:grpSpPr>
          <a:xfrm>
            <a:off x="5417649" y="2703827"/>
            <a:ext cx="1074451" cy="627181"/>
            <a:chOff x="5359127" y="2910889"/>
            <a:chExt cx="1097723" cy="640831"/>
          </a:xfrm>
        </p:grpSpPr>
        <p:grpSp>
          <p:nvGrpSpPr>
            <p:cNvPr id="9928" name="Google Shape;9928;p122"/>
            <p:cNvGrpSpPr/>
            <p:nvPr/>
          </p:nvGrpSpPr>
          <p:grpSpPr>
            <a:xfrm>
              <a:off x="5929791" y="3263088"/>
              <a:ext cx="527060" cy="287097"/>
              <a:chOff x="5929791" y="3263088"/>
              <a:chExt cx="527060" cy="287097"/>
            </a:xfrm>
          </p:grpSpPr>
          <p:sp>
            <p:nvSpPr>
              <p:cNvPr id="9929" name="Google Shape;9929;p12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930" name="Google Shape;9930;p12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931" name="Google Shape;9931;p122"/>
            <p:cNvGrpSpPr/>
            <p:nvPr/>
          </p:nvGrpSpPr>
          <p:grpSpPr>
            <a:xfrm>
              <a:off x="5359127" y="3263089"/>
              <a:ext cx="526428" cy="288631"/>
              <a:chOff x="5359127" y="3263089"/>
              <a:chExt cx="526428" cy="288631"/>
            </a:xfrm>
          </p:grpSpPr>
          <p:sp>
            <p:nvSpPr>
              <p:cNvPr id="9932" name="Google Shape;9932;p12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933" name="Google Shape;9933;p12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934" name="Google Shape;9934;p122"/>
            <p:cNvGrpSpPr/>
            <p:nvPr/>
          </p:nvGrpSpPr>
          <p:grpSpPr>
            <a:xfrm>
              <a:off x="5551525" y="2910889"/>
              <a:ext cx="520901" cy="610283"/>
              <a:chOff x="5551525" y="2910889"/>
              <a:chExt cx="520901" cy="610283"/>
            </a:xfrm>
          </p:grpSpPr>
          <p:sp>
            <p:nvSpPr>
              <p:cNvPr id="9935" name="Google Shape;9935;p12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936" name="Google Shape;9936;p12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937" name="Google Shape;9937;p122"/>
            <p:cNvGrpSpPr/>
            <p:nvPr/>
          </p:nvGrpSpPr>
          <p:grpSpPr>
            <a:xfrm>
              <a:off x="5743962" y="2919100"/>
              <a:ext cx="623674" cy="284502"/>
              <a:chOff x="5743962" y="2919100"/>
              <a:chExt cx="623674" cy="284502"/>
            </a:xfrm>
          </p:grpSpPr>
          <p:sp>
            <p:nvSpPr>
              <p:cNvPr id="9938" name="Google Shape;9938;p12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939" name="Google Shape;9939;p12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940" name="Google Shape;9940;p122"/>
          <p:cNvGrpSpPr/>
          <p:nvPr/>
        </p:nvGrpSpPr>
        <p:grpSpPr>
          <a:xfrm>
            <a:off x="7568863" y="1854538"/>
            <a:ext cx="874976" cy="719600"/>
            <a:chOff x="7608988" y="2093194"/>
            <a:chExt cx="817276" cy="672147"/>
          </a:xfrm>
        </p:grpSpPr>
        <p:cxnSp>
          <p:nvCxnSpPr>
            <p:cNvPr id="9941" name="Google Shape;9941;p12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942" name="Google Shape;9942;p12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943" name="Google Shape;9943;p12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944" name="Google Shape;9944;p12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945" name="Google Shape;9945;p12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946" name="Google Shape;9946;p12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947" name="Google Shape;9947;p122"/>
            <p:cNvGrpSpPr/>
            <p:nvPr/>
          </p:nvGrpSpPr>
          <p:grpSpPr>
            <a:xfrm>
              <a:off x="7721175" y="2093194"/>
              <a:ext cx="599587" cy="623846"/>
              <a:chOff x="7721175" y="2093194"/>
              <a:chExt cx="599587" cy="623846"/>
            </a:xfrm>
          </p:grpSpPr>
          <p:grpSp>
            <p:nvGrpSpPr>
              <p:cNvPr id="9948" name="Google Shape;9948;p122"/>
              <p:cNvGrpSpPr/>
              <p:nvPr/>
            </p:nvGrpSpPr>
            <p:grpSpPr>
              <a:xfrm>
                <a:off x="7721175" y="2093194"/>
                <a:ext cx="291605" cy="623846"/>
                <a:chOff x="9405575" y="2061418"/>
                <a:chExt cx="291605" cy="623846"/>
              </a:xfrm>
            </p:grpSpPr>
            <p:sp>
              <p:nvSpPr>
                <p:cNvPr id="9949" name="Google Shape;9949;p12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2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2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2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2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2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2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122"/>
              <p:cNvGrpSpPr/>
              <p:nvPr/>
            </p:nvGrpSpPr>
            <p:grpSpPr>
              <a:xfrm flipH="1">
                <a:off x="8029157" y="2093194"/>
                <a:ext cx="291605" cy="623846"/>
                <a:chOff x="9405575" y="2061418"/>
                <a:chExt cx="291605" cy="623846"/>
              </a:xfrm>
            </p:grpSpPr>
            <p:sp>
              <p:nvSpPr>
                <p:cNvPr id="9957" name="Google Shape;9957;p12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2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2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2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2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2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2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964" name="Google Shape;9964;p122"/>
          <p:cNvGrpSpPr/>
          <p:nvPr/>
        </p:nvGrpSpPr>
        <p:grpSpPr>
          <a:xfrm>
            <a:off x="4013299" y="970941"/>
            <a:ext cx="712557" cy="785901"/>
            <a:chOff x="4206459" y="1191441"/>
            <a:chExt cx="712557" cy="785901"/>
          </a:xfrm>
        </p:grpSpPr>
        <p:sp>
          <p:nvSpPr>
            <p:cNvPr id="9965" name="Google Shape;9965;p12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2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2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2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9" name="Google Shape;9969;p122"/>
            <p:cNvGrpSpPr/>
            <p:nvPr/>
          </p:nvGrpSpPr>
          <p:grpSpPr>
            <a:xfrm>
              <a:off x="4644280" y="1290523"/>
              <a:ext cx="143716" cy="29463"/>
              <a:chOff x="4644280" y="1290523"/>
              <a:chExt cx="143716" cy="29463"/>
            </a:xfrm>
          </p:grpSpPr>
          <p:sp>
            <p:nvSpPr>
              <p:cNvPr id="9970" name="Google Shape;9970;p12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2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2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2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122"/>
            <p:cNvGrpSpPr/>
            <p:nvPr/>
          </p:nvGrpSpPr>
          <p:grpSpPr>
            <a:xfrm>
              <a:off x="4356567" y="1191441"/>
              <a:ext cx="143690" cy="29488"/>
              <a:chOff x="4356567" y="1191441"/>
              <a:chExt cx="143690" cy="29488"/>
            </a:xfrm>
          </p:grpSpPr>
          <p:sp>
            <p:nvSpPr>
              <p:cNvPr id="9975" name="Google Shape;9975;p12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2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2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2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122"/>
            <p:cNvGrpSpPr/>
            <p:nvPr/>
          </p:nvGrpSpPr>
          <p:grpSpPr>
            <a:xfrm>
              <a:off x="4339009" y="1863727"/>
              <a:ext cx="143703" cy="29476"/>
              <a:chOff x="4339009" y="1863727"/>
              <a:chExt cx="143703" cy="29476"/>
            </a:xfrm>
          </p:grpSpPr>
          <p:sp>
            <p:nvSpPr>
              <p:cNvPr id="9980" name="Google Shape;9980;p12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2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2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2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122"/>
            <p:cNvGrpSpPr/>
            <p:nvPr/>
          </p:nvGrpSpPr>
          <p:grpSpPr>
            <a:xfrm>
              <a:off x="4206459" y="1607315"/>
              <a:ext cx="29539" cy="142899"/>
              <a:chOff x="4206459" y="1607315"/>
              <a:chExt cx="29539" cy="142899"/>
            </a:xfrm>
          </p:grpSpPr>
          <p:sp>
            <p:nvSpPr>
              <p:cNvPr id="9985" name="Google Shape;9985;p12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2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2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2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9" name="Google Shape;9989;p12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2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2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2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3" name="Google Shape;9993;p122"/>
            <p:cNvGrpSpPr/>
            <p:nvPr/>
          </p:nvGrpSpPr>
          <p:grpSpPr>
            <a:xfrm>
              <a:off x="4889463" y="1423737"/>
              <a:ext cx="29552" cy="142899"/>
              <a:chOff x="4889463" y="1423737"/>
              <a:chExt cx="29552" cy="142899"/>
            </a:xfrm>
          </p:grpSpPr>
          <p:sp>
            <p:nvSpPr>
              <p:cNvPr id="9994" name="Google Shape;9994;p12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2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2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2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122"/>
            <p:cNvGrpSpPr/>
            <p:nvPr/>
          </p:nvGrpSpPr>
          <p:grpSpPr>
            <a:xfrm>
              <a:off x="4771663" y="1876896"/>
              <a:ext cx="108651" cy="100447"/>
              <a:chOff x="4771663" y="1876896"/>
              <a:chExt cx="108651" cy="100447"/>
            </a:xfrm>
          </p:grpSpPr>
          <p:sp>
            <p:nvSpPr>
              <p:cNvPr id="9999" name="Google Shape;9999;p12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2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2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2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03" name="Google Shape;10003;p122"/>
          <p:cNvGrpSpPr/>
          <p:nvPr/>
        </p:nvGrpSpPr>
        <p:grpSpPr>
          <a:xfrm>
            <a:off x="4008774" y="1854164"/>
            <a:ext cx="791287" cy="720350"/>
            <a:chOff x="267375" y="1071875"/>
            <a:chExt cx="470500" cy="428550"/>
          </a:xfrm>
        </p:grpSpPr>
        <p:sp>
          <p:nvSpPr>
            <p:cNvPr id="10004" name="Google Shape;10004;p12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2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2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2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2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2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2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2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122"/>
          <p:cNvGrpSpPr/>
          <p:nvPr/>
        </p:nvGrpSpPr>
        <p:grpSpPr>
          <a:xfrm>
            <a:off x="709269" y="3498794"/>
            <a:ext cx="1408444" cy="673166"/>
            <a:chOff x="712664" y="3693287"/>
            <a:chExt cx="1460738" cy="698160"/>
          </a:xfrm>
        </p:grpSpPr>
        <p:grpSp>
          <p:nvGrpSpPr>
            <p:cNvPr id="10013" name="Google Shape;10013;p122"/>
            <p:cNvGrpSpPr/>
            <p:nvPr/>
          </p:nvGrpSpPr>
          <p:grpSpPr>
            <a:xfrm>
              <a:off x="1380079" y="4133090"/>
              <a:ext cx="234048" cy="258099"/>
              <a:chOff x="1380079" y="4133090"/>
              <a:chExt cx="234048" cy="258099"/>
            </a:xfrm>
          </p:grpSpPr>
          <p:sp>
            <p:nvSpPr>
              <p:cNvPr id="10014" name="Google Shape;10014;p12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2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2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122"/>
            <p:cNvGrpSpPr/>
            <p:nvPr/>
          </p:nvGrpSpPr>
          <p:grpSpPr>
            <a:xfrm>
              <a:off x="884610" y="3864082"/>
              <a:ext cx="1118566" cy="527275"/>
              <a:chOff x="890961" y="3865463"/>
              <a:chExt cx="1115221" cy="525698"/>
            </a:xfrm>
          </p:grpSpPr>
          <p:sp>
            <p:nvSpPr>
              <p:cNvPr id="10018" name="Google Shape;10018;p12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2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2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122"/>
            <p:cNvGrpSpPr/>
            <p:nvPr/>
          </p:nvGrpSpPr>
          <p:grpSpPr>
            <a:xfrm>
              <a:off x="712664" y="3693287"/>
              <a:ext cx="1460738" cy="698160"/>
              <a:chOff x="712664" y="3693025"/>
              <a:chExt cx="1460738" cy="698160"/>
            </a:xfrm>
          </p:grpSpPr>
          <p:sp>
            <p:nvSpPr>
              <p:cNvPr id="10022" name="Google Shape;10022;p12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2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2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2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2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2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28" name="Google Shape;10028;p122"/>
          <p:cNvGrpSpPr/>
          <p:nvPr/>
        </p:nvGrpSpPr>
        <p:grpSpPr>
          <a:xfrm>
            <a:off x="3146985" y="970941"/>
            <a:ext cx="795485" cy="738831"/>
            <a:chOff x="3348603" y="1236445"/>
            <a:chExt cx="749256" cy="695894"/>
          </a:xfrm>
        </p:grpSpPr>
        <p:grpSp>
          <p:nvGrpSpPr>
            <p:cNvPr id="10029" name="Google Shape;10029;p122"/>
            <p:cNvGrpSpPr/>
            <p:nvPr/>
          </p:nvGrpSpPr>
          <p:grpSpPr>
            <a:xfrm>
              <a:off x="3583779" y="1236445"/>
              <a:ext cx="293795" cy="285811"/>
              <a:chOff x="3750225" y="1774000"/>
              <a:chExt cx="149575" cy="145525"/>
            </a:xfrm>
          </p:grpSpPr>
          <p:sp>
            <p:nvSpPr>
              <p:cNvPr id="10030" name="Google Shape;10030;p12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2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122"/>
            <p:cNvGrpSpPr/>
            <p:nvPr/>
          </p:nvGrpSpPr>
          <p:grpSpPr>
            <a:xfrm>
              <a:off x="3775534" y="1462599"/>
              <a:ext cx="322325" cy="285958"/>
              <a:chOff x="3847850" y="1889150"/>
              <a:chExt cx="164100" cy="145600"/>
            </a:xfrm>
          </p:grpSpPr>
          <p:sp>
            <p:nvSpPr>
              <p:cNvPr id="10033" name="Google Shape;10033;p12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2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122"/>
            <p:cNvGrpSpPr/>
            <p:nvPr/>
          </p:nvGrpSpPr>
          <p:grpSpPr>
            <a:xfrm>
              <a:off x="3545329" y="1646528"/>
              <a:ext cx="293746" cy="285811"/>
              <a:chOff x="3730650" y="1982800"/>
              <a:chExt cx="149550" cy="145525"/>
            </a:xfrm>
          </p:grpSpPr>
          <p:sp>
            <p:nvSpPr>
              <p:cNvPr id="10036" name="Google Shape;10036;p12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2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122"/>
            <p:cNvGrpSpPr/>
            <p:nvPr/>
          </p:nvGrpSpPr>
          <p:grpSpPr>
            <a:xfrm>
              <a:off x="3348603" y="1415046"/>
              <a:ext cx="294384" cy="284387"/>
              <a:chOff x="3630494" y="1864938"/>
              <a:chExt cx="149875" cy="144800"/>
            </a:xfrm>
          </p:grpSpPr>
          <p:sp>
            <p:nvSpPr>
              <p:cNvPr id="10039" name="Google Shape;10039;p12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2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41" name="Google Shape;10041;p122"/>
          <p:cNvGrpSpPr/>
          <p:nvPr/>
        </p:nvGrpSpPr>
        <p:grpSpPr>
          <a:xfrm>
            <a:off x="2268512" y="3493837"/>
            <a:ext cx="1324924" cy="678083"/>
            <a:chOff x="2413923" y="3711366"/>
            <a:chExt cx="1374117" cy="703260"/>
          </a:xfrm>
        </p:grpSpPr>
        <p:grpSp>
          <p:nvGrpSpPr>
            <p:cNvPr id="10042" name="Google Shape;10042;p122"/>
            <p:cNvGrpSpPr/>
            <p:nvPr/>
          </p:nvGrpSpPr>
          <p:grpSpPr>
            <a:xfrm>
              <a:off x="2413923" y="3711366"/>
              <a:ext cx="1374117" cy="703260"/>
              <a:chOff x="2413923" y="3711366"/>
              <a:chExt cx="1374117" cy="703260"/>
            </a:xfrm>
          </p:grpSpPr>
          <p:sp>
            <p:nvSpPr>
              <p:cNvPr id="10043" name="Google Shape;10043;p12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4" name="Google Shape;10044;p122"/>
              <p:cNvGrpSpPr/>
              <p:nvPr/>
            </p:nvGrpSpPr>
            <p:grpSpPr>
              <a:xfrm>
                <a:off x="2600284" y="3808654"/>
                <a:ext cx="234506" cy="138009"/>
                <a:chOff x="2600284" y="3808654"/>
                <a:chExt cx="234506" cy="138009"/>
              </a:xfrm>
            </p:grpSpPr>
            <p:sp>
              <p:nvSpPr>
                <p:cNvPr id="10045" name="Google Shape;10045;p12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46" name="Google Shape;10046;p12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047" name="Google Shape;10047;p122"/>
              <p:cNvGrpSpPr/>
              <p:nvPr/>
            </p:nvGrpSpPr>
            <p:grpSpPr>
              <a:xfrm>
                <a:off x="3359659" y="3805664"/>
                <a:ext cx="232294" cy="141000"/>
                <a:chOff x="3359659" y="3805664"/>
                <a:chExt cx="232294" cy="141000"/>
              </a:xfrm>
            </p:grpSpPr>
            <p:sp>
              <p:nvSpPr>
                <p:cNvPr id="10048" name="Google Shape;10048;p12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49" name="Google Shape;10049;p12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050" name="Google Shape;10050;p122"/>
              <p:cNvGrpSpPr/>
              <p:nvPr/>
            </p:nvGrpSpPr>
            <p:grpSpPr>
              <a:xfrm>
                <a:off x="3067316" y="3711366"/>
                <a:ext cx="66900" cy="166809"/>
                <a:chOff x="3067316" y="3711366"/>
                <a:chExt cx="66900" cy="166809"/>
              </a:xfrm>
            </p:grpSpPr>
            <p:sp>
              <p:nvSpPr>
                <p:cNvPr id="10051" name="Google Shape;10051;p12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52" name="Google Shape;10052;p12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053" name="Google Shape;10053;p122"/>
              <p:cNvGrpSpPr/>
              <p:nvPr/>
            </p:nvGrpSpPr>
            <p:grpSpPr>
              <a:xfrm>
                <a:off x="2413923" y="4058666"/>
                <a:ext cx="224119" cy="66900"/>
                <a:chOff x="2413923" y="4058666"/>
                <a:chExt cx="224119" cy="66900"/>
              </a:xfrm>
            </p:grpSpPr>
            <p:sp>
              <p:nvSpPr>
                <p:cNvPr id="10054" name="Google Shape;10054;p12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55" name="Google Shape;10055;p12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056" name="Google Shape;10056;p122"/>
              <p:cNvGrpSpPr/>
              <p:nvPr/>
            </p:nvGrpSpPr>
            <p:grpSpPr>
              <a:xfrm>
                <a:off x="3564643" y="4058666"/>
                <a:ext cx="223397" cy="66900"/>
                <a:chOff x="3564643" y="4058666"/>
                <a:chExt cx="223397" cy="66900"/>
              </a:xfrm>
            </p:grpSpPr>
            <p:sp>
              <p:nvSpPr>
                <p:cNvPr id="10057" name="Google Shape;10057;p12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58" name="Google Shape;10058;p12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059" name="Google Shape;10059;p122"/>
            <p:cNvGrpSpPr/>
            <p:nvPr/>
          </p:nvGrpSpPr>
          <p:grpSpPr>
            <a:xfrm>
              <a:off x="2633353" y="3965763"/>
              <a:ext cx="933975" cy="445687"/>
              <a:chOff x="2633353" y="3965763"/>
              <a:chExt cx="933975" cy="445687"/>
            </a:xfrm>
          </p:grpSpPr>
          <p:sp>
            <p:nvSpPr>
              <p:cNvPr id="10060" name="Google Shape;10060;p12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2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62" name="Google Shape;10062;p122"/>
          <p:cNvGrpSpPr/>
          <p:nvPr/>
        </p:nvGrpSpPr>
        <p:grpSpPr>
          <a:xfrm>
            <a:off x="6392784" y="1044384"/>
            <a:ext cx="1131087" cy="587383"/>
            <a:chOff x="238125" y="999450"/>
            <a:chExt cx="7140700" cy="3708225"/>
          </a:xfrm>
        </p:grpSpPr>
        <p:sp>
          <p:nvSpPr>
            <p:cNvPr id="10063" name="Google Shape;10063;p12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2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2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2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2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2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2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2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2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122"/>
          <p:cNvGrpSpPr/>
          <p:nvPr/>
        </p:nvGrpSpPr>
        <p:grpSpPr>
          <a:xfrm>
            <a:off x="3744234" y="3493879"/>
            <a:ext cx="1375854" cy="678131"/>
            <a:chOff x="3913765" y="3641905"/>
            <a:chExt cx="1522805" cy="750560"/>
          </a:xfrm>
        </p:grpSpPr>
        <p:grpSp>
          <p:nvGrpSpPr>
            <p:cNvPr id="10073" name="Google Shape;10073;p122"/>
            <p:cNvGrpSpPr/>
            <p:nvPr/>
          </p:nvGrpSpPr>
          <p:grpSpPr>
            <a:xfrm>
              <a:off x="3913765" y="3997002"/>
              <a:ext cx="1522805" cy="395463"/>
              <a:chOff x="3913765" y="3997002"/>
              <a:chExt cx="1522805" cy="395463"/>
            </a:xfrm>
          </p:grpSpPr>
          <p:grpSp>
            <p:nvGrpSpPr>
              <p:cNvPr id="10074" name="Google Shape;10074;p122"/>
              <p:cNvGrpSpPr/>
              <p:nvPr/>
            </p:nvGrpSpPr>
            <p:grpSpPr>
              <a:xfrm>
                <a:off x="3913765" y="4138659"/>
                <a:ext cx="507602" cy="253806"/>
                <a:chOff x="3913765" y="4138659"/>
                <a:chExt cx="507602" cy="253806"/>
              </a:xfrm>
            </p:grpSpPr>
            <p:sp>
              <p:nvSpPr>
                <p:cNvPr id="10075" name="Google Shape;10075;p12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2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077" name="Google Shape;10077;p122"/>
              <p:cNvGrpSpPr/>
              <p:nvPr/>
            </p:nvGrpSpPr>
            <p:grpSpPr>
              <a:xfrm>
                <a:off x="4421361" y="3997002"/>
                <a:ext cx="507618" cy="395463"/>
                <a:chOff x="4421361" y="3997002"/>
                <a:chExt cx="507618" cy="395463"/>
              </a:xfrm>
            </p:grpSpPr>
            <p:sp>
              <p:nvSpPr>
                <p:cNvPr id="10078" name="Google Shape;10078;p12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2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122"/>
              <p:cNvGrpSpPr/>
              <p:nvPr/>
            </p:nvGrpSpPr>
            <p:grpSpPr>
              <a:xfrm>
                <a:off x="4928973" y="4189418"/>
                <a:ext cx="507596" cy="203047"/>
                <a:chOff x="4928973" y="4189418"/>
                <a:chExt cx="507596" cy="203047"/>
              </a:xfrm>
            </p:grpSpPr>
            <p:sp>
              <p:nvSpPr>
                <p:cNvPr id="10081" name="Google Shape;10081;p12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2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83" name="Google Shape;10083;p122"/>
            <p:cNvGrpSpPr/>
            <p:nvPr/>
          </p:nvGrpSpPr>
          <p:grpSpPr>
            <a:xfrm>
              <a:off x="4482186" y="3641905"/>
              <a:ext cx="397605" cy="349784"/>
              <a:chOff x="2906375" y="1159725"/>
              <a:chExt cx="1860575" cy="1636800"/>
            </a:xfrm>
          </p:grpSpPr>
          <p:sp>
            <p:nvSpPr>
              <p:cNvPr id="10084" name="Google Shape;10084;p12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2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2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2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88" name="Google Shape;10088;p122"/>
          <p:cNvGrpSpPr/>
          <p:nvPr/>
        </p:nvGrpSpPr>
        <p:grpSpPr>
          <a:xfrm>
            <a:off x="6528943" y="1853805"/>
            <a:ext cx="940737" cy="721067"/>
            <a:chOff x="6599718" y="2068734"/>
            <a:chExt cx="940737" cy="721067"/>
          </a:xfrm>
        </p:grpSpPr>
        <p:sp>
          <p:nvSpPr>
            <p:cNvPr id="10089" name="Google Shape;10089;p12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2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2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2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2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2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5" name="Google Shape;10095;p122"/>
            <p:cNvGrpSpPr/>
            <p:nvPr/>
          </p:nvGrpSpPr>
          <p:grpSpPr>
            <a:xfrm>
              <a:off x="6836957" y="2068734"/>
              <a:ext cx="461892" cy="721067"/>
              <a:chOff x="6836957" y="2068734"/>
              <a:chExt cx="461892" cy="721067"/>
            </a:xfrm>
          </p:grpSpPr>
          <p:sp>
            <p:nvSpPr>
              <p:cNvPr id="10096" name="Google Shape;10096;p12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2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2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2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2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2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2" name="Google Shape;10102;p122"/>
              <p:cNvGrpSpPr/>
              <p:nvPr/>
            </p:nvGrpSpPr>
            <p:grpSpPr>
              <a:xfrm>
                <a:off x="6836957" y="2068734"/>
                <a:ext cx="461892" cy="721067"/>
                <a:chOff x="6836957" y="2068734"/>
                <a:chExt cx="461892" cy="721067"/>
              </a:xfrm>
            </p:grpSpPr>
            <p:sp>
              <p:nvSpPr>
                <p:cNvPr id="10103" name="Google Shape;10103;p12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2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2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2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2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2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2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110" name="Google Shape;10110;p122"/>
          <p:cNvGrpSpPr/>
          <p:nvPr/>
        </p:nvGrpSpPr>
        <p:grpSpPr>
          <a:xfrm>
            <a:off x="2412262" y="1858152"/>
            <a:ext cx="712577" cy="712374"/>
            <a:chOff x="2559249" y="2069323"/>
            <a:chExt cx="685566" cy="685634"/>
          </a:xfrm>
        </p:grpSpPr>
        <p:sp>
          <p:nvSpPr>
            <p:cNvPr id="10111" name="Google Shape;10111;p12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2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2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2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2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2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2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2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2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2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2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2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2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122"/>
          <p:cNvGrpSpPr/>
          <p:nvPr/>
        </p:nvGrpSpPr>
        <p:grpSpPr>
          <a:xfrm>
            <a:off x="7594699" y="970941"/>
            <a:ext cx="845645" cy="711911"/>
            <a:chOff x="951975" y="315800"/>
            <a:chExt cx="5860325" cy="4933550"/>
          </a:xfrm>
        </p:grpSpPr>
        <p:sp>
          <p:nvSpPr>
            <p:cNvPr id="10125" name="Google Shape;10125;p12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2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2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2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2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2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2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2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122"/>
          <p:cNvGrpSpPr/>
          <p:nvPr/>
        </p:nvGrpSpPr>
        <p:grpSpPr>
          <a:xfrm>
            <a:off x="3691828" y="2707050"/>
            <a:ext cx="1617932" cy="621724"/>
            <a:chOff x="3862800" y="3038525"/>
            <a:chExt cx="1329006" cy="510698"/>
          </a:xfrm>
        </p:grpSpPr>
        <p:sp>
          <p:nvSpPr>
            <p:cNvPr id="10134" name="Google Shape;10134;p12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2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6" name="Google Shape;10136;p122"/>
            <p:cNvGrpSpPr/>
            <p:nvPr/>
          </p:nvGrpSpPr>
          <p:grpSpPr>
            <a:xfrm>
              <a:off x="3967075" y="3040337"/>
              <a:ext cx="1019927" cy="402126"/>
              <a:chOff x="3967075" y="3040337"/>
              <a:chExt cx="1019927" cy="402126"/>
            </a:xfrm>
          </p:grpSpPr>
          <p:sp>
            <p:nvSpPr>
              <p:cNvPr id="10137" name="Google Shape;10137;p12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2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122"/>
            <p:cNvGrpSpPr/>
            <p:nvPr/>
          </p:nvGrpSpPr>
          <p:grpSpPr>
            <a:xfrm>
              <a:off x="4186700" y="3040337"/>
              <a:ext cx="390475" cy="183289"/>
              <a:chOff x="4186700" y="3040337"/>
              <a:chExt cx="390475" cy="183289"/>
            </a:xfrm>
          </p:grpSpPr>
          <p:sp>
            <p:nvSpPr>
              <p:cNvPr id="10140" name="Google Shape;10140;p12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2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122"/>
            <p:cNvGrpSpPr/>
            <p:nvPr/>
          </p:nvGrpSpPr>
          <p:grpSpPr>
            <a:xfrm>
              <a:off x="4073727" y="3040337"/>
              <a:ext cx="697794" cy="296263"/>
              <a:chOff x="4073727" y="3040337"/>
              <a:chExt cx="697794" cy="296263"/>
            </a:xfrm>
          </p:grpSpPr>
          <p:sp>
            <p:nvSpPr>
              <p:cNvPr id="10143" name="Google Shape;10143;p12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2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122"/>
            <p:cNvGrpSpPr/>
            <p:nvPr/>
          </p:nvGrpSpPr>
          <p:grpSpPr>
            <a:xfrm>
              <a:off x="3862800" y="3038525"/>
              <a:ext cx="1329006" cy="510698"/>
              <a:chOff x="3862800" y="3038525"/>
              <a:chExt cx="1329006" cy="510698"/>
            </a:xfrm>
          </p:grpSpPr>
          <p:sp>
            <p:nvSpPr>
              <p:cNvPr id="10146" name="Google Shape;10146;p12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2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48" name="Google Shape;10148;p122"/>
          <p:cNvGrpSpPr/>
          <p:nvPr/>
        </p:nvGrpSpPr>
        <p:grpSpPr>
          <a:xfrm>
            <a:off x="700150" y="970941"/>
            <a:ext cx="883205" cy="775176"/>
            <a:chOff x="649648" y="271400"/>
            <a:chExt cx="6215377" cy="5455143"/>
          </a:xfrm>
        </p:grpSpPr>
        <p:sp>
          <p:nvSpPr>
            <p:cNvPr id="10149" name="Google Shape;10149;p12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2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2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2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2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2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2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2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2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2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2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2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122"/>
          <p:cNvGrpSpPr/>
          <p:nvPr/>
        </p:nvGrpSpPr>
        <p:grpSpPr>
          <a:xfrm>
            <a:off x="2308452" y="970941"/>
            <a:ext cx="767704" cy="815489"/>
            <a:chOff x="2499700" y="1135950"/>
            <a:chExt cx="732402" cy="777990"/>
          </a:xfrm>
        </p:grpSpPr>
        <p:grpSp>
          <p:nvGrpSpPr>
            <p:cNvPr id="10162" name="Google Shape;10162;p122"/>
            <p:cNvGrpSpPr/>
            <p:nvPr/>
          </p:nvGrpSpPr>
          <p:grpSpPr>
            <a:xfrm>
              <a:off x="2499700" y="1135950"/>
              <a:ext cx="732402" cy="694705"/>
              <a:chOff x="2499700" y="1135950"/>
              <a:chExt cx="732402" cy="694705"/>
            </a:xfrm>
          </p:grpSpPr>
          <p:sp>
            <p:nvSpPr>
              <p:cNvPr id="10163" name="Google Shape;10163;p12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2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2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2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2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2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2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2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2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2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2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2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2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2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2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2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2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2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2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2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2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2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2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2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2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2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2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122"/>
            <p:cNvGrpSpPr/>
            <p:nvPr/>
          </p:nvGrpSpPr>
          <p:grpSpPr>
            <a:xfrm>
              <a:off x="2517909" y="1188726"/>
              <a:ext cx="702702" cy="725214"/>
              <a:chOff x="2517909" y="1188726"/>
              <a:chExt cx="702702" cy="725214"/>
            </a:xfrm>
          </p:grpSpPr>
          <p:sp>
            <p:nvSpPr>
              <p:cNvPr id="10191" name="Google Shape;10191;p12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2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2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2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2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6" name="Google Shape;10196;p122"/>
          <p:cNvGrpSpPr/>
          <p:nvPr/>
        </p:nvGrpSpPr>
        <p:grpSpPr>
          <a:xfrm>
            <a:off x="1654184" y="970941"/>
            <a:ext cx="583439" cy="870229"/>
            <a:chOff x="1716825" y="1121550"/>
            <a:chExt cx="622800" cy="928938"/>
          </a:xfrm>
        </p:grpSpPr>
        <p:grpSp>
          <p:nvGrpSpPr>
            <p:cNvPr id="10197" name="Google Shape;10197;p122"/>
            <p:cNvGrpSpPr/>
            <p:nvPr/>
          </p:nvGrpSpPr>
          <p:grpSpPr>
            <a:xfrm>
              <a:off x="1716825" y="1121550"/>
              <a:ext cx="622800" cy="928938"/>
              <a:chOff x="1716825" y="1121550"/>
              <a:chExt cx="622800" cy="928938"/>
            </a:xfrm>
          </p:grpSpPr>
          <p:cxnSp>
            <p:nvCxnSpPr>
              <p:cNvPr id="10198" name="Google Shape;10198;p12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199" name="Google Shape;10199;p12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122"/>
            <p:cNvGrpSpPr/>
            <p:nvPr/>
          </p:nvGrpSpPr>
          <p:grpSpPr>
            <a:xfrm>
              <a:off x="1768050" y="1172775"/>
              <a:ext cx="520200" cy="832000"/>
              <a:chOff x="1768050" y="1172775"/>
              <a:chExt cx="520200" cy="832000"/>
            </a:xfrm>
          </p:grpSpPr>
          <p:cxnSp>
            <p:nvCxnSpPr>
              <p:cNvPr id="10201" name="Google Shape;10201;p12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202" name="Google Shape;10202;p12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122"/>
            <p:cNvGrpSpPr/>
            <p:nvPr/>
          </p:nvGrpSpPr>
          <p:grpSpPr>
            <a:xfrm>
              <a:off x="1820100" y="1225475"/>
              <a:ext cx="416400" cy="729575"/>
              <a:chOff x="1820100" y="1225475"/>
              <a:chExt cx="416400" cy="729575"/>
            </a:xfrm>
          </p:grpSpPr>
          <p:cxnSp>
            <p:nvCxnSpPr>
              <p:cNvPr id="10204" name="Google Shape;10204;p12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205" name="Google Shape;10205;p12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122"/>
            <p:cNvGrpSpPr/>
            <p:nvPr/>
          </p:nvGrpSpPr>
          <p:grpSpPr>
            <a:xfrm>
              <a:off x="1874250" y="1278825"/>
              <a:ext cx="308100" cy="605275"/>
              <a:chOff x="1874250" y="1278825"/>
              <a:chExt cx="308100" cy="605275"/>
            </a:xfrm>
          </p:grpSpPr>
          <p:cxnSp>
            <p:nvCxnSpPr>
              <p:cNvPr id="10207" name="Google Shape;10207;p12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208" name="Google Shape;10208;p12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9" name="Google Shape;10209;p12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122"/>
          <p:cNvGrpSpPr/>
          <p:nvPr/>
        </p:nvGrpSpPr>
        <p:grpSpPr>
          <a:xfrm>
            <a:off x="1574007" y="1857263"/>
            <a:ext cx="739072" cy="714152"/>
            <a:chOff x="4334725" y="1355875"/>
            <a:chExt cx="3106650" cy="3001900"/>
          </a:xfrm>
        </p:grpSpPr>
        <p:grpSp>
          <p:nvGrpSpPr>
            <p:cNvPr id="10211" name="Google Shape;10211;p122"/>
            <p:cNvGrpSpPr/>
            <p:nvPr/>
          </p:nvGrpSpPr>
          <p:grpSpPr>
            <a:xfrm>
              <a:off x="4516050" y="1724875"/>
              <a:ext cx="2693725" cy="2632900"/>
              <a:chOff x="4516050" y="1724875"/>
              <a:chExt cx="2693725" cy="2632900"/>
            </a:xfrm>
          </p:grpSpPr>
          <p:sp>
            <p:nvSpPr>
              <p:cNvPr id="10212" name="Google Shape;10212;p12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2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2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122"/>
            <p:cNvGrpSpPr/>
            <p:nvPr/>
          </p:nvGrpSpPr>
          <p:grpSpPr>
            <a:xfrm>
              <a:off x="4334725" y="1355875"/>
              <a:ext cx="3106650" cy="2709650"/>
              <a:chOff x="4334725" y="1355875"/>
              <a:chExt cx="3106650" cy="2709650"/>
            </a:xfrm>
          </p:grpSpPr>
          <p:sp>
            <p:nvSpPr>
              <p:cNvPr id="10216" name="Google Shape;10216;p12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2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2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19" name="Google Shape;10219;p122"/>
          <p:cNvGrpSpPr/>
          <p:nvPr/>
        </p:nvGrpSpPr>
        <p:grpSpPr>
          <a:xfrm>
            <a:off x="7690956" y="3488034"/>
            <a:ext cx="312074" cy="684173"/>
            <a:chOff x="7645573" y="3754300"/>
            <a:chExt cx="293855" cy="644170"/>
          </a:xfrm>
        </p:grpSpPr>
        <p:sp>
          <p:nvSpPr>
            <p:cNvPr id="10220" name="Google Shape;10220;p12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2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122"/>
          <p:cNvGrpSpPr/>
          <p:nvPr/>
        </p:nvGrpSpPr>
        <p:grpSpPr>
          <a:xfrm>
            <a:off x="5612944" y="970941"/>
            <a:ext cx="709011" cy="739359"/>
            <a:chOff x="5830645" y="1256617"/>
            <a:chExt cx="530340" cy="553040"/>
          </a:xfrm>
        </p:grpSpPr>
        <p:grpSp>
          <p:nvGrpSpPr>
            <p:cNvPr id="10223" name="Google Shape;10223;p122"/>
            <p:cNvGrpSpPr/>
            <p:nvPr/>
          </p:nvGrpSpPr>
          <p:grpSpPr>
            <a:xfrm>
              <a:off x="5830645" y="1256617"/>
              <a:ext cx="259743" cy="269909"/>
              <a:chOff x="5830645" y="1256617"/>
              <a:chExt cx="259743" cy="269909"/>
            </a:xfrm>
          </p:grpSpPr>
          <p:sp>
            <p:nvSpPr>
              <p:cNvPr id="10224" name="Google Shape;10224;p12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2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122"/>
            <p:cNvGrpSpPr/>
            <p:nvPr/>
          </p:nvGrpSpPr>
          <p:grpSpPr>
            <a:xfrm>
              <a:off x="6101293" y="1256617"/>
              <a:ext cx="259692" cy="269909"/>
              <a:chOff x="6101293" y="1256617"/>
              <a:chExt cx="259692" cy="269909"/>
            </a:xfrm>
          </p:grpSpPr>
          <p:sp>
            <p:nvSpPr>
              <p:cNvPr id="10227" name="Google Shape;10227;p12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2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122"/>
            <p:cNvGrpSpPr/>
            <p:nvPr/>
          </p:nvGrpSpPr>
          <p:grpSpPr>
            <a:xfrm>
              <a:off x="5830645" y="1539749"/>
              <a:ext cx="259692" cy="269909"/>
              <a:chOff x="5830645" y="1539749"/>
              <a:chExt cx="259692" cy="269909"/>
            </a:xfrm>
          </p:grpSpPr>
          <p:sp>
            <p:nvSpPr>
              <p:cNvPr id="10230" name="Google Shape;10230;p12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2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122"/>
            <p:cNvGrpSpPr/>
            <p:nvPr/>
          </p:nvGrpSpPr>
          <p:grpSpPr>
            <a:xfrm>
              <a:off x="6101293" y="1539749"/>
              <a:ext cx="259692" cy="269909"/>
              <a:chOff x="6101293" y="1539749"/>
              <a:chExt cx="259692" cy="269909"/>
            </a:xfrm>
          </p:grpSpPr>
          <p:sp>
            <p:nvSpPr>
              <p:cNvPr id="10233" name="Google Shape;10233;p12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2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5" name="Google Shape;10235;p12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122"/>
          <p:cNvGrpSpPr/>
          <p:nvPr/>
        </p:nvGrpSpPr>
        <p:grpSpPr>
          <a:xfrm>
            <a:off x="714438" y="2707057"/>
            <a:ext cx="1452955" cy="621360"/>
            <a:chOff x="732422" y="2990152"/>
            <a:chExt cx="1337773" cy="572102"/>
          </a:xfrm>
        </p:grpSpPr>
        <p:sp>
          <p:nvSpPr>
            <p:cNvPr id="10237" name="Google Shape;10237;p12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2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2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2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2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2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46" name="Shape 10246"/>
        <p:cNvGrpSpPr/>
        <p:nvPr/>
      </p:nvGrpSpPr>
      <p:grpSpPr>
        <a:xfrm>
          <a:off x="0" y="0"/>
          <a:ext cx="0" cy="0"/>
          <a:chOff x="0" y="0"/>
          <a:chExt cx="0" cy="0"/>
        </a:xfrm>
      </p:grpSpPr>
      <p:grpSp>
        <p:nvGrpSpPr>
          <p:cNvPr id="10247" name="Google Shape;10247;p123"/>
          <p:cNvGrpSpPr/>
          <p:nvPr/>
        </p:nvGrpSpPr>
        <p:grpSpPr>
          <a:xfrm>
            <a:off x="708575" y="965865"/>
            <a:ext cx="1636117" cy="1526144"/>
            <a:chOff x="729238" y="1179665"/>
            <a:chExt cx="1636117" cy="1526144"/>
          </a:xfrm>
        </p:grpSpPr>
        <p:grpSp>
          <p:nvGrpSpPr>
            <p:cNvPr id="10248" name="Google Shape;10248;p123"/>
            <p:cNvGrpSpPr/>
            <p:nvPr/>
          </p:nvGrpSpPr>
          <p:grpSpPr>
            <a:xfrm>
              <a:off x="729238" y="1179665"/>
              <a:ext cx="80700" cy="1526144"/>
              <a:chOff x="729238" y="1179665"/>
              <a:chExt cx="80700" cy="1526144"/>
            </a:xfrm>
          </p:grpSpPr>
          <p:sp>
            <p:nvSpPr>
              <p:cNvPr id="10249" name="Google Shape;10249;p12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2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2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2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2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2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2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2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2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2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123"/>
            <p:cNvGrpSpPr/>
            <p:nvPr/>
          </p:nvGrpSpPr>
          <p:grpSpPr>
            <a:xfrm>
              <a:off x="903098" y="1179665"/>
              <a:ext cx="80700" cy="1526144"/>
              <a:chOff x="903098" y="1179665"/>
              <a:chExt cx="80700" cy="1526144"/>
            </a:xfrm>
          </p:grpSpPr>
          <p:sp>
            <p:nvSpPr>
              <p:cNvPr id="10260" name="Google Shape;10260;p12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2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2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2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2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2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2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2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2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2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123"/>
            <p:cNvGrpSpPr/>
            <p:nvPr/>
          </p:nvGrpSpPr>
          <p:grpSpPr>
            <a:xfrm>
              <a:off x="1076958" y="1179665"/>
              <a:ext cx="80700" cy="1526144"/>
              <a:chOff x="1076958" y="1179665"/>
              <a:chExt cx="80700" cy="1526144"/>
            </a:xfrm>
          </p:grpSpPr>
          <p:sp>
            <p:nvSpPr>
              <p:cNvPr id="10271" name="Google Shape;10271;p12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2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2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2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2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2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2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2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2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2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123"/>
            <p:cNvGrpSpPr/>
            <p:nvPr/>
          </p:nvGrpSpPr>
          <p:grpSpPr>
            <a:xfrm>
              <a:off x="1247707" y="1179665"/>
              <a:ext cx="80700" cy="1526144"/>
              <a:chOff x="1247707" y="1179665"/>
              <a:chExt cx="80700" cy="1526144"/>
            </a:xfrm>
          </p:grpSpPr>
          <p:sp>
            <p:nvSpPr>
              <p:cNvPr id="10282" name="Google Shape;10282;p12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2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2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2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2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2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2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2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2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2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123"/>
            <p:cNvGrpSpPr/>
            <p:nvPr/>
          </p:nvGrpSpPr>
          <p:grpSpPr>
            <a:xfrm>
              <a:off x="1421567" y="1179665"/>
              <a:ext cx="80700" cy="1526144"/>
              <a:chOff x="1421567" y="1179665"/>
              <a:chExt cx="80700" cy="1526144"/>
            </a:xfrm>
          </p:grpSpPr>
          <p:sp>
            <p:nvSpPr>
              <p:cNvPr id="10293" name="Google Shape;10293;p12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2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2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2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2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2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2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2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2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2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123"/>
            <p:cNvGrpSpPr/>
            <p:nvPr/>
          </p:nvGrpSpPr>
          <p:grpSpPr>
            <a:xfrm>
              <a:off x="1592327" y="1179665"/>
              <a:ext cx="80700" cy="1526144"/>
              <a:chOff x="1592327" y="1179665"/>
              <a:chExt cx="80700" cy="1526144"/>
            </a:xfrm>
          </p:grpSpPr>
          <p:sp>
            <p:nvSpPr>
              <p:cNvPr id="10304" name="Google Shape;10304;p12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2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2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2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2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2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2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2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2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2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123"/>
            <p:cNvGrpSpPr/>
            <p:nvPr/>
          </p:nvGrpSpPr>
          <p:grpSpPr>
            <a:xfrm>
              <a:off x="1766187" y="1179665"/>
              <a:ext cx="80700" cy="1526144"/>
              <a:chOff x="1766187" y="1179665"/>
              <a:chExt cx="80700" cy="1526144"/>
            </a:xfrm>
          </p:grpSpPr>
          <p:sp>
            <p:nvSpPr>
              <p:cNvPr id="10315" name="Google Shape;10315;p12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2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2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2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2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2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2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2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2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2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123"/>
            <p:cNvGrpSpPr/>
            <p:nvPr/>
          </p:nvGrpSpPr>
          <p:grpSpPr>
            <a:xfrm>
              <a:off x="1936935" y="1179665"/>
              <a:ext cx="80700" cy="1526144"/>
              <a:chOff x="1936935" y="1179665"/>
              <a:chExt cx="80700" cy="1526144"/>
            </a:xfrm>
          </p:grpSpPr>
          <p:sp>
            <p:nvSpPr>
              <p:cNvPr id="10326" name="Google Shape;10326;p12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2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2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2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2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2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2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2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2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2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123"/>
            <p:cNvGrpSpPr/>
            <p:nvPr/>
          </p:nvGrpSpPr>
          <p:grpSpPr>
            <a:xfrm>
              <a:off x="2110795" y="1179665"/>
              <a:ext cx="80700" cy="1526144"/>
              <a:chOff x="2110795" y="1179665"/>
              <a:chExt cx="80700" cy="1526144"/>
            </a:xfrm>
          </p:grpSpPr>
          <p:sp>
            <p:nvSpPr>
              <p:cNvPr id="10337" name="Google Shape;10337;p12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2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2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2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2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2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2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2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2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2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123"/>
            <p:cNvGrpSpPr/>
            <p:nvPr/>
          </p:nvGrpSpPr>
          <p:grpSpPr>
            <a:xfrm>
              <a:off x="2284655" y="1179665"/>
              <a:ext cx="80700" cy="1526144"/>
              <a:chOff x="2284655" y="1179665"/>
              <a:chExt cx="80700" cy="1526144"/>
            </a:xfrm>
          </p:grpSpPr>
          <p:sp>
            <p:nvSpPr>
              <p:cNvPr id="10348" name="Google Shape;10348;p12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2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2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2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2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2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2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2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2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2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58" name="Google Shape;10358;p123"/>
          <p:cNvGrpSpPr/>
          <p:nvPr/>
        </p:nvGrpSpPr>
        <p:grpSpPr>
          <a:xfrm>
            <a:off x="2603242" y="985003"/>
            <a:ext cx="1364248" cy="1102133"/>
            <a:chOff x="2623904" y="1198803"/>
            <a:chExt cx="1364248" cy="1102133"/>
          </a:xfrm>
        </p:grpSpPr>
        <p:grpSp>
          <p:nvGrpSpPr>
            <p:cNvPr id="10359" name="Google Shape;10359;p123"/>
            <p:cNvGrpSpPr/>
            <p:nvPr/>
          </p:nvGrpSpPr>
          <p:grpSpPr>
            <a:xfrm>
              <a:off x="2623907" y="1198803"/>
              <a:ext cx="1364245" cy="273000"/>
              <a:chOff x="2623907" y="1198803"/>
              <a:chExt cx="1364245" cy="273000"/>
            </a:xfrm>
          </p:grpSpPr>
          <p:sp>
            <p:nvSpPr>
              <p:cNvPr id="10360" name="Google Shape;10360;p12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2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2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2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2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123"/>
            <p:cNvGrpSpPr/>
            <p:nvPr/>
          </p:nvGrpSpPr>
          <p:grpSpPr>
            <a:xfrm>
              <a:off x="2623904" y="1476964"/>
              <a:ext cx="1364245" cy="273000"/>
              <a:chOff x="2623904" y="1476964"/>
              <a:chExt cx="1364245" cy="273000"/>
            </a:xfrm>
          </p:grpSpPr>
          <p:sp>
            <p:nvSpPr>
              <p:cNvPr id="10366" name="Google Shape;10366;p12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2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2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2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2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123"/>
            <p:cNvGrpSpPr/>
            <p:nvPr/>
          </p:nvGrpSpPr>
          <p:grpSpPr>
            <a:xfrm>
              <a:off x="2623907" y="1749775"/>
              <a:ext cx="1364245" cy="273000"/>
              <a:chOff x="2623907" y="1749775"/>
              <a:chExt cx="1364245" cy="273000"/>
            </a:xfrm>
          </p:grpSpPr>
          <p:sp>
            <p:nvSpPr>
              <p:cNvPr id="10372" name="Google Shape;10372;p12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2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2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2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2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123"/>
            <p:cNvGrpSpPr/>
            <p:nvPr/>
          </p:nvGrpSpPr>
          <p:grpSpPr>
            <a:xfrm>
              <a:off x="2623904" y="2027936"/>
              <a:ext cx="1364245" cy="273000"/>
              <a:chOff x="2623904" y="2027936"/>
              <a:chExt cx="1364245" cy="273000"/>
            </a:xfrm>
          </p:grpSpPr>
          <p:sp>
            <p:nvSpPr>
              <p:cNvPr id="10378" name="Google Shape;10378;p12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2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2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2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2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3" name="Google Shape;10383;p123"/>
          <p:cNvGrpSpPr/>
          <p:nvPr/>
        </p:nvGrpSpPr>
        <p:grpSpPr>
          <a:xfrm>
            <a:off x="2592703" y="2444186"/>
            <a:ext cx="1387541" cy="159124"/>
            <a:chOff x="3200660" y="2180272"/>
            <a:chExt cx="2563824" cy="378237"/>
          </a:xfrm>
        </p:grpSpPr>
        <p:sp>
          <p:nvSpPr>
            <p:cNvPr id="10384" name="Google Shape;10384;p12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2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2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2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2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2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2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2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2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2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2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2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2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2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2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2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2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2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123"/>
          <p:cNvGrpSpPr/>
          <p:nvPr/>
        </p:nvGrpSpPr>
        <p:grpSpPr>
          <a:xfrm>
            <a:off x="2589227" y="2722011"/>
            <a:ext cx="1390502" cy="159625"/>
            <a:chOff x="3530150" y="2790075"/>
            <a:chExt cx="1962600" cy="225300"/>
          </a:xfrm>
        </p:grpSpPr>
        <p:sp>
          <p:nvSpPr>
            <p:cNvPr id="10403" name="Google Shape;10403;p12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2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123"/>
          <p:cNvGrpSpPr/>
          <p:nvPr/>
        </p:nvGrpSpPr>
        <p:grpSpPr>
          <a:xfrm>
            <a:off x="2589880" y="3000337"/>
            <a:ext cx="1411629" cy="153761"/>
            <a:chOff x="3558802" y="4011427"/>
            <a:chExt cx="1866000" cy="111300"/>
          </a:xfrm>
        </p:grpSpPr>
        <p:sp>
          <p:nvSpPr>
            <p:cNvPr id="10406" name="Google Shape;10406;p12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2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123"/>
          <p:cNvGrpSpPr/>
          <p:nvPr/>
        </p:nvGrpSpPr>
        <p:grpSpPr>
          <a:xfrm>
            <a:off x="2589573" y="2205736"/>
            <a:ext cx="1383503" cy="119749"/>
            <a:chOff x="3465975" y="2270276"/>
            <a:chExt cx="1986364" cy="171929"/>
          </a:xfrm>
        </p:grpSpPr>
        <p:sp>
          <p:nvSpPr>
            <p:cNvPr id="10409" name="Google Shape;10409;p12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2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2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2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2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2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2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2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123"/>
          <p:cNvGrpSpPr/>
          <p:nvPr/>
        </p:nvGrpSpPr>
        <p:grpSpPr>
          <a:xfrm>
            <a:off x="2600580" y="3569387"/>
            <a:ext cx="1369531" cy="195460"/>
            <a:chOff x="723300" y="4253549"/>
            <a:chExt cx="2276482" cy="324900"/>
          </a:xfrm>
        </p:grpSpPr>
        <p:sp>
          <p:nvSpPr>
            <p:cNvPr id="10418" name="Google Shape;10418;p12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2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2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2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2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123"/>
          <p:cNvGrpSpPr/>
          <p:nvPr/>
        </p:nvGrpSpPr>
        <p:grpSpPr>
          <a:xfrm>
            <a:off x="2590141" y="3270567"/>
            <a:ext cx="1389066" cy="180119"/>
            <a:chOff x="705948" y="3788465"/>
            <a:chExt cx="2308953" cy="299400"/>
          </a:xfrm>
        </p:grpSpPr>
        <p:sp>
          <p:nvSpPr>
            <p:cNvPr id="10424" name="Google Shape;10424;p12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2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2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2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2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123"/>
          <p:cNvGrpSpPr/>
          <p:nvPr/>
        </p:nvGrpSpPr>
        <p:grpSpPr>
          <a:xfrm>
            <a:off x="2638078" y="3883547"/>
            <a:ext cx="1304609" cy="294074"/>
            <a:chOff x="2658741" y="4097347"/>
            <a:chExt cx="1304609" cy="294074"/>
          </a:xfrm>
        </p:grpSpPr>
        <p:grpSp>
          <p:nvGrpSpPr>
            <p:cNvPr id="10430" name="Google Shape;10430;p123"/>
            <p:cNvGrpSpPr/>
            <p:nvPr/>
          </p:nvGrpSpPr>
          <p:grpSpPr>
            <a:xfrm>
              <a:off x="2658741" y="4097347"/>
              <a:ext cx="118572" cy="294074"/>
              <a:chOff x="3343310" y="4475555"/>
              <a:chExt cx="127717" cy="316753"/>
            </a:xfrm>
          </p:grpSpPr>
          <p:sp>
            <p:nvSpPr>
              <p:cNvPr id="10431" name="Google Shape;10431;p12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2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123"/>
            <p:cNvGrpSpPr/>
            <p:nvPr/>
          </p:nvGrpSpPr>
          <p:grpSpPr>
            <a:xfrm>
              <a:off x="3815519" y="4098388"/>
              <a:ext cx="147831" cy="291991"/>
              <a:chOff x="3527539" y="4476677"/>
              <a:chExt cx="159232" cy="314510"/>
            </a:xfrm>
          </p:grpSpPr>
          <p:sp>
            <p:nvSpPr>
              <p:cNvPr id="10434" name="Google Shape;10434;p12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2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123"/>
            <p:cNvGrpSpPr/>
            <p:nvPr/>
          </p:nvGrpSpPr>
          <p:grpSpPr>
            <a:xfrm>
              <a:off x="3511696" y="4098388"/>
              <a:ext cx="147831" cy="291991"/>
              <a:chOff x="3527539" y="4476677"/>
              <a:chExt cx="159232" cy="314510"/>
            </a:xfrm>
          </p:grpSpPr>
          <p:sp>
            <p:nvSpPr>
              <p:cNvPr id="10437" name="Google Shape;10437;p12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2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123"/>
            <p:cNvGrpSpPr/>
            <p:nvPr/>
          </p:nvGrpSpPr>
          <p:grpSpPr>
            <a:xfrm>
              <a:off x="3207874" y="4098388"/>
              <a:ext cx="147831" cy="291991"/>
              <a:chOff x="3527539" y="4476677"/>
              <a:chExt cx="159232" cy="314510"/>
            </a:xfrm>
          </p:grpSpPr>
          <p:sp>
            <p:nvSpPr>
              <p:cNvPr id="10440" name="Google Shape;10440;p12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2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123"/>
            <p:cNvGrpSpPr/>
            <p:nvPr/>
          </p:nvGrpSpPr>
          <p:grpSpPr>
            <a:xfrm>
              <a:off x="2933305" y="4097347"/>
              <a:ext cx="118572" cy="294074"/>
              <a:chOff x="3343310" y="4475555"/>
              <a:chExt cx="127717" cy="316753"/>
            </a:xfrm>
          </p:grpSpPr>
          <p:sp>
            <p:nvSpPr>
              <p:cNvPr id="10443" name="Google Shape;10443;p12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2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45" name="Google Shape;10445;p123"/>
          <p:cNvGrpSpPr/>
          <p:nvPr/>
        </p:nvGrpSpPr>
        <p:grpSpPr>
          <a:xfrm>
            <a:off x="4256908" y="1866669"/>
            <a:ext cx="1433821" cy="191501"/>
            <a:chOff x="4273350" y="2080469"/>
            <a:chExt cx="1433821" cy="191501"/>
          </a:xfrm>
        </p:grpSpPr>
        <p:grpSp>
          <p:nvGrpSpPr>
            <p:cNvPr id="10446" name="Google Shape;10446;p123"/>
            <p:cNvGrpSpPr/>
            <p:nvPr/>
          </p:nvGrpSpPr>
          <p:grpSpPr>
            <a:xfrm>
              <a:off x="4273350" y="2080469"/>
              <a:ext cx="1433821" cy="0"/>
              <a:chOff x="5224975" y="2962250"/>
              <a:chExt cx="1544400" cy="0"/>
            </a:xfrm>
          </p:grpSpPr>
          <p:cxnSp>
            <p:nvCxnSpPr>
              <p:cNvPr id="10447" name="Google Shape;10447;p12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448" name="Google Shape;10448;p12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449" name="Google Shape;10449;p123"/>
            <p:cNvGrpSpPr/>
            <p:nvPr/>
          </p:nvGrpSpPr>
          <p:grpSpPr>
            <a:xfrm>
              <a:off x="4273350" y="2271969"/>
              <a:ext cx="1433821" cy="0"/>
              <a:chOff x="5224975" y="2962250"/>
              <a:chExt cx="1544400" cy="0"/>
            </a:xfrm>
          </p:grpSpPr>
          <p:cxnSp>
            <p:nvCxnSpPr>
              <p:cNvPr id="10450" name="Google Shape;10450;p12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451" name="Google Shape;10451;p12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452" name="Google Shape;10452;p123"/>
          <p:cNvGrpSpPr/>
          <p:nvPr/>
        </p:nvGrpSpPr>
        <p:grpSpPr>
          <a:xfrm>
            <a:off x="4258463" y="969236"/>
            <a:ext cx="1430711" cy="743389"/>
            <a:chOff x="5159450" y="1919950"/>
            <a:chExt cx="1541050" cy="862500"/>
          </a:xfrm>
        </p:grpSpPr>
        <p:sp>
          <p:nvSpPr>
            <p:cNvPr id="10453" name="Google Shape;10453;p12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454" name="Google Shape;10454;p123"/>
            <p:cNvGrpSpPr/>
            <p:nvPr/>
          </p:nvGrpSpPr>
          <p:grpSpPr>
            <a:xfrm>
              <a:off x="5159450" y="1919950"/>
              <a:ext cx="1541050" cy="862500"/>
              <a:chOff x="5159450" y="1919950"/>
              <a:chExt cx="1541050" cy="862500"/>
            </a:xfrm>
          </p:grpSpPr>
          <p:cxnSp>
            <p:nvCxnSpPr>
              <p:cNvPr id="10455" name="Google Shape;10455;p12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456" name="Google Shape;10456;p12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457" name="Google Shape;10457;p123"/>
          <p:cNvGrpSpPr/>
          <p:nvPr/>
        </p:nvGrpSpPr>
        <p:grpSpPr>
          <a:xfrm>
            <a:off x="4248577" y="2192564"/>
            <a:ext cx="1450484" cy="1052087"/>
            <a:chOff x="5230575" y="1554475"/>
            <a:chExt cx="2137150" cy="1550150"/>
          </a:xfrm>
        </p:grpSpPr>
        <p:sp>
          <p:nvSpPr>
            <p:cNvPr id="10458" name="Google Shape;10458;p12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2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2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2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2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2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2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2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2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2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2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2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2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123"/>
          <p:cNvGrpSpPr/>
          <p:nvPr/>
        </p:nvGrpSpPr>
        <p:grpSpPr>
          <a:xfrm rot="10800000">
            <a:off x="4265127" y="3284753"/>
            <a:ext cx="1417383" cy="887946"/>
            <a:chOff x="5645403" y="2920021"/>
            <a:chExt cx="2650800" cy="2180614"/>
          </a:xfrm>
        </p:grpSpPr>
        <p:sp>
          <p:nvSpPr>
            <p:cNvPr id="10472" name="Google Shape;10472;p12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3" name="Google Shape;10473;p123"/>
            <p:cNvCxnSpPr>
              <a:stCxn id="1047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474" name="Google Shape;10474;p12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5" name="Google Shape;10475;p123"/>
            <p:cNvCxnSpPr>
              <a:endCxn id="10474"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476" name="Google Shape;10476;p12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7" name="Google Shape;10477;p123"/>
            <p:cNvCxnSpPr>
              <a:stCxn id="10476"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478" name="Google Shape;10478;p12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9" name="Google Shape;10479;p123"/>
            <p:cNvCxnSpPr>
              <a:endCxn id="1047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480" name="Google Shape;10480;p123"/>
          <p:cNvGrpSpPr/>
          <p:nvPr/>
        </p:nvGrpSpPr>
        <p:grpSpPr>
          <a:xfrm>
            <a:off x="7365487" y="2188108"/>
            <a:ext cx="1071743" cy="1021579"/>
            <a:chOff x="7189833" y="2022667"/>
            <a:chExt cx="1251159" cy="1192597"/>
          </a:xfrm>
        </p:grpSpPr>
        <p:sp>
          <p:nvSpPr>
            <p:cNvPr id="10481" name="Google Shape;10481;p12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2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2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2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123"/>
          <p:cNvGrpSpPr/>
          <p:nvPr/>
        </p:nvGrpSpPr>
        <p:grpSpPr>
          <a:xfrm>
            <a:off x="706758" y="2614515"/>
            <a:ext cx="1695374" cy="1560837"/>
            <a:chOff x="727421" y="2828315"/>
            <a:chExt cx="1695374" cy="1560837"/>
          </a:xfrm>
        </p:grpSpPr>
        <p:grpSp>
          <p:nvGrpSpPr>
            <p:cNvPr id="10486" name="Google Shape;10486;p123"/>
            <p:cNvGrpSpPr/>
            <p:nvPr/>
          </p:nvGrpSpPr>
          <p:grpSpPr>
            <a:xfrm>
              <a:off x="819108" y="2882501"/>
              <a:ext cx="103104" cy="1426186"/>
              <a:chOff x="4674013" y="3100904"/>
              <a:chExt cx="122758" cy="1698043"/>
            </a:xfrm>
          </p:grpSpPr>
          <p:sp>
            <p:nvSpPr>
              <p:cNvPr id="10487" name="Google Shape;10487;p12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2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2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2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2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2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2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123"/>
            <p:cNvGrpSpPr/>
            <p:nvPr/>
          </p:nvGrpSpPr>
          <p:grpSpPr>
            <a:xfrm>
              <a:off x="1062475" y="2882501"/>
              <a:ext cx="103104" cy="1426186"/>
              <a:chOff x="4940438" y="3100904"/>
              <a:chExt cx="122758" cy="1698043"/>
            </a:xfrm>
          </p:grpSpPr>
          <p:sp>
            <p:nvSpPr>
              <p:cNvPr id="10495" name="Google Shape;10495;p12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2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2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2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2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2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2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123"/>
            <p:cNvGrpSpPr/>
            <p:nvPr/>
          </p:nvGrpSpPr>
          <p:grpSpPr>
            <a:xfrm>
              <a:off x="1299324" y="2882501"/>
              <a:ext cx="103104" cy="1426186"/>
              <a:chOff x="5206863" y="3100904"/>
              <a:chExt cx="122758" cy="1698043"/>
            </a:xfrm>
          </p:grpSpPr>
          <p:sp>
            <p:nvSpPr>
              <p:cNvPr id="10503" name="Google Shape;10503;p12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2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2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2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2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2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2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123"/>
            <p:cNvGrpSpPr/>
            <p:nvPr/>
          </p:nvGrpSpPr>
          <p:grpSpPr>
            <a:xfrm>
              <a:off x="1786057" y="2882501"/>
              <a:ext cx="103104" cy="1426186"/>
              <a:chOff x="6006138" y="3143629"/>
              <a:chExt cx="122758" cy="1698043"/>
            </a:xfrm>
          </p:grpSpPr>
          <p:sp>
            <p:nvSpPr>
              <p:cNvPr id="10511" name="Google Shape;10511;p12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2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2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2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2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2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2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123"/>
            <p:cNvGrpSpPr/>
            <p:nvPr/>
          </p:nvGrpSpPr>
          <p:grpSpPr>
            <a:xfrm>
              <a:off x="2029422" y="2882501"/>
              <a:ext cx="103104" cy="1426186"/>
              <a:chOff x="6805413" y="3100904"/>
              <a:chExt cx="122758" cy="1698043"/>
            </a:xfrm>
          </p:grpSpPr>
          <p:sp>
            <p:nvSpPr>
              <p:cNvPr id="10519" name="Google Shape;10519;p12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2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2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2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2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2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2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123"/>
            <p:cNvGrpSpPr/>
            <p:nvPr/>
          </p:nvGrpSpPr>
          <p:grpSpPr>
            <a:xfrm>
              <a:off x="727421" y="2828315"/>
              <a:ext cx="1695374" cy="1560837"/>
              <a:chOff x="734799" y="2782450"/>
              <a:chExt cx="1571100" cy="1577400"/>
            </a:xfrm>
          </p:grpSpPr>
          <p:cxnSp>
            <p:nvCxnSpPr>
              <p:cNvPr id="10527" name="Google Shape;10527;p12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528" name="Google Shape;10528;p12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529" name="Google Shape;10529;p123"/>
            <p:cNvGrpSpPr/>
            <p:nvPr/>
          </p:nvGrpSpPr>
          <p:grpSpPr>
            <a:xfrm>
              <a:off x="2272795" y="2882501"/>
              <a:ext cx="103104" cy="1426186"/>
              <a:chOff x="5206863" y="3100904"/>
              <a:chExt cx="122758" cy="1698043"/>
            </a:xfrm>
          </p:grpSpPr>
          <p:sp>
            <p:nvSpPr>
              <p:cNvPr id="10530" name="Google Shape;10530;p12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2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2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2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2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2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2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123"/>
            <p:cNvGrpSpPr/>
            <p:nvPr/>
          </p:nvGrpSpPr>
          <p:grpSpPr>
            <a:xfrm>
              <a:off x="1542694" y="2882501"/>
              <a:ext cx="103104" cy="1426186"/>
              <a:chOff x="6006138" y="3143629"/>
              <a:chExt cx="122758" cy="1698043"/>
            </a:xfrm>
          </p:grpSpPr>
          <p:sp>
            <p:nvSpPr>
              <p:cNvPr id="10538" name="Google Shape;10538;p12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2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2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2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2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2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2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45" name="Google Shape;10545;p123"/>
          <p:cNvGrpSpPr/>
          <p:nvPr/>
        </p:nvGrpSpPr>
        <p:grpSpPr>
          <a:xfrm>
            <a:off x="5915338" y="2192087"/>
            <a:ext cx="1248543" cy="1025319"/>
            <a:chOff x="5183758" y="1210600"/>
            <a:chExt cx="3605380" cy="2960783"/>
          </a:xfrm>
        </p:grpSpPr>
        <p:sp>
          <p:nvSpPr>
            <p:cNvPr id="10546" name="Google Shape;10546;p12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2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2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2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50" name="Google Shape;10550;p12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551" name="Google Shape;10551;p12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552" name="Google Shape;10552;p12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553" name="Google Shape;10553;p12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554" name="Google Shape;10554;p12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123"/>
          <p:cNvGrpSpPr/>
          <p:nvPr/>
        </p:nvGrpSpPr>
        <p:grpSpPr>
          <a:xfrm>
            <a:off x="5772399" y="3330404"/>
            <a:ext cx="2664831" cy="843440"/>
            <a:chOff x="5916567" y="1099697"/>
            <a:chExt cx="2556683" cy="809211"/>
          </a:xfrm>
        </p:grpSpPr>
        <p:sp>
          <p:nvSpPr>
            <p:cNvPr id="10556" name="Google Shape;10556;p12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2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2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2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2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2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2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2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123"/>
          <p:cNvGrpSpPr/>
          <p:nvPr/>
        </p:nvGrpSpPr>
        <p:grpSpPr>
          <a:xfrm>
            <a:off x="5879940" y="979263"/>
            <a:ext cx="1299851" cy="1023338"/>
            <a:chOff x="5900602" y="1193063"/>
            <a:chExt cx="1299851" cy="1023338"/>
          </a:xfrm>
        </p:grpSpPr>
        <p:grpSp>
          <p:nvGrpSpPr>
            <p:cNvPr id="10565" name="Google Shape;10565;p123"/>
            <p:cNvGrpSpPr/>
            <p:nvPr/>
          </p:nvGrpSpPr>
          <p:grpSpPr>
            <a:xfrm>
              <a:off x="6743564" y="1193063"/>
              <a:ext cx="456889" cy="700379"/>
              <a:chOff x="6743564" y="1193063"/>
              <a:chExt cx="456889" cy="700379"/>
            </a:xfrm>
          </p:grpSpPr>
          <p:grpSp>
            <p:nvGrpSpPr>
              <p:cNvPr id="10566" name="Google Shape;10566;p123"/>
              <p:cNvGrpSpPr/>
              <p:nvPr/>
            </p:nvGrpSpPr>
            <p:grpSpPr>
              <a:xfrm>
                <a:off x="6743564" y="1690731"/>
                <a:ext cx="214402" cy="202710"/>
                <a:chOff x="6743564" y="1690731"/>
                <a:chExt cx="214402" cy="202710"/>
              </a:xfrm>
            </p:grpSpPr>
            <p:sp>
              <p:nvSpPr>
                <p:cNvPr id="10567" name="Google Shape;10567;p12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2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123"/>
              <p:cNvGrpSpPr/>
              <p:nvPr/>
            </p:nvGrpSpPr>
            <p:grpSpPr>
              <a:xfrm>
                <a:off x="6915505" y="1193063"/>
                <a:ext cx="284947" cy="589637"/>
                <a:chOff x="6915505" y="1193063"/>
                <a:chExt cx="284947" cy="589637"/>
              </a:xfrm>
            </p:grpSpPr>
            <p:sp>
              <p:nvSpPr>
                <p:cNvPr id="10570" name="Google Shape;10570;p12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71" name="Google Shape;10571;p12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572" name="Google Shape;10572;p123"/>
            <p:cNvGrpSpPr/>
            <p:nvPr/>
          </p:nvGrpSpPr>
          <p:grpSpPr>
            <a:xfrm>
              <a:off x="6520337" y="1193063"/>
              <a:ext cx="341815" cy="801589"/>
              <a:chOff x="6520337" y="1193063"/>
              <a:chExt cx="341815" cy="801589"/>
            </a:xfrm>
          </p:grpSpPr>
          <p:grpSp>
            <p:nvGrpSpPr>
              <p:cNvPr id="10573" name="Google Shape;10573;p123"/>
              <p:cNvGrpSpPr/>
              <p:nvPr/>
            </p:nvGrpSpPr>
            <p:grpSpPr>
              <a:xfrm>
                <a:off x="6520337" y="1589527"/>
                <a:ext cx="213950" cy="405125"/>
                <a:chOff x="6520337" y="1589527"/>
                <a:chExt cx="213950" cy="405125"/>
              </a:xfrm>
            </p:grpSpPr>
            <p:sp>
              <p:nvSpPr>
                <p:cNvPr id="10574" name="Google Shape;10574;p12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2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123"/>
              <p:cNvGrpSpPr/>
              <p:nvPr/>
            </p:nvGrpSpPr>
            <p:grpSpPr>
              <a:xfrm>
                <a:off x="6577204" y="1193063"/>
                <a:ext cx="284947" cy="453562"/>
                <a:chOff x="6577204" y="1193063"/>
                <a:chExt cx="284947" cy="453562"/>
              </a:xfrm>
            </p:grpSpPr>
            <p:sp>
              <p:nvSpPr>
                <p:cNvPr id="10577" name="Google Shape;10577;p12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78" name="Google Shape;10578;p12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579" name="Google Shape;10579;p123"/>
            <p:cNvGrpSpPr/>
            <p:nvPr/>
          </p:nvGrpSpPr>
          <p:grpSpPr>
            <a:xfrm>
              <a:off x="6238903" y="1193063"/>
              <a:ext cx="300475" cy="901782"/>
              <a:chOff x="6238903" y="1193063"/>
              <a:chExt cx="300475" cy="901782"/>
            </a:xfrm>
          </p:grpSpPr>
          <p:grpSp>
            <p:nvGrpSpPr>
              <p:cNvPr id="10580" name="Google Shape;10580;p123"/>
              <p:cNvGrpSpPr/>
              <p:nvPr/>
            </p:nvGrpSpPr>
            <p:grpSpPr>
              <a:xfrm>
                <a:off x="6290865" y="1489315"/>
                <a:ext cx="248514" cy="605530"/>
                <a:chOff x="6290865" y="1489315"/>
                <a:chExt cx="248514" cy="605530"/>
              </a:xfrm>
            </p:grpSpPr>
            <p:sp>
              <p:nvSpPr>
                <p:cNvPr id="10581" name="Google Shape;10581;p12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2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123"/>
              <p:cNvGrpSpPr/>
              <p:nvPr/>
            </p:nvGrpSpPr>
            <p:grpSpPr>
              <a:xfrm>
                <a:off x="6238903" y="1193063"/>
                <a:ext cx="284947" cy="327512"/>
                <a:chOff x="6238903" y="1193063"/>
                <a:chExt cx="284947" cy="327512"/>
              </a:xfrm>
            </p:grpSpPr>
            <p:sp>
              <p:nvSpPr>
                <p:cNvPr id="10584" name="Google Shape;10584;p12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85" name="Google Shape;10585;p12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586" name="Google Shape;10586;p123"/>
            <p:cNvGrpSpPr/>
            <p:nvPr/>
          </p:nvGrpSpPr>
          <p:grpSpPr>
            <a:xfrm>
              <a:off x="5900602" y="1193063"/>
              <a:ext cx="444345" cy="1023338"/>
              <a:chOff x="5900602" y="1193063"/>
              <a:chExt cx="444345" cy="1023338"/>
            </a:xfrm>
          </p:grpSpPr>
          <p:grpSp>
            <p:nvGrpSpPr>
              <p:cNvPr id="10587" name="Google Shape;10587;p123"/>
              <p:cNvGrpSpPr/>
              <p:nvPr/>
            </p:nvGrpSpPr>
            <p:grpSpPr>
              <a:xfrm>
                <a:off x="6046501" y="1367785"/>
                <a:ext cx="298446" cy="848616"/>
                <a:chOff x="6046501" y="1367785"/>
                <a:chExt cx="298446" cy="848616"/>
              </a:xfrm>
            </p:grpSpPr>
            <p:sp>
              <p:nvSpPr>
                <p:cNvPr id="10588" name="Google Shape;10588;p12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2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123"/>
              <p:cNvGrpSpPr/>
              <p:nvPr/>
            </p:nvGrpSpPr>
            <p:grpSpPr>
              <a:xfrm>
                <a:off x="5900602" y="1193063"/>
                <a:ext cx="284947" cy="182312"/>
                <a:chOff x="5900602" y="1193063"/>
                <a:chExt cx="284947" cy="182312"/>
              </a:xfrm>
            </p:grpSpPr>
            <p:sp>
              <p:nvSpPr>
                <p:cNvPr id="10591" name="Google Shape;10591;p12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92" name="Google Shape;10592;p12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593" name="Google Shape;10593;p123"/>
          <p:cNvGrpSpPr/>
          <p:nvPr/>
        </p:nvGrpSpPr>
        <p:grpSpPr>
          <a:xfrm>
            <a:off x="7217822" y="979408"/>
            <a:ext cx="1219413" cy="1051365"/>
            <a:chOff x="7287122" y="1165658"/>
            <a:chExt cx="1219413" cy="1051365"/>
          </a:xfrm>
        </p:grpSpPr>
        <p:grpSp>
          <p:nvGrpSpPr>
            <p:cNvPr id="10594" name="Google Shape;10594;p123"/>
            <p:cNvGrpSpPr/>
            <p:nvPr/>
          </p:nvGrpSpPr>
          <p:grpSpPr>
            <a:xfrm>
              <a:off x="7287122" y="1969723"/>
              <a:ext cx="1219413" cy="247300"/>
              <a:chOff x="7287122" y="1969723"/>
              <a:chExt cx="1219413" cy="247300"/>
            </a:xfrm>
          </p:grpSpPr>
          <p:sp>
            <p:nvSpPr>
              <p:cNvPr id="10595" name="Google Shape;10595;p12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6" name="Google Shape;10596;p123"/>
              <p:cNvGrpSpPr/>
              <p:nvPr/>
            </p:nvGrpSpPr>
            <p:grpSpPr>
              <a:xfrm>
                <a:off x="7287122" y="2063892"/>
                <a:ext cx="1151753" cy="73428"/>
                <a:chOff x="7287122" y="2063892"/>
                <a:chExt cx="1151753" cy="73428"/>
              </a:xfrm>
            </p:grpSpPr>
            <p:sp>
              <p:nvSpPr>
                <p:cNvPr id="10597" name="Google Shape;10597;p12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98" name="Google Shape;10598;p12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599" name="Google Shape;10599;p123"/>
            <p:cNvGrpSpPr/>
            <p:nvPr/>
          </p:nvGrpSpPr>
          <p:grpSpPr>
            <a:xfrm>
              <a:off x="7287122" y="1712201"/>
              <a:ext cx="1219403" cy="246767"/>
              <a:chOff x="7287122" y="1712201"/>
              <a:chExt cx="1219403" cy="246767"/>
            </a:xfrm>
          </p:grpSpPr>
          <p:sp>
            <p:nvSpPr>
              <p:cNvPr id="10600" name="Google Shape;10600;p12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1" name="Google Shape;10601;p123"/>
              <p:cNvGrpSpPr/>
              <p:nvPr/>
            </p:nvGrpSpPr>
            <p:grpSpPr>
              <a:xfrm>
                <a:off x="7287122" y="1842861"/>
                <a:ext cx="1005303" cy="73419"/>
                <a:chOff x="7287122" y="1842861"/>
                <a:chExt cx="1005303" cy="73419"/>
              </a:xfrm>
            </p:grpSpPr>
            <p:sp>
              <p:nvSpPr>
                <p:cNvPr id="10602" name="Google Shape;10602;p12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03" name="Google Shape;10603;p12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604" name="Google Shape;10604;p123"/>
            <p:cNvGrpSpPr/>
            <p:nvPr/>
          </p:nvGrpSpPr>
          <p:grpSpPr>
            <a:xfrm>
              <a:off x="7287122" y="1447520"/>
              <a:ext cx="1219403" cy="286667"/>
              <a:chOff x="7287122" y="1447520"/>
              <a:chExt cx="1219403" cy="286667"/>
            </a:xfrm>
          </p:grpSpPr>
          <p:sp>
            <p:nvSpPr>
              <p:cNvPr id="10605" name="Google Shape;10605;p12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6" name="Google Shape;10606;p123"/>
              <p:cNvGrpSpPr/>
              <p:nvPr/>
            </p:nvGrpSpPr>
            <p:grpSpPr>
              <a:xfrm>
                <a:off x="7287122" y="1581977"/>
                <a:ext cx="852803" cy="73428"/>
                <a:chOff x="7287122" y="1581977"/>
                <a:chExt cx="852803" cy="73428"/>
              </a:xfrm>
            </p:grpSpPr>
            <p:sp>
              <p:nvSpPr>
                <p:cNvPr id="10607" name="Google Shape;10607;p12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08" name="Google Shape;10608;p12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609" name="Google Shape;10609;p123"/>
            <p:cNvGrpSpPr/>
            <p:nvPr/>
          </p:nvGrpSpPr>
          <p:grpSpPr>
            <a:xfrm>
              <a:off x="7287122" y="1165658"/>
              <a:ext cx="1219403" cy="344253"/>
              <a:chOff x="7287122" y="1165658"/>
              <a:chExt cx="1219403" cy="344253"/>
            </a:xfrm>
          </p:grpSpPr>
          <p:sp>
            <p:nvSpPr>
              <p:cNvPr id="10610" name="Google Shape;10610;p12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1" name="Google Shape;10611;p123"/>
              <p:cNvGrpSpPr/>
              <p:nvPr/>
            </p:nvGrpSpPr>
            <p:grpSpPr>
              <a:xfrm>
                <a:off x="7287122" y="1341025"/>
                <a:ext cx="695703" cy="73419"/>
                <a:chOff x="7287122" y="1341025"/>
                <a:chExt cx="695703" cy="73419"/>
              </a:xfrm>
            </p:grpSpPr>
            <p:sp>
              <p:nvSpPr>
                <p:cNvPr id="10612" name="Google Shape;10612;p12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13" name="Google Shape;10613;p12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17" name="Shape 10617"/>
        <p:cNvGrpSpPr/>
        <p:nvPr/>
      </p:nvGrpSpPr>
      <p:grpSpPr>
        <a:xfrm>
          <a:off x="0" y="0"/>
          <a:ext cx="0" cy="0"/>
          <a:chOff x="0" y="0"/>
          <a:chExt cx="0" cy="0"/>
        </a:xfrm>
      </p:grpSpPr>
      <p:grpSp>
        <p:nvGrpSpPr>
          <p:cNvPr id="10618" name="Google Shape;10618;p124"/>
          <p:cNvGrpSpPr/>
          <p:nvPr/>
        </p:nvGrpSpPr>
        <p:grpSpPr>
          <a:xfrm>
            <a:off x="866243" y="2291587"/>
            <a:ext cx="415546" cy="355053"/>
            <a:chOff x="866243" y="2291587"/>
            <a:chExt cx="415546" cy="355053"/>
          </a:xfrm>
        </p:grpSpPr>
        <p:sp>
          <p:nvSpPr>
            <p:cNvPr id="10619" name="Google Shape;10619;p124"/>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24"/>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24"/>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24"/>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24"/>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4" name="Google Shape;10624;p124"/>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5" name="Google Shape;10625;p124"/>
          <p:cNvGrpSpPr/>
          <p:nvPr/>
        </p:nvGrpSpPr>
        <p:grpSpPr>
          <a:xfrm>
            <a:off x="1958520" y="2302574"/>
            <a:ext cx="359213" cy="327807"/>
            <a:chOff x="1958520" y="2302574"/>
            <a:chExt cx="359213" cy="327807"/>
          </a:xfrm>
        </p:grpSpPr>
        <p:sp>
          <p:nvSpPr>
            <p:cNvPr id="10626" name="Google Shape;10626;p124"/>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24"/>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24"/>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124"/>
          <p:cNvGrpSpPr/>
          <p:nvPr/>
        </p:nvGrpSpPr>
        <p:grpSpPr>
          <a:xfrm>
            <a:off x="2579882" y="2287427"/>
            <a:ext cx="207582" cy="359594"/>
            <a:chOff x="2656082" y="2287427"/>
            <a:chExt cx="207582" cy="359594"/>
          </a:xfrm>
        </p:grpSpPr>
        <p:sp>
          <p:nvSpPr>
            <p:cNvPr id="10630" name="Google Shape;10630;p124"/>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24"/>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24"/>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24"/>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124"/>
          <p:cNvGrpSpPr/>
          <p:nvPr/>
        </p:nvGrpSpPr>
        <p:grpSpPr>
          <a:xfrm>
            <a:off x="3049653" y="2321468"/>
            <a:ext cx="362991" cy="290018"/>
            <a:chOff x="3049653" y="2321468"/>
            <a:chExt cx="362991" cy="290018"/>
          </a:xfrm>
        </p:grpSpPr>
        <p:sp>
          <p:nvSpPr>
            <p:cNvPr id="10635" name="Google Shape;10635;p124"/>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24"/>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24"/>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24"/>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124"/>
          <p:cNvGrpSpPr/>
          <p:nvPr/>
        </p:nvGrpSpPr>
        <p:grpSpPr>
          <a:xfrm>
            <a:off x="3564243" y="2289904"/>
            <a:ext cx="422342" cy="355243"/>
            <a:chOff x="3564243" y="2289904"/>
            <a:chExt cx="422342" cy="355243"/>
          </a:xfrm>
        </p:grpSpPr>
        <p:sp>
          <p:nvSpPr>
            <p:cNvPr id="10640" name="Google Shape;10640;p124"/>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24"/>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24"/>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24"/>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24"/>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5" name="Google Shape;10645;p124"/>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6" name="Google Shape;10646;p124"/>
          <p:cNvGrpSpPr/>
          <p:nvPr/>
        </p:nvGrpSpPr>
        <p:grpSpPr>
          <a:xfrm>
            <a:off x="4687894" y="2289713"/>
            <a:ext cx="359594" cy="353909"/>
            <a:chOff x="4687894" y="2289713"/>
            <a:chExt cx="359594" cy="353909"/>
          </a:xfrm>
        </p:grpSpPr>
        <p:sp>
          <p:nvSpPr>
            <p:cNvPr id="10647" name="Google Shape;10647;p124"/>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24"/>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24"/>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0" name="Google Shape;10650;p124"/>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1" name="Google Shape;10651;p124"/>
          <p:cNvGrpSpPr/>
          <p:nvPr/>
        </p:nvGrpSpPr>
        <p:grpSpPr>
          <a:xfrm>
            <a:off x="6372624" y="2308227"/>
            <a:ext cx="263567" cy="317614"/>
            <a:chOff x="6421399" y="2308227"/>
            <a:chExt cx="263567" cy="317614"/>
          </a:xfrm>
        </p:grpSpPr>
        <p:sp>
          <p:nvSpPr>
            <p:cNvPr id="10652" name="Google Shape;10652;p124"/>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24"/>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24"/>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24"/>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124"/>
          <p:cNvGrpSpPr/>
          <p:nvPr/>
        </p:nvGrpSpPr>
        <p:grpSpPr>
          <a:xfrm>
            <a:off x="6870193" y="2295620"/>
            <a:ext cx="360356" cy="343462"/>
            <a:chOff x="6870193" y="2295620"/>
            <a:chExt cx="360356" cy="343462"/>
          </a:xfrm>
        </p:grpSpPr>
        <p:sp>
          <p:nvSpPr>
            <p:cNvPr id="10657" name="Google Shape;10657;p124"/>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24"/>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124"/>
          <p:cNvGrpSpPr/>
          <p:nvPr/>
        </p:nvGrpSpPr>
        <p:grpSpPr>
          <a:xfrm>
            <a:off x="7441465" y="2302860"/>
            <a:ext cx="342192" cy="327140"/>
            <a:chOff x="7441465" y="2302860"/>
            <a:chExt cx="342192" cy="327140"/>
          </a:xfrm>
        </p:grpSpPr>
        <p:sp>
          <p:nvSpPr>
            <p:cNvPr id="10660" name="Google Shape;10660;p124"/>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24"/>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124"/>
          <p:cNvGrpSpPr/>
          <p:nvPr/>
        </p:nvGrpSpPr>
        <p:grpSpPr>
          <a:xfrm>
            <a:off x="7989683" y="2350207"/>
            <a:ext cx="332761" cy="234066"/>
            <a:chOff x="7989683" y="2350207"/>
            <a:chExt cx="332761" cy="234066"/>
          </a:xfrm>
        </p:grpSpPr>
        <p:sp>
          <p:nvSpPr>
            <p:cNvPr id="10663" name="Google Shape;10663;p124"/>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24"/>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24"/>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24"/>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24"/>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24"/>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124"/>
          <p:cNvGrpSpPr/>
          <p:nvPr/>
        </p:nvGrpSpPr>
        <p:grpSpPr>
          <a:xfrm>
            <a:off x="5823294" y="2309751"/>
            <a:ext cx="315327" cy="314978"/>
            <a:chOff x="5823294" y="2309751"/>
            <a:chExt cx="315327" cy="314978"/>
          </a:xfrm>
        </p:grpSpPr>
        <p:sp>
          <p:nvSpPr>
            <p:cNvPr id="10670" name="Google Shape;10670;p12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2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2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2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2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2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2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2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2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2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2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2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2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2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2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2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2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124"/>
          <p:cNvGrpSpPr/>
          <p:nvPr/>
        </p:nvGrpSpPr>
        <p:grpSpPr>
          <a:xfrm>
            <a:off x="2497275" y="2744159"/>
            <a:ext cx="370930" cy="370549"/>
            <a:chOff x="2497275" y="2744159"/>
            <a:chExt cx="370930" cy="370549"/>
          </a:xfrm>
        </p:grpSpPr>
        <p:sp>
          <p:nvSpPr>
            <p:cNvPr id="10688" name="Google Shape;10688;p124"/>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24"/>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24"/>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24"/>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24"/>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24"/>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124"/>
          <p:cNvGrpSpPr/>
          <p:nvPr/>
        </p:nvGrpSpPr>
        <p:grpSpPr>
          <a:xfrm>
            <a:off x="860940" y="2746477"/>
            <a:ext cx="371883" cy="365691"/>
            <a:chOff x="860940" y="2746477"/>
            <a:chExt cx="371883" cy="365691"/>
          </a:xfrm>
        </p:grpSpPr>
        <p:sp>
          <p:nvSpPr>
            <p:cNvPr id="10695" name="Google Shape;10695;p124"/>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24"/>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24"/>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24"/>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24"/>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124"/>
          <p:cNvGrpSpPr/>
          <p:nvPr/>
        </p:nvGrpSpPr>
        <p:grpSpPr>
          <a:xfrm>
            <a:off x="1493849" y="2775533"/>
            <a:ext cx="283985" cy="341080"/>
            <a:chOff x="1493849" y="2775533"/>
            <a:chExt cx="283985" cy="341080"/>
          </a:xfrm>
        </p:grpSpPr>
        <p:sp>
          <p:nvSpPr>
            <p:cNvPr id="10701" name="Google Shape;10701;p124"/>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24"/>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124"/>
          <p:cNvGrpSpPr/>
          <p:nvPr/>
        </p:nvGrpSpPr>
        <p:grpSpPr>
          <a:xfrm>
            <a:off x="1952836" y="2774422"/>
            <a:ext cx="372835" cy="342573"/>
            <a:chOff x="1952836" y="2774422"/>
            <a:chExt cx="372835" cy="342573"/>
          </a:xfrm>
        </p:grpSpPr>
        <p:sp>
          <p:nvSpPr>
            <p:cNvPr id="10704" name="Google Shape;10704;p124"/>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24"/>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24"/>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124"/>
          <p:cNvGrpSpPr/>
          <p:nvPr/>
        </p:nvGrpSpPr>
        <p:grpSpPr>
          <a:xfrm>
            <a:off x="3079916" y="2744477"/>
            <a:ext cx="332729" cy="372518"/>
            <a:chOff x="3079916" y="2744477"/>
            <a:chExt cx="332729" cy="372518"/>
          </a:xfrm>
        </p:grpSpPr>
        <p:sp>
          <p:nvSpPr>
            <p:cNvPr id="10708" name="Google Shape;10708;p124"/>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24"/>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24"/>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124"/>
          <p:cNvGrpSpPr/>
          <p:nvPr/>
        </p:nvGrpSpPr>
        <p:grpSpPr>
          <a:xfrm>
            <a:off x="3620576" y="2745525"/>
            <a:ext cx="336889" cy="355592"/>
            <a:chOff x="3620576" y="2745525"/>
            <a:chExt cx="336889" cy="355592"/>
          </a:xfrm>
        </p:grpSpPr>
        <p:sp>
          <p:nvSpPr>
            <p:cNvPr id="10712" name="Google Shape;10712;p124"/>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24"/>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124"/>
          <p:cNvGrpSpPr/>
          <p:nvPr/>
        </p:nvGrpSpPr>
        <p:grpSpPr>
          <a:xfrm>
            <a:off x="4126815" y="2760704"/>
            <a:ext cx="380393" cy="363118"/>
            <a:chOff x="4126815" y="2760704"/>
            <a:chExt cx="380393" cy="363118"/>
          </a:xfrm>
        </p:grpSpPr>
        <p:sp>
          <p:nvSpPr>
            <p:cNvPr id="10715" name="Google Shape;10715;p124"/>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24"/>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24"/>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24"/>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124"/>
          <p:cNvGrpSpPr/>
          <p:nvPr/>
        </p:nvGrpSpPr>
        <p:grpSpPr>
          <a:xfrm>
            <a:off x="4675986" y="2745684"/>
            <a:ext cx="381346" cy="368644"/>
            <a:chOff x="4675986" y="2745684"/>
            <a:chExt cx="381346" cy="368644"/>
          </a:xfrm>
        </p:grpSpPr>
        <p:sp>
          <p:nvSpPr>
            <p:cNvPr id="10720" name="Google Shape;10720;p124"/>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24"/>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124"/>
          <p:cNvGrpSpPr/>
          <p:nvPr/>
        </p:nvGrpSpPr>
        <p:grpSpPr>
          <a:xfrm>
            <a:off x="5220616" y="2791061"/>
            <a:ext cx="373185" cy="302466"/>
            <a:chOff x="5220616" y="2791061"/>
            <a:chExt cx="373185" cy="302466"/>
          </a:xfrm>
        </p:grpSpPr>
        <p:sp>
          <p:nvSpPr>
            <p:cNvPr id="10723" name="Google Shape;10723;p124"/>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24"/>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24"/>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24"/>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24"/>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24"/>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24"/>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24"/>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24"/>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24"/>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24"/>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24"/>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24"/>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24"/>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24"/>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24"/>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24"/>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24"/>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124"/>
          <p:cNvGrpSpPr/>
          <p:nvPr/>
        </p:nvGrpSpPr>
        <p:grpSpPr>
          <a:xfrm>
            <a:off x="5788661" y="2772517"/>
            <a:ext cx="284366" cy="344097"/>
            <a:chOff x="5864861" y="2772517"/>
            <a:chExt cx="284366" cy="344097"/>
          </a:xfrm>
        </p:grpSpPr>
        <p:sp>
          <p:nvSpPr>
            <p:cNvPr id="10742" name="Google Shape;10742;p124"/>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24"/>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24"/>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24"/>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24"/>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24"/>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8" name="Google Shape;10748;p124"/>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9" name="Google Shape;10749;p124"/>
          <p:cNvGrpSpPr/>
          <p:nvPr/>
        </p:nvGrpSpPr>
        <p:grpSpPr>
          <a:xfrm>
            <a:off x="6974158" y="2789537"/>
            <a:ext cx="255247" cy="327458"/>
            <a:chOff x="6974158" y="2789537"/>
            <a:chExt cx="255247" cy="327458"/>
          </a:xfrm>
        </p:grpSpPr>
        <p:sp>
          <p:nvSpPr>
            <p:cNvPr id="10750" name="Google Shape;10750;p124"/>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24"/>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24"/>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24"/>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24"/>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24"/>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124"/>
          <p:cNvGrpSpPr/>
          <p:nvPr/>
        </p:nvGrpSpPr>
        <p:grpSpPr>
          <a:xfrm>
            <a:off x="7530697" y="2790299"/>
            <a:ext cx="244291" cy="326314"/>
            <a:chOff x="7530697" y="2790299"/>
            <a:chExt cx="244291" cy="326314"/>
          </a:xfrm>
        </p:grpSpPr>
        <p:sp>
          <p:nvSpPr>
            <p:cNvPr id="10757" name="Google Shape;10757;p124"/>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24"/>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24"/>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24"/>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24"/>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24"/>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124"/>
          <p:cNvGrpSpPr/>
          <p:nvPr/>
        </p:nvGrpSpPr>
        <p:grpSpPr>
          <a:xfrm>
            <a:off x="7988191" y="2832248"/>
            <a:ext cx="332348" cy="283985"/>
            <a:chOff x="7988191" y="2832248"/>
            <a:chExt cx="332348" cy="283985"/>
          </a:xfrm>
        </p:grpSpPr>
        <p:sp>
          <p:nvSpPr>
            <p:cNvPr id="10764" name="Google Shape;10764;p124"/>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24"/>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24"/>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7" name="Google Shape;10767;p124"/>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8" name="Google Shape;10768;p124"/>
          <p:cNvGrpSpPr/>
          <p:nvPr/>
        </p:nvGrpSpPr>
        <p:grpSpPr>
          <a:xfrm>
            <a:off x="3588440" y="3258368"/>
            <a:ext cx="364484" cy="262423"/>
            <a:chOff x="3588440" y="3258368"/>
            <a:chExt cx="364484" cy="262423"/>
          </a:xfrm>
        </p:grpSpPr>
        <p:sp>
          <p:nvSpPr>
            <p:cNvPr id="10769" name="Google Shape;10769;p124"/>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24"/>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24"/>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24"/>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24"/>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24"/>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5" name="Google Shape;10775;p124"/>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6" name="Google Shape;10776;p124"/>
          <p:cNvGrpSpPr/>
          <p:nvPr/>
        </p:nvGrpSpPr>
        <p:grpSpPr>
          <a:xfrm>
            <a:off x="5765817" y="3227724"/>
            <a:ext cx="364865" cy="324822"/>
            <a:chOff x="5765817" y="3227724"/>
            <a:chExt cx="364865" cy="324822"/>
          </a:xfrm>
        </p:grpSpPr>
        <p:sp>
          <p:nvSpPr>
            <p:cNvPr id="10777" name="Google Shape;10777;p124"/>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24"/>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24"/>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124"/>
          <p:cNvGrpSpPr/>
          <p:nvPr/>
        </p:nvGrpSpPr>
        <p:grpSpPr>
          <a:xfrm>
            <a:off x="6228583" y="3237664"/>
            <a:ext cx="446539" cy="303895"/>
            <a:chOff x="6228583" y="3237664"/>
            <a:chExt cx="446539" cy="303895"/>
          </a:xfrm>
        </p:grpSpPr>
        <p:sp>
          <p:nvSpPr>
            <p:cNvPr id="10781" name="Google Shape;10781;p124"/>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24"/>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24"/>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24"/>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24"/>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24"/>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24"/>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24"/>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24"/>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24"/>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24"/>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24"/>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24"/>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24"/>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24"/>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24"/>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24"/>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124"/>
          <p:cNvGrpSpPr/>
          <p:nvPr/>
        </p:nvGrpSpPr>
        <p:grpSpPr>
          <a:xfrm>
            <a:off x="865862" y="3207306"/>
            <a:ext cx="364484" cy="364897"/>
            <a:chOff x="865862" y="3207306"/>
            <a:chExt cx="364484" cy="364897"/>
          </a:xfrm>
        </p:grpSpPr>
        <p:sp>
          <p:nvSpPr>
            <p:cNvPr id="10799" name="Google Shape;10799;p124"/>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24"/>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24"/>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24"/>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24"/>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24"/>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24"/>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24"/>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24"/>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24"/>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24"/>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24"/>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24"/>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24"/>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124"/>
          <p:cNvGrpSpPr/>
          <p:nvPr/>
        </p:nvGrpSpPr>
        <p:grpSpPr>
          <a:xfrm>
            <a:off x="1404617" y="3226962"/>
            <a:ext cx="370168" cy="325965"/>
            <a:chOff x="1404617" y="3226962"/>
            <a:chExt cx="370168" cy="325965"/>
          </a:xfrm>
        </p:grpSpPr>
        <p:sp>
          <p:nvSpPr>
            <p:cNvPr id="10814" name="Google Shape;10814;p124"/>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24"/>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24"/>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24"/>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24"/>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24"/>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24"/>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24"/>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24"/>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124"/>
          <p:cNvGrpSpPr/>
          <p:nvPr/>
        </p:nvGrpSpPr>
        <p:grpSpPr>
          <a:xfrm>
            <a:off x="1953403" y="3216094"/>
            <a:ext cx="366389" cy="354481"/>
            <a:chOff x="1954741" y="3212419"/>
            <a:chExt cx="366389" cy="354481"/>
          </a:xfrm>
        </p:grpSpPr>
        <p:sp>
          <p:nvSpPr>
            <p:cNvPr id="10824" name="Google Shape;10824;p124"/>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24"/>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24"/>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24"/>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24"/>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24"/>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24"/>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124"/>
          <p:cNvGrpSpPr/>
          <p:nvPr/>
        </p:nvGrpSpPr>
        <p:grpSpPr>
          <a:xfrm>
            <a:off x="3043239" y="3215626"/>
            <a:ext cx="366008" cy="348670"/>
            <a:chOff x="3043239" y="3215626"/>
            <a:chExt cx="366008" cy="348670"/>
          </a:xfrm>
        </p:grpSpPr>
        <p:sp>
          <p:nvSpPr>
            <p:cNvPr id="10832" name="Google Shape;10832;p124"/>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24"/>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124"/>
          <p:cNvGrpSpPr/>
          <p:nvPr/>
        </p:nvGrpSpPr>
        <p:grpSpPr>
          <a:xfrm>
            <a:off x="4218333" y="3184982"/>
            <a:ext cx="209107" cy="383442"/>
            <a:chOff x="4218333" y="3184982"/>
            <a:chExt cx="209107" cy="383442"/>
          </a:xfrm>
        </p:grpSpPr>
        <p:sp>
          <p:nvSpPr>
            <p:cNvPr id="10835" name="Google Shape;10835;p124"/>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24"/>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7" name="Google Shape;10837;p124"/>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8" name="Google Shape;10838;p124"/>
          <p:cNvGrpSpPr/>
          <p:nvPr/>
        </p:nvGrpSpPr>
        <p:grpSpPr>
          <a:xfrm>
            <a:off x="6896644" y="3216007"/>
            <a:ext cx="322917" cy="347876"/>
            <a:chOff x="6896644" y="3216007"/>
            <a:chExt cx="322917" cy="347876"/>
          </a:xfrm>
        </p:grpSpPr>
        <p:sp>
          <p:nvSpPr>
            <p:cNvPr id="10839" name="Google Shape;10839;p124"/>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24"/>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24"/>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24"/>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24"/>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24"/>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24"/>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124"/>
          <p:cNvGrpSpPr/>
          <p:nvPr/>
        </p:nvGrpSpPr>
        <p:grpSpPr>
          <a:xfrm>
            <a:off x="7429366" y="3223183"/>
            <a:ext cx="334634" cy="333904"/>
            <a:chOff x="7429366" y="3223183"/>
            <a:chExt cx="334634" cy="333904"/>
          </a:xfrm>
        </p:grpSpPr>
        <p:sp>
          <p:nvSpPr>
            <p:cNvPr id="10847" name="Google Shape;10847;p124"/>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24"/>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9" name="Google Shape;10849;p124"/>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0" name="Google Shape;10850;p124"/>
          <p:cNvGrpSpPr/>
          <p:nvPr/>
        </p:nvGrpSpPr>
        <p:grpSpPr>
          <a:xfrm>
            <a:off x="5216456" y="3725484"/>
            <a:ext cx="356196" cy="265631"/>
            <a:chOff x="5216456" y="3725484"/>
            <a:chExt cx="356196" cy="265631"/>
          </a:xfrm>
        </p:grpSpPr>
        <p:sp>
          <p:nvSpPr>
            <p:cNvPr id="10851" name="Google Shape;10851;p12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2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124"/>
          <p:cNvGrpSpPr/>
          <p:nvPr/>
        </p:nvGrpSpPr>
        <p:grpSpPr>
          <a:xfrm>
            <a:off x="6849393" y="3733994"/>
            <a:ext cx="355053" cy="248038"/>
            <a:chOff x="6849393" y="3733994"/>
            <a:chExt cx="355053" cy="248038"/>
          </a:xfrm>
        </p:grpSpPr>
        <p:sp>
          <p:nvSpPr>
            <p:cNvPr id="10854" name="Google Shape;10854;p124"/>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24"/>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24"/>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24"/>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24"/>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124"/>
          <p:cNvGrpSpPr/>
          <p:nvPr/>
        </p:nvGrpSpPr>
        <p:grpSpPr>
          <a:xfrm>
            <a:off x="7918997" y="3714687"/>
            <a:ext cx="392111" cy="280206"/>
            <a:chOff x="7918997" y="3714687"/>
            <a:chExt cx="392111" cy="280206"/>
          </a:xfrm>
        </p:grpSpPr>
        <p:sp>
          <p:nvSpPr>
            <p:cNvPr id="10860" name="Google Shape;10860;p124"/>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24"/>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24"/>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24"/>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24"/>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5" name="Google Shape;10865;p124"/>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6" name="Google Shape;10866;p124"/>
          <p:cNvGrpSpPr/>
          <p:nvPr/>
        </p:nvGrpSpPr>
        <p:grpSpPr>
          <a:xfrm>
            <a:off x="1408777" y="3680964"/>
            <a:ext cx="357720" cy="355148"/>
            <a:chOff x="1408777" y="3680964"/>
            <a:chExt cx="357720" cy="355148"/>
          </a:xfrm>
        </p:grpSpPr>
        <p:sp>
          <p:nvSpPr>
            <p:cNvPr id="10867" name="Google Shape;10867;p124"/>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24"/>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24"/>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24"/>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24"/>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124"/>
          <p:cNvGrpSpPr/>
          <p:nvPr/>
        </p:nvGrpSpPr>
        <p:grpSpPr>
          <a:xfrm>
            <a:off x="1952836" y="3680964"/>
            <a:ext cx="357720" cy="355148"/>
            <a:chOff x="1952836" y="3680964"/>
            <a:chExt cx="357720" cy="355148"/>
          </a:xfrm>
        </p:grpSpPr>
        <p:sp>
          <p:nvSpPr>
            <p:cNvPr id="10873" name="Google Shape;10873;p124"/>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24"/>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24"/>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24"/>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24"/>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124"/>
          <p:cNvGrpSpPr/>
          <p:nvPr/>
        </p:nvGrpSpPr>
        <p:grpSpPr>
          <a:xfrm>
            <a:off x="2496894" y="3680964"/>
            <a:ext cx="357720" cy="355148"/>
            <a:chOff x="2496894" y="3680964"/>
            <a:chExt cx="357720" cy="355148"/>
          </a:xfrm>
        </p:grpSpPr>
        <p:sp>
          <p:nvSpPr>
            <p:cNvPr id="10879" name="Google Shape;10879;p124"/>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24"/>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24"/>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24"/>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24"/>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124"/>
          <p:cNvGrpSpPr/>
          <p:nvPr/>
        </p:nvGrpSpPr>
        <p:grpSpPr>
          <a:xfrm>
            <a:off x="3040984" y="3681059"/>
            <a:ext cx="356164" cy="355815"/>
            <a:chOff x="3040984" y="3681059"/>
            <a:chExt cx="356164" cy="355815"/>
          </a:xfrm>
        </p:grpSpPr>
        <p:sp>
          <p:nvSpPr>
            <p:cNvPr id="10885" name="Google Shape;10885;p124"/>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24"/>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24"/>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124"/>
          <p:cNvGrpSpPr/>
          <p:nvPr/>
        </p:nvGrpSpPr>
        <p:grpSpPr>
          <a:xfrm>
            <a:off x="3584280" y="3699191"/>
            <a:ext cx="358069" cy="317995"/>
            <a:chOff x="3584280" y="3699191"/>
            <a:chExt cx="358069" cy="317995"/>
          </a:xfrm>
        </p:grpSpPr>
        <p:sp>
          <p:nvSpPr>
            <p:cNvPr id="10889" name="Google Shape;10889;p124"/>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24"/>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24"/>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24"/>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124"/>
          <p:cNvGrpSpPr/>
          <p:nvPr/>
        </p:nvGrpSpPr>
        <p:grpSpPr>
          <a:xfrm>
            <a:off x="4129482" y="3681059"/>
            <a:ext cx="355402" cy="354291"/>
            <a:chOff x="4129482" y="3681059"/>
            <a:chExt cx="355402" cy="354291"/>
          </a:xfrm>
        </p:grpSpPr>
        <p:sp>
          <p:nvSpPr>
            <p:cNvPr id="10894" name="Google Shape;10894;p124"/>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24"/>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24"/>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24"/>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124"/>
          <p:cNvGrpSpPr/>
          <p:nvPr/>
        </p:nvGrpSpPr>
        <p:grpSpPr>
          <a:xfrm>
            <a:off x="4673540" y="3680297"/>
            <a:ext cx="355434" cy="355815"/>
            <a:chOff x="4673540" y="3680297"/>
            <a:chExt cx="355434" cy="355815"/>
          </a:xfrm>
        </p:grpSpPr>
        <p:sp>
          <p:nvSpPr>
            <p:cNvPr id="10899" name="Google Shape;10899;p124"/>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24"/>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24"/>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124"/>
          <p:cNvGrpSpPr/>
          <p:nvPr/>
        </p:nvGrpSpPr>
        <p:grpSpPr>
          <a:xfrm>
            <a:off x="5779408" y="3699191"/>
            <a:ext cx="317645" cy="318757"/>
            <a:chOff x="5779408" y="3699191"/>
            <a:chExt cx="317645" cy="318757"/>
          </a:xfrm>
        </p:grpSpPr>
        <p:sp>
          <p:nvSpPr>
            <p:cNvPr id="10903" name="Google Shape;10903;p12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2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5" name="Google Shape;10905;p124"/>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6" name="Google Shape;10906;p124"/>
          <p:cNvGrpSpPr/>
          <p:nvPr/>
        </p:nvGrpSpPr>
        <p:grpSpPr>
          <a:xfrm>
            <a:off x="7390435" y="3680868"/>
            <a:ext cx="372073" cy="355243"/>
            <a:chOff x="7390435" y="3680868"/>
            <a:chExt cx="372073" cy="355243"/>
          </a:xfrm>
        </p:grpSpPr>
        <p:sp>
          <p:nvSpPr>
            <p:cNvPr id="10907" name="Google Shape;10907;p124"/>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24"/>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24"/>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24"/>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24"/>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24"/>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124"/>
          <p:cNvGrpSpPr/>
          <p:nvPr/>
        </p:nvGrpSpPr>
        <p:grpSpPr>
          <a:xfrm>
            <a:off x="1421638" y="4125629"/>
            <a:ext cx="374709" cy="374010"/>
            <a:chOff x="1421638" y="4125629"/>
            <a:chExt cx="374709" cy="374010"/>
          </a:xfrm>
        </p:grpSpPr>
        <p:sp>
          <p:nvSpPr>
            <p:cNvPr id="10914" name="Google Shape;10914;p124"/>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24"/>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124"/>
          <p:cNvGrpSpPr/>
          <p:nvPr/>
        </p:nvGrpSpPr>
        <p:grpSpPr>
          <a:xfrm>
            <a:off x="1973254" y="4156304"/>
            <a:ext cx="357720" cy="342192"/>
            <a:chOff x="1973254" y="4156304"/>
            <a:chExt cx="357720" cy="342192"/>
          </a:xfrm>
        </p:grpSpPr>
        <p:sp>
          <p:nvSpPr>
            <p:cNvPr id="10917" name="Google Shape;10917;p124"/>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24"/>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24"/>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24"/>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24"/>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24"/>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124"/>
          <p:cNvGrpSpPr/>
          <p:nvPr/>
        </p:nvGrpSpPr>
        <p:grpSpPr>
          <a:xfrm>
            <a:off x="2523759" y="4135505"/>
            <a:ext cx="341049" cy="340318"/>
            <a:chOff x="2523759" y="4135505"/>
            <a:chExt cx="341049" cy="340318"/>
          </a:xfrm>
        </p:grpSpPr>
        <p:sp>
          <p:nvSpPr>
            <p:cNvPr id="10924" name="Google Shape;10924;p124"/>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24"/>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124"/>
          <p:cNvGrpSpPr/>
          <p:nvPr/>
        </p:nvGrpSpPr>
        <p:grpSpPr>
          <a:xfrm>
            <a:off x="3040603" y="4130360"/>
            <a:ext cx="392079" cy="350353"/>
            <a:chOff x="3040603" y="4130360"/>
            <a:chExt cx="392079" cy="350353"/>
          </a:xfrm>
        </p:grpSpPr>
        <p:sp>
          <p:nvSpPr>
            <p:cNvPr id="10927" name="Google Shape;10927;p124"/>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24"/>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24"/>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24"/>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24"/>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24"/>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24"/>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24"/>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24"/>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24"/>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124"/>
          <p:cNvGrpSpPr/>
          <p:nvPr/>
        </p:nvGrpSpPr>
        <p:grpSpPr>
          <a:xfrm>
            <a:off x="3662144" y="4135505"/>
            <a:ext cx="232955" cy="340318"/>
            <a:chOff x="3662144" y="4135505"/>
            <a:chExt cx="232955" cy="340318"/>
          </a:xfrm>
        </p:grpSpPr>
        <p:sp>
          <p:nvSpPr>
            <p:cNvPr id="10938" name="Google Shape;10938;p124"/>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24"/>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24"/>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24"/>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124"/>
          <p:cNvGrpSpPr/>
          <p:nvPr/>
        </p:nvGrpSpPr>
        <p:grpSpPr>
          <a:xfrm>
            <a:off x="4149138" y="4121151"/>
            <a:ext cx="344065" cy="368644"/>
            <a:chOff x="4149138" y="4121151"/>
            <a:chExt cx="344065" cy="368644"/>
          </a:xfrm>
        </p:grpSpPr>
        <p:sp>
          <p:nvSpPr>
            <p:cNvPr id="10943" name="Google Shape;10943;p124"/>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24"/>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24"/>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24"/>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24"/>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24"/>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24"/>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24"/>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24"/>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24"/>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24"/>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24"/>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5" name="Google Shape;10955;p124"/>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6" name="Google Shape;10956;p124"/>
          <p:cNvGrpSpPr/>
          <p:nvPr/>
        </p:nvGrpSpPr>
        <p:grpSpPr>
          <a:xfrm>
            <a:off x="5206262" y="4174817"/>
            <a:ext cx="397763" cy="262804"/>
            <a:chOff x="5206262" y="4174817"/>
            <a:chExt cx="397763" cy="262804"/>
          </a:xfrm>
        </p:grpSpPr>
        <p:sp>
          <p:nvSpPr>
            <p:cNvPr id="10957" name="Google Shape;10957;p124"/>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24"/>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24"/>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24"/>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24"/>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24"/>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24"/>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124"/>
          <p:cNvGrpSpPr/>
          <p:nvPr/>
        </p:nvGrpSpPr>
        <p:grpSpPr>
          <a:xfrm>
            <a:off x="5727616" y="4204699"/>
            <a:ext cx="440505" cy="290018"/>
            <a:chOff x="5727616" y="4204699"/>
            <a:chExt cx="440505" cy="290018"/>
          </a:xfrm>
        </p:grpSpPr>
        <p:sp>
          <p:nvSpPr>
            <p:cNvPr id="10965" name="Google Shape;10965;p124"/>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24"/>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24"/>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24"/>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24"/>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24"/>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24"/>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24"/>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124"/>
          <p:cNvGrpSpPr/>
          <p:nvPr/>
        </p:nvGrpSpPr>
        <p:grpSpPr>
          <a:xfrm>
            <a:off x="6410063" y="4135124"/>
            <a:ext cx="159950" cy="364516"/>
            <a:chOff x="6410063" y="4135124"/>
            <a:chExt cx="159950" cy="364516"/>
          </a:xfrm>
        </p:grpSpPr>
        <p:sp>
          <p:nvSpPr>
            <p:cNvPr id="10974" name="Google Shape;10974;p124"/>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24"/>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24"/>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24"/>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124"/>
          <p:cNvGrpSpPr/>
          <p:nvPr/>
        </p:nvGrpSpPr>
        <p:grpSpPr>
          <a:xfrm>
            <a:off x="6924652" y="4135505"/>
            <a:ext cx="214378" cy="364135"/>
            <a:chOff x="6924652" y="4135505"/>
            <a:chExt cx="214378" cy="364135"/>
          </a:xfrm>
        </p:grpSpPr>
        <p:sp>
          <p:nvSpPr>
            <p:cNvPr id="10979" name="Google Shape;10979;p124"/>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24"/>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24"/>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24"/>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124"/>
          <p:cNvGrpSpPr/>
          <p:nvPr/>
        </p:nvGrpSpPr>
        <p:grpSpPr>
          <a:xfrm>
            <a:off x="7384751" y="4147984"/>
            <a:ext cx="380012" cy="351274"/>
            <a:chOff x="7384751" y="4147984"/>
            <a:chExt cx="380012" cy="351274"/>
          </a:xfrm>
        </p:grpSpPr>
        <p:sp>
          <p:nvSpPr>
            <p:cNvPr id="10984" name="Google Shape;10984;p124"/>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24"/>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24"/>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24"/>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24"/>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9" name="Google Shape;10989;p124"/>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0990" name="Google Shape;10990;p124"/>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4" name="Shape 10994"/>
        <p:cNvGrpSpPr/>
        <p:nvPr/>
      </p:nvGrpSpPr>
      <p:grpSpPr>
        <a:xfrm>
          <a:off x="0" y="0"/>
          <a:ext cx="0" cy="0"/>
          <a:chOff x="0" y="0"/>
          <a:chExt cx="0" cy="0"/>
        </a:xfrm>
      </p:grpSpPr>
      <p:grpSp>
        <p:nvGrpSpPr>
          <p:cNvPr id="10995" name="Google Shape;10995;p125"/>
          <p:cNvGrpSpPr/>
          <p:nvPr/>
        </p:nvGrpSpPr>
        <p:grpSpPr>
          <a:xfrm>
            <a:off x="1989449" y="4101269"/>
            <a:ext cx="374774" cy="346073"/>
            <a:chOff x="1989449" y="4282269"/>
            <a:chExt cx="374774" cy="346073"/>
          </a:xfrm>
        </p:grpSpPr>
        <p:sp>
          <p:nvSpPr>
            <p:cNvPr id="10996" name="Google Shape;10996;p125"/>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25"/>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25"/>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25"/>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25"/>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125"/>
          <p:cNvGrpSpPr/>
          <p:nvPr/>
        </p:nvGrpSpPr>
        <p:grpSpPr>
          <a:xfrm>
            <a:off x="2487439" y="4099740"/>
            <a:ext cx="198775" cy="348972"/>
            <a:chOff x="2487439" y="4280740"/>
            <a:chExt cx="198775" cy="348972"/>
          </a:xfrm>
        </p:grpSpPr>
        <p:sp>
          <p:nvSpPr>
            <p:cNvPr id="11002" name="Google Shape;11002;p125"/>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25"/>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25"/>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25"/>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125"/>
          <p:cNvGrpSpPr/>
          <p:nvPr/>
        </p:nvGrpSpPr>
        <p:grpSpPr>
          <a:xfrm>
            <a:off x="2810958" y="4092923"/>
            <a:ext cx="353145" cy="361873"/>
            <a:chOff x="2810958" y="4273923"/>
            <a:chExt cx="353145" cy="361873"/>
          </a:xfrm>
        </p:grpSpPr>
        <p:sp>
          <p:nvSpPr>
            <p:cNvPr id="11007" name="Google Shape;11007;p125"/>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25"/>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25"/>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25"/>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25"/>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25"/>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25"/>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125"/>
          <p:cNvGrpSpPr/>
          <p:nvPr/>
        </p:nvGrpSpPr>
        <p:grpSpPr>
          <a:xfrm>
            <a:off x="6275635" y="4101651"/>
            <a:ext cx="209383" cy="366778"/>
            <a:chOff x="6275635" y="4282651"/>
            <a:chExt cx="209383" cy="366778"/>
          </a:xfrm>
        </p:grpSpPr>
        <p:sp>
          <p:nvSpPr>
            <p:cNvPr id="11015" name="Google Shape;11015;p125"/>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25"/>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125"/>
          <p:cNvGrpSpPr/>
          <p:nvPr/>
        </p:nvGrpSpPr>
        <p:grpSpPr>
          <a:xfrm>
            <a:off x="6701186" y="4102033"/>
            <a:ext cx="280292" cy="366396"/>
            <a:chOff x="6701186" y="4283033"/>
            <a:chExt cx="280292" cy="366396"/>
          </a:xfrm>
        </p:grpSpPr>
        <p:sp>
          <p:nvSpPr>
            <p:cNvPr id="11018" name="Google Shape;11018;p125"/>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25"/>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125"/>
          <p:cNvGrpSpPr/>
          <p:nvPr/>
        </p:nvGrpSpPr>
        <p:grpSpPr>
          <a:xfrm>
            <a:off x="2609571" y="3643958"/>
            <a:ext cx="373627" cy="347347"/>
            <a:chOff x="2609571" y="3824958"/>
            <a:chExt cx="373627" cy="347347"/>
          </a:xfrm>
        </p:grpSpPr>
        <p:sp>
          <p:nvSpPr>
            <p:cNvPr id="11021" name="Google Shape;11021;p125"/>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25"/>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3" name="Google Shape;11023;p125"/>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4" name="Google Shape;11024;p125"/>
          <p:cNvGrpSpPr/>
          <p:nvPr/>
        </p:nvGrpSpPr>
        <p:grpSpPr>
          <a:xfrm>
            <a:off x="916127" y="3626056"/>
            <a:ext cx="221902" cy="380795"/>
            <a:chOff x="916127" y="3807056"/>
            <a:chExt cx="221902" cy="380795"/>
          </a:xfrm>
        </p:grpSpPr>
        <p:sp>
          <p:nvSpPr>
            <p:cNvPr id="11025" name="Google Shape;11025;p125"/>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25"/>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25"/>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25"/>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9" name="Google Shape;11029;p125"/>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25"/>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1" name="Google Shape;11031;p125"/>
          <p:cNvGrpSpPr/>
          <p:nvPr/>
        </p:nvGrpSpPr>
        <p:grpSpPr>
          <a:xfrm>
            <a:off x="3513010" y="3635134"/>
            <a:ext cx="362223" cy="361108"/>
            <a:chOff x="3513010" y="3816134"/>
            <a:chExt cx="362223" cy="361108"/>
          </a:xfrm>
        </p:grpSpPr>
        <p:sp>
          <p:nvSpPr>
            <p:cNvPr id="11032" name="Google Shape;11032;p125"/>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25"/>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25"/>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25"/>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6" name="Google Shape;11036;p125"/>
          <p:cNvGrpSpPr/>
          <p:nvPr/>
        </p:nvGrpSpPr>
        <p:grpSpPr>
          <a:xfrm>
            <a:off x="3950316" y="3639307"/>
            <a:ext cx="369805" cy="353782"/>
            <a:chOff x="3950316" y="3820307"/>
            <a:chExt cx="369805" cy="353782"/>
          </a:xfrm>
        </p:grpSpPr>
        <p:sp>
          <p:nvSpPr>
            <p:cNvPr id="11037" name="Google Shape;11037;p125"/>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25"/>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25"/>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25"/>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125"/>
          <p:cNvGrpSpPr/>
          <p:nvPr/>
        </p:nvGrpSpPr>
        <p:grpSpPr>
          <a:xfrm>
            <a:off x="1761909" y="3630961"/>
            <a:ext cx="307974" cy="371716"/>
            <a:chOff x="1761909" y="3811961"/>
            <a:chExt cx="307974" cy="371716"/>
          </a:xfrm>
        </p:grpSpPr>
        <p:sp>
          <p:nvSpPr>
            <p:cNvPr id="11042" name="Google Shape;11042;p125"/>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25"/>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25"/>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25"/>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25"/>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25"/>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25"/>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25"/>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25"/>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25"/>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125"/>
          <p:cNvGrpSpPr/>
          <p:nvPr/>
        </p:nvGrpSpPr>
        <p:grpSpPr>
          <a:xfrm>
            <a:off x="5373342" y="3627935"/>
            <a:ext cx="231395" cy="353145"/>
            <a:chOff x="5373342" y="3808935"/>
            <a:chExt cx="231395" cy="353145"/>
          </a:xfrm>
        </p:grpSpPr>
        <p:sp>
          <p:nvSpPr>
            <p:cNvPr id="11053" name="Google Shape;11053;p125"/>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25"/>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25"/>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25"/>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25"/>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25"/>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25"/>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25"/>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25"/>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2" name="Google Shape;11062;p125"/>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3" name="Google Shape;11063;p125"/>
          <p:cNvGrpSpPr/>
          <p:nvPr/>
        </p:nvGrpSpPr>
        <p:grpSpPr>
          <a:xfrm>
            <a:off x="5833775" y="3628445"/>
            <a:ext cx="235185" cy="352253"/>
            <a:chOff x="5833775" y="3809445"/>
            <a:chExt cx="235185" cy="352253"/>
          </a:xfrm>
        </p:grpSpPr>
        <p:sp>
          <p:nvSpPr>
            <p:cNvPr id="11064" name="Google Shape;11064;p125"/>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25"/>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25"/>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125"/>
          <p:cNvGrpSpPr/>
          <p:nvPr/>
        </p:nvGrpSpPr>
        <p:grpSpPr>
          <a:xfrm>
            <a:off x="4942472" y="3628318"/>
            <a:ext cx="238976" cy="352762"/>
            <a:chOff x="4942472" y="3809318"/>
            <a:chExt cx="238976" cy="352762"/>
          </a:xfrm>
        </p:grpSpPr>
        <p:sp>
          <p:nvSpPr>
            <p:cNvPr id="11068" name="Google Shape;11068;p125"/>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25"/>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25"/>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25"/>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25"/>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25"/>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25"/>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125"/>
          <p:cNvGrpSpPr/>
          <p:nvPr/>
        </p:nvGrpSpPr>
        <p:grpSpPr>
          <a:xfrm>
            <a:off x="6266525" y="3626788"/>
            <a:ext cx="260223" cy="353527"/>
            <a:chOff x="6266525" y="3807788"/>
            <a:chExt cx="260223" cy="353527"/>
          </a:xfrm>
        </p:grpSpPr>
        <p:sp>
          <p:nvSpPr>
            <p:cNvPr id="11076" name="Google Shape;11076;p12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2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2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2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0" name="Google Shape;11080;p125"/>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1" name="Google Shape;11081;p125"/>
          <p:cNvGrpSpPr/>
          <p:nvPr/>
        </p:nvGrpSpPr>
        <p:grpSpPr>
          <a:xfrm>
            <a:off x="7184363" y="3628604"/>
            <a:ext cx="202184" cy="352762"/>
            <a:chOff x="7184363" y="3809604"/>
            <a:chExt cx="202184" cy="352762"/>
          </a:xfrm>
        </p:grpSpPr>
        <p:sp>
          <p:nvSpPr>
            <p:cNvPr id="11082" name="Google Shape;11082;p125"/>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25"/>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125"/>
          <p:cNvGrpSpPr/>
          <p:nvPr/>
        </p:nvGrpSpPr>
        <p:grpSpPr>
          <a:xfrm>
            <a:off x="7571624" y="3627935"/>
            <a:ext cx="292047" cy="352762"/>
            <a:chOff x="7571624" y="3808935"/>
            <a:chExt cx="292047" cy="352762"/>
          </a:xfrm>
        </p:grpSpPr>
        <p:sp>
          <p:nvSpPr>
            <p:cNvPr id="11085" name="Google Shape;11085;p125"/>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25"/>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25"/>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25"/>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25"/>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25"/>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125"/>
          <p:cNvGrpSpPr/>
          <p:nvPr/>
        </p:nvGrpSpPr>
        <p:grpSpPr>
          <a:xfrm>
            <a:off x="2174559" y="3175116"/>
            <a:ext cx="364135" cy="359930"/>
            <a:chOff x="2174559" y="3356116"/>
            <a:chExt cx="364135" cy="359930"/>
          </a:xfrm>
        </p:grpSpPr>
        <p:sp>
          <p:nvSpPr>
            <p:cNvPr id="11092" name="Google Shape;11092;p125"/>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25"/>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125"/>
          <p:cNvGrpSpPr/>
          <p:nvPr/>
        </p:nvGrpSpPr>
        <p:grpSpPr>
          <a:xfrm>
            <a:off x="1731934" y="3174639"/>
            <a:ext cx="368371" cy="361554"/>
            <a:chOff x="1731934" y="3355639"/>
            <a:chExt cx="368371" cy="361554"/>
          </a:xfrm>
        </p:grpSpPr>
        <p:sp>
          <p:nvSpPr>
            <p:cNvPr id="11095" name="Google Shape;11095;p125"/>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25"/>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125"/>
          <p:cNvGrpSpPr/>
          <p:nvPr/>
        </p:nvGrpSpPr>
        <p:grpSpPr>
          <a:xfrm>
            <a:off x="3990517" y="3173173"/>
            <a:ext cx="279559" cy="363402"/>
            <a:chOff x="3990517" y="3354173"/>
            <a:chExt cx="279559" cy="363402"/>
          </a:xfrm>
        </p:grpSpPr>
        <p:sp>
          <p:nvSpPr>
            <p:cNvPr id="11098" name="Google Shape;11098;p125"/>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25"/>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25"/>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125"/>
          <p:cNvGrpSpPr/>
          <p:nvPr/>
        </p:nvGrpSpPr>
        <p:grpSpPr>
          <a:xfrm>
            <a:off x="3497847" y="3236374"/>
            <a:ext cx="379680" cy="237606"/>
            <a:chOff x="3497847" y="3417374"/>
            <a:chExt cx="379680" cy="237606"/>
          </a:xfrm>
        </p:grpSpPr>
        <p:sp>
          <p:nvSpPr>
            <p:cNvPr id="11102" name="Google Shape;11102;p125"/>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25"/>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25"/>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25"/>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125"/>
          <p:cNvGrpSpPr/>
          <p:nvPr/>
        </p:nvGrpSpPr>
        <p:grpSpPr>
          <a:xfrm>
            <a:off x="2612597" y="3186075"/>
            <a:ext cx="376271" cy="337982"/>
            <a:chOff x="2612597" y="3367075"/>
            <a:chExt cx="376271" cy="337982"/>
          </a:xfrm>
        </p:grpSpPr>
        <p:sp>
          <p:nvSpPr>
            <p:cNvPr id="11107" name="Google Shape;11107;p125"/>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25"/>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125"/>
          <p:cNvGrpSpPr/>
          <p:nvPr/>
        </p:nvGrpSpPr>
        <p:grpSpPr>
          <a:xfrm>
            <a:off x="3071914" y="3183431"/>
            <a:ext cx="343652" cy="342505"/>
            <a:chOff x="3071914" y="3364431"/>
            <a:chExt cx="343652" cy="342505"/>
          </a:xfrm>
        </p:grpSpPr>
        <p:sp>
          <p:nvSpPr>
            <p:cNvPr id="11110" name="Google Shape;11110;p125"/>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25"/>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25"/>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25"/>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25"/>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125"/>
          <p:cNvGrpSpPr/>
          <p:nvPr/>
        </p:nvGrpSpPr>
        <p:grpSpPr>
          <a:xfrm>
            <a:off x="897141" y="3178875"/>
            <a:ext cx="257962" cy="352762"/>
            <a:chOff x="897141" y="3359875"/>
            <a:chExt cx="257962" cy="352762"/>
          </a:xfrm>
        </p:grpSpPr>
        <p:sp>
          <p:nvSpPr>
            <p:cNvPr id="11116" name="Google Shape;11116;p125"/>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25"/>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25"/>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25"/>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25"/>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25"/>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25"/>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25"/>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125"/>
          <p:cNvGrpSpPr/>
          <p:nvPr/>
        </p:nvGrpSpPr>
        <p:grpSpPr>
          <a:xfrm>
            <a:off x="1333682" y="3163330"/>
            <a:ext cx="271213" cy="383088"/>
            <a:chOff x="1333682" y="3344330"/>
            <a:chExt cx="271213" cy="383088"/>
          </a:xfrm>
        </p:grpSpPr>
        <p:sp>
          <p:nvSpPr>
            <p:cNvPr id="11125" name="Google Shape;11125;p125"/>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25"/>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25"/>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25"/>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25"/>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25"/>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25"/>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25"/>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25"/>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25"/>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25"/>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125"/>
          <p:cNvGrpSpPr/>
          <p:nvPr/>
        </p:nvGrpSpPr>
        <p:grpSpPr>
          <a:xfrm>
            <a:off x="6664394" y="3165974"/>
            <a:ext cx="353113" cy="351998"/>
            <a:chOff x="6664394" y="3346974"/>
            <a:chExt cx="353113" cy="351998"/>
          </a:xfrm>
        </p:grpSpPr>
        <p:sp>
          <p:nvSpPr>
            <p:cNvPr id="11137" name="Google Shape;11137;p125"/>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25"/>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25"/>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25"/>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25"/>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125"/>
          <p:cNvGrpSpPr/>
          <p:nvPr/>
        </p:nvGrpSpPr>
        <p:grpSpPr>
          <a:xfrm>
            <a:off x="849741" y="1778307"/>
            <a:ext cx="399398" cy="375443"/>
            <a:chOff x="849741" y="1959307"/>
            <a:chExt cx="399398" cy="375443"/>
          </a:xfrm>
        </p:grpSpPr>
        <p:sp>
          <p:nvSpPr>
            <p:cNvPr id="11143" name="Google Shape;11143;p12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2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125"/>
          <p:cNvGrpSpPr/>
          <p:nvPr/>
        </p:nvGrpSpPr>
        <p:grpSpPr>
          <a:xfrm>
            <a:off x="1284212" y="1782766"/>
            <a:ext cx="379489" cy="366046"/>
            <a:chOff x="1284212" y="1963766"/>
            <a:chExt cx="379489" cy="366046"/>
          </a:xfrm>
        </p:grpSpPr>
        <p:sp>
          <p:nvSpPr>
            <p:cNvPr id="11146" name="Google Shape;11146;p125"/>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25"/>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125"/>
          <p:cNvGrpSpPr/>
          <p:nvPr/>
        </p:nvGrpSpPr>
        <p:grpSpPr>
          <a:xfrm>
            <a:off x="3037766" y="1788564"/>
            <a:ext cx="370219" cy="354928"/>
            <a:chOff x="3037766" y="1969564"/>
            <a:chExt cx="370219" cy="354928"/>
          </a:xfrm>
        </p:grpSpPr>
        <p:sp>
          <p:nvSpPr>
            <p:cNvPr id="11149" name="Google Shape;11149;p125"/>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25"/>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25"/>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25"/>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125"/>
          <p:cNvGrpSpPr/>
          <p:nvPr/>
        </p:nvGrpSpPr>
        <p:grpSpPr>
          <a:xfrm>
            <a:off x="3982553" y="1790730"/>
            <a:ext cx="304566" cy="350501"/>
            <a:chOff x="3982553" y="1971730"/>
            <a:chExt cx="304566" cy="350501"/>
          </a:xfrm>
        </p:grpSpPr>
        <p:sp>
          <p:nvSpPr>
            <p:cNvPr id="11154" name="Google Shape;11154;p125"/>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25"/>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125"/>
          <p:cNvGrpSpPr/>
          <p:nvPr/>
        </p:nvGrpSpPr>
        <p:grpSpPr>
          <a:xfrm>
            <a:off x="2567841" y="1813124"/>
            <a:ext cx="399812" cy="306477"/>
            <a:chOff x="2567841" y="1994124"/>
            <a:chExt cx="399812" cy="306477"/>
          </a:xfrm>
        </p:grpSpPr>
        <p:sp>
          <p:nvSpPr>
            <p:cNvPr id="11157" name="Google Shape;11157;p125"/>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25"/>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25"/>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125"/>
          <p:cNvGrpSpPr/>
          <p:nvPr/>
        </p:nvGrpSpPr>
        <p:grpSpPr>
          <a:xfrm>
            <a:off x="2212084" y="1779358"/>
            <a:ext cx="324698" cy="372863"/>
            <a:chOff x="2212084" y="1960358"/>
            <a:chExt cx="324698" cy="372863"/>
          </a:xfrm>
        </p:grpSpPr>
        <p:sp>
          <p:nvSpPr>
            <p:cNvPr id="11161" name="Google Shape;11161;p125"/>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25"/>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25"/>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125"/>
          <p:cNvGrpSpPr/>
          <p:nvPr/>
        </p:nvGrpSpPr>
        <p:grpSpPr>
          <a:xfrm>
            <a:off x="1805901" y="1779358"/>
            <a:ext cx="284847" cy="373627"/>
            <a:chOff x="1805901" y="1960358"/>
            <a:chExt cx="284847" cy="373627"/>
          </a:xfrm>
        </p:grpSpPr>
        <p:sp>
          <p:nvSpPr>
            <p:cNvPr id="11165" name="Google Shape;11165;p125"/>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25"/>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7" name="Google Shape;11167;p125"/>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25"/>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25"/>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0" name="Google Shape;11170;p125"/>
          <p:cNvGrpSpPr/>
          <p:nvPr/>
        </p:nvGrpSpPr>
        <p:grpSpPr>
          <a:xfrm>
            <a:off x="6656812" y="1848388"/>
            <a:ext cx="368690" cy="245793"/>
            <a:chOff x="6656812" y="2029388"/>
            <a:chExt cx="368690" cy="245793"/>
          </a:xfrm>
        </p:grpSpPr>
        <p:sp>
          <p:nvSpPr>
            <p:cNvPr id="11171" name="Google Shape;11171;p125"/>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25"/>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25"/>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25"/>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25"/>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25"/>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25"/>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25"/>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25"/>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25"/>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125"/>
          <p:cNvGrpSpPr/>
          <p:nvPr/>
        </p:nvGrpSpPr>
        <p:grpSpPr>
          <a:xfrm>
            <a:off x="4869651" y="1831218"/>
            <a:ext cx="376654" cy="281566"/>
            <a:chOff x="4869651" y="2012218"/>
            <a:chExt cx="376654" cy="281566"/>
          </a:xfrm>
        </p:grpSpPr>
        <p:sp>
          <p:nvSpPr>
            <p:cNvPr id="11182" name="Google Shape;11182;p125"/>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25"/>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25"/>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25"/>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125"/>
          <p:cNvGrpSpPr/>
          <p:nvPr/>
        </p:nvGrpSpPr>
        <p:grpSpPr>
          <a:xfrm>
            <a:off x="5306224" y="1831313"/>
            <a:ext cx="367925" cy="281694"/>
            <a:chOff x="5306224" y="2012313"/>
            <a:chExt cx="367925" cy="281694"/>
          </a:xfrm>
        </p:grpSpPr>
        <p:sp>
          <p:nvSpPr>
            <p:cNvPr id="11187" name="Google Shape;11187;p125"/>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25"/>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9" name="Google Shape;11189;p125"/>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0" name="Google Shape;11190;p125"/>
          <p:cNvGrpSpPr/>
          <p:nvPr/>
        </p:nvGrpSpPr>
        <p:grpSpPr>
          <a:xfrm>
            <a:off x="6195998" y="1802102"/>
            <a:ext cx="368308" cy="338746"/>
            <a:chOff x="6195998" y="1983102"/>
            <a:chExt cx="368308" cy="338746"/>
          </a:xfrm>
        </p:grpSpPr>
        <p:sp>
          <p:nvSpPr>
            <p:cNvPr id="11191" name="Google Shape;11191;p125"/>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25"/>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25"/>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125"/>
          <p:cNvGrpSpPr/>
          <p:nvPr/>
        </p:nvGrpSpPr>
        <p:grpSpPr>
          <a:xfrm>
            <a:off x="7542031" y="1830835"/>
            <a:ext cx="369072" cy="280037"/>
            <a:chOff x="7542031" y="2011835"/>
            <a:chExt cx="369072" cy="280037"/>
          </a:xfrm>
        </p:grpSpPr>
        <p:sp>
          <p:nvSpPr>
            <p:cNvPr id="11195" name="Google Shape;11195;p125"/>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25"/>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25"/>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25"/>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25"/>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25"/>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25"/>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25"/>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25"/>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125"/>
          <p:cNvGrpSpPr/>
          <p:nvPr/>
        </p:nvGrpSpPr>
        <p:grpSpPr>
          <a:xfrm>
            <a:off x="8010427" y="3167503"/>
            <a:ext cx="278795" cy="351615"/>
            <a:chOff x="8010427" y="3348503"/>
            <a:chExt cx="278795" cy="351615"/>
          </a:xfrm>
        </p:grpSpPr>
        <p:sp>
          <p:nvSpPr>
            <p:cNvPr id="11205" name="Google Shape;11205;p125"/>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25"/>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25"/>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25"/>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9" name="Google Shape;11209;p125"/>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0" name="Google Shape;11210;p125"/>
          <p:cNvGrpSpPr/>
          <p:nvPr/>
        </p:nvGrpSpPr>
        <p:grpSpPr>
          <a:xfrm>
            <a:off x="7141900" y="3168204"/>
            <a:ext cx="281057" cy="351010"/>
            <a:chOff x="7141900" y="3349204"/>
            <a:chExt cx="281057" cy="351010"/>
          </a:xfrm>
        </p:grpSpPr>
        <p:sp>
          <p:nvSpPr>
            <p:cNvPr id="11211" name="Google Shape;11211;p125"/>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25"/>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25"/>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125"/>
          <p:cNvGrpSpPr/>
          <p:nvPr/>
        </p:nvGrpSpPr>
        <p:grpSpPr>
          <a:xfrm>
            <a:off x="5314188" y="3169032"/>
            <a:ext cx="363752" cy="353113"/>
            <a:chOff x="5314188" y="3350032"/>
            <a:chExt cx="363752" cy="353113"/>
          </a:xfrm>
        </p:grpSpPr>
        <p:sp>
          <p:nvSpPr>
            <p:cNvPr id="11215" name="Google Shape;11215;p125"/>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25"/>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125"/>
          <p:cNvGrpSpPr/>
          <p:nvPr/>
        </p:nvGrpSpPr>
        <p:grpSpPr>
          <a:xfrm>
            <a:off x="6203579" y="3167981"/>
            <a:ext cx="351615" cy="350373"/>
            <a:chOff x="6203579" y="3348981"/>
            <a:chExt cx="351615" cy="350373"/>
          </a:xfrm>
        </p:grpSpPr>
        <p:sp>
          <p:nvSpPr>
            <p:cNvPr id="11218" name="Google Shape;11218;p12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2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2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2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2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125"/>
          <p:cNvGrpSpPr/>
          <p:nvPr/>
        </p:nvGrpSpPr>
        <p:grpSpPr>
          <a:xfrm>
            <a:off x="5829984" y="3169032"/>
            <a:ext cx="220755" cy="352348"/>
            <a:chOff x="5829984" y="3350032"/>
            <a:chExt cx="220755" cy="352348"/>
          </a:xfrm>
        </p:grpSpPr>
        <p:sp>
          <p:nvSpPr>
            <p:cNvPr id="11224" name="Google Shape;11224;p125"/>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25"/>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25"/>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25"/>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125"/>
          <p:cNvGrpSpPr/>
          <p:nvPr/>
        </p:nvGrpSpPr>
        <p:grpSpPr>
          <a:xfrm>
            <a:off x="4882170" y="3168841"/>
            <a:ext cx="358464" cy="352316"/>
            <a:chOff x="4882170" y="3349841"/>
            <a:chExt cx="358464" cy="352316"/>
          </a:xfrm>
        </p:grpSpPr>
        <p:sp>
          <p:nvSpPr>
            <p:cNvPr id="11229" name="Google Shape;11229;p125"/>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25"/>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1" name="Google Shape;11231;p125"/>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25"/>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3" name="Google Shape;11233;p125"/>
          <p:cNvGrpSpPr/>
          <p:nvPr/>
        </p:nvGrpSpPr>
        <p:grpSpPr>
          <a:xfrm>
            <a:off x="3044965" y="2254220"/>
            <a:ext cx="400194" cy="324316"/>
            <a:chOff x="3044965" y="2435220"/>
            <a:chExt cx="400194" cy="324316"/>
          </a:xfrm>
        </p:grpSpPr>
        <p:sp>
          <p:nvSpPr>
            <p:cNvPr id="11234" name="Google Shape;11234;p125"/>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25"/>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25"/>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125"/>
          <p:cNvGrpSpPr/>
          <p:nvPr/>
        </p:nvGrpSpPr>
        <p:grpSpPr>
          <a:xfrm>
            <a:off x="4878379" y="2292892"/>
            <a:ext cx="367161" cy="287523"/>
            <a:chOff x="4878379" y="2473892"/>
            <a:chExt cx="367161" cy="287523"/>
          </a:xfrm>
        </p:grpSpPr>
        <p:sp>
          <p:nvSpPr>
            <p:cNvPr id="11238" name="Google Shape;11238;p125"/>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25"/>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25"/>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25"/>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25"/>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125"/>
          <p:cNvGrpSpPr/>
          <p:nvPr/>
        </p:nvGrpSpPr>
        <p:grpSpPr>
          <a:xfrm>
            <a:off x="1325719" y="2706689"/>
            <a:ext cx="290581" cy="372481"/>
            <a:chOff x="1325719" y="2887689"/>
            <a:chExt cx="290581" cy="372481"/>
          </a:xfrm>
        </p:grpSpPr>
        <p:sp>
          <p:nvSpPr>
            <p:cNvPr id="11244" name="Google Shape;11244;p125"/>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25"/>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6" name="Google Shape;11246;p125"/>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7" name="Google Shape;11247;p125"/>
          <p:cNvGrpSpPr/>
          <p:nvPr/>
        </p:nvGrpSpPr>
        <p:grpSpPr>
          <a:xfrm>
            <a:off x="3510335" y="2711499"/>
            <a:ext cx="360726" cy="361204"/>
            <a:chOff x="3510335" y="2892499"/>
            <a:chExt cx="360726" cy="361204"/>
          </a:xfrm>
        </p:grpSpPr>
        <p:sp>
          <p:nvSpPr>
            <p:cNvPr id="11248" name="Google Shape;11248;p125"/>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25"/>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25"/>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25"/>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25"/>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125"/>
          <p:cNvGrpSpPr/>
          <p:nvPr/>
        </p:nvGrpSpPr>
        <p:grpSpPr>
          <a:xfrm>
            <a:off x="3086313" y="2696049"/>
            <a:ext cx="320143" cy="392581"/>
            <a:chOff x="3086313" y="2877049"/>
            <a:chExt cx="320143" cy="392581"/>
          </a:xfrm>
        </p:grpSpPr>
        <p:sp>
          <p:nvSpPr>
            <p:cNvPr id="11254" name="Google Shape;11254;p125"/>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25"/>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25"/>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25"/>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25"/>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25"/>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25"/>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25"/>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25"/>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25"/>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25"/>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25"/>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6" name="Google Shape;11266;p125"/>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7" name="Google Shape;11267;p125"/>
          <p:cNvGrpSpPr/>
          <p:nvPr/>
        </p:nvGrpSpPr>
        <p:grpSpPr>
          <a:xfrm>
            <a:off x="861113" y="2704746"/>
            <a:ext cx="333809" cy="373277"/>
            <a:chOff x="861113" y="2885746"/>
            <a:chExt cx="333809" cy="373277"/>
          </a:xfrm>
        </p:grpSpPr>
        <p:sp>
          <p:nvSpPr>
            <p:cNvPr id="11268" name="Google Shape;11268;p125"/>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25"/>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25"/>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1" name="Google Shape;11271;p125"/>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25"/>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3" name="Google Shape;11273;p125"/>
          <p:cNvGrpSpPr/>
          <p:nvPr/>
        </p:nvGrpSpPr>
        <p:grpSpPr>
          <a:xfrm>
            <a:off x="1297654" y="1323481"/>
            <a:ext cx="349354" cy="362223"/>
            <a:chOff x="1297654" y="1504481"/>
            <a:chExt cx="349354" cy="362223"/>
          </a:xfrm>
        </p:grpSpPr>
        <p:sp>
          <p:nvSpPr>
            <p:cNvPr id="11274" name="Google Shape;11274;p125"/>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25"/>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25"/>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7" name="Google Shape;11277;p125"/>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8" name="Google Shape;11278;p125"/>
          <p:cNvGrpSpPr/>
          <p:nvPr/>
        </p:nvGrpSpPr>
        <p:grpSpPr>
          <a:xfrm>
            <a:off x="852385" y="1329916"/>
            <a:ext cx="353145" cy="351998"/>
            <a:chOff x="852385" y="1510916"/>
            <a:chExt cx="353145" cy="351998"/>
          </a:xfrm>
        </p:grpSpPr>
        <p:sp>
          <p:nvSpPr>
            <p:cNvPr id="11279" name="Google Shape;11279;p125"/>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25"/>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25"/>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125"/>
          <p:cNvGrpSpPr/>
          <p:nvPr/>
        </p:nvGrpSpPr>
        <p:grpSpPr>
          <a:xfrm>
            <a:off x="1745217" y="1334471"/>
            <a:ext cx="343269" cy="342505"/>
            <a:chOff x="1745217" y="1515471"/>
            <a:chExt cx="343269" cy="342505"/>
          </a:xfrm>
        </p:grpSpPr>
        <p:sp>
          <p:nvSpPr>
            <p:cNvPr id="11283" name="Google Shape;11283;p125"/>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25"/>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25"/>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25"/>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7" name="Google Shape;11287;p125"/>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8" name="Google Shape;11288;p125"/>
          <p:cNvGrpSpPr/>
          <p:nvPr/>
        </p:nvGrpSpPr>
        <p:grpSpPr>
          <a:xfrm>
            <a:off x="3042703" y="1348137"/>
            <a:ext cx="411535" cy="315587"/>
            <a:chOff x="3042703" y="1529137"/>
            <a:chExt cx="411535" cy="315587"/>
          </a:xfrm>
        </p:grpSpPr>
        <p:sp>
          <p:nvSpPr>
            <p:cNvPr id="11289" name="Google Shape;11289;p125"/>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25"/>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25"/>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25"/>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25"/>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25"/>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25"/>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25"/>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25"/>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25"/>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125"/>
          <p:cNvGrpSpPr/>
          <p:nvPr/>
        </p:nvGrpSpPr>
        <p:grpSpPr>
          <a:xfrm>
            <a:off x="2629289" y="1363682"/>
            <a:ext cx="350501" cy="284497"/>
            <a:chOff x="2629289" y="1544682"/>
            <a:chExt cx="350501" cy="284497"/>
          </a:xfrm>
        </p:grpSpPr>
        <p:sp>
          <p:nvSpPr>
            <p:cNvPr id="11300" name="Google Shape;11300;p125"/>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25"/>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25"/>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25"/>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25"/>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125"/>
          <p:cNvGrpSpPr/>
          <p:nvPr/>
        </p:nvGrpSpPr>
        <p:grpSpPr>
          <a:xfrm>
            <a:off x="5305077" y="1321633"/>
            <a:ext cx="367893" cy="365218"/>
            <a:chOff x="5305077" y="1502633"/>
            <a:chExt cx="367893" cy="365218"/>
          </a:xfrm>
        </p:grpSpPr>
        <p:sp>
          <p:nvSpPr>
            <p:cNvPr id="11306" name="Google Shape;11306;p125"/>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25"/>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125"/>
          <p:cNvGrpSpPr/>
          <p:nvPr/>
        </p:nvGrpSpPr>
        <p:grpSpPr>
          <a:xfrm>
            <a:off x="7100170" y="1319117"/>
            <a:ext cx="368308" cy="367033"/>
            <a:chOff x="7100170" y="1500117"/>
            <a:chExt cx="368308" cy="367033"/>
          </a:xfrm>
        </p:grpSpPr>
        <p:sp>
          <p:nvSpPr>
            <p:cNvPr id="11309" name="Google Shape;11309;p125"/>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25"/>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25"/>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25"/>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25"/>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25"/>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25"/>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25"/>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25"/>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25"/>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25"/>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25"/>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25"/>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2" name="Google Shape;11322;p125"/>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3" name="Google Shape;11323;p125"/>
          <p:cNvGrpSpPr/>
          <p:nvPr/>
        </p:nvGrpSpPr>
        <p:grpSpPr>
          <a:xfrm>
            <a:off x="6649231" y="1319021"/>
            <a:ext cx="390287" cy="367065"/>
            <a:chOff x="6649231" y="1500021"/>
            <a:chExt cx="390287" cy="367065"/>
          </a:xfrm>
        </p:grpSpPr>
        <p:sp>
          <p:nvSpPr>
            <p:cNvPr id="11324" name="Google Shape;11324;p125"/>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25"/>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25"/>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25"/>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25"/>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25"/>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25"/>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25"/>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25"/>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25"/>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25"/>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25"/>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125"/>
          <p:cNvGrpSpPr/>
          <p:nvPr/>
        </p:nvGrpSpPr>
        <p:grpSpPr>
          <a:xfrm>
            <a:off x="5746938" y="1362503"/>
            <a:ext cx="387261" cy="280356"/>
            <a:chOff x="5746938" y="1543503"/>
            <a:chExt cx="387261" cy="280356"/>
          </a:xfrm>
        </p:grpSpPr>
        <p:sp>
          <p:nvSpPr>
            <p:cNvPr id="11337" name="Google Shape;11337;p125"/>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25"/>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125"/>
          <p:cNvGrpSpPr/>
          <p:nvPr/>
        </p:nvGrpSpPr>
        <p:grpSpPr>
          <a:xfrm>
            <a:off x="6196730" y="1344346"/>
            <a:ext cx="369072" cy="317467"/>
            <a:chOff x="6196730" y="1525346"/>
            <a:chExt cx="369072" cy="317467"/>
          </a:xfrm>
        </p:grpSpPr>
        <p:sp>
          <p:nvSpPr>
            <p:cNvPr id="11340" name="Google Shape;11340;p12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2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2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125"/>
          <p:cNvGrpSpPr/>
          <p:nvPr/>
        </p:nvGrpSpPr>
        <p:grpSpPr>
          <a:xfrm>
            <a:off x="4940592" y="1319690"/>
            <a:ext cx="246558" cy="367161"/>
            <a:chOff x="4940592" y="1500690"/>
            <a:chExt cx="246558" cy="367161"/>
          </a:xfrm>
        </p:grpSpPr>
        <p:sp>
          <p:nvSpPr>
            <p:cNvPr id="11344" name="Google Shape;11344;p125"/>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25"/>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25"/>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25"/>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125"/>
          <p:cNvGrpSpPr/>
          <p:nvPr/>
        </p:nvGrpSpPr>
        <p:grpSpPr>
          <a:xfrm>
            <a:off x="7964906" y="1318894"/>
            <a:ext cx="380858" cy="367575"/>
            <a:chOff x="7964906" y="1499894"/>
            <a:chExt cx="380858" cy="367575"/>
          </a:xfrm>
        </p:grpSpPr>
        <p:sp>
          <p:nvSpPr>
            <p:cNvPr id="11349" name="Google Shape;11349;p125"/>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25"/>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25"/>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2" name="Google Shape;11352;p125"/>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3" name="Google Shape;11353;p125"/>
          <p:cNvGrpSpPr/>
          <p:nvPr/>
        </p:nvGrpSpPr>
        <p:grpSpPr>
          <a:xfrm>
            <a:off x="8007400" y="2721278"/>
            <a:ext cx="285230" cy="355597"/>
            <a:chOff x="8007400" y="2902278"/>
            <a:chExt cx="285230" cy="355597"/>
          </a:xfrm>
        </p:grpSpPr>
        <p:sp>
          <p:nvSpPr>
            <p:cNvPr id="11354" name="Google Shape;11354;p12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2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125"/>
          <p:cNvGrpSpPr/>
          <p:nvPr/>
        </p:nvGrpSpPr>
        <p:grpSpPr>
          <a:xfrm>
            <a:off x="6219124" y="2721788"/>
            <a:ext cx="318231" cy="355470"/>
            <a:chOff x="6219124" y="2902788"/>
            <a:chExt cx="318231" cy="355470"/>
          </a:xfrm>
        </p:grpSpPr>
        <p:sp>
          <p:nvSpPr>
            <p:cNvPr id="11357" name="Google Shape;11357;p125"/>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25"/>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25"/>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125"/>
          <p:cNvGrpSpPr/>
          <p:nvPr/>
        </p:nvGrpSpPr>
        <p:grpSpPr>
          <a:xfrm>
            <a:off x="4969421" y="2721852"/>
            <a:ext cx="185109" cy="355406"/>
            <a:chOff x="4969421" y="2902852"/>
            <a:chExt cx="185109" cy="355406"/>
          </a:xfrm>
        </p:grpSpPr>
        <p:sp>
          <p:nvSpPr>
            <p:cNvPr id="11361" name="Google Shape;11361;p125"/>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25"/>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25"/>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25"/>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25"/>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25"/>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7" name="Google Shape;11367;p125"/>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25"/>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9" name="Google Shape;11369;p125"/>
          <p:cNvGrpSpPr/>
          <p:nvPr/>
        </p:nvGrpSpPr>
        <p:grpSpPr>
          <a:xfrm>
            <a:off x="6685259" y="2721852"/>
            <a:ext cx="311414" cy="355406"/>
            <a:chOff x="6685259" y="2902852"/>
            <a:chExt cx="311414" cy="355406"/>
          </a:xfrm>
        </p:grpSpPr>
        <p:sp>
          <p:nvSpPr>
            <p:cNvPr id="11370" name="Google Shape;11370;p12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2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2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125"/>
          <p:cNvGrpSpPr/>
          <p:nvPr/>
        </p:nvGrpSpPr>
        <p:grpSpPr>
          <a:xfrm>
            <a:off x="5309250" y="2722170"/>
            <a:ext cx="359579" cy="355852"/>
            <a:chOff x="5309250" y="2903170"/>
            <a:chExt cx="359579" cy="355852"/>
          </a:xfrm>
        </p:grpSpPr>
        <p:sp>
          <p:nvSpPr>
            <p:cNvPr id="11374" name="Google Shape;11374;p125"/>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25"/>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25"/>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125"/>
          <p:cNvGrpSpPr/>
          <p:nvPr/>
        </p:nvGrpSpPr>
        <p:grpSpPr>
          <a:xfrm>
            <a:off x="2199565" y="2240172"/>
            <a:ext cx="312179" cy="353431"/>
            <a:chOff x="2199565" y="2421172"/>
            <a:chExt cx="312179" cy="353431"/>
          </a:xfrm>
        </p:grpSpPr>
        <p:sp>
          <p:nvSpPr>
            <p:cNvPr id="11378" name="Google Shape;11378;p125"/>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25"/>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125"/>
          <p:cNvGrpSpPr/>
          <p:nvPr/>
        </p:nvGrpSpPr>
        <p:grpSpPr>
          <a:xfrm>
            <a:off x="1750887" y="2244727"/>
            <a:ext cx="320143" cy="343269"/>
            <a:chOff x="1750887" y="2425727"/>
            <a:chExt cx="320143" cy="343269"/>
          </a:xfrm>
        </p:grpSpPr>
        <p:sp>
          <p:nvSpPr>
            <p:cNvPr id="11381" name="Google Shape;11381;p125"/>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25"/>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125"/>
          <p:cNvGrpSpPr/>
          <p:nvPr/>
        </p:nvGrpSpPr>
        <p:grpSpPr>
          <a:xfrm>
            <a:off x="1298037" y="2244727"/>
            <a:ext cx="338364" cy="342887"/>
            <a:chOff x="1298037" y="2425727"/>
            <a:chExt cx="338364" cy="342887"/>
          </a:xfrm>
        </p:grpSpPr>
        <p:sp>
          <p:nvSpPr>
            <p:cNvPr id="11384" name="Google Shape;11384;p125"/>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25"/>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25"/>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25"/>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8" name="Google Shape;11388;p125"/>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9" name="Google Shape;11389;p125"/>
          <p:cNvGrpSpPr/>
          <p:nvPr/>
        </p:nvGrpSpPr>
        <p:grpSpPr>
          <a:xfrm>
            <a:off x="3974207" y="2248009"/>
            <a:ext cx="320143" cy="338491"/>
            <a:chOff x="3974207" y="2429009"/>
            <a:chExt cx="320143" cy="338491"/>
          </a:xfrm>
        </p:grpSpPr>
        <p:sp>
          <p:nvSpPr>
            <p:cNvPr id="11390" name="Google Shape;11390;p125"/>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25"/>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125"/>
          <p:cNvGrpSpPr/>
          <p:nvPr/>
        </p:nvGrpSpPr>
        <p:grpSpPr>
          <a:xfrm>
            <a:off x="2623237" y="2250047"/>
            <a:ext cx="355024" cy="332630"/>
            <a:chOff x="2623237" y="2431047"/>
            <a:chExt cx="355024" cy="332630"/>
          </a:xfrm>
        </p:grpSpPr>
        <p:sp>
          <p:nvSpPr>
            <p:cNvPr id="11393" name="Google Shape;11393;p125"/>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25"/>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25"/>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25"/>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125"/>
          <p:cNvGrpSpPr/>
          <p:nvPr/>
        </p:nvGrpSpPr>
        <p:grpSpPr>
          <a:xfrm>
            <a:off x="6657194" y="2253073"/>
            <a:ext cx="375507" cy="367925"/>
            <a:chOff x="6657194" y="2434073"/>
            <a:chExt cx="375507" cy="367925"/>
          </a:xfrm>
        </p:grpSpPr>
        <p:sp>
          <p:nvSpPr>
            <p:cNvPr id="11398" name="Google Shape;11398;p125"/>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25"/>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25"/>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125"/>
          <p:cNvGrpSpPr/>
          <p:nvPr/>
        </p:nvGrpSpPr>
        <p:grpSpPr>
          <a:xfrm>
            <a:off x="7101317" y="2260655"/>
            <a:ext cx="367925" cy="352380"/>
            <a:chOff x="7101317" y="2441655"/>
            <a:chExt cx="367925" cy="352380"/>
          </a:xfrm>
        </p:grpSpPr>
        <p:sp>
          <p:nvSpPr>
            <p:cNvPr id="11402" name="Google Shape;11402;p125"/>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25"/>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125"/>
          <p:cNvGrpSpPr/>
          <p:nvPr/>
        </p:nvGrpSpPr>
        <p:grpSpPr>
          <a:xfrm>
            <a:off x="5756399" y="2253456"/>
            <a:ext cx="367925" cy="367161"/>
            <a:chOff x="5756399" y="2434456"/>
            <a:chExt cx="367925" cy="367161"/>
          </a:xfrm>
        </p:grpSpPr>
        <p:sp>
          <p:nvSpPr>
            <p:cNvPr id="11405" name="Google Shape;11405;p125"/>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25"/>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25"/>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25"/>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25"/>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25"/>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25"/>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2" name="Google Shape;11412;p125"/>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25"/>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4" name="Google Shape;11414;p125"/>
          <p:cNvGrpSpPr/>
          <p:nvPr/>
        </p:nvGrpSpPr>
        <p:grpSpPr>
          <a:xfrm>
            <a:off x="7964906" y="2253073"/>
            <a:ext cx="373627" cy="367925"/>
            <a:chOff x="7964906" y="2434073"/>
            <a:chExt cx="373627" cy="367925"/>
          </a:xfrm>
        </p:grpSpPr>
        <p:sp>
          <p:nvSpPr>
            <p:cNvPr id="11415" name="Google Shape;11415;p125"/>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25"/>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125"/>
          <p:cNvGrpSpPr/>
          <p:nvPr/>
        </p:nvGrpSpPr>
        <p:grpSpPr>
          <a:xfrm>
            <a:off x="6194086" y="2256737"/>
            <a:ext cx="369837" cy="360471"/>
            <a:chOff x="6194086" y="2437737"/>
            <a:chExt cx="369837" cy="360471"/>
          </a:xfrm>
        </p:grpSpPr>
        <p:sp>
          <p:nvSpPr>
            <p:cNvPr id="11418" name="Google Shape;11418;p125"/>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25"/>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0" name="Google Shape;11420;p125"/>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421" name="Google Shape;11421;p125"/>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25" name="Shape 11425"/>
        <p:cNvGrpSpPr/>
        <p:nvPr/>
      </p:nvGrpSpPr>
      <p:grpSpPr>
        <a:xfrm>
          <a:off x="0" y="0"/>
          <a:ext cx="0" cy="0"/>
          <a:chOff x="0" y="0"/>
          <a:chExt cx="0" cy="0"/>
        </a:xfrm>
      </p:grpSpPr>
      <p:grpSp>
        <p:nvGrpSpPr>
          <p:cNvPr id="11426" name="Google Shape;11426;p126"/>
          <p:cNvGrpSpPr/>
          <p:nvPr/>
        </p:nvGrpSpPr>
        <p:grpSpPr>
          <a:xfrm>
            <a:off x="3541011" y="1334344"/>
            <a:ext cx="350166" cy="349434"/>
            <a:chOff x="3541011" y="1508594"/>
            <a:chExt cx="350166" cy="349434"/>
          </a:xfrm>
        </p:grpSpPr>
        <p:sp>
          <p:nvSpPr>
            <p:cNvPr id="11427" name="Google Shape;11427;p126"/>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26"/>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26"/>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26"/>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26"/>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26"/>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26"/>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26"/>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26"/>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26"/>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26"/>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26"/>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26"/>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126"/>
          <p:cNvGrpSpPr/>
          <p:nvPr/>
        </p:nvGrpSpPr>
        <p:grpSpPr>
          <a:xfrm>
            <a:off x="3122257" y="1334344"/>
            <a:ext cx="294850" cy="349434"/>
            <a:chOff x="3122257" y="1508594"/>
            <a:chExt cx="294850" cy="349434"/>
          </a:xfrm>
        </p:grpSpPr>
        <p:sp>
          <p:nvSpPr>
            <p:cNvPr id="11441" name="Google Shape;11441;p126"/>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26"/>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26"/>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26"/>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26"/>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126"/>
          <p:cNvGrpSpPr/>
          <p:nvPr/>
        </p:nvGrpSpPr>
        <p:grpSpPr>
          <a:xfrm>
            <a:off x="910723" y="1333962"/>
            <a:ext cx="251660" cy="350166"/>
            <a:chOff x="910723" y="1508212"/>
            <a:chExt cx="251660" cy="350166"/>
          </a:xfrm>
        </p:grpSpPr>
        <p:sp>
          <p:nvSpPr>
            <p:cNvPr id="11447" name="Google Shape;11447;p126"/>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26"/>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26"/>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26"/>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26"/>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26"/>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26"/>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26"/>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26"/>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26"/>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26"/>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26"/>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26"/>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26"/>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26"/>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26"/>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26"/>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126"/>
          <p:cNvGrpSpPr/>
          <p:nvPr/>
        </p:nvGrpSpPr>
        <p:grpSpPr>
          <a:xfrm>
            <a:off x="1308631" y="1333580"/>
            <a:ext cx="350166" cy="350198"/>
            <a:chOff x="1308631" y="1507830"/>
            <a:chExt cx="350166" cy="350198"/>
          </a:xfrm>
        </p:grpSpPr>
        <p:sp>
          <p:nvSpPr>
            <p:cNvPr id="11465" name="Google Shape;11465;p126"/>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26"/>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26"/>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26"/>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126"/>
          <p:cNvGrpSpPr/>
          <p:nvPr/>
        </p:nvGrpSpPr>
        <p:grpSpPr>
          <a:xfrm>
            <a:off x="1756921" y="1335489"/>
            <a:ext cx="345997" cy="345997"/>
            <a:chOff x="1756921" y="1509739"/>
            <a:chExt cx="345997" cy="345997"/>
          </a:xfrm>
        </p:grpSpPr>
        <p:sp>
          <p:nvSpPr>
            <p:cNvPr id="11470" name="Google Shape;11470;p126"/>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26"/>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26"/>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26"/>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26"/>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26"/>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26"/>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26"/>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26"/>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26"/>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26"/>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26"/>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26"/>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26"/>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26"/>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26"/>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26"/>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126"/>
          <p:cNvGrpSpPr/>
          <p:nvPr/>
        </p:nvGrpSpPr>
        <p:grpSpPr>
          <a:xfrm>
            <a:off x="2216956" y="1336253"/>
            <a:ext cx="318721" cy="345615"/>
            <a:chOff x="2216956" y="1510503"/>
            <a:chExt cx="318721" cy="345615"/>
          </a:xfrm>
        </p:grpSpPr>
        <p:sp>
          <p:nvSpPr>
            <p:cNvPr id="11488" name="Google Shape;11488;p126"/>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26"/>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26"/>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26"/>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26"/>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126"/>
          <p:cNvGrpSpPr/>
          <p:nvPr/>
        </p:nvGrpSpPr>
        <p:grpSpPr>
          <a:xfrm>
            <a:off x="3988156" y="1394211"/>
            <a:ext cx="349052" cy="230049"/>
            <a:chOff x="3988156" y="1568461"/>
            <a:chExt cx="349052" cy="230049"/>
          </a:xfrm>
        </p:grpSpPr>
        <p:sp>
          <p:nvSpPr>
            <p:cNvPr id="11494" name="Google Shape;11494;p126"/>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26"/>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26"/>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26"/>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26"/>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26"/>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26"/>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126"/>
          <p:cNvGrpSpPr/>
          <p:nvPr/>
        </p:nvGrpSpPr>
        <p:grpSpPr>
          <a:xfrm>
            <a:off x="2633037" y="1325623"/>
            <a:ext cx="379002" cy="366112"/>
            <a:chOff x="2633037" y="1499873"/>
            <a:chExt cx="379002" cy="366112"/>
          </a:xfrm>
        </p:grpSpPr>
        <p:sp>
          <p:nvSpPr>
            <p:cNvPr id="11502" name="Google Shape;11502;p126"/>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26"/>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26"/>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26"/>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26"/>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26"/>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126"/>
          <p:cNvGrpSpPr/>
          <p:nvPr/>
        </p:nvGrpSpPr>
        <p:grpSpPr>
          <a:xfrm>
            <a:off x="6675256" y="1341919"/>
            <a:ext cx="327823" cy="357009"/>
            <a:chOff x="6675256" y="1516169"/>
            <a:chExt cx="327823" cy="357009"/>
          </a:xfrm>
        </p:grpSpPr>
        <p:sp>
          <p:nvSpPr>
            <p:cNvPr id="11509" name="Google Shape;11509;p126"/>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26"/>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26"/>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26"/>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26"/>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26"/>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26"/>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26"/>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26"/>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126"/>
          <p:cNvGrpSpPr/>
          <p:nvPr/>
        </p:nvGrpSpPr>
        <p:grpSpPr>
          <a:xfrm>
            <a:off x="8020159" y="1342301"/>
            <a:ext cx="300897" cy="356627"/>
            <a:chOff x="8020159" y="1516551"/>
            <a:chExt cx="300897" cy="356627"/>
          </a:xfrm>
        </p:grpSpPr>
        <p:sp>
          <p:nvSpPr>
            <p:cNvPr id="11519" name="Google Shape;11519;p126"/>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26"/>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26"/>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26"/>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26"/>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126"/>
          <p:cNvGrpSpPr/>
          <p:nvPr/>
        </p:nvGrpSpPr>
        <p:grpSpPr>
          <a:xfrm>
            <a:off x="5377363" y="1341919"/>
            <a:ext cx="257357" cy="356627"/>
            <a:chOff x="5377363" y="1516169"/>
            <a:chExt cx="257357" cy="356627"/>
          </a:xfrm>
        </p:grpSpPr>
        <p:sp>
          <p:nvSpPr>
            <p:cNvPr id="11525" name="Google Shape;11525;p126"/>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26"/>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26"/>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26"/>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26"/>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26"/>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26"/>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26"/>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26"/>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26"/>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26"/>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26"/>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26"/>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26"/>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26"/>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26"/>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26"/>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126"/>
          <p:cNvGrpSpPr/>
          <p:nvPr/>
        </p:nvGrpSpPr>
        <p:grpSpPr>
          <a:xfrm>
            <a:off x="4880567" y="1361620"/>
            <a:ext cx="356245" cy="317607"/>
            <a:chOff x="4880567" y="1535870"/>
            <a:chExt cx="356245" cy="317607"/>
          </a:xfrm>
        </p:grpSpPr>
        <p:sp>
          <p:nvSpPr>
            <p:cNvPr id="11543" name="Google Shape;11543;p126"/>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26"/>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26"/>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26"/>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26"/>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126"/>
          <p:cNvGrpSpPr/>
          <p:nvPr/>
        </p:nvGrpSpPr>
        <p:grpSpPr>
          <a:xfrm>
            <a:off x="5771483" y="1341537"/>
            <a:ext cx="357359" cy="357391"/>
            <a:chOff x="5771483" y="1515787"/>
            <a:chExt cx="357359" cy="357391"/>
          </a:xfrm>
        </p:grpSpPr>
        <p:sp>
          <p:nvSpPr>
            <p:cNvPr id="11549" name="Google Shape;11549;p126"/>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26"/>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26"/>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26"/>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126"/>
          <p:cNvGrpSpPr/>
          <p:nvPr/>
        </p:nvGrpSpPr>
        <p:grpSpPr>
          <a:xfrm>
            <a:off x="7121669" y="1359360"/>
            <a:ext cx="321362" cy="321362"/>
            <a:chOff x="7121669" y="1533610"/>
            <a:chExt cx="321362" cy="321362"/>
          </a:xfrm>
        </p:grpSpPr>
        <p:sp>
          <p:nvSpPr>
            <p:cNvPr id="11554" name="Google Shape;11554;p126"/>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26"/>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26"/>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26"/>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126"/>
          <p:cNvGrpSpPr/>
          <p:nvPr/>
        </p:nvGrpSpPr>
        <p:grpSpPr>
          <a:xfrm>
            <a:off x="7562766" y="1340614"/>
            <a:ext cx="327059" cy="360192"/>
            <a:chOff x="7562766" y="1514864"/>
            <a:chExt cx="327059" cy="360192"/>
          </a:xfrm>
        </p:grpSpPr>
        <p:sp>
          <p:nvSpPr>
            <p:cNvPr id="11559" name="Google Shape;11559;p126"/>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26"/>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26"/>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26"/>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126"/>
          <p:cNvGrpSpPr/>
          <p:nvPr/>
        </p:nvGrpSpPr>
        <p:grpSpPr>
          <a:xfrm>
            <a:off x="6221229" y="1324423"/>
            <a:ext cx="361636" cy="362183"/>
            <a:chOff x="6259175" y="1559008"/>
            <a:chExt cx="271743" cy="272093"/>
          </a:xfrm>
        </p:grpSpPr>
        <p:sp>
          <p:nvSpPr>
            <p:cNvPr id="11564" name="Google Shape;11564;p126"/>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26"/>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26"/>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26"/>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26"/>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26"/>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26"/>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26"/>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26"/>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26"/>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26"/>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26"/>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26"/>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26"/>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26"/>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26"/>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26"/>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126"/>
          <p:cNvGrpSpPr/>
          <p:nvPr/>
        </p:nvGrpSpPr>
        <p:grpSpPr>
          <a:xfrm>
            <a:off x="2661459" y="1840751"/>
            <a:ext cx="322508" cy="273494"/>
            <a:chOff x="2661459" y="2015001"/>
            <a:chExt cx="322508" cy="273494"/>
          </a:xfrm>
        </p:grpSpPr>
        <p:sp>
          <p:nvSpPr>
            <p:cNvPr id="11582" name="Google Shape;11582;p126"/>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26"/>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126"/>
          <p:cNvGrpSpPr/>
          <p:nvPr/>
        </p:nvGrpSpPr>
        <p:grpSpPr>
          <a:xfrm>
            <a:off x="6671087" y="1835054"/>
            <a:ext cx="332757" cy="281833"/>
            <a:chOff x="6671087" y="2009304"/>
            <a:chExt cx="332757" cy="281833"/>
          </a:xfrm>
        </p:grpSpPr>
        <p:sp>
          <p:nvSpPr>
            <p:cNvPr id="11585" name="Google Shape;11585;p126"/>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26"/>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7" name="Google Shape;11587;p126"/>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8" name="Google Shape;11588;p126"/>
          <p:cNvGrpSpPr/>
          <p:nvPr/>
        </p:nvGrpSpPr>
        <p:grpSpPr>
          <a:xfrm>
            <a:off x="2201806" y="1802335"/>
            <a:ext cx="349784" cy="349434"/>
            <a:chOff x="2201806" y="1976585"/>
            <a:chExt cx="349784" cy="349434"/>
          </a:xfrm>
        </p:grpSpPr>
        <p:sp>
          <p:nvSpPr>
            <p:cNvPr id="11589" name="Google Shape;11589;p126"/>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26"/>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26"/>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26"/>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126"/>
          <p:cNvGrpSpPr/>
          <p:nvPr/>
        </p:nvGrpSpPr>
        <p:grpSpPr>
          <a:xfrm>
            <a:off x="3094217" y="1802335"/>
            <a:ext cx="350198" cy="350548"/>
            <a:chOff x="3094217" y="1976585"/>
            <a:chExt cx="350198" cy="350548"/>
          </a:xfrm>
        </p:grpSpPr>
        <p:sp>
          <p:nvSpPr>
            <p:cNvPr id="11594" name="Google Shape;11594;p126"/>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26"/>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26"/>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26"/>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26"/>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26"/>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26"/>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26"/>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26"/>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26"/>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26"/>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26"/>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26"/>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126"/>
          <p:cNvGrpSpPr/>
          <p:nvPr/>
        </p:nvGrpSpPr>
        <p:grpSpPr>
          <a:xfrm>
            <a:off x="870939" y="1801571"/>
            <a:ext cx="332375" cy="350071"/>
            <a:chOff x="870939" y="1975821"/>
            <a:chExt cx="332375" cy="350071"/>
          </a:xfrm>
        </p:grpSpPr>
        <p:sp>
          <p:nvSpPr>
            <p:cNvPr id="11608" name="Google Shape;11608;p126"/>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26"/>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26"/>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26"/>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2" name="Google Shape;11612;p126"/>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3" name="Google Shape;11613;p126"/>
          <p:cNvGrpSpPr/>
          <p:nvPr/>
        </p:nvGrpSpPr>
        <p:grpSpPr>
          <a:xfrm>
            <a:off x="3979435" y="1802335"/>
            <a:ext cx="345265" cy="349848"/>
            <a:chOff x="3979435" y="1976585"/>
            <a:chExt cx="345265" cy="349848"/>
          </a:xfrm>
        </p:grpSpPr>
        <p:sp>
          <p:nvSpPr>
            <p:cNvPr id="11614" name="Google Shape;11614;p126"/>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26"/>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26"/>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26"/>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26"/>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26"/>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26"/>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26"/>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26"/>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26"/>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26"/>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26"/>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26"/>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26"/>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26"/>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26"/>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26"/>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126"/>
          <p:cNvGrpSpPr/>
          <p:nvPr/>
        </p:nvGrpSpPr>
        <p:grpSpPr>
          <a:xfrm>
            <a:off x="3576626" y="1801571"/>
            <a:ext cx="284251" cy="351694"/>
            <a:chOff x="3576626" y="1975821"/>
            <a:chExt cx="284251" cy="351694"/>
          </a:xfrm>
        </p:grpSpPr>
        <p:sp>
          <p:nvSpPr>
            <p:cNvPr id="11632" name="Google Shape;11632;p126"/>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26"/>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26"/>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126"/>
          <p:cNvGrpSpPr/>
          <p:nvPr/>
        </p:nvGrpSpPr>
        <p:grpSpPr>
          <a:xfrm>
            <a:off x="2722090" y="2715912"/>
            <a:ext cx="238770" cy="371841"/>
            <a:chOff x="2722090" y="2890162"/>
            <a:chExt cx="238770" cy="371841"/>
          </a:xfrm>
        </p:grpSpPr>
        <p:sp>
          <p:nvSpPr>
            <p:cNvPr id="11636" name="Google Shape;11636;p126"/>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26"/>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26"/>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9" name="Google Shape;11639;p126"/>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0" name="Google Shape;11640;p126"/>
          <p:cNvGrpSpPr/>
          <p:nvPr/>
        </p:nvGrpSpPr>
        <p:grpSpPr>
          <a:xfrm>
            <a:off x="6216367" y="1795906"/>
            <a:ext cx="361147" cy="361147"/>
            <a:chOff x="6216367" y="1970156"/>
            <a:chExt cx="361147" cy="361147"/>
          </a:xfrm>
        </p:grpSpPr>
        <p:sp>
          <p:nvSpPr>
            <p:cNvPr id="11641" name="Google Shape;11641;p126"/>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26"/>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26"/>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26"/>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126"/>
          <p:cNvGrpSpPr/>
          <p:nvPr/>
        </p:nvGrpSpPr>
        <p:grpSpPr>
          <a:xfrm>
            <a:off x="1289311" y="2751972"/>
            <a:ext cx="408156" cy="299783"/>
            <a:chOff x="1289311" y="2926222"/>
            <a:chExt cx="408156" cy="299783"/>
          </a:xfrm>
        </p:grpSpPr>
        <p:sp>
          <p:nvSpPr>
            <p:cNvPr id="11646" name="Google Shape;11646;p126"/>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26"/>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126"/>
          <p:cNvGrpSpPr/>
          <p:nvPr/>
        </p:nvGrpSpPr>
        <p:grpSpPr>
          <a:xfrm>
            <a:off x="7978465" y="1795142"/>
            <a:ext cx="361147" cy="360797"/>
            <a:chOff x="7978465" y="1969392"/>
            <a:chExt cx="361147" cy="360797"/>
          </a:xfrm>
        </p:grpSpPr>
        <p:sp>
          <p:nvSpPr>
            <p:cNvPr id="11649" name="Google Shape;11649;p126"/>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26"/>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26"/>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26"/>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26"/>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26"/>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26"/>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26"/>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26"/>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8" name="Google Shape;11658;p126"/>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9" name="Google Shape;11659;p126"/>
          <p:cNvGrpSpPr/>
          <p:nvPr/>
        </p:nvGrpSpPr>
        <p:grpSpPr>
          <a:xfrm>
            <a:off x="854261" y="2734563"/>
            <a:ext cx="377474" cy="335748"/>
            <a:chOff x="854261" y="2908813"/>
            <a:chExt cx="377474" cy="335748"/>
          </a:xfrm>
        </p:grpSpPr>
        <p:sp>
          <p:nvSpPr>
            <p:cNvPr id="11660" name="Google Shape;11660;p126"/>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26"/>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26"/>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26"/>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26"/>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126"/>
          <p:cNvGrpSpPr/>
          <p:nvPr/>
        </p:nvGrpSpPr>
        <p:grpSpPr>
          <a:xfrm>
            <a:off x="1749728" y="2720527"/>
            <a:ext cx="386927" cy="363438"/>
            <a:chOff x="1749728" y="2894777"/>
            <a:chExt cx="386927" cy="363438"/>
          </a:xfrm>
        </p:grpSpPr>
        <p:sp>
          <p:nvSpPr>
            <p:cNvPr id="11666" name="Google Shape;11666;p126"/>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26"/>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26"/>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26"/>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26"/>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26"/>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26"/>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126"/>
          <p:cNvGrpSpPr/>
          <p:nvPr/>
        </p:nvGrpSpPr>
        <p:grpSpPr>
          <a:xfrm>
            <a:off x="7098912" y="1795142"/>
            <a:ext cx="359651" cy="361560"/>
            <a:chOff x="7098912" y="1969392"/>
            <a:chExt cx="359651" cy="361560"/>
          </a:xfrm>
        </p:grpSpPr>
        <p:sp>
          <p:nvSpPr>
            <p:cNvPr id="11674" name="Google Shape;11674;p126"/>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26"/>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26"/>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26"/>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26"/>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26"/>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26"/>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26"/>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26"/>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26"/>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26"/>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26"/>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26"/>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7" name="Google Shape;11687;p126"/>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8" name="Google Shape;11688;p126"/>
          <p:cNvGrpSpPr/>
          <p:nvPr/>
        </p:nvGrpSpPr>
        <p:grpSpPr>
          <a:xfrm>
            <a:off x="5352728" y="1815989"/>
            <a:ext cx="327091" cy="322508"/>
            <a:chOff x="5352728" y="1990239"/>
            <a:chExt cx="327091" cy="322508"/>
          </a:xfrm>
        </p:grpSpPr>
        <p:sp>
          <p:nvSpPr>
            <p:cNvPr id="11689" name="Google Shape;11689;p126"/>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26"/>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26"/>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126"/>
          <p:cNvGrpSpPr/>
          <p:nvPr/>
        </p:nvGrpSpPr>
        <p:grpSpPr>
          <a:xfrm>
            <a:off x="7538896" y="1795906"/>
            <a:ext cx="361147" cy="361529"/>
            <a:chOff x="7538896" y="1970156"/>
            <a:chExt cx="361147" cy="361529"/>
          </a:xfrm>
        </p:grpSpPr>
        <p:sp>
          <p:nvSpPr>
            <p:cNvPr id="11693" name="Google Shape;11693;p126"/>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26"/>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26"/>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26"/>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26"/>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26"/>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126"/>
          <p:cNvGrpSpPr/>
          <p:nvPr/>
        </p:nvGrpSpPr>
        <p:grpSpPr>
          <a:xfrm>
            <a:off x="4896099" y="1796670"/>
            <a:ext cx="358155" cy="358123"/>
            <a:chOff x="4896099" y="1970920"/>
            <a:chExt cx="358155" cy="358123"/>
          </a:xfrm>
        </p:grpSpPr>
        <p:sp>
          <p:nvSpPr>
            <p:cNvPr id="11700" name="Google Shape;11700;p126"/>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26"/>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26"/>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126"/>
          <p:cNvGrpSpPr/>
          <p:nvPr/>
        </p:nvGrpSpPr>
        <p:grpSpPr>
          <a:xfrm>
            <a:off x="4048787" y="2802769"/>
            <a:ext cx="283488" cy="198604"/>
            <a:chOff x="4048787" y="2977019"/>
            <a:chExt cx="283488" cy="198604"/>
          </a:xfrm>
        </p:grpSpPr>
        <p:sp>
          <p:nvSpPr>
            <p:cNvPr id="11704" name="Google Shape;11704;p126"/>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26"/>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26"/>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26"/>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26"/>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26"/>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126"/>
          <p:cNvGrpSpPr/>
          <p:nvPr/>
        </p:nvGrpSpPr>
        <p:grpSpPr>
          <a:xfrm>
            <a:off x="4054103" y="2255941"/>
            <a:ext cx="218687" cy="349052"/>
            <a:chOff x="4054103" y="2430191"/>
            <a:chExt cx="218687" cy="349052"/>
          </a:xfrm>
        </p:grpSpPr>
        <p:sp>
          <p:nvSpPr>
            <p:cNvPr id="11711" name="Google Shape;11711;p126"/>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26"/>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126"/>
          <p:cNvGrpSpPr/>
          <p:nvPr/>
        </p:nvGrpSpPr>
        <p:grpSpPr>
          <a:xfrm>
            <a:off x="2185128" y="2253299"/>
            <a:ext cx="382758" cy="356595"/>
            <a:chOff x="2185128" y="2427549"/>
            <a:chExt cx="382758" cy="356595"/>
          </a:xfrm>
        </p:grpSpPr>
        <p:sp>
          <p:nvSpPr>
            <p:cNvPr id="11714" name="Google Shape;11714;p126"/>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26"/>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26"/>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26"/>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126"/>
          <p:cNvGrpSpPr/>
          <p:nvPr/>
        </p:nvGrpSpPr>
        <p:grpSpPr>
          <a:xfrm>
            <a:off x="3539102" y="2253299"/>
            <a:ext cx="355099" cy="355481"/>
            <a:chOff x="3539102" y="2427549"/>
            <a:chExt cx="355099" cy="355481"/>
          </a:xfrm>
        </p:grpSpPr>
        <p:sp>
          <p:nvSpPr>
            <p:cNvPr id="11719" name="Google Shape;11719;p126"/>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26"/>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126"/>
          <p:cNvGrpSpPr/>
          <p:nvPr/>
        </p:nvGrpSpPr>
        <p:grpSpPr>
          <a:xfrm>
            <a:off x="2656907" y="2265043"/>
            <a:ext cx="332757" cy="332343"/>
            <a:chOff x="2656907" y="2439293"/>
            <a:chExt cx="332757" cy="332343"/>
          </a:xfrm>
        </p:grpSpPr>
        <p:sp>
          <p:nvSpPr>
            <p:cNvPr id="11722" name="Google Shape;11722;p126"/>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26"/>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26"/>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26"/>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26"/>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26"/>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26"/>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126"/>
          <p:cNvGrpSpPr/>
          <p:nvPr/>
        </p:nvGrpSpPr>
        <p:grpSpPr>
          <a:xfrm>
            <a:off x="1731523" y="2248366"/>
            <a:ext cx="399435" cy="365698"/>
            <a:chOff x="1731523" y="2422616"/>
            <a:chExt cx="399435" cy="365698"/>
          </a:xfrm>
        </p:grpSpPr>
        <p:sp>
          <p:nvSpPr>
            <p:cNvPr id="11730" name="Google Shape;11730;p126"/>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26"/>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26"/>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126"/>
          <p:cNvGrpSpPr/>
          <p:nvPr/>
        </p:nvGrpSpPr>
        <p:grpSpPr>
          <a:xfrm>
            <a:off x="3097241" y="2259314"/>
            <a:ext cx="344883" cy="343387"/>
            <a:chOff x="3097241" y="2433564"/>
            <a:chExt cx="344883" cy="343387"/>
          </a:xfrm>
        </p:grpSpPr>
        <p:sp>
          <p:nvSpPr>
            <p:cNvPr id="11734" name="Google Shape;11734;p126"/>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26"/>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26"/>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26"/>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26"/>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26"/>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26"/>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26"/>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26"/>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126"/>
          <p:cNvGrpSpPr/>
          <p:nvPr/>
        </p:nvGrpSpPr>
        <p:grpSpPr>
          <a:xfrm>
            <a:off x="1278299" y="2265043"/>
            <a:ext cx="410829" cy="332343"/>
            <a:chOff x="1278299" y="2439293"/>
            <a:chExt cx="410829" cy="332343"/>
          </a:xfrm>
        </p:grpSpPr>
        <p:sp>
          <p:nvSpPr>
            <p:cNvPr id="11744" name="Google Shape;11744;p126"/>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26"/>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26"/>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26"/>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26"/>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26"/>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26"/>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26"/>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126"/>
          <p:cNvGrpSpPr/>
          <p:nvPr/>
        </p:nvGrpSpPr>
        <p:grpSpPr>
          <a:xfrm>
            <a:off x="870939" y="2265043"/>
            <a:ext cx="331993" cy="331993"/>
            <a:chOff x="870939" y="2439293"/>
            <a:chExt cx="331993" cy="331993"/>
          </a:xfrm>
        </p:grpSpPr>
        <p:sp>
          <p:nvSpPr>
            <p:cNvPr id="11753" name="Google Shape;11753;p126"/>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26"/>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26"/>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26"/>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26"/>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26"/>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26"/>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26"/>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26"/>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26"/>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26"/>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26"/>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26"/>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26"/>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26"/>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26"/>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126"/>
          <p:cNvGrpSpPr/>
          <p:nvPr/>
        </p:nvGrpSpPr>
        <p:grpSpPr>
          <a:xfrm>
            <a:off x="6644957" y="2282103"/>
            <a:ext cx="371395" cy="278904"/>
            <a:chOff x="6644957" y="2456353"/>
            <a:chExt cx="371395" cy="278904"/>
          </a:xfrm>
        </p:grpSpPr>
        <p:sp>
          <p:nvSpPr>
            <p:cNvPr id="11770" name="Google Shape;11770;p126"/>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26"/>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26"/>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26"/>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26"/>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126"/>
          <p:cNvGrpSpPr/>
          <p:nvPr/>
        </p:nvGrpSpPr>
        <p:grpSpPr>
          <a:xfrm>
            <a:off x="5388757" y="2240409"/>
            <a:ext cx="260349" cy="362292"/>
            <a:chOff x="5388757" y="2414659"/>
            <a:chExt cx="260349" cy="362292"/>
          </a:xfrm>
        </p:grpSpPr>
        <p:sp>
          <p:nvSpPr>
            <p:cNvPr id="11776" name="Google Shape;11776;p126"/>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26"/>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26"/>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26"/>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26"/>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26"/>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26"/>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26"/>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26"/>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26"/>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26"/>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26"/>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26"/>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26"/>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26"/>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26"/>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26"/>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26"/>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26"/>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26"/>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126"/>
          <p:cNvGrpSpPr/>
          <p:nvPr/>
        </p:nvGrpSpPr>
        <p:grpSpPr>
          <a:xfrm>
            <a:off x="3567142" y="2731507"/>
            <a:ext cx="348288" cy="340331"/>
            <a:chOff x="3567142" y="2905757"/>
            <a:chExt cx="348288" cy="340331"/>
          </a:xfrm>
        </p:grpSpPr>
        <p:sp>
          <p:nvSpPr>
            <p:cNvPr id="11797" name="Google Shape;11797;p126"/>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26"/>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26"/>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26"/>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26"/>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126"/>
          <p:cNvGrpSpPr/>
          <p:nvPr/>
        </p:nvGrpSpPr>
        <p:grpSpPr>
          <a:xfrm>
            <a:off x="7967103" y="2240791"/>
            <a:ext cx="355863" cy="361911"/>
            <a:chOff x="7967103" y="2415041"/>
            <a:chExt cx="355863" cy="361911"/>
          </a:xfrm>
        </p:grpSpPr>
        <p:sp>
          <p:nvSpPr>
            <p:cNvPr id="11803" name="Google Shape;11803;p126"/>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26"/>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26"/>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26"/>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26"/>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26"/>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26"/>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26"/>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26"/>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26"/>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26"/>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126"/>
          <p:cNvGrpSpPr/>
          <p:nvPr/>
        </p:nvGrpSpPr>
        <p:grpSpPr>
          <a:xfrm>
            <a:off x="7529411" y="2240409"/>
            <a:ext cx="355863" cy="362292"/>
            <a:chOff x="7529411" y="2414659"/>
            <a:chExt cx="355863" cy="362292"/>
          </a:xfrm>
        </p:grpSpPr>
        <p:sp>
          <p:nvSpPr>
            <p:cNvPr id="11815" name="Google Shape;11815;p126"/>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26"/>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26"/>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26"/>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26"/>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26"/>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26"/>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26"/>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26"/>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26"/>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26"/>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26"/>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126"/>
          <p:cNvGrpSpPr/>
          <p:nvPr/>
        </p:nvGrpSpPr>
        <p:grpSpPr>
          <a:xfrm>
            <a:off x="5733194" y="2257468"/>
            <a:ext cx="446826" cy="327059"/>
            <a:chOff x="5733194" y="2431718"/>
            <a:chExt cx="446826" cy="327059"/>
          </a:xfrm>
        </p:grpSpPr>
        <p:sp>
          <p:nvSpPr>
            <p:cNvPr id="11828" name="Google Shape;11828;p126"/>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26"/>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26"/>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126"/>
          <p:cNvGrpSpPr/>
          <p:nvPr/>
        </p:nvGrpSpPr>
        <p:grpSpPr>
          <a:xfrm>
            <a:off x="4876780" y="2243814"/>
            <a:ext cx="407774" cy="356627"/>
            <a:chOff x="4876780" y="2418064"/>
            <a:chExt cx="407774" cy="356627"/>
          </a:xfrm>
        </p:grpSpPr>
        <p:sp>
          <p:nvSpPr>
            <p:cNvPr id="11832" name="Google Shape;11832;p126"/>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26"/>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26"/>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26"/>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26"/>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26"/>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26"/>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26"/>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126"/>
          <p:cNvGrpSpPr/>
          <p:nvPr/>
        </p:nvGrpSpPr>
        <p:grpSpPr>
          <a:xfrm>
            <a:off x="7070872" y="2236621"/>
            <a:ext cx="398321" cy="371013"/>
            <a:chOff x="7070872" y="2410871"/>
            <a:chExt cx="398321" cy="371013"/>
          </a:xfrm>
        </p:grpSpPr>
        <p:sp>
          <p:nvSpPr>
            <p:cNvPr id="11841" name="Google Shape;11841;p126"/>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26"/>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26"/>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26"/>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5" name="Google Shape;11845;p126"/>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6" name="Google Shape;11846;p126"/>
          <p:cNvGrpSpPr/>
          <p:nvPr/>
        </p:nvGrpSpPr>
        <p:grpSpPr>
          <a:xfrm>
            <a:off x="5318259" y="2807861"/>
            <a:ext cx="371013" cy="220787"/>
            <a:chOff x="5318259" y="2982111"/>
            <a:chExt cx="371013" cy="220787"/>
          </a:xfrm>
        </p:grpSpPr>
        <p:sp>
          <p:nvSpPr>
            <p:cNvPr id="11847" name="Google Shape;11847;p126"/>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26"/>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26"/>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26"/>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26"/>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26"/>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26"/>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26"/>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126"/>
          <p:cNvGrpSpPr/>
          <p:nvPr/>
        </p:nvGrpSpPr>
        <p:grpSpPr>
          <a:xfrm>
            <a:off x="7073928" y="2731507"/>
            <a:ext cx="371395" cy="371809"/>
            <a:chOff x="7073928" y="2905757"/>
            <a:chExt cx="371395" cy="371809"/>
          </a:xfrm>
        </p:grpSpPr>
        <p:sp>
          <p:nvSpPr>
            <p:cNvPr id="11856" name="Google Shape;11856;p126"/>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26"/>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26"/>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126"/>
          <p:cNvGrpSpPr/>
          <p:nvPr/>
        </p:nvGrpSpPr>
        <p:grpSpPr>
          <a:xfrm>
            <a:off x="6188327" y="2781158"/>
            <a:ext cx="371395" cy="272857"/>
            <a:chOff x="6188327" y="2955408"/>
            <a:chExt cx="371395" cy="272857"/>
          </a:xfrm>
        </p:grpSpPr>
        <p:sp>
          <p:nvSpPr>
            <p:cNvPr id="11860" name="Google Shape;11860;p126"/>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26"/>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126"/>
          <p:cNvGrpSpPr/>
          <p:nvPr/>
        </p:nvGrpSpPr>
        <p:grpSpPr>
          <a:xfrm>
            <a:off x="7521454" y="2731889"/>
            <a:ext cx="359651" cy="371013"/>
            <a:chOff x="7521454" y="2906139"/>
            <a:chExt cx="359651" cy="371013"/>
          </a:xfrm>
        </p:grpSpPr>
        <p:sp>
          <p:nvSpPr>
            <p:cNvPr id="11863" name="Google Shape;11863;p126"/>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26"/>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26"/>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26"/>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26"/>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126"/>
          <p:cNvGrpSpPr/>
          <p:nvPr/>
        </p:nvGrpSpPr>
        <p:grpSpPr>
          <a:xfrm>
            <a:off x="5782845" y="2732271"/>
            <a:ext cx="301661" cy="371013"/>
            <a:chOff x="5782845" y="2906521"/>
            <a:chExt cx="301661" cy="371013"/>
          </a:xfrm>
        </p:grpSpPr>
        <p:sp>
          <p:nvSpPr>
            <p:cNvPr id="11869" name="Google Shape;11869;p126"/>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26"/>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26"/>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126"/>
          <p:cNvGrpSpPr/>
          <p:nvPr/>
        </p:nvGrpSpPr>
        <p:grpSpPr>
          <a:xfrm>
            <a:off x="6630539" y="2743252"/>
            <a:ext cx="371777" cy="349434"/>
            <a:chOff x="6630539" y="2917502"/>
            <a:chExt cx="371777" cy="349434"/>
          </a:xfrm>
        </p:grpSpPr>
        <p:sp>
          <p:nvSpPr>
            <p:cNvPr id="11873" name="Google Shape;11873;p126"/>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26"/>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26"/>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26"/>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26"/>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26"/>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26"/>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126"/>
          <p:cNvGrpSpPr/>
          <p:nvPr/>
        </p:nvGrpSpPr>
        <p:grpSpPr>
          <a:xfrm>
            <a:off x="2171474" y="3194979"/>
            <a:ext cx="408156" cy="343737"/>
            <a:chOff x="2171474" y="3369229"/>
            <a:chExt cx="408156" cy="343737"/>
          </a:xfrm>
        </p:grpSpPr>
        <p:sp>
          <p:nvSpPr>
            <p:cNvPr id="11881" name="Google Shape;11881;p126"/>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26"/>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26"/>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26"/>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126"/>
          <p:cNvGrpSpPr/>
          <p:nvPr/>
        </p:nvGrpSpPr>
        <p:grpSpPr>
          <a:xfrm>
            <a:off x="4891198" y="2750858"/>
            <a:ext cx="334634" cy="334634"/>
            <a:chOff x="4891198" y="2925108"/>
            <a:chExt cx="334634" cy="334634"/>
          </a:xfrm>
        </p:grpSpPr>
        <p:sp>
          <p:nvSpPr>
            <p:cNvPr id="11886" name="Google Shape;11886;p126"/>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26"/>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26"/>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26"/>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26"/>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26"/>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26"/>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26"/>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126"/>
          <p:cNvGrpSpPr/>
          <p:nvPr/>
        </p:nvGrpSpPr>
        <p:grpSpPr>
          <a:xfrm>
            <a:off x="7976174" y="2750858"/>
            <a:ext cx="334666" cy="334634"/>
            <a:chOff x="7976174" y="2925108"/>
            <a:chExt cx="334666" cy="334634"/>
          </a:xfrm>
        </p:grpSpPr>
        <p:sp>
          <p:nvSpPr>
            <p:cNvPr id="11895" name="Google Shape;11895;p126"/>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26"/>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26"/>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26"/>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26"/>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26"/>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26"/>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26"/>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26"/>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126"/>
          <p:cNvGrpSpPr/>
          <p:nvPr/>
        </p:nvGrpSpPr>
        <p:grpSpPr>
          <a:xfrm>
            <a:off x="3091957" y="3199881"/>
            <a:ext cx="354717" cy="332757"/>
            <a:chOff x="3091957" y="3374131"/>
            <a:chExt cx="354717" cy="332757"/>
          </a:xfrm>
        </p:grpSpPr>
        <p:sp>
          <p:nvSpPr>
            <p:cNvPr id="11905" name="Google Shape;11905;p126"/>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26"/>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26"/>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26"/>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26"/>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26"/>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126"/>
          <p:cNvGrpSpPr/>
          <p:nvPr/>
        </p:nvGrpSpPr>
        <p:grpSpPr>
          <a:xfrm>
            <a:off x="3988156" y="3205960"/>
            <a:ext cx="353954" cy="318880"/>
            <a:chOff x="3988156" y="3380210"/>
            <a:chExt cx="353954" cy="318880"/>
          </a:xfrm>
        </p:grpSpPr>
        <p:sp>
          <p:nvSpPr>
            <p:cNvPr id="11912" name="Google Shape;11912;p126"/>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26"/>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26"/>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26"/>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26"/>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126"/>
          <p:cNvGrpSpPr/>
          <p:nvPr/>
        </p:nvGrpSpPr>
        <p:grpSpPr>
          <a:xfrm>
            <a:off x="3541011" y="3193070"/>
            <a:ext cx="348257" cy="346188"/>
            <a:chOff x="3541011" y="3367320"/>
            <a:chExt cx="348257" cy="346188"/>
          </a:xfrm>
        </p:grpSpPr>
        <p:sp>
          <p:nvSpPr>
            <p:cNvPr id="11918" name="Google Shape;11918;p126"/>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26"/>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26"/>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26"/>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126"/>
          <p:cNvGrpSpPr/>
          <p:nvPr/>
        </p:nvGrpSpPr>
        <p:grpSpPr>
          <a:xfrm>
            <a:off x="850092" y="3178684"/>
            <a:ext cx="369517" cy="375660"/>
            <a:chOff x="850092" y="3352934"/>
            <a:chExt cx="369517" cy="375660"/>
          </a:xfrm>
        </p:grpSpPr>
        <p:sp>
          <p:nvSpPr>
            <p:cNvPr id="11923" name="Google Shape;11923;p126"/>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26"/>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26"/>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26"/>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26"/>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126"/>
          <p:cNvGrpSpPr/>
          <p:nvPr/>
        </p:nvGrpSpPr>
        <p:grpSpPr>
          <a:xfrm>
            <a:off x="1314678" y="3183967"/>
            <a:ext cx="334666" cy="365348"/>
            <a:chOff x="1314678" y="3358217"/>
            <a:chExt cx="334666" cy="365348"/>
          </a:xfrm>
        </p:grpSpPr>
        <p:sp>
          <p:nvSpPr>
            <p:cNvPr id="11929" name="Google Shape;11929;p126"/>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26"/>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26"/>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26"/>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26"/>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126"/>
          <p:cNvGrpSpPr/>
          <p:nvPr/>
        </p:nvGrpSpPr>
        <p:grpSpPr>
          <a:xfrm>
            <a:off x="1748582" y="3198385"/>
            <a:ext cx="359269" cy="335780"/>
            <a:chOff x="1748582" y="3372635"/>
            <a:chExt cx="359269" cy="335780"/>
          </a:xfrm>
        </p:grpSpPr>
        <p:sp>
          <p:nvSpPr>
            <p:cNvPr id="11935" name="Google Shape;11935;p126"/>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6" name="Google Shape;11936;p126"/>
            <p:cNvGrpSpPr/>
            <p:nvPr/>
          </p:nvGrpSpPr>
          <p:grpSpPr>
            <a:xfrm>
              <a:off x="1748582" y="3372635"/>
              <a:ext cx="333520" cy="335780"/>
              <a:chOff x="1748582" y="3372635"/>
              <a:chExt cx="333520" cy="335780"/>
            </a:xfrm>
          </p:grpSpPr>
          <p:sp>
            <p:nvSpPr>
              <p:cNvPr id="11937" name="Google Shape;11937;p126"/>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26"/>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26"/>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40" name="Google Shape;11940;p126"/>
          <p:cNvGrpSpPr/>
          <p:nvPr/>
        </p:nvGrpSpPr>
        <p:grpSpPr>
          <a:xfrm>
            <a:off x="2640993" y="3183585"/>
            <a:ext cx="365348" cy="364966"/>
            <a:chOff x="2640993" y="3357835"/>
            <a:chExt cx="365348" cy="364966"/>
          </a:xfrm>
        </p:grpSpPr>
        <p:sp>
          <p:nvSpPr>
            <p:cNvPr id="11941" name="Google Shape;11941;p126"/>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26"/>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26"/>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26"/>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26"/>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26"/>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26"/>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26"/>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26"/>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26"/>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126"/>
          <p:cNvGrpSpPr/>
          <p:nvPr/>
        </p:nvGrpSpPr>
        <p:grpSpPr>
          <a:xfrm>
            <a:off x="4886264" y="3191924"/>
            <a:ext cx="350548" cy="350198"/>
            <a:chOff x="4886264" y="3366174"/>
            <a:chExt cx="350548" cy="350198"/>
          </a:xfrm>
        </p:grpSpPr>
        <p:sp>
          <p:nvSpPr>
            <p:cNvPr id="11952" name="Google Shape;11952;p126"/>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26"/>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26"/>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26"/>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26"/>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26"/>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26"/>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26"/>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26"/>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26"/>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26"/>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26"/>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26"/>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126"/>
          <p:cNvGrpSpPr/>
          <p:nvPr/>
        </p:nvGrpSpPr>
        <p:grpSpPr>
          <a:xfrm>
            <a:off x="5331913" y="3239697"/>
            <a:ext cx="347143" cy="254684"/>
            <a:chOff x="5331913" y="3413947"/>
            <a:chExt cx="347143" cy="254684"/>
          </a:xfrm>
        </p:grpSpPr>
        <p:sp>
          <p:nvSpPr>
            <p:cNvPr id="11966" name="Google Shape;11966;p126"/>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26"/>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26"/>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26"/>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26"/>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26"/>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126"/>
          <p:cNvGrpSpPr/>
          <p:nvPr/>
        </p:nvGrpSpPr>
        <p:grpSpPr>
          <a:xfrm>
            <a:off x="5776798" y="3235528"/>
            <a:ext cx="346379" cy="264518"/>
            <a:chOff x="5776798" y="3409778"/>
            <a:chExt cx="346379" cy="264518"/>
          </a:xfrm>
        </p:grpSpPr>
        <p:sp>
          <p:nvSpPr>
            <p:cNvPr id="11973" name="Google Shape;11973;p126"/>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26"/>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26"/>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26"/>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26"/>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26"/>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126"/>
          <p:cNvGrpSpPr/>
          <p:nvPr/>
        </p:nvGrpSpPr>
        <p:grpSpPr>
          <a:xfrm>
            <a:off x="7108015" y="3222255"/>
            <a:ext cx="344883" cy="290299"/>
            <a:chOff x="7108015" y="3396505"/>
            <a:chExt cx="344883" cy="290299"/>
          </a:xfrm>
        </p:grpSpPr>
        <p:sp>
          <p:nvSpPr>
            <p:cNvPr id="11980" name="Google Shape;11980;p126"/>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26"/>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26"/>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26"/>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126"/>
          <p:cNvGrpSpPr/>
          <p:nvPr/>
        </p:nvGrpSpPr>
        <p:grpSpPr>
          <a:xfrm>
            <a:off x="7551754" y="3216558"/>
            <a:ext cx="344883" cy="301311"/>
            <a:chOff x="7551754" y="3390808"/>
            <a:chExt cx="344883" cy="301311"/>
          </a:xfrm>
        </p:grpSpPr>
        <p:sp>
          <p:nvSpPr>
            <p:cNvPr id="11985" name="Google Shape;11985;p126"/>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26"/>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26"/>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26"/>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26"/>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26"/>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26"/>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26"/>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26"/>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26"/>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26"/>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126"/>
          <p:cNvGrpSpPr/>
          <p:nvPr/>
        </p:nvGrpSpPr>
        <p:grpSpPr>
          <a:xfrm>
            <a:off x="6707084" y="3213153"/>
            <a:ext cx="261145" cy="308504"/>
            <a:chOff x="6707084" y="3387403"/>
            <a:chExt cx="261145" cy="308504"/>
          </a:xfrm>
        </p:grpSpPr>
        <p:sp>
          <p:nvSpPr>
            <p:cNvPr id="11997" name="Google Shape;11997;p126"/>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26"/>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26"/>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26"/>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126"/>
          <p:cNvGrpSpPr/>
          <p:nvPr/>
        </p:nvGrpSpPr>
        <p:grpSpPr>
          <a:xfrm>
            <a:off x="848978" y="4123387"/>
            <a:ext cx="377824" cy="324418"/>
            <a:chOff x="848978" y="4297637"/>
            <a:chExt cx="377824" cy="324418"/>
          </a:xfrm>
        </p:grpSpPr>
        <p:sp>
          <p:nvSpPr>
            <p:cNvPr id="12002" name="Google Shape;12002;p126"/>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26"/>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126"/>
          <p:cNvGrpSpPr/>
          <p:nvPr/>
        </p:nvGrpSpPr>
        <p:grpSpPr>
          <a:xfrm>
            <a:off x="1754279" y="4112343"/>
            <a:ext cx="351439" cy="345965"/>
            <a:chOff x="1754279" y="4286593"/>
            <a:chExt cx="351439" cy="345965"/>
          </a:xfrm>
        </p:grpSpPr>
        <p:sp>
          <p:nvSpPr>
            <p:cNvPr id="12005" name="Google Shape;12005;p126"/>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26"/>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26"/>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26"/>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26"/>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126"/>
          <p:cNvGrpSpPr/>
          <p:nvPr/>
        </p:nvGrpSpPr>
        <p:grpSpPr>
          <a:xfrm>
            <a:off x="3996113" y="4116926"/>
            <a:ext cx="336512" cy="335048"/>
            <a:chOff x="3996113" y="4291176"/>
            <a:chExt cx="336512" cy="335048"/>
          </a:xfrm>
        </p:grpSpPr>
        <p:sp>
          <p:nvSpPr>
            <p:cNvPr id="12011" name="Google Shape;12011;p126"/>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26"/>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26"/>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4" name="Google Shape;12014;p126"/>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5" name="Google Shape;12015;p126"/>
          <p:cNvGrpSpPr/>
          <p:nvPr/>
        </p:nvGrpSpPr>
        <p:grpSpPr>
          <a:xfrm>
            <a:off x="2179081" y="4111261"/>
            <a:ext cx="397525" cy="348670"/>
            <a:chOff x="2179081" y="4285511"/>
            <a:chExt cx="397525" cy="348670"/>
          </a:xfrm>
        </p:grpSpPr>
        <p:sp>
          <p:nvSpPr>
            <p:cNvPr id="12016" name="Google Shape;12016;p126"/>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26"/>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126"/>
          <p:cNvGrpSpPr/>
          <p:nvPr/>
        </p:nvGrpSpPr>
        <p:grpSpPr>
          <a:xfrm>
            <a:off x="3584201" y="4120746"/>
            <a:ext cx="267574" cy="329415"/>
            <a:chOff x="3584201" y="4294996"/>
            <a:chExt cx="267574" cy="329415"/>
          </a:xfrm>
        </p:grpSpPr>
        <p:sp>
          <p:nvSpPr>
            <p:cNvPr id="12019" name="Google Shape;12019;p126"/>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26"/>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26"/>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26"/>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126"/>
          <p:cNvGrpSpPr/>
          <p:nvPr/>
        </p:nvGrpSpPr>
        <p:grpSpPr>
          <a:xfrm>
            <a:off x="3082855" y="4121478"/>
            <a:ext cx="375946" cy="327823"/>
            <a:chOff x="3082855" y="4295728"/>
            <a:chExt cx="375946" cy="327823"/>
          </a:xfrm>
        </p:grpSpPr>
        <p:sp>
          <p:nvSpPr>
            <p:cNvPr id="12024" name="Google Shape;12024;p126"/>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26"/>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26"/>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26"/>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26"/>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26"/>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26"/>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26"/>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26"/>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26"/>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26"/>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126"/>
          <p:cNvGrpSpPr/>
          <p:nvPr/>
        </p:nvGrpSpPr>
        <p:grpSpPr>
          <a:xfrm>
            <a:off x="2749016" y="4116926"/>
            <a:ext cx="150831" cy="336926"/>
            <a:chOff x="2749016" y="4291176"/>
            <a:chExt cx="150831" cy="336926"/>
          </a:xfrm>
        </p:grpSpPr>
        <p:sp>
          <p:nvSpPr>
            <p:cNvPr id="12036" name="Google Shape;12036;p126"/>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26"/>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26"/>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26"/>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126"/>
          <p:cNvGrpSpPr/>
          <p:nvPr/>
        </p:nvGrpSpPr>
        <p:grpSpPr>
          <a:xfrm>
            <a:off x="7127716" y="4105182"/>
            <a:ext cx="248254" cy="361942"/>
            <a:chOff x="7127716" y="4279432"/>
            <a:chExt cx="248254" cy="361942"/>
          </a:xfrm>
        </p:grpSpPr>
        <p:sp>
          <p:nvSpPr>
            <p:cNvPr id="12041" name="Google Shape;12041;p126"/>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26"/>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26"/>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26"/>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26"/>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26"/>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26"/>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26"/>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26"/>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126"/>
          <p:cNvGrpSpPr/>
          <p:nvPr/>
        </p:nvGrpSpPr>
        <p:grpSpPr>
          <a:xfrm>
            <a:off x="7565408" y="4105182"/>
            <a:ext cx="248255" cy="361942"/>
            <a:chOff x="7565408" y="4279432"/>
            <a:chExt cx="248255" cy="361942"/>
          </a:xfrm>
        </p:grpSpPr>
        <p:sp>
          <p:nvSpPr>
            <p:cNvPr id="12051" name="Google Shape;12051;p126"/>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26"/>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26"/>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26"/>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26"/>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26"/>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26"/>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26"/>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126"/>
          <p:cNvGrpSpPr/>
          <p:nvPr/>
        </p:nvGrpSpPr>
        <p:grpSpPr>
          <a:xfrm>
            <a:off x="6264109" y="4105182"/>
            <a:ext cx="225498" cy="361560"/>
            <a:chOff x="6264109" y="4279432"/>
            <a:chExt cx="225498" cy="361560"/>
          </a:xfrm>
        </p:grpSpPr>
        <p:sp>
          <p:nvSpPr>
            <p:cNvPr id="12060" name="Google Shape;12060;p126"/>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26"/>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126"/>
          <p:cNvGrpSpPr/>
          <p:nvPr/>
        </p:nvGrpSpPr>
        <p:grpSpPr>
          <a:xfrm>
            <a:off x="7929578" y="4110115"/>
            <a:ext cx="395266" cy="351312"/>
            <a:chOff x="7929578" y="4284365"/>
            <a:chExt cx="395266" cy="351312"/>
          </a:xfrm>
        </p:grpSpPr>
        <p:sp>
          <p:nvSpPr>
            <p:cNvPr id="12063" name="Google Shape;12063;p126"/>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26"/>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26"/>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26"/>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126"/>
          <p:cNvGrpSpPr/>
          <p:nvPr/>
        </p:nvGrpSpPr>
        <p:grpSpPr>
          <a:xfrm>
            <a:off x="6595502" y="4149527"/>
            <a:ext cx="426315" cy="332826"/>
            <a:chOff x="6639652" y="4323777"/>
            <a:chExt cx="426315" cy="332826"/>
          </a:xfrm>
        </p:grpSpPr>
        <p:sp>
          <p:nvSpPr>
            <p:cNvPr id="12068" name="Google Shape;12068;p126"/>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26"/>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26"/>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26"/>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26"/>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26"/>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26"/>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26"/>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26"/>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26"/>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126"/>
          <p:cNvGrpSpPr/>
          <p:nvPr/>
        </p:nvGrpSpPr>
        <p:grpSpPr>
          <a:xfrm>
            <a:off x="5357662" y="4123387"/>
            <a:ext cx="287275" cy="326296"/>
            <a:chOff x="5357662" y="4297637"/>
            <a:chExt cx="287275" cy="326296"/>
          </a:xfrm>
        </p:grpSpPr>
        <p:sp>
          <p:nvSpPr>
            <p:cNvPr id="12079" name="Google Shape;12079;p126"/>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26"/>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26"/>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26"/>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26"/>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126"/>
          <p:cNvGrpSpPr/>
          <p:nvPr/>
        </p:nvGrpSpPr>
        <p:grpSpPr>
          <a:xfrm>
            <a:off x="5774124" y="4120300"/>
            <a:ext cx="331611" cy="331674"/>
            <a:chOff x="5774124" y="4294550"/>
            <a:chExt cx="331611" cy="331674"/>
          </a:xfrm>
        </p:grpSpPr>
        <p:sp>
          <p:nvSpPr>
            <p:cNvPr id="12085" name="Google Shape;12085;p126"/>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26"/>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126"/>
          <p:cNvGrpSpPr/>
          <p:nvPr/>
        </p:nvGrpSpPr>
        <p:grpSpPr>
          <a:xfrm>
            <a:off x="4890434" y="4113139"/>
            <a:ext cx="345997" cy="346029"/>
            <a:chOff x="4890434" y="4287389"/>
            <a:chExt cx="345997" cy="346029"/>
          </a:xfrm>
        </p:grpSpPr>
        <p:sp>
          <p:nvSpPr>
            <p:cNvPr id="12088" name="Google Shape;12088;p126"/>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26"/>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26"/>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26"/>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26"/>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26"/>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26"/>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126"/>
          <p:cNvGrpSpPr/>
          <p:nvPr/>
        </p:nvGrpSpPr>
        <p:grpSpPr>
          <a:xfrm>
            <a:off x="2165809" y="3636809"/>
            <a:ext cx="422542" cy="342973"/>
            <a:chOff x="2165809" y="3811059"/>
            <a:chExt cx="422542" cy="342973"/>
          </a:xfrm>
        </p:grpSpPr>
        <p:sp>
          <p:nvSpPr>
            <p:cNvPr id="12096" name="Google Shape;12096;p126"/>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26"/>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26"/>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26"/>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26"/>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26"/>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26"/>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26"/>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26"/>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26"/>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26"/>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26"/>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26"/>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26"/>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26"/>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26"/>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26"/>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26"/>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4" name="Google Shape;12114;p126"/>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5" name="Google Shape;12115;p126"/>
          <p:cNvGrpSpPr/>
          <p:nvPr/>
        </p:nvGrpSpPr>
        <p:grpSpPr>
          <a:xfrm>
            <a:off x="903530" y="3631875"/>
            <a:ext cx="264550" cy="353222"/>
            <a:chOff x="903530" y="3806125"/>
            <a:chExt cx="264550" cy="353222"/>
          </a:xfrm>
        </p:grpSpPr>
        <p:sp>
          <p:nvSpPr>
            <p:cNvPr id="12116" name="Google Shape;12116;p126"/>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26"/>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26"/>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26"/>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126"/>
          <p:cNvGrpSpPr/>
          <p:nvPr/>
        </p:nvGrpSpPr>
        <p:grpSpPr>
          <a:xfrm>
            <a:off x="2611458" y="3642124"/>
            <a:ext cx="426329" cy="332375"/>
            <a:chOff x="2611458" y="3816374"/>
            <a:chExt cx="426329" cy="332375"/>
          </a:xfrm>
        </p:grpSpPr>
        <p:sp>
          <p:nvSpPr>
            <p:cNvPr id="12121" name="Google Shape;12121;p126"/>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26"/>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26"/>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26"/>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26"/>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26"/>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26"/>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26"/>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26"/>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26"/>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1" name="Google Shape;12131;p126"/>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2" name="Google Shape;12132;p126"/>
          <p:cNvGrpSpPr/>
          <p:nvPr/>
        </p:nvGrpSpPr>
        <p:grpSpPr>
          <a:xfrm>
            <a:off x="4019984" y="3631143"/>
            <a:ext cx="293704" cy="353954"/>
            <a:chOff x="4019984" y="3805393"/>
            <a:chExt cx="293704" cy="353954"/>
          </a:xfrm>
        </p:grpSpPr>
        <p:sp>
          <p:nvSpPr>
            <p:cNvPr id="12133" name="Google Shape;12133;p126"/>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26"/>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126"/>
          <p:cNvGrpSpPr/>
          <p:nvPr/>
        </p:nvGrpSpPr>
        <p:grpSpPr>
          <a:xfrm>
            <a:off x="8006505" y="3215794"/>
            <a:ext cx="323654" cy="303189"/>
            <a:chOff x="8006505" y="3390044"/>
            <a:chExt cx="323654" cy="303189"/>
          </a:xfrm>
        </p:grpSpPr>
        <p:sp>
          <p:nvSpPr>
            <p:cNvPr id="12136" name="Google Shape;12136;p126"/>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26"/>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26"/>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26"/>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26"/>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26"/>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126"/>
          <p:cNvGrpSpPr/>
          <p:nvPr/>
        </p:nvGrpSpPr>
        <p:grpSpPr>
          <a:xfrm>
            <a:off x="1299146" y="3632257"/>
            <a:ext cx="367990" cy="351312"/>
            <a:chOff x="1299146" y="3806507"/>
            <a:chExt cx="367990" cy="351312"/>
          </a:xfrm>
        </p:grpSpPr>
        <p:sp>
          <p:nvSpPr>
            <p:cNvPr id="12143" name="Google Shape;12143;p126"/>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26"/>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5" name="Google Shape;12145;p126"/>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6" name="Google Shape;12146;p126"/>
          <p:cNvGrpSpPr/>
          <p:nvPr/>
        </p:nvGrpSpPr>
        <p:grpSpPr>
          <a:xfrm>
            <a:off x="3095745" y="3631143"/>
            <a:ext cx="352840" cy="354717"/>
            <a:chOff x="3095745" y="3805393"/>
            <a:chExt cx="352840" cy="354717"/>
          </a:xfrm>
        </p:grpSpPr>
        <p:sp>
          <p:nvSpPr>
            <p:cNvPr id="12147" name="Google Shape;12147;p126"/>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26"/>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26"/>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26"/>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26"/>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26"/>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126"/>
          <p:cNvGrpSpPr/>
          <p:nvPr/>
        </p:nvGrpSpPr>
        <p:grpSpPr>
          <a:xfrm>
            <a:off x="7550258" y="3658420"/>
            <a:ext cx="371395" cy="301279"/>
            <a:chOff x="7550258" y="3832670"/>
            <a:chExt cx="371395" cy="301279"/>
          </a:xfrm>
        </p:grpSpPr>
        <p:sp>
          <p:nvSpPr>
            <p:cNvPr id="12154" name="Google Shape;12154;p126"/>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26"/>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26"/>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26"/>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26"/>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26"/>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26"/>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26"/>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26"/>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26"/>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26"/>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26"/>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26"/>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26"/>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26"/>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26"/>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26"/>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26"/>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2" name="Google Shape;12172;p126"/>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3" name="Google Shape;12173;p126"/>
          <p:cNvGrpSpPr/>
          <p:nvPr/>
        </p:nvGrpSpPr>
        <p:grpSpPr>
          <a:xfrm>
            <a:off x="6659725" y="3633785"/>
            <a:ext cx="367608" cy="350548"/>
            <a:chOff x="6659725" y="3808035"/>
            <a:chExt cx="367608" cy="350548"/>
          </a:xfrm>
        </p:grpSpPr>
        <p:sp>
          <p:nvSpPr>
            <p:cNvPr id="12174" name="Google Shape;12174;p126"/>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26"/>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126"/>
          <p:cNvGrpSpPr/>
          <p:nvPr/>
        </p:nvGrpSpPr>
        <p:grpSpPr>
          <a:xfrm>
            <a:off x="6219391" y="3642506"/>
            <a:ext cx="356627" cy="334252"/>
            <a:chOff x="6219391" y="3816756"/>
            <a:chExt cx="356627" cy="334252"/>
          </a:xfrm>
        </p:grpSpPr>
        <p:sp>
          <p:nvSpPr>
            <p:cNvPr id="12177" name="Google Shape;12177;p126"/>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26"/>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26"/>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26"/>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126"/>
          <p:cNvGrpSpPr/>
          <p:nvPr/>
        </p:nvGrpSpPr>
        <p:grpSpPr>
          <a:xfrm>
            <a:off x="5778676" y="3652722"/>
            <a:ext cx="349052" cy="313055"/>
            <a:chOff x="5778676" y="3826972"/>
            <a:chExt cx="349052" cy="313055"/>
          </a:xfrm>
        </p:grpSpPr>
        <p:sp>
          <p:nvSpPr>
            <p:cNvPr id="12182" name="Google Shape;12182;p126"/>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26"/>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26"/>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26"/>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26"/>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126"/>
          <p:cNvGrpSpPr/>
          <p:nvPr/>
        </p:nvGrpSpPr>
        <p:grpSpPr>
          <a:xfrm>
            <a:off x="5355784" y="3660297"/>
            <a:ext cx="299019" cy="297905"/>
            <a:chOff x="5355784" y="3834547"/>
            <a:chExt cx="299019" cy="297905"/>
          </a:xfrm>
        </p:grpSpPr>
        <p:sp>
          <p:nvSpPr>
            <p:cNvPr id="12188" name="Google Shape;12188;p126"/>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26"/>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26"/>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26"/>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126"/>
          <p:cNvGrpSpPr/>
          <p:nvPr/>
        </p:nvGrpSpPr>
        <p:grpSpPr>
          <a:xfrm>
            <a:off x="8036455" y="3633021"/>
            <a:ext cx="292176" cy="353985"/>
            <a:chOff x="8036455" y="3807271"/>
            <a:chExt cx="292176" cy="353985"/>
          </a:xfrm>
        </p:grpSpPr>
        <p:sp>
          <p:nvSpPr>
            <p:cNvPr id="12193" name="Google Shape;12193;p126"/>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26"/>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5" name="Google Shape;12195;p126"/>
          <p:cNvGrpSpPr/>
          <p:nvPr/>
        </p:nvGrpSpPr>
        <p:grpSpPr>
          <a:xfrm>
            <a:off x="4874902" y="3634549"/>
            <a:ext cx="345615" cy="350835"/>
            <a:chOff x="4874902" y="3808799"/>
            <a:chExt cx="345615" cy="350835"/>
          </a:xfrm>
        </p:grpSpPr>
        <p:sp>
          <p:nvSpPr>
            <p:cNvPr id="12196" name="Google Shape;12196;p126"/>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26"/>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26"/>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26"/>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26"/>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26"/>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26"/>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26"/>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26"/>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26"/>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26"/>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26"/>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26"/>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26"/>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26"/>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26"/>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26"/>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3" name="Google Shape;12213;p126"/>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214" name="Google Shape;12214;p126"/>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18" name="Shape 12218"/>
        <p:cNvGrpSpPr/>
        <p:nvPr/>
      </p:nvGrpSpPr>
      <p:grpSpPr>
        <a:xfrm>
          <a:off x="0" y="0"/>
          <a:ext cx="0" cy="0"/>
          <a:chOff x="0" y="0"/>
          <a:chExt cx="0" cy="0"/>
        </a:xfrm>
      </p:grpSpPr>
      <p:grpSp>
        <p:nvGrpSpPr>
          <p:cNvPr id="12219" name="Google Shape;12219;p127"/>
          <p:cNvGrpSpPr/>
          <p:nvPr/>
        </p:nvGrpSpPr>
        <p:grpSpPr>
          <a:xfrm>
            <a:off x="2704005" y="4083381"/>
            <a:ext cx="342144" cy="362704"/>
            <a:chOff x="2704005" y="4258781"/>
            <a:chExt cx="342144" cy="362704"/>
          </a:xfrm>
        </p:grpSpPr>
        <p:sp>
          <p:nvSpPr>
            <p:cNvPr id="12220" name="Google Shape;12220;p127"/>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27"/>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27"/>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27"/>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27"/>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27"/>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27"/>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127"/>
          <p:cNvGrpSpPr/>
          <p:nvPr/>
        </p:nvGrpSpPr>
        <p:grpSpPr>
          <a:xfrm>
            <a:off x="2157462" y="4083096"/>
            <a:ext cx="347435" cy="363370"/>
            <a:chOff x="2157462" y="4258496"/>
            <a:chExt cx="347435" cy="363370"/>
          </a:xfrm>
        </p:grpSpPr>
        <p:sp>
          <p:nvSpPr>
            <p:cNvPr id="12228" name="Google Shape;12228;p127"/>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27"/>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27"/>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127"/>
          <p:cNvGrpSpPr/>
          <p:nvPr/>
        </p:nvGrpSpPr>
        <p:grpSpPr>
          <a:xfrm>
            <a:off x="4010963" y="3588381"/>
            <a:ext cx="343665" cy="363211"/>
            <a:chOff x="4010963" y="3763781"/>
            <a:chExt cx="343665" cy="363211"/>
          </a:xfrm>
        </p:grpSpPr>
        <p:sp>
          <p:nvSpPr>
            <p:cNvPr id="12232" name="Google Shape;12232;p127"/>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27"/>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27"/>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27"/>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27"/>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127"/>
          <p:cNvGrpSpPr/>
          <p:nvPr/>
        </p:nvGrpSpPr>
        <p:grpSpPr>
          <a:xfrm>
            <a:off x="2214042" y="3635109"/>
            <a:ext cx="368153" cy="311193"/>
            <a:chOff x="2214042" y="3810509"/>
            <a:chExt cx="368153" cy="311193"/>
          </a:xfrm>
        </p:grpSpPr>
        <p:sp>
          <p:nvSpPr>
            <p:cNvPr id="12238" name="Google Shape;12238;p127"/>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27"/>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127"/>
          <p:cNvGrpSpPr/>
          <p:nvPr/>
        </p:nvGrpSpPr>
        <p:grpSpPr>
          <a:xfrm>
            <a:off x="1768938" y="3606819"/>
            <a:ext cx="367805" cy="367773"/>
            <a:chOff x="1768938" y="3782219"/>
            <a:chExt cx="367805" cy="367773"/>
          </a:xfrm>
        </p:grpSpPr>
        <p:sp>
          <p:nvSpPr>
            <p:cNvPr id="12241" name="Google Shape;12241;p127"/>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27"/>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27"/>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27"/>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27"/>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127"/>
          <p:cNvGrpSpPr/>
          <p:nvPr/>
        </p:nvGrpSpPr>
        <p:grpSpPr>
          <a:xfrm>
            <a:off x="2681385" y="3623039"/>
            <a:ext cx="325544" cy="327413"/>
            <a:chOff x="2681385" y="3798439"/>
            <a:chExt cx="325544" cy="327413"/>
          </a:xfrm>
        </p:grpSpPr>
        <p:sp>
          <p:nvSpPr>
            <p:cNvPr id="12247" name="Google Shape;12247;p127"/>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27"/>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27"/>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27"/>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27"/>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27"/>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27"/>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127"/>
          <p:cNvGrpSpPr/>
          <p:nvPr/>
        </p:nvGrpSpPr>
        <p:grpSpPr>
          <a:xfrm>
            <a:off x="6243928" y="4088102"/>
            <a:ext cx="274254" cy="350824"/>
            <a:chOff x="6243928" y="4263502"/>
            <a:chExt cx="274254" cy="350824"/>
          </a:xfrm>
        </p:grpSpPr>
        <p:sp>
          <p:nvSpPr>
            <p:cNvPr id="12255" name="Google Shape;12255;p127"/>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27"/>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27"/>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27"/>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27"/>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27"/>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27"/>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27"/>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127"/>
          <p:cNvGrpSpPr/>
          <p:nvPr/>
        </p:nvGrpSpPr>
        <p:grpSpPr>
          <a:xfrm>
            <a:off x="3560600" y="3587938"/>
            <a:ext cx="352345" cy="363655"/>
            <a:chOff x="3560600" y="3763338"/>
            <a:chExt cx="352345" cy="363655"/>
          </a:xfrm>
        </p:grpSpPr>
        <p:sp>
          <p:nvSpPr>
            <p:cNvPr id="12264" name="Google Shape;12264;p127"/>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27"/>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27"/>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127"/>
          <p:cNvGrpSpPr/>
          <p:nvPr/>
        </p:nvGrpSpPr>
        <p:grpSpPr>
          <a:xfrm>
            <a:off x="5790556" y="4085852"/>
            <a:ext cx="279513" cy="356083"/>
            <a:chOff x="5790556" y="4261252"/>
            <a:chExt cx="279513" cy="356083"/>
          </a:xfrm>
        </p:grpSpPr>
        <p:sp>
          <p:nvSpPr>
            <p:cNvPr id="12268" name="Google Shape;12268;p127"/>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27"/>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27"/>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27"/>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27"/>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27"/>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27"/>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127"/>
          <p:cNvGrpSpPr/>
          <p:nvPr/>
        </p:nvGrpSpPr>
        <p:grpSpPr>
          <a:xfrm>
            <a:off x="5341333" y="4085852"/>
            <a:ext cx="278752" cy="356463"/>
            <a:chOff x="5341333" y="4261252"/>
            <a:chExt cx="278752" cy="356463"/>
          </a:xfrm>
        </p:grpSpPr>
        <p:sp>
          <p:nvSpPr>
            <p:cNvPr id="12276" name="Google Shape;12276;p127"/>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27"/>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27"/>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27"/>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27"/>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27"/>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27"/>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3" name="Google Shape;12283;p127"/>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4" name="Google Shape;12284;p127"/>
          <p:cNvGrpSpPr/>
          <p:nvPr/>
        </p:nvGrpSpPr>
        <p:grpSpPr>
          <a:xfrm>
            <a:off x="3103646" y="3590676"/>
            <a:ext cx="360233" cy="362451"/>
            <a:chOff x="3107608" y="3763401"/>
            <a:chExt cx="360233" cy="362451"/>
          </a:xfrm>
        </p:grpSpPr>
        <p:sp>
          <p:nvSpPr>
            <p:cNvPr id="12285" name="Google Shape;12285;p127"/>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27"/>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27"/>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127"/>
          <p:cNvGrpSpPr/>
          <p:nvPr/>
        </p:nvGrpSpPr>
        <p:grpSpPr>
          <a:xfrm>
            <a:off x="889343" y="3625827"/>
            <a:ext cx="351585" cy="339705"/>
            <a:chOff x="889343" y="3801227"/>
            <a:chExt cx="351585" cy="339705"/>
          </a:xfrm>
        </p:grpSpPr>
        <p:sp>
          <p:nvSpPr>
            <p:cNvPr id="12289" name="Google Shape;12289;p127"/>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27"/>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27"/>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27"/>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27"/>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127"/>
          <p:cNvGrpSpPr/>
          <p:nvPr/>
        </p:nvGrpSpPr>
        <p:grpSpPr>
          <a:xfrm>
            <a:off x="4896609" y="4085472"/>
            <a:ext cx="278784" cy="355323"/>
            <a:chOff x="4896609" y="4260872"/>
            <a:chExt cx="278784" cy="355323"/>
          </a:xfrm>
        </p:grpSpPr>
        <p:sp>
          <p:nvSpPr>
            <p:cNvPr id="12295" name="Google Shape;12295;p127"/>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27"/>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27"/>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27"/>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27"/>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27"/>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127"/>
          <p:cNvGrpSpPr/>
          <p:nvPr/>
        </p:nvGrpSpPr>
        <p:grpSpPr>
          <a:xfrm>
            <a:off x="7598438" y="4090731"/>
            <a:ext cx="260283" cy="345914"/>
            <a:chOff x="7598438" y="4266131"/>
            <a:chExt cx="260283" cy="345914"/>
          </a:xfrm>
        </p:grpSpPr>
        <p:sp>
          <p:nvSpPr>
            <p:cNvPr id="12302" name="Google Shape;12302;p127"/>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27"/>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27"/>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27"/>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27"/>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27"/>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27"/>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127"/>
          <p:cNvGrpSpPr/>
          <p:nvPr/>
        </p:nvGrpSpPr>
        <p:grpSpPr>
          <a:xfrm>
            <a:off x="1767069" y="3184746"/>
            <a:ext cx="286324" cy="348163"/>
            <a:chOff x="1767069" y="3360146"/>
            <a:chExt cx="286324" cy="348163"/>
          </a:xfrm>
        </p:grpSpPr>
        <p:sp>
          <p:nvSpPr>
            <p:cNvPr id="12310" name="Google Shape;12310;p127"/>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27"/>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27"/>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27"/>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27"/>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27"/>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27"/>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127"/>
          <p:cNvGrpSpPr/>
          <p:nvPr/>
        </p:nvGrpSpPr>
        <p:grpSpPr>
          <a:xfrm>
            <a:off x="7149944" y="4090731"/>
            <a:ext cx="260283" cy="345914"/>
            <a:chOff x="7149944" y="4266131"/>
            <a:chExt cx="260283" cy="345914"/>
          </a:xfrm>
        </p:grpSpPr>
        <p:sp>
          <p:nvSpPr>
            <p:cNvPr id="12318" name="Google Shape;12318;p127"/>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27"/>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27"/>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27"/>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27"/>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27"/>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127"/>
          <p:cNvGrpSpPr/>
          <p:nvPr/>
        </p:nvGrpSpPr>
        <p:grpSpPr>
          <a:xfrm>
            <a:off x="6695051" y="4083951"/>
            <a:ext cx="270104" cy="360233"/>
            <a:chOff x="6695051" y="4259351"/>
            <a:chExt cx="270104" cy="360233"/>
          </a:xfrm>
        </p:grpSpPr>
        <p:sp>
          <p:nvSpPr>
            <p:cNvPr id="12325" name="Google Shape;12325;p127"/>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27"/>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27"/>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27"/>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127"/>
          <p:cNvGrpSpPr/>
          <p:nvPr/>
        </p:nvGrpSpPr>
        <p:grpSpPr>
          <a:xfrm>
            <a:off x="8047661" y="4082051"/>
            <a:ext cx="277263" cy="362514"/>
            <a:chOff x="8047661" y="4257451"/>
            <a:chExt cx="277263" cy="362514"/>
          </a:xfrm>
        </p:grpSpPr>
        <p:sp>
          <p:nvSpPr>
            <p:cNvPr id="12330" name="Google Shape;12330;p127"/>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27"/>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27"/>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27"/>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127"/>
          <p:cNvGrpSpPr/>
          <p:nvPr/>
        </p:nvGrpSpPr>
        <p:grpSpPr>
          <a:xfrm>
            <a:off x="6248078" y="3609068"/>
            <a:ext cx="277263" cy="356115"/>
            <a:chOff x="6248078" y="3784468"/>
            <a:chExt cx="277263" cy="356115"/>
          </a:xfrm>
        </p:grpSpPr>
        <p:sp>
          <p:nvSpPr>
            <p:cNvPr id="12335" name="Google Shape;12335;p127"/>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27"/>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27"/>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27"/>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27"/>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127"/>
          <p:cNvGrpSpPr/>
          <p:nvPr/>
        </p:nvGrpSpPr>
        <p:grpSpPr>
          <a:xfrm>
            <a:off x="5800725" y="3610589"/>
            <a:ext cx="277644" cy="354594"/>
            <a:chOff x="5800725" y="3785989"/>
            <a:chExt cx="277644" cy="354594"/>
          </a:xfrm>
        </p:grpSpPr>
        <p:sp>
          <p:nvSpPr>
            <p:cNvPr id="12341" name="Google Shape;12341;p127"/>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27"/>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27"/>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27"/>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27"/>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27"/>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27"/>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127"/>
          <p:cNvGrpSpPr/>
          <p:nvPr/>
        </p:nvGrpSpPr>
        <p:grpSpPr>
          <a:xfrm>
            <a:off x="2206122" y="3185348"/>
            <a:ext cx="308183" cy="347561"/>
            <a:chOff x="2206122" y="3360748"/>
            <a:chExt cx="308183" cy="347561"/>
          </a:xfrm>
        </p:grpSpPr>
        <p:sp>
          <p:nvSpPr>
            <p:cNvPr id="12349" name="Google Shape;12349;p127"/>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27"/>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27"/>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27"/>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27"/>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127"/>
          <p:cNvGrpSpPr/>
          <p:nvPr/>
        </p:nvGrpSpPr>
        <p:grpSpPr>
          <a:xfrm>
            <a:off x="5353403" y="3610209"/>
            <a:ext cx="277992" cy="354974"/>
            <a:chOff x="5353403" y="3785609"/>
            <a:chExt cx="277992" cy="354974"/>
          </a:xfrm>
        </p:grpSpPr>
        <p:sp>
          <p:nvSpPr>
            <p:cNvPr id="12355" name="Google Shape;12355;p127"/>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27"/>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27"/>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27"/>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27"/>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27"/>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127"/>
          <p:cNvGrpSpPr/>
          <p:nvPr/>
        </p:nvGrpSpPr>
        <p:grpSpPr>
          <a:xfrm>
            <a:off x="4896229" y="3610589"/>
            <a:ext cx="278784" cy="354594"/>
            <a:chOff x="4896229" y="3785989"/>
            <a:chExt cx="278784" cy="354594"/>
          </a:xfrm>
        </p:grpSpPr>
        <p:sp>
          <p:nvSpPr>
            <p:cNvPr id="12362" name="Google Shape;12362;p127"/>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27"/>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27"/>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27"/>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27"/>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27"/>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127"/>
          <p:cNvGrpSpPr/>
          <p:nvPr/>
        </p:nvGrpSpPr>
        <p:grpSpPr>
          <a:xfrm>
            <a:off x="7592387" y="3612458"/>
            <a:ext cx="273874" cy="351204"/>
            <a:chOff x="7592387" y="3787858"/>
            <a:chExt cx="273874" cy="351204"/>
          </a:xfrm>
        </p:grpSpPr>
        <p:sp>
          <p:nvSpPr>
            <p:cNvPr id="12369" name="Google Shape;12369;p127"/>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27"/>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27"/>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27"/>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127"/>
          <p:cNvGrpSpPr/>
          <p:nvPr/>
        </p:nvGrpSpPr>
        <p:grpSpPr>
          <a:xfrm>
            <a:off x="7145794" y="3612458"/>
            <a:ext cx="274254" cy="350444"/>
            <a:chOff x="7145794" y="3787858"/>
            <a:chExt cx="274254" cy="350444"/>
          </a:xfrm>
        </p:grpSpPr>
        <p:sp>
          <p:nvSpPr>
            <p:cNvPr id="12374" name="Google Shape;12374;p127"/>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27"/>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27"/>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27"/>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27"/>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27"/>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127"/>
          <p:cNvGrpSpPr/>
          <p:nvPr/>
        </p:nvGrpSpPr>
        <p:grpSpPr>
          <a:xfrm>
            <a:off x="8054060" y="3611698"/>
            <a:ext cx="266334" cy="353834"/>
            <a:chOff x="8054060" y="3787098"/>
            <a:chExt cx="266334" cy="353834"/>
          </a:xfrm>
        </p:grpSpPr>
        <p:sp>
          <p:nvSpPr>
            <p:cNvPr id="12381" name="Google Shape;12381;p127"/>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27"/>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27"/>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27"/>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127"/>
          <p:cNvGrpSpPr/>
          <p:nvPr/>
        </p:nvGrpSpPr>
        <p:grpSpPr>
          <a:xfrm>
            <a:off x="6702211" y="3607199"/>
            <a:ext cx="270104" cy="361754"/>
            <a:chOff x="6702211" y="3782599"/>
            <a:chExt cx="270104" cy="361754"/>
          </a:xfrm>
        </p:grpSpPr>
        <p:sp>
          <p:nvSpPr>
            <p:cNvPr id="12386" name="Google Shape;12386;p127"/>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27"/>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27"/>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27"/>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27"/>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127"/>
          <p:cNvGrpSpPr/>
          <p:nvPr/>
        </p:nvGrpSpPr>
        <p:grpSpPr>
          <a:xfrm>
            <a:off x="3516886" y="3263327"/>
            <a:ext cx="391854" cy="269922"/>
            <a:chOff x="3516850" y="3406526"/>
            <a:chExt cx="369674" cy="254644"/>
          </a:xfrm>
        </p:grpSpPr>
        <p:sp>
          <p:nvSpPr>
            <p:cNvPr id="12392" name="Google Shape;12392;p127"/>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27"/>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27"/>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27"/>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127"/>
          <p:cNvGrpSpPr/>
          <p:nvPr/>
        </p:nvGrpSpPr>
        <p:grpSpPr>
          <a:xfrm>
            <a:off x="1310655" y="3185127"/>
            <a:ext cx="306314" cy="347403"/>
            <a:chOff x="1310655" y="3360527"/>
            <a:chExt cx="306314" cy="347403"/>
          </a:xfrm>
        </p:grpSpPr>
        <p:sp>
          <p:nvSpPr>
            <p:cNvPr id="12397" name="Google Shape;12397;p127"/>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27"/>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27"/>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27"/>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27"/>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127"/>
          <p:cNvGrpSpPr/>
          <p:nvPr/>
        </p:nvGrpSpPr>
        <p:grpSpPr>
          <a:xfrm>
            <a:off x="3119678" y="3184746"/>
            <a:ext cx="269343" cy="348543"/>
            <a:chOff x="3119678" y="3360146"/>
            <a:chExt cx="269343" cy="348543"/>
          </a:xfrm>
        </p:grpSpPr>
        <p:sp>
          <p:nvSpPr>
            <p:cNvPr id="12403" name="Google Shape;12403;p127"/>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27"/>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27"/>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27"/>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27"/>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27"/>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27"/>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127"/>
          <p:cNvGrpSpPr/>
          <p:nvPr/>
        </p:nvGrpSpPr>
        <p:grpSpPr>
          <a:xfrm>
            <a:off x="3967213" y="3181547"/>
            <a:ext cx="368185" cy="354753"/>
            <a:chOff x="3967213" y="3356947"/>
            <a:chExt cx="368185" cy="354753"/>
          </a:xfrm>
        </p:grpSpPr>
        <p:sp>
          <p:nvSpPr>
            <p:cNvPr id="12411" name="Google Shape;12411;p127"/>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27"/>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27"/>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27"/>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27"/>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127"/>
          <p:cNvGrpSpPr/>
          <p:nvPr/>
        </p:nvGrpSpPr>
        <p:grpSpPr>
          <a:xfrm>
            <a:off x="871254" y="3184746"/>
            <a:ext cx="285183" cy="347023"/>
            <a:chOff x="871254" y="3360146"/>
            <a:chExt cx="285183" cy="347023"/>
          </a:xfrm>
        </p:grpSpPr>
        <p:sp>
          <p:nvSpPr>
            <p:cNvPr id="12417" name="Google Shape;12417;p127"/>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27"/>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27"/>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27"/>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127"/>
          <p:cNvGrpSpPr/>
          <p:nvPr/>
        </p:nvGrpSpPr>
        <p:grpSpPr>
          <a:xfrm>
            <a:off x="2665165" y="3184746"/>
            <a:ext cx="281794" cy="349684"/>
            <a:chOff x="2665165" y="3360146"/>
            <a:chExt cx="281794" cy="349684"/>
          </a:xfrm>
        </p:grpSpPr>
        <p:sp>
          <p:nvSpPr>
            <p:cNvPr id="12422" name="Google Shape;12422;p127"/>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27"/>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27"/>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27"/>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27"/>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127"/>
          <p:cNvGrpSpPr/>
          <p:nvPr/>
        </p:nvGrpSpPr>
        <p:grpSpPr>
          <a:xfrm>
            <a:off x="7156344" y="3172296"/>
            <a:ext cx="264465" cy="353074"/>
            <a:chOff x="7156344" y="3347696"/>
            <a:chExt cx="264465" cy="353074"/>
          </a:xfrm>
        </p:grpSpPr>
        <p:sp>
          <p:nvSpPr>
            <p:cNvPr id="12428" name="Google Shape;12428;p127"/>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27"/>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27"/>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27"/>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27"/>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127"/>
          <p:cNvGrpSpPr/>
          <p:nvPr/>
        </p:nvGrpSpPr>
        <p:grpSpPr>
          <a:xfrm>
            <a:off x="6703732" y="3171536"/>
            <a:ext cx="264813" cy="352693"/>
            <a:chOff x="6703732" y="3346936"/>
            <a:chExt cx="264813" cy="352693"/>
          </a:xfrm>
        </p:grpSpPr>
        <p:sp>
          <p:nvSpPr>
            <p:cNvPr id="12434" name="Google Shape;12434;p127"/>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27"/>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27"/>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27"/>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27"/>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127"/>
          <p:cNvGrpSpPr/>
          <p:nvPr/>
        </p:nvGrpSpPr>
        <p:grpSpPr>
          <a:xfrm>
            <a:off x="6252228" y="3171536"/>
            <a:ext cx="265193" cy="352693"/>
            <a:chOff x="6252228" y="3346936"/>
            <a:chExt cx="265193" cy="352693"/>
          </a:xfrm>
        </p:grpSpPr>
        <p:sp>
          <p:nvSpPr>
            <p:cNvPr id="12440" name="Google Shape;12440;p127"/>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27"/>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27"/>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127"/>
          <p:cNvGrpSpPr/>
          <p:nvPr/>
        </p:nvGrpSpPr>
        <p:grpSpPr>
          <a:xfrm>
            <a:off x="5801105" y="3172296"/>
            <a:ext cx="264813" cy="351933"/>
            <a:chOff x="5801105" y="3347696"/>
            <a:chExt cx="264813" cy="351933"/>
          </a:xfrm>
        </p:grpSpPr>
        <p:sp>
          <p:nvSpPr>
            <p:cNvPr id="12444" name="Google Shape;12444;p127"/>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27"/>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27"/>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27"/>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127"/>
          <p:cNvGrpSpPr/>
          <p:nvPr/>
        </p:nvGrpSpPr>
        <p:grpSpPr>
          <a:xfrm>
            <a:off x="5349253" y="3171536"/>
            <a:ext cx="265922" cy="352693"/>
            <a:chOff x="5349253" y="3346936"/>
            <a:chExt cx="265922" cy="352693"/>
          </a:xfrm>
        </p:grpSpPr>
        <p:sp>
          <p:nvSpPr>
            <p:cNvPr id="12449" name="Google Shape;12449;p127"/>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27"/>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27"/>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27"/>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27"/>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27"/>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127"/>
          <p:cNvGrpSpPr/>
          <p:nvPr/>
        </p:nvGrpSpPr>
        <p:grpSpPr>
          <a:xfrm>
            <a:off x="4907159" y="3171536"/>
            <a:ext cx="264845" cy="354214"/>
            <a:chOff x="4907159" y="3346936"/>
            <a:chExt cx="264845" cy="354214"/>
          </a:xfrm>
        </p:grpSpPr>
        <p:sp>
          <p:nvSpPr>
            <p:cNvPr id="12456" name="Google Shape;12456;p127"/>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27"/>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127"/>
          <p:cNvGrpSpPr/>
          <p:nvPr/>
        </p:nvGrpSpPr>
        <p:grpSpPr>
          <a:xfrm>
            <a:off x="8048421" y="3159086"/>
            <a:ext cx="276503" cy="369674"/>
            <a:chOff x="8048421" y="3334486"/>
            <a:chExt cx="276503" cy="369674"/>
          </a:xfrm>
        </p:grpSpPr>
        <p:sp>
          <p:nvSpPr>
            <p:cNvPr id="12459" name="Google Shape;12459;p127"/>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27"/>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27"/>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27"/>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27"/>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27"/>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127"/>
          <p:cNvGrpSpPr/>
          <p:nvPr/>
        </p:nvGrpSpPr>
        <p:grpSpPr>
          <a:xfrm>
            <a:off x="7575787" y="3154555"/>
            <a:ext cx="295384" cy="376834"/>
            <a:chOff x="7575787" y="3329955"/>
            <a:chExt cx="295384" cy="376834"/>
          </a:xfrm>
        </p:grpSpPr>
        <p:sp>
          <p:nvSpPr>
            <p:cNvPr id="12466" name="Google Shape;12466;p127"/>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27"/>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27"/>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27"/>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27"/>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27"/>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127"/>
          <p:cNvGrpSpPr/>
          <p:nvPr/>
        </p:nvGrpSpPr>
        <p:grpSpPr>
          <a:xfrm>
            <a:off x="864062" y="2709103"/>
            <a:ext cx="264084" cy="347783"/>
            <a:chOff x="864062" y="2884503"/>
            <a:chExt cx="264084" cy="347783"/>
          </a:xfrm>
        </p:grpSpPr>
        <p:sp>
          <p:nvSpPr>
            <p:cNvPr id="12473" name="Google Shape;12473;p127"/>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27"/>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27"/>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27"/>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27"/>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27"/>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27"/>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27"/>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27"/>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27"/>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127"/>
          <p:cNvGrpSpPr/>
          <p:nvPr/>
        </p:nvGrpSpPr>
        <p:grpSpPr>
          <a:xfrm>
            <a:off x="3978523" y="2709261"/>
            <a:ext cx="348955" cy="346516"/>
            <a:chOff x="3978523" y="2884661"/>
            <a:chExt cx="348955" cy="346516"/>
          </a:xfrm>
        </p:grpSpPr>
        <p:sp>
          <p:nvSpPr>
            <p:cNvPr id="12484" name="Google Shape;12484;p127"/>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27"/>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27"/>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27"/>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27"/>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27"/>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27"/>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27"/>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127"/>
          <p:cNvGrpSpPr/>
          <p:nvPr/>
        </p:nvGrpSpPr>
        <p:grpSpPr>
          <a:xfrm>
            <a:off x="3527780" y="2709863"/>
            <a:ext cx="347435" cy="345534"/>
            <a:chOff x="3527780" y="2885263"/>
            <a:chExt cx="347435" cy="345534"/>
          </a:xfrm>
        </p:grpSpPr>
        <p:sp>
          <p:nvSpPr>
            <p:cNvPr id="12493" name="Google Shape;12493;p127"/>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27"/>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27"/>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27"/>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27"/>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27"/>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27"/>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27"/>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27"/>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27"/>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27"/>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27"/>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27"/>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27"/>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27"/>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27"/>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27"/>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27"/>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27"/>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27"/>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27"/>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27"/>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27"/>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127"/>
          <p:cNvGrpSpPr/>
          <p:nvPr/>
        </p:nvGrpSpPr>
        <p:grpSpPr>
          <a:xfrm>
            <a:off x="2239671" y="2709103"/>
            <a:ext cx="218053" cy="348543"/>
            <a:chOff x="2239671" y="2884503"/>
            <a:chExt cx="218053" cy="348543"/>
          </a:xfrm>
        </p:grpSpPr>
        <p:sp>
          <p:nvSpPr>
            <p:cNvPr id="12517" name="Google Shape;12517;p127"/>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27"/>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27"/>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27"/>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27"/>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127"/>
          <p:cNvGrpSpPr/>
          <p:nvPr/>
        </p:nvGrpSpPr>
        <p:grpSpPr>
          <a:xfrm>
            <a:off x="2691555" y="2709103"/>
            <a:ext cx="215044" cy="348924"/>
            <a:chOff x="2691555" y="2884503"/>
            <a:chExt cx="215044" cy="348924"/>
          </a:xfrm>
        </p:grpSpPr>
        <p:sp>
          <p:nvSpPr>
            <p:cNvPr id="12523" name="Google Shape;12523;p127"/>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27"/>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27"/>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127"/>
          <p:cNvGrpSpPr/>
          <p:nvPr/>
        </p:nvGrpSpPr>
        <p:grpSpPr>
          <a:xfrm>
            <a:off x="1770459" y="2709103"/>
            <a:ext cx="254644" cy="348828"/>
            <a:chOff x="1770459" y="2884503"/>
            <a:chExt cx="254644" cy="348828"/>
          </a:xfrm>
        </p:grpSpPr>
        <p:sp>
          <p:nvSpPr>
            <p:cNvPr id="12527" name="Google Shape;12527;p127"/>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27"/>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27"/>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27"/>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27"/>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27"/>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27"/>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27"/>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127"/>
          <p:cNvGrpSpPr/>
          <p:nvPr/>
        </p:nvGrpSpPr>
        <p:grpSpPr>
          <a:xfrm>
            <a:off x="1317466" y="2709483"/>
            <a:ext cx="258382" cy="348543"/>
            <a:chOff x="1317466" y="2884883"/>
            <a:chExt cx="258382" cy="348543"/>
          </a:xfrm>
        </p:grpSpPr>
        <p:sp>
          <p:nvSpPr>
            <p:cNvPr id="12536" name="Google Shape;12536;p127"/>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27"/>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27"/>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27"/>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27"/>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27"/>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27"/>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27"/>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127"/>
          <p:cNvGrpSpPr/>
          <p:nvPr/>
        </p:nvGrpSpPr>
        <p:grpSpPr>
          <a:xfrm>
            <a:off x="3121167" y="2709483"/>
            <a:ext cx="258414" cy="348543"/>
            <a:chOff x="3121167" y="2884883"/>
            <a:chExt cx="258414" cy="348543"/>
          </a:xfrm>
        </p:grpSpPr>
        <p:sp>
          <p:nvSpPr>
            <p:cNvPr id="12545" name="Google Shape;12545;p127"/>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27"/>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27"/>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27"/>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27"/>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27"/>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27"/>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27"/>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127"/>
          <p:cNvGrpSpPr/>
          <p:nvPr/>
        </p:nvGrpSpPr>
        <p:grpSpPr>
          <a:xfrm>
            <a:off x="4899999" y="2706695"/>
            <a:ext cx="271244" cy="346801"/>
            <a:chOff x="4899999" y="2882095"/>
            <a:chExt cx="271244" cy="346801"/>
          </a:xfrm>
        </p:grpSpPr>
        <p:sp>
          <p:nvSpPr>
            <p:cNvPr id="12554" name="Google Shape;12554;p127"/>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27"/>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27"/>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27"/>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27"/>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27"/>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27"/>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27"/>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27"/>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27"/>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127"/>
          <p:cNvGrpSpPr/>
          <p:nvPr/>
        </p:nvGrpSpPr>
        <p:grpSpPr>
          <a:xfrm>
            <a:off x="7162775" y="2705713"/>
            <a:ext cx="259523" cy="346294"/>
            <a:chOff x="7162775" y="2881113"/>
            <a:chExt cx="259523" cy="346294"/>
          </a:xfrm>
        </p:grpSpPr>
        <p:sp>
          <p:nvSpPr>
            <p:cNvPr id="12565" name="Google Shape;12565;p127"/>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27"/>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27"/>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27"/>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27"/>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27"/>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127"/>
          <p:cNvGrpSpPr/>
          <p:nvPr/>
        </p:nvGrpSpPr>
        <p:grpSpPr>
          <a:xfrm>
            <a:off x="6709751" y="2706442"/>
            <a:ext cx="261075" cy="347815"/>
            <a:chOff x="6709751" y="2881842"/>
            <a:chExt cx="261075" cy="347815"/>
          </a:xfrm>
        </p:grpSpPr>
        <p:sp>
          <p:nvSpPr>
            <p:cNvPr id="12572" name="Google Shape;12572;p127"/>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27"/>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27"/>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27"/>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27"/>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27"/>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127"/>
          <p:cNvGrpSpPr/>
          <p:nvPr/>
        </p:nvGrpSpPr>
        <p:grpSpPr>
          <a:xfrm>
            <a:off x="5807156" y="2705713"/>
            <a:ext cx="261043" cy="348163"/>
            <a:chOff x="5807156" y="2881113"/>
            <a:chExt cx="261043" cy="348163"/>
          </a:xfrm>
        </p:grpSpPr>
        <p:sp>
          <p:nvSpPr>
            <p:cNvPr id="12579" name="Google Shape;12579;p127"/>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27"/>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27"/>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27"/>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27"/>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127"/>
          <p:cNvGrpSpPr/>
          <p:nvPr/>
        </p:nvGrpSpPr>
        <p:grpSpPr>
          <a:xfrm>
            <a:off x="5355653" y="2706093"/>
            <a:ext cx="262184" cy="346643"/>
            <a:chOff x="5355653" y="2881493"/>
            <a:chExt cx="262184" cy="346643"/>
          </a:xfrm>
        </p:grpSpPr>
        <p:sp>
          <p:nvSpPr>
            <p:cNvPr id="12585" name="Google Shape;12585;p127"/>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27"/>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27"/>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27"/>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27"/>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127"/>
          <p:cNvGrpSpPr/>
          <p:nvPr/>
        </p:nvGrpSpPr>
        <p:grpSpPr>
          <a:xfrm>
            <a:off x="8055961" y="2706442"/>
            <a:ext cx="260283" cy="345914"/>
            <a:chOff x="8055961" y="2881842"/>
            <a:chExt cx="260283" cy="345914"/>
          </a:xfrm>
        </p:grpSpPr>
        <p:sp>
          <p:nvSpPr>
            <p:cNvPr id="12591" name="Google Shape;12591;p127"/>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27"/>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27"/>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27"/>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127"/>
          <p:cNvGrpSpPr/>
          <p:nvPr/>
        </p:nvGrpSpPr>
        <p:grpSpPr>
          <a:xfrm>
            <a:off x="7609368" y="2718512"/>
            <a:ext cx="264813" cy="353105"/>
            <a:chOff x="7609368" y="2893912"/>
            <a:chExt cx="264813" cy="353105"/>
          </a:xfrm>
        </p:grpSpPr>
        <p:sp>
          <p:nvSpPr>
            <p:cNvPr id="12596" name="Google Shape;12596;p127"/>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27"/>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27"/>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27"/>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27"/>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27"/>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127"/>
          <p:cNvGrpSpPr/>
          <p:nvPr/>
        </p:nvGrpSpPr>
        <p:grpSpPr>
          <a:xfrm>
            <a:off x="6248458" y="2694372"/>
            <a:ext cx="270864" cy="360645"/>
            <a:chOff x="6248458" y="2869772"/>
            <a:chExt cx="270864" cy="360645"/>
          </a:xfrm>
        </p:grpSpPr>
        <p:sp>
          <p:nvSpPr>
            <p:cNvPr id="12603" name="Google Shape;12603;p127"/>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27"/>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27"/>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27"/>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27"/>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127"/>
          <p:cNvGrpSpPr/>
          <p:nvPr/>
        </p:nvGrpSpPr>
        <p:grpSpPr>
          <a:xfrm>
            <a:off x="3075928" y="2270398"/>
            <a:ext cx="363243" cy="300675"/>
            <a:chOff x="3075928" y="2445798"/>
            <a:chExt cx="363243" cy="300675"/>
          </a:xfrm>
        </p:grpSpPr>
        <p:sp>
          <p:nvSpPr>
            <p:cNvPr id="12609" name="Google Shape;12609;p127"/>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27"/>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27"/>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27"/>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27"/>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27"/>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27"/>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27"/>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27"/>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27"/>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27"/>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127"/>
          <p:cNvGrpSpPr/>
          <p:nvPr/>
        </p:nvGrpSpPr>
        <p:grpSpPr>
          <a:xfrm>
            <a:off x="2633105" y="2256459"/>
            <a:ext cx="363243" cy="328585"/>
            <a:chOff x="2633105" y="2431859"/>
            <a:chExt cx="363243" cy="328585"/>
          </a:xfrm>
        </p:grpSpPr>
        <p:sp>
          <p:nvSpPr>
            <p:cNvPr id="12621" name="Google Shape;12621;p127"/>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27"/>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27"/>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27"/>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27"/>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27"/>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27"/>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27"/>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127"/>
          <p:cNvGrpSpPr/>
          <p:nvPr/>
        </p:nvGrpSpPr>
        <p:grpSpPr>
          <a:xfrm>
            <a:off x="2189142" y="2245910"/>
            <a:ext cx="365904" cy="350064"/>
            <a:chOff x="2189142" y="2421310"/>
            <a:chExt cx="365904" cy="350064"/>
          </a:xfrm>
        </p:grpSpPr>
        <p:sp>
          <p:nvSpPr>
            <p:cNvPr id="12630" name="Google Shape;12630;p127"/>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27"/>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27"/>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27"/>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27"/>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27"/>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27"/>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27"/>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27"/>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9" name="Google Shape;12639;p127"/>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0" name="Google Shape;12640;p127"/>
          <p:cNvGrpSpPr/>
          <p:nvPr/>
        </p:nvGrpSpPr>
        <p:grpSpPr>
          <a:xfrm>
            <a:off x="3961923" y="2310917"/>
            <a:ext cx="364415" cy="220936"/>
            <a:chOff x="3961923" y="2486317"/>
            <a:chExt cx="364415" cy="220936"/>
          </a:xfrm>
        </p:grpSpPr>
        <p:sp>
          <p:nvSpPr>
            <p:cNvPr id="12641" name="Google Shape;12641;p127"/>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27"/>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27"/>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27"/>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5" name="Google Shape;12645;p127"/>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6" name="Google Shape;12646;p127"/>
          <p:cNvGrpSpPr/>
          <p:nvPr/>
        </p:nvGrpSpPr>
        <p:grpSpPr>
          <a:xfrm>
            <a:off x="1303876" y="2243977"/>
            <a:ext cx="363275" cy="354626"/>
            <a:chOff x="1303876" y="2419377"/>
            <a:chExt cx="363275" cy="354626"/>
          </a:xfrm>
        </p:grpSpPr>
        <p:sp>
          <p:nvSpPr>
            <p:cNvPr id="12647" name="Google Shape;12647;p127"/>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27"/>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27"/>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27"/>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27"/>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27"/>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27"/>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27"/>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127"/>
          <p:cNvGrpSpPr/>
          <p:nvPr/>
        </p:nvGrpSpPr>
        <p:grpSpPr>
          <a:xfrm>
            <a:off x="861053" y="2239510"/>
            <a:ext cx="362134" cy="363623"/>
            <a:chOff x="861053" y="2414910"/>
            <a:chExt cx="362134" cy="363623"/>
          </a:xfrm>
        </p:grpSpPr>
        <p:sp>
          <p:nvSpPr>
            <p:cNvPr id="12656" name="Google Shape;12656;p127"/>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27"/>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27"/>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27"/>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27"/>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127"/>
          <p:cNvGrpSpPr/>
          <p:nvPr/>
        </p:nvGrpSpPr>
        <p:grpSpPr>
          <a:xfrm>
            <a:off x="7594288" y="2239859"/>
            <a:ext cx="279513" cy="355735"/>
            <a:chOff x="7594288" y="2415259"/>
            <a:chExt cx="279513" cy="355735"/>
          </a:xfrm>
        </p:grpSpPr>
        <p:sp>
          <p:nvSpPr>
            <p:cNvPr id="12662" name="Google Shape;12662;p127"/>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27"/>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27"/>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27"/>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27"/>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27"/>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127"/>
          <p:cNvGrpSpPr/>
          <p:nvPr/>
        </p:nvGrpSpPr>
        <p:grpSpPr>
          <a:xfrm>
            <a:off x="7145794" y="2240239"/>
            <a:ext cx="278784" cy="355735"/>
            <a:chOff x="7145794" y="2415639"/>
            <a:chExt cx="278784" cy="355735"/>
          </a:xfrm>
        </p:grpSpPr>
        <p:sp>
          <p:nvSpPr>
            <p:cNvPr id="12669" name="Google Shape;12669;p127"/>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27"/>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27"/>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27"/>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27"/>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27"/>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27"/>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27"/>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27"/>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27"/>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127"/>
          <p:cNvGrpSpPr/>
          <p:nvPr/>
        </p:nvGrpSpPr>
        <p:grpSpPr>
          <a:xfrm>
            <a:off x="6698441" y="2239130"/>
            <a:ext cx="277644" cy="357984"/>
            <a:chOff x="6698441" y="2414530"/>
            <a:chExt cx="277644" cy="357984"/>
          </a:xfrm>
        </p:grpSpPr>
        <p:sp>
          <p:nvSpPr>
            <p:cNvPr id="12680" name="Google Shape;12680;p127"/>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27"/>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27"/>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27"/>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27"/>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27"/>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127"/>
          <p:cNvGrpSpPr/>
          <p:nvPr/>
        </p:nvGrpSpPr>
        <p:grpSpPr>
          <a:xfrm>
            <a:off x="4897750" y="2240239"/>
            <a:ext cx="279513" cy="357255"/>
            <a:chOff x="4897750" y="2415639"/>
            <a:chExt cx="279513" cy="357255"/>
          </a:xfrm>
        </p:grpSpPr>
        <p:sp>
          <p:nvSpPr>
            <p:cNvPr id="12687" name="Google Shape;12687;p127"/>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27"/>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27"/>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27"/>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27"/>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27"/>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27"/>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27"/>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127"/>
          <p:cNvGrpSpPr/>
          <p:nvPr/>
        </p:nvGrpSpPr>
        <p:grpSpPr>
          <a:xfrm>
            <a:off x="5812066" y="2240619"/>
            <a:ext cx="264813" cy="353454"/>
            <a:chOff x="5812066" y="2416019"/>
            <a:chExt cx="264813" cy="353454"/>
          </a:xfrm>
        </p:grpSpPr>
        <p:sp>
          <p:nvSpPr>
            <p:cNvPr id="12696" name="Google Shape;12696;p127"/>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27"/>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27"/>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27"/>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27"/>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27"/>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27"/>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127"/>
          <p:cNvGrpSpPr/>
          <p:nvPr/>
        </p:nvGrpSpPr>
        <p:grpSpPr>
          <a:xfrm>
            <a:off x="8054820" y="2240999"/>
            <a:ext cx="264433" cy="353454"/>
            <a:chOff x="8054820" y="2416399"/>
            <a:chExt cx="264433" cy="353454"/>
          </a:xfrm>
        </p:grpSpPr>
        <p:sp>
          <p:nvSpPr>
            <p:cNvPr id="12704" name="Google Shape;12704;p127"/>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27"/>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27"/>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27"/>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27"/>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27"/>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127"/>
          <p:cNvGrpSpPr/>
          <p:nvPr/>
        </p:nvGrpSpPr>
        <p:grpSpPr>
          <a:xfrm>
            <a:off x="5356413" y="2237990"/>
            <a:ext cx="271212" cy="361374"/>
            <a:chOff x="5356413" y="2413390"/>
            <a:chExt cx="271212" cy="361374"/>
          </a:xfrm>
        </p:grpSpPr>
        <p:sp>
          <p:nvSpPr>
            <p:cNvPr id="12711" name="Google Shape;12711;p127"/>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27"/>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27"/>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27"/>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27"/>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127"/>
          <p:cNvGrpSpPr/>
          <p:nvPr/>
        </p:nvGrpSpPr>
        <p:grpSpPr>
          <a:xfrm>
            <a:off x="6255238" y="2236849"/>
            <a:ext cx="271244" cy="360994"/>
            <a:chOff x="6255238" y="2412249"/>
            <a:chExt cx="271244" cy="360994"/>
          </a:xfrm>
        </p:grpSpPr>
        <p:sp>
          <p:nvSpPr>
            <p:cNvPr id="12717" name="Google Shape;12717;p127"/>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27"/>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27"/>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27"/>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27"/>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27"/>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127"/>
          <p:cNvGrpSpPr/>
          <p:nvPr/>
        </p:nvGrpSpPr>
        <p:grpSpPr>
          <a:xfrm>
            <a:off x="2185372" y="1782399"/>
            <a:ext cx="366664" cy="366981"/>
            <a:chOff x="2185372" y="1957799"/>
            <a:chExt cx="366664" cy="366981"/>
          </a:xfrm>
        </p:grpSpPr>
        <p:sp>
          <p:nvSpPr>
            <p:cNvPr id="12724" name="Google Shape;12724;p127"/>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27"/>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27"/>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27"/>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27"/>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27"/>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27"/>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27"/>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127"/>
          <p:cNvGrpSpPr/>
          <p:nvPr/>
        </p:nvGrpSpPr>
        <p:grpSpPr>
          <a:xfrm>
            <a:off x="1737258" y="1812971"/>
            <a:ext cx="370814" cy="307359"/>
            <a:chOff x="1737258" y="1988371"/>
            <a:chExt cx="370814" cy="307359"/>
          </a:xfrm>
        </p:grpSpPr>
        <p:sp>
          <p:nvSpPr>
            <p:cNvPr id="12733" name="Google Shape;12733;p127"/>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27"/>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27"/>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27"/>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127"/>
          <p:cNvGrpSpPr/>
          <p:nvPr/>
        </p:nvGrpSpPr>
        <p:grpSpPr>
          <a:xfrm>
            <a:off x="848983" y="1814111"/>
            <a:ext cx="369294" cy="304350"/>
            <a:chOff x="848983" y="1989511"/>
            <a:chExt cx="369294" cy="304350"/>
          </a:xfrm>
        </p:grpSpPr>
        <p:sp>
          <p:nvSpPr>
            <p:cNvPr id="12738" name="Google Shape;12738;p127"/>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27"/>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27"/>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27"/>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27"/>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127"/>
          <p:cNvGrpSpPr/>
          <p:nvPr/>
        </p:nvGrpSpPr>
        <p:grpSpPr>
          <a:xfrm>
            <a:off x="3074027" y="1808377"/>
            <a:ext cx="380604" cy="313854"/>
            <a:chOff x="3074027" y="1983777"/>
            <a:chExt cx="380604" cy="313854"/>
          </a:xfrm>
        </p:grpSpPr>
        <p:sp>
          <p:nvSpPr>
            <p:cNvPr id="12744" name="Google Shape;12744;p127"/>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27"/>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27"/>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27"/>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27"/>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127"/>
          <p:cNvGrpSpPr/>
          <p:nvPr/>
        </p:nvGrpSpPr>
        <p:grpSpPr>
          <a:xfrm>
            <a:off x="3522521" y="1800457"/>
            <a:ext cx="367013" cy="331278"/>
            <a:chOff x="3522521" y="1975857"/>
            <a:chExt cx="367013" cy="331278"/>
          </a:xfrm>
        </p:grpSpPr>
        <p:sp>
          <p:nvSpPr>
            <p:cNvPr id="12750" name="Google Shape;12750;p127"/>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27"/>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27"/>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27"/>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27"/>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27"/>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27"/>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127"/>
          <p:cNvGrpSpPr/>
          <p:nvPr/>
        </p:nvGrpSpPr>
        <p:grpSpPr>
          <a:xfrm>
            <a:off x="2630824" y="1801566"/>
            <a:ext cx="368185" cy="330454"/>
            <a:chOff x="2630824" y="1976966"/>
            <a:chExt cx="368185" cy="330454"/>
          </a:xfrm>
        </p:grpSpPr>
        <p:sp>
          <p:nvSpPr>
            <p:cNvPr id="12758" name="Google Shape;12758;p127"/>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27"/>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27"/>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27"/>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27"/>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27"/>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27"/>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27"/>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127"/>
          <p:cNvGrpSpPr/>
          <p:nvPr/>
        </p:nvGrpSpPr>
        <p:grpSpPr>
          <a:xfrm>
            <a:off x="1293706" y="1791016"/>
            <a:ext cx="369294" cy="350444"/>
            <a:chOff x="1293706" y="1966416"/>
            <a:chExt cx="369294" cy="350444"/>
          </a:xfrm>
        </p:grpSpPr>
        <p:sp>
          <p:nvSpPr>
            <p:cNvPr id="12767" name="Google Shape;12767;p127"/>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27"/>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27"/>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27"/>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27"/>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27"/>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27"/>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27"/>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127"/>
          <p:cNvGrpSpPr/>
          <p:nvPr/>
        </p:nvGrpSpPr>
        <p:grpSpPr>
          <a:xfrm>
            <a:off x="3967213" y="1800077"/>
            <a:ext cx="368185" cy="331816"/>
            <a:chOff x="3967213" y="1975477"/>
            <a:chExt cx="368185" cy="331816"/>
          </a:xfrm>
        </p:grpSpPr>
        <p:sp>
          <p:nvSpPr>
            <p:cNvPr id="12776" name="Google Shape;12776;p127"/>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27"/>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27"/>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127"/>
          <p:cNvGrpSpPr/>
          <p:nvPr/>
        </p:nvGrpSpPr>
        <p:grpSpPr>
          <a:xfrm>
            <a:off x="8047661" y="1793646"/>
            <a:ext cx="279132" cy="356875"/>
            <a:chOff x="8047661" y="1969046"/>
            <a:chExt cx="279132" cy="356875"/>
          </a:xfrm>
        </p:grpSpPr>
        <p:sp>
          <p:nvSpPr>
            <p:cNvPr id="12780" name="Google Shape;12780;p127"/>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27"/>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27"/>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27"/>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127"/>
          <p:cNvGrpSpPr/>
          <p:nvPr/>
        </p:nvGrpSpPr>
        <p:grpSpPr>
          <a:xfrm>
            <a:off x="7596157" y="1792759"/>
            <a:ext cx="279544" cy="358142"/>
            <a:chOff x="7596157" y="1968159"/>
            <a:chExt cx="279544" cy="358142"/>
          </a:xfrm>
        </p:grpSpPr>
        <p:sp>
          <p:nvSpPr>
            <p:cNvPr id="12785" name="Google Shape;12785;p127"/>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27"/>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27"/>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27"/>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27"/>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27"/>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127"/>
          <p:cNvGrpSpPr/>
          <p:nvPr/>
        </p:nvGrpSpPr>
        <p:grpSpPr>
          <a:xfrm>
            <a:off x="7147315" y="1793646"/>
            <a:ext cx="279513" cy="357636"/>
            <a:chOff x="7147315" y="1969046"/>
            <a:chExt cx="279513" cy="357636"/>
          </a:xfrm>
        </p:grpSpPr>
        <p:sp>
          <p:nvSpPr>
            <p:cNvPr id="12792" name="Google Shape;12792;p127"/>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27"/>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27"/>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27"/>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27"/>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27"/>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27"/>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127"/>
          <p:cNvGrpSpPr/>
          <p:nvPr/>
        </p:nvGrpSpPr>
        <p:grpSpPr>
          <a:xfrm>
            <a:off x="6697681" y="1792917"/>
            <a:ext cx="280305" cy="359093"/>
            <a:chOff x="6697681" y="1968317"/>
            <a:chExt cx="280305" cy="359093"/>
          </a:xfrm>
        </p:grpSpPr>
        <p:sp>
          <p:nvSpPr>
            <p:cNvPr id="12800" name="Google Shape;12800;p127"/>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27"/>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27"/>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27"/>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27"/>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27"/>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27"/>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127"/>
          <p:cNvGrpSpPr/>
          <p:nvPr/>
        </p:nvGrpSpPr>
        <p:grpSpPr>
          <a:xfrm>
            <a:off x="6248839" y="1792537"/>
            <a:ext cx="280273" cy="358744"/>
            <a:chOff x="6248839" y="1967937"/>
            <a:chExt cx="280273" cy="358744"/>
          </a:xfrm>
        </p:grpSpPr>
        <p:sp>
          <p:nvSpPr>
            <p:cNvPr id="12808" name="Google Shape;12808;p127"/>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27"/>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27"/>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27"/>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27"/>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27"/>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127"/>
          <p:cNvGrpSpPr/>
          <p:nvPr/>
        </p:nvGrpSpPr>
        <p:grpSpPr>
          <a:xfrm>
            <a:off x="5801485" y="1793646"/>
            <a:ext cx="279164" cy="357794"/>
            <a:chOff x="5801485" y="1969046"/>
            <a:chExt cx="279164" cy="357794"/>
          </a:xfrm>
        </p:grpSpPr>
        <p:sp>
          <p:nvSpPr>
            <p:cNvPr id="12815" name="Google Shape;12815;p127"/>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27"/>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27"/>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27"/>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27"/>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27"/>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27"/>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27"/>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27"/>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27"/>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27"/>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27"/>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27"/>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127"/>
          <p:cNvGrpSpPr/>
          <p:nvPr/>
        </p:nvGrpSpPr>
        <p:grpSpPr>
          <a:xfrm>
            <a:off x="5352643" y="1793646"/>
            <a:ext cx="278404" cy="358364"/>
            <a:chOff x="5352643" y="1969046"/>
            <a:chExt cx="278404" cy="358364"/>
          </a:xfrm>
        </p:grpSpPr>
        <p:sp>
          <p:nvSpPr>
            <p:cNvPr id="12829" name="Google Shape;12829;p127"/>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27"/>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27"/>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27"/>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127"/>
          <p:cNvGrpSpPr/>
          <p:nvPr/>
        </p:nvGrpSpPr>
        <p:grpSpPr>
          <a:xfrm>
            <a:off x="4897750" y="1792917"/>
            <a:ext cx="279132" cy="358364"/>
            <a:chOff x="4897750" y="1968317"/>
            <a:chExt cx="279132" cy="358364"/>
          </a:xfrm>
        </p:grpSpPr>
        <p:sp>
          <p:nvSpPr>
            <p:cNvPr id="12834" name="Google Shape;12834;p127"/>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27"/>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27"/>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27"/>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27"/>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27"/>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27"/>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27"/>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27"/>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27"/>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27"/>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27"/>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27"/>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7" name="Google Shape;12847;p127"/>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8" name="Google Shape;12848;p127"/>
          <p:cNvGrpSpPr/>
          <p:nvPr/>
        </p:nvGrpSpPr>
        <p:grpSpPr>
          <a:xfrm>
            <a:off x="1767449" y="1337644"/>
            <a:ext cx="324403" cy="347783"/>
            <a:chOff x="1767449" y="1513044"/>
            <a:chExt cx="324403" cy="347783"/>
          </a:xfrm>
        </p:grpSpPr>
        <p:sp>
          <p:nvSpPr>
            <p:cNvPr id="12849" name="Google Shape;12849;p127"/>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27"/>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27"/>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27"/>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27"/>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27"/>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27"/>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27"/>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27"/>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8" name="Google Shape;12858;p127"/>
          <p:cNvGrpSpPr/>
          <p:nvPr/>
        </p:nvGrpSpPr>
        <p:grpSpPr>
          <a:xfrm>
            <a:off x="4007193" y="1337327"/>
            <a:ext cx="320633" cy="348100"/>
            <a:chOff x="4007193" y="1512727"/>
            <a:chExt cx="320633" cy="348100"/>
          </a:xfrm>
        </p:grpSpPr>
        <p:sp>
          <p:nvSpPr>
            <p:cNvPr id="12859" name="Google Shape;12859;p127"/>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27"/>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27"/>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27"/>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27"/>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127"/>
          <p:cNvGrpSpPr/>
          <p:nvPr/>
        </p:nvGrpSpPr>
        <p:grpSpPr>
          <a:xfrm>
            <a:off x="3530425" y="1333347"/>
            <a:ext cx="368175" cy="344594"/>
            <a:chOff x="3530425" y="1508747"/>
            <a:chExt cx="368175" cy="344594"/>
          </a:xfrm>
        </p:grpSpPr>
        <p:sp>
          <p:nvSpPr>
            <p:cNvPr id="12865" name="Google Shape;12865;p127"/>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27"/>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27"/>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27"/>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9" name="Google Shape;12869;p127"/>
          <p:cNvGrpSpPr/>
          <p:nvPr/>
        </p:nvGrpSpPr>
        <p:grpSpPr>
          <a:xfrm>
            <a:off x="3127598" y="1337834"/>
            <a:ext cx="289714" cy="347593"/>
            <a:chOff x="3127598" y="1513234"/>
            <a:chExt cx="289714" cy="347593"/>
          </a:xfrm>
        </p:grpSpPr>
        <p:sp>
          <p:nvSpPr>
            <p:cNvPr id="12870" name="Google Shape;12870;p127"/>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27"/>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27"/>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27"/>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27"/>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127"/>
          <p:cNvGrpSpPr/>
          <p:nvPr/>
        </p:nvGrpSpPr>
        <p:grpSpPr>
          <a:xfrm>
            <a:off x="2662884" y="1337644"/>
            <a:ext cx="322914" cy="348543"/>
            <a:chOff x="2662884" y="1513044"/>
            <a:chExt cx="322914" cy="348543"/>
          </a:xfrm>
        </p:grpSpPr>
        <p:sp>
          <p:nvSpPr>
            <p:cNvPr id="12876" name="Google Shape;12876;p127"/>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27"/>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27"/>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27"/>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27"/>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27"/>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27"/>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27"/>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27"/>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27"/>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127"/>
          <p:cNvGrpSpPr/>
          <p:nvPr/>
        </p:nvGrpSpPr>
        <p:grpSpPr>
          <a:xfrm>
            <a:off x="2232511" y="1337359"/>
            <a:ext cx="299534" cy="348068"/>
            <a:chOff x="2232511" y="1512759"/>
            <a:chExt cx="299534" cy="348068"/>
          </a:xfrm>
        </p:grpSpPr>
        <p:sp>
          <p:nvSpPr>
            <p:cNvPr id="12887" name="Google Shape;12887;p127"/>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27"/>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27"/>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27"/>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27"/>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27"/>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27"/>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27"/>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27"/>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27"/>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27"/>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8" name="Google Shape;12898;p127"/>
          <p:cNvGrpSpPr/>
          <p:nvPr/>
        </p:nvGrpSpPr>
        <p:grpSpPr>
          <a:xfrm>
            <a:off x="1331406" y="1337961"/>
            <a:ext cx="301784" cy="348607"/>
            <a:chOff x="1331406" y="1513361"/>
            <a:chExt cx="301784" cy="348607"/>
          </a:xfrm>
        </p:grpSpPr>
        <p:sp>
          <p:nvSpPr>
            <p:cNvPr id="12899" name="Google Shape;12899;p127"/>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27"/>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27"/>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27"/>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3" name="Google Shape;12903;p127"/>
          <p:cNvGrpSpPr/>
          <p:nvPr/>
        </p:nvGrpSpPr>
        <p:grpSpPr>
          <a:xfrm>
            <a:off x="7144274" y="1324814"/>
            <a:ext cx="282174" cy="355735"/>
            <a:chOff x="7144274" y="1500214"/>
            <a:chExt cx="282174" cy="355735"/>
          </a:xfrm>
        </p:grpSpPr>
        <p:sp>
          <p:nvSpPr>
            <p:cNvPr id="12904" name="Google Shape;12904;p127"/>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27"/>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27"/>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27"/>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27"/>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27"/>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0" name="Google Shape;12910;p127"/>
          <p:cNvGrpSpPr/>
          <p:nvPr/>
        </p:nvGrpSpPr>
        <p:grpSpPr>
          <a:xfrm>
            <a:off x="6685262" y="1324814"/>
            <a:ext cx="289682" cy="354594"/>
            <a:chOff x="6685262" y="1500214"/>
            <a:chExt cx="289682" cy="354594"/>
          </a:xfrm>
        </p:grpSpPr>
        <p:sp>
          <p:nvSpPr>
            <p:cNvPr id="12911" name="Google Shape;12911;p127"/>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27"/>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27"/>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27"/>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127"/>
          <p:cNvGrpSpPr/>
          <p:nvPr/>
        </p:nvGrpSpPr>
        <p:grpSpPr>
          <a:xfrm>
            <a:off x="6200938" y="1325194"/>
            <a:ext cx="322154" cy="355355"/>
            <a:chOff x="6200938" y="1500594"/>
            <a:chExt cx="322154" cy="355355"/>
          </a:xfrm>
        </p:grpSpPr>
        <p:sp>
          <p:nvSpPr>
            <p:cNvPr id="12916" name="Google Shape;12916;p127"/>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27"/>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27"/>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27"/>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27"/>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127"/>
          <p:cNvGrpSpPr/>
          <p:nvPr/>
        </p:nvGrpSpPr>
        <p:grpSpPr>
          <a:xfrm>
            <a:off x="5289631" y="1324814"/>
            <a:ext cx="332355" cy="354974"/>
            <a:chOff x="5289631" y="1500214"/>
            <a:chExt cx="332355" cy="354974"/>
          </a:xfrm>
        </p:grpSpPr>
        <p:sp>
          <p:nvSpPr>
            <p:cNvPr id="12922" name="Google Shape;12922;p127"/>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27"/>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27"/>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27"/>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27"/>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27"/>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127"/>
          <p:cNvGrpSpPr/>
          <p:nvPr/>
        </p:nvGrpSpPr>
        <p:grpSpPr>
          <a:xfrm>
            <a:off x="5748295" y="1324433"/>
            <a:ext cx="323294" cy="356115"/>
            <a:chOff x="5748295" y="1499833"/>
            <a:chExt cx="323294" cy="356115"/>
          </a:xfrm>
        </p:grpSpPr>
        <p:sp>
          <p:nvSpPr>
            <p:cNvPr id="12929" name="Google Shape;12929;p127"/>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27"/>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27"/>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127"/>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27"/>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27"/>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27"/>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127"/>
          <p:cNvGrpSpPr/>
          <p:nvPr/>
        </p:nvGrpSpPr>
        <p:grpSpPr>
          <a:xfrm>
            <a:off x="8047661" y="1325637"/>
            <a:ext cx="278404" cy="355260"/>
            <a:chOff x="8047661" y="1501037"/>
            <a:chExt cx="278404" cy="355260"/>
          </a:xfrm>
        </p:grpSpPr>
        <p:sp>
          <p:nvSpPr>
            <p:cNvPr id="12937" name="Google Shape;12937;p127"/>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27"/>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27"/>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27"/>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127"/>
          <p:cNvGrpSpPr/>
          <p:nvPr/>
        </p:nvGrpSpPr>
        <p:grpSpPr>
          <a:xfrm>
            <a:off x="4903389" y="1324814"/>
            <a:ext cx="267854" cy="355735"/>
            <a:chOff x="4903389" y="1500214"/>
            <a:chExt cx="267854" cy="355735"/>
          </a:xfrm>
        </p:grpSpPr>
        <p:sp>
          <p:nvSpPr>
            <p:cNvPr id="12942" name="Google Shape;12942;p127"/>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27"/>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27"/>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27"/>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27"/>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127"/>
          <p:cNvGrpSpPr/>
          <p:nvPr/>
        </p:nvGrpSpPr>
        <p:grpSpPr>
          <a:xfrm>
            <a:off x="7613518" y="1325954"/>
            <a:ext cx="264433" cy="353074"/>
            <a:chOff x="7613518" y="1501354"/>
            <a:chExt cx="264433" cy="353074"/>
          </a:xfrm>
        </p:grpSpPr>
        <p:sp>
          <p:nvSpPr>
            <p:cNvPr id="12948" name="Google Shape;12948;p127"/>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27"/>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27"/>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27"/>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27"/>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27"/>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4" name="Google Shape;12954;p127"/>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2955" name="Google Shape;12955;p127"/>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59" name="Shape 12959"/>
        <p:cNvGrpSpPr/>
        <p:nvPr/>
      </p:nvGrpSpPr>
      <p:grpSpPr>
        <a:xfrm>
          <a:off x="0" y="0"/>
          <a:ext cx="0" cy="0"/>
          <a:chOff x="0" y="0"/>
          <a:chExt cx="0" cy="0"/>
        </a:xfrm>
      </p:grpSpPr>
      <p:grpSp>
        <p:nvGrpSpPr>
          <p:cNvPr id="12960" name="Google Shape;12960;p128"/>
          <p:cNvGrpSpPr/>
          <p:nvPr/>
        </p:nvGrpSpPr>
        <p:grpSpPr>
          <a:xfrm>
            <a:off x="1757085" y="1325225"/>
            <a:ext cx="371069" cy="359396"/>
            <a:chOff x="1757085" y="1500675"/>
            <a:chExt cx="371069" cy="359396"/>
          </a:xfrm>
        </p:grpSpPr>
        <p:sp>
          <p:nvSpPr>
            <p:cNvPr id="12961" name="Google Shape;12961;p128"/>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28"/>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28"/>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28"/>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2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2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2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28"/>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2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28"/>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28"/>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2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2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28"/>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28"/>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2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28"/>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2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2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2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2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2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28"/>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28"/>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28"/>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28"/>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28"/>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28"/>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28"/>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128"/>
          <p:cNvGrpSpPr/>
          <p:nvPr/>
        </p:nvGrpSpPr>
        <p:grpSpPr>
          <a:xfrm>
            <a:off x="2774209" y="1779241"/>
            <a:ext cx="116693" cy="374186"/>
            <a:chOff x="2774209" y="1954691"/>
            <a:chExt cx="116693" cy="374186"/>
          </a:xfrm>
        </p:grpSpPr>
        <p:sp>
          <p:nvSpPr>
            <p:cNvPr id="12991" name="Google Shape;12991;p128"/>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28"/>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128"/>
          <p:cNvGrpSpPr/>
          <p:nvPr/>
        </p:nvGrpSpPr>
        <p:grpSpPr>
          <a:xfrm>
            <a:off x="4017435" y="1324462"/>
            <a:ext cx="315092" cy="359397"/>
            <a:chOff x="4017435" y="1499912"/>
            <a:chExt cx="315092" cy="359397"/>
          </a:xfrm>
        </p:grpSpPr>
        <p:sp>
          <p:nvSpPr>
            <p:cNvPr id="12994" name="Google Shape;12994;p128"/>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28"/>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6" name="Google Shape;12996;p128"/>
          <p:cNvGrpSpPr/>
          <p:nvPr/>
        </p:nvGrpSpPr>
        <p:grpSpPr>
          <a:xfrm>
            <a:off x="3963652" y="1824309"/>
            <a:ext cx="374154" cy="284050"/>
            <a:chOff x="3963652" y="1999759"/>
            <a:chExt cx="374154" cy="284050"/>
          </a:xfrm>
        </p:grpSpPr>
        <p:sp>
          <p:nvSpPr>
            <p:cNvPr id="12997" name="Google Shape;12997;p128"/>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28"/>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28"/>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128"/>
          <p:cNvGrpSpPr/>
          <p:nvPr/>
        </p:nvGrpSpPr>
        <p:grpSpPr>
          <a:xfrm>
            <a:off x="1777536" y="1839416"/>
            <a:ext cx="376444" cy="253772"/>
            <a:chOff x="1777536" y="2014866"/>
            <a:chExt cx="376444" cy="253772"/>
          </a:xfrm>
        </p:grpSpPr>
        <p:sp>
          <p:nvSpPr>
            <p:cNvPr id="13001" name="Google Shape;13001;p128"/>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28"/>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28"/>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28"/>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28"/>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6" name="Google Shape;13006;p128"/>
          <p:cNvGrpSpPr/>
          <p:nvPr/>
        </p:nvGrpSpPr>
        <p:grpSpPr>
          <a:xfrm>
            <a:off x="1309875" y="1881876"/>
            <a:ext cx="374154" cy="169680"/>
            <a:chOff x="1309875" y="2057326"/>
            <a:chExt cx="374154" cy="169680"/>
          </a:xfrm>
        </p:grpSpPr>
        <p:sp>
          <p:nvSpPr>
            <p:cNvPr id="13007" name="Google Shape;13007;p12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2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2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28"/>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28"/>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28"/>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2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2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28"/>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28"/>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28"/>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8" name="Google Shape;13018;p128"/>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9" name="Google Shape;13019;p128"/>
          <p:cNvGrpSpPr/>
          <p:nvPr/>
        </p:nvGrpSpPr>
        <p:grpSpPr>
          <a:xfrm>
            <a:off x="2347450" y="1779114"/>
            <a:ext cx="113639" cy="373168"/>
            <a:chOff x="2347450" y="1954564"/>
            <a:chExt cx="113639" cy="373168"/>
          </a:xfrm>
        </p:grpSpPr>
        <p:sp>
          <p:nvSpPr>
            <p:cNvPr id="13020" name="Google Shape;13020;p128"/>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28"/>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2" name="Google Shape;13022;p128"/>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3" name="Google Shape;13023;p128"/>
          <p:cNvGrpSpPr/>
          <p:nvPr/>
        </p:nvGrpSpPr>
        <p:grpSpPr>
          <a:xfrm>
            <a:off x="3110102" y="1324430"/>
            <a:ext cx="330613" cy="358379"/>
            <a:chOff x="3110102" y="1499880"/>
            <a:chExt cx="330613" cy="358379"/>
          </a:xfrm>
        </p:grpSpPr>
        <p:sp>
          <p:nvSpPr>
            <p:cNvPr id="13024" name="Google Shape;13024;p128"/>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28"/>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28"/>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28"/>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28"/>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28"/>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28"/>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1" name="Google Shape;13031;p128"/>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2" name="Google Shape;13032;p128"/>
          <p:cNvGrpSpPr/>
          <p:nvPr/>
        </p:nvGrpSpPr>
        <p:grpSpPr>
          <a:xfrm>
            <a:off x="3485575" y="1824309"/>
            <a:ext cx="373772" cy="284050"/>
            <a:chOff x="3531200" y="1999759"/>
            <a:chExt cx="373772" cy="284050"/>
          </a:xfrm>
        </p:grpSpPr>
        <p:sp>
          <p:nvSpPr>
            <p:cNvPr id="13033" name="Google Shape;13033;p128"/>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28"/>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128"/>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128"/>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128"/>
          <p:cNvGrpSpPr/>
          <p:nvPr/>
        </p:nvGrpSpPr>
        <p:grpSpPr>
          <a:xfrm>
            <a:off x="2667058" y="1324843"/>
            <a:ext cx="330231" cy="359015"/>
            <a:chOff x="2667058" y="1500293"/>
            <a:chExt cx="330231" cy="359015"/>
          </a:xfrm>
        </p:grpSpPr>
        <p:sp>
          <p:nvSpPr>
            <p:cNvPr id="13038" name="Google Shape;13038;p128"/>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28"/>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28"/>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28"/>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28"/>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2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2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2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2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28"/>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28"/>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2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2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28"/>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28"/>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28"/>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28"/>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28"/>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128"/>
          <p:cNvGrpSpPr/>
          <p:nvPr/>
        </p:nvGrpSpPr>
        <p:grpSpPr>
          <a:xfrm>
            <a:off x="3567553" y="1324462"/>
            <a:ext cx="320022" cy="359778"/>
            <a:chOff x="3567553" y="1499912"/>
            <a:chExt cx="320022" cy="359778"/>
          </a:xfrm>
        </p:grpSpPr>
        <p:sp>
          <p:nvSpPr>
            <p:cNvPr id="13057" name="Google Shape;13057;p128"/>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28"/>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28"/>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28"/>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28"/>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28"/>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3" name="Google Shape;13063;p128"/>
          <p:cNvGrpSpPr/>
          <p:nvPr/>
        </p:nvGrpSpPr>
        <p:grpSpPr>
          <a:xfrm>
            <a:off x="1309875" y="1324462"/>
            <a:ext cx="359015" cy="358633"/>
            <a:chOff x="1309875" y="1499912"/>
            <a:chExt cx="359015" cy="358633"/>
          </a:xfrm>
        </p:grpSpPr>
        <p:sp>
          <p:nvSpPr>
            <p:cNvPr id="13064" name="Google Shape;13064;p128"/>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28"/>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28"/>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28"/>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28"/>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28"/>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28"/>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28"/>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28"/>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128"/>
          <p:cNvGrpSpPr/>
          <p:nvPr/>
        </p:nvGrpSpPr>
        <p:grpSpPr>
          <a:xfrm>
            <a:off x="2219466" y="1324843"/>
            <a:ext cx="330613" cy="359015"/>
            <a:chOff x="2219466" y="1500293"/>
            <a:chExt cx="330613" cy="359015"/>
          </a:xfrm>
        </p:grpSpPr>
        <p:sp>
          <p:nvSpPr>
            <p:cNvPr id="13074" name="Google Shape;13074;p128"/>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28"/>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128"/>
          <p:cNvGrpSpPr/>
          <p:nvPr/>
        </p:nvGrpSpPr>
        <p:grpSpPr>
          <a:xfrm>
            <a:off x="5343544" y="1333908"/>
            <a:ext cx="244676" cy="351095"/>
            <a:chOff x="5343544" y="1509358"/>
            <a:chExt cx="244676" cy="351095"/>
          </a:xfrm>
        </p:grpSpPr>
        <p:sp>
          <p:nvSpPr>
            <p:cNvPr id="13077" name="Google Shape;13077;p128"/>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28"/>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28"/>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128"/>
          <p:cNvGrpSpPr/>
          <p:nvPr/>
        </p:nvGrpSpPr>
        <p:grpSpPr>
          <a:xfrm>
            <a:off x="4882340" y="1333908"/>
            <a:ext cx="246171" cy="351095"/>
            <a:chOff x="4882340" y="1509358"/>
            <a:chExt cx="246171" cy="351095"/>
          </a:xfrm>
        </p:grpSpPr>
        <p:sp>
          <p:nvSpPr>
            <p:cNvPr id="13081" name="Google Shape;13081;p128"/>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28"/>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28"/>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28"/>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28"/>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128"/>
          <p:cNvGrpSpPr/>
          <p:nvPr/>
        </p:nvGrpSpPr>
        <p:grpSpPr>
          <a:xfrm>
            <a:off x="6273204" y="1333558"/>
            <a:ext cx="236343" cy="351445"/>
            <a:chOff x="6273204" y="1509008"/>
            <a:chExt cx="236343" cy="351445"/>
          </a:xfrm>
        </p:grpSpPr>
        <p:sp>
          <p:nvSpPr>
            <p:cNvPr id="13087" name="Google Shape;13087;p128"/>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28"/>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9" name="Google Shape;13089;p128"/>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90" name="Google Shape;13090;p128"/>
          <p:cNvGrpSpPr/>
          <p:nvPr/>
        </p:nvGrpSpPr>
        <p:grpSpPr>
          <a:xfrm>
            <a:off x="7219530" y="1332794"/>
            <a:ext cx="191625" cy="352209"/>
            <a:chOff x="7219530" y="1508244"/>
            <a:chExt cx="191625" cy="352209"/>
          </a:xfrm>
        </p:grpSpPr>
        <p:sp>
          <p:nvSpPr>
            <p:cNvPr id="13091" name="Google Shape;13091;p128"/>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28"/>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3" name="Google Shape;13093;p128"/>
          <p:cNvGrpSpPr/>
          <p:nvPr/>
        </p:nvGrpSpPr>
        <p:grpSpPr>
          <a:xfrm>
            <a:off x="7699309" y="1333176"/>
            <a:ext cx="154922" cy="351827"/>
            <a:chOff x="7699309" y="1508626"/>
            <a:chExt cx="154922" cy="351827"/>
          </a:xfrm>
        </p:grpSpPr>
        <p:sp>
          <p:nvSpPr>
            <p:cNvPr id="13094" name="Google Shape;13094;p128"/>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28"/>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28"/>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28"/>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28"/>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28"/>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28"/>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128"/>
          <p:cNvGrpSpPr/>
          <p:nvPr/>
        </p:nvGrpSpPr>
        <p:grpSpPr>
          <a:xfrm>
            <a:off x="8161690" y="1333558"/>
            <a:ext cx="153396" cy="351064"/>
            <a:chOff x="8161690" y="1509008"/>
            <a:chExt cx="153396" cy="351064"/>
          </a:xfrm>
        </p:grpSpPr>
        <p:sp>
          <p:nvSpPr>
            <p:cNvPr id="13102" name="Google Shape;13102;p128"/>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28"/>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28"/>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28"/>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128"/>
          <p:cNvGrpSpPr/>
          <p:nvPr/>
        </p:nvGrpSpPr>
        <p:grpSpPr>
          <a:xfrm>
            <a:off x="6746940" y="1333431"/>
            <a:ext cx="213221" cy="352304"/>
            <a:chOff x="6746940" y="1508881"/>
            <a:chExt cx="213221" cy="352304"/>
          </a:xfrm>
        </p:grpSpPr>
        <p:sp>
          <p:nvSpPr>
            <p:cNvPr id="13107" name="Google Shape;13107;p128"/>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28"/>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28"/>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28"/>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1" name="Google Shape;13111;p128"/>
          <p:cNvGrpSpPr/>
          <p:nvPr/>
        </p:nvGrpSpPr>
        <p:grpSpPr>
          <a:xfrm>
            <a:off x="5770336" y="1832165"/>
            <a:ext cx="350682" cy="292097"/>
            <a:chOff x="5770336" y="2007615"/>
            <a:chExt cx="350682" cy="292097"/>
          </a:xfrm>
        </p:grpSpPr>
        <p:sp>
          <p:nvSpPr>
            <p:cNvPr id="13112" name="Google Shape;13112;p128"/>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28"/>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28"/>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28"/>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6" name="Google Shape;13116;p128"/>
          <p:cNvGrpSpPr/>
          <p:nvPr/>
        </p:nvGrpSpPr>
        <p:grpSpPr>
          <a:xfrm>
            <a:off x="5326878" y="1804908"/>
            <a:ext cx="350332" cy="346229"/>
            <a:chOff x="5326878" y="1980358"/>
            <a:chExt cx="350332" cy="346229"/>
          </a:xfrm>
        </p:grpSpPr>
        <p:sp>
          <p:nvSpPr>
            <p:cNvPr id="13117" name="Google Shape;13117;p128"/>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28"/>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28"/>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28"/>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1" name="Google Shape;13121;p128"/>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2" name="Google Shape;13122;p128"/>
          <p:cNvGrpSpPr/>
          <p:nvPr/>
        </p:nvGrpSpPr>
        <p:grpSpPr>
          <a:xfrm>
            <a:off x="4883835" y="1817121"/>
            <a:ext cx="350300" cy="323043"/>
            <a:chOff x="4883835" y="1992571"/>
            <a:chExt cx="350300" cy="323043"/>
          </a:xfrm>
        </p:grpSpPr>
        <p:sp>
          <p:nvSpPr>
            <p:cNvPr id="13123" name="Google Shape;13123;p128"/>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28"/>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28"/>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28"/>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28"/>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28"/>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128"/>
          <p:cNvGrpSpPr/>
          <p:nvPr/>
        </p:nvGrpSpPr>
        <p:grpSpPr>
          <a:xfrm>
            <a:off x="7548967" y="1803477"/>
            <a:ext cx="333285" cy="349950"/>
            <a:chOff x="7548967" y="1978927"/>
            <a:chExt cx="333285" cy="349950"/>
          </a:xfrm>
        </p:grpSpPr>
        <p:sp>
          <p:nvSpPr>
            <p:cNvPr id="13130" name="Google Shape;13130;p128"/>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28"/>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28"/>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28"/>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28"/>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28"/>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28"/>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128"/>
          <p:cNvGrpSpPr/>
          <p:nvPr/>
        </p:nvGrpSpPr>
        <p:grpSpPr>
          <a:xfrm>
            <a:off x="6214142" y="1803477"/>
            <a:ext cx="346515" cy="350300"/>
            <a:chOff x="6214142" y="1978927"/>
            <a:chExt cx="346515" cy="350300"/>
          </a:xfrm>
        </p:grpSpPr>
        <p:sp>
          <p:nvSpPr>
            <p:cNvPr id="13138" name="Google Shape;13138;p128"/>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28"/>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128"/>
          <p:cNvGrpSpPr/>
          <p:nvPr/>
        </p:nvGrpSpPr>
        <p:grpSpPr>
          <a:xfrm>
            <a:off x="7105923" y="1803095"/>
            <a:ext cx="333285" cy="350682"/>
            <a:chOff x="7105923" y="1978545"/>
            <a:chExt cx="333285" cy="350682"/>
          </a:xfrm>
        </p:grpSpPr>
        <p:sp>
          <p:nvSpPr>
            <p:cNvPr id="13141" name="Google Shape;13141;p128"/>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28"/>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28"/>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128"/>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28"/>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28"/>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28"/>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8" name="Google Shape;13148;p128"/>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28"/>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0" name="Google Shape;13150;p128"/>
          <p:cNvGrpSpPr/>
          <p:nvPr/>
        </p:nvGrpSpPr>
        <p:grpSpPr>
          <a:xfrm>
            <a:off x="3616406" y="2246902"/>
            <a:ext cx="203393" cy="351827"/>
            <a:chOff x="3616406" y="2422352"/>
            <a:chExt cx="203393" cy="351827"/>
          </a:xfrm>
        </p:grpSpPr>
        <p:sp>
          <p:nvSpPr>
            <p:cNvPr id="13151" name="Google Shape;13151;p128"/>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28"/>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3" name="Google Shape;13153;p128"/>
          <p:cNvGrpSpPr/>
          <p:nvPr/>
        </p:nvGrpSpPr>
        <p:grpSpPr>
          <a:xfrm>
            <a:off x="878187" y="2246520"/>
            <a:ext cx="272696" cy="351827"/>
            <a:chOff x="913012" y="2421970"/>
            <a:chExt cx="272696" cy="351827"/>
          </a:xfrm>
        </p:grpSpPr>
        <p:sp>
          <p:nvSpPr>
            <p:cNvPr id="13154" name="Google Shape;13154;p128"/>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28"/>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28"/>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28"/>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128"/>
          <p:cNvGrpSpPr/>
          <p:nvPr/>
        </p:nvGrpSpPr>
        <p:grpSpPr>
          <a:xfrm>
            <a:off x="2274743" y="2246902"/>
            <a:ext cx="255649" cy="351445"/>
            <a:chOff x="2274743" y="2422352"/>
            <a:chExt cx="255649" cy="351445"/>
          </a:xfrm>
        </p:grpSpPr>
        <p:sp>
          <p:nvSpPr>
            <p:cNvPr id="13159" name="Google Shape;13159;p128"/>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28"/>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28"/>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128"/>
          <p:cNvGrpSpPr/>
          <p:nvPr/>
        </p:nvGrpSpPr>
        <p:grpSpPr>
          <a:xfrm>
            <a:off x="2708723" y="2245789"/>
            <a:ext cx="246552" cy="352558"/>
            <a:chOff x="2708723" y="2421239"/>
            <a:chExt cx="246552" cy="352558"/>
          </a:xfrm>
        </p:grpSpPr>
        <p:sp>
          <p:nvSpPr>
            <p:cNvPr id="13163" name="Google Shape;13163;p128"/>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28"/>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128"/>
          <p:cNvGrpSpPr/>
          <p:nvPr/>
        </p:nvGrpSpPr>
        <p:grpSpPr>
          <a:xfrm>
            <a:off x="1835485" y="2246902"/>
            <a:ext cx="259433" cy="350714"/>
            <a:chOff x="1835485" y="2422352"/>
            <a:chExt cx="259433" cy="350714"/>
          </a:xfrm>
        </p:grpSpPr>
        <p:sp>
          <p:nvSpPr>
            <p:cNvPr id="13166" name="Google Shape;13166;p128"/>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28"/>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28"/>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28"/>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28"/>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28"/>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28"/>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128"/>
          <p:cNvGrpSpPr/>
          <p:nvPr/>
        </p:nvGrpSpPr>
        <p:grpSpPr>
          <a:xfrm>
            <a:off x="3150240" y="2246902"/>
            <a:ext cx="212489" cy="351445"/>
            <a:chOff x="3150240" y="2422352"/>
            <a:chExt cx="212489" cy="351445"/>
          </a:xfrm>
        </p:grpSpPr>
        <p:sp>
          <p:nvSpPr>
            <p:cNvPr id="13174" name="Google Shape;13174;p128"/>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28"/>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128"/>
          <p:cNvGrpSpPr/>
          <p:nvPr/>
        </p:nvGrpSpPr>
        <p:grpSpPr>
          <a:xfrm>
            <a:off x="1367060" y="2246679"/>
            <a:ext cx="269261" cy="352050"/>
            <a:chOff x="1367060" y="2422129"/>
            <a:chExt cx="269261" cy="352050"/>
          </a:xfrm>
        </p:grpSpPr>
        <p:sp>
          <p:nvSpPr>
            <p:cNvPr id="13177" name="Google Shape;13177;p128"/>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28"/>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28"/>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28"/>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28"/>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28"/>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28"/>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28"/>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28"/>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28"/>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28"/>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28"/>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28"/>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28"/>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1" name="Google Shape;13191;p128"/>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2" name="Google Shape;13192;p128"/>
          <p:cNvGrpSpPr/>
          <p:nvPr/>
        </p:nvGrpSpPr>
        <p:grpSpPr>
          <a:xfrm>
            <a:off x="4882690" y="2249955"/>
            <a:ext cx="274573" cy="350682"/>
            <a:chOff x="4882690" y="2425405"/>
            <a:chExt cx="274573" cy="350682"/>
          </a:xfrm>
        </p:grpSpPr>
        <p:sp>
          <p:nvSpPr>
            <p:cNvPr id="13193" name="Google Shape;13193;p128"/>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28"/>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128"/>
          <p:cNvGrpSpPr/>
          <p:nvPr/>
        </p:nvGrpSpPr>
        <p:grpSpPr>
          <a:xfrm>
            <a:off x="6627639" y="2268434"/>
            <a:ext cx="355993" cy="313247"/>
            <a:chOff x="6627639" y="2443884"/>
            <a:chExt cx="355993" cy="313247"/>
          </a:xfrm>
        </p:grpSpPr>
        <p:sp>
          <p:nvSpPr>
            <p:cNvPr id="13196" name="Google Shape;13196;p128"/>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28"/>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28"/>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128"/>
          <p:cNvGrpSpPr/>
          <p:nvPr/>
        </p:nvGrpSpPr>
        <p:grpSpPr>
          <a:xfrm>
            <a:off x="6183451" y="2286690"/>
            <a:ext cx="351445" cy="277976"/>
            <a:chOff x="6183451" y="2462140"/>
            <a:chExt cx="351445" cy="277976"/>
          </a:xfrm>
        </p:grpSpPr>
        <p:sp>
          <p:nvSpPr>
            <p:cNvPr id="13200" name="Google Shape;13200;p128"/>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28"/>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28"/>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28"/>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28"/>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28"/>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28"/>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128"/>
          <p:cNvGrpSpPr/>
          <p:nvPr/>
        </p:nvGrpSpPr>
        <p:grpSpPr>
          <a:xfrm>
            <a:off x="5735477" y="2254408"/>
            <a:ext cx="353354" cy="341299"/>
            <a:chOff x="5735477" y="2429858"/>
            <a:chExt cx="353354" cy="341299"/>
          </a:xfrm>
        </p:grpSpPr>
        <p:sp>
          <p:nvSpPr>
            <p:cNvPr id="13208" name="Google Shape;13208;p128"/>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28"/>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28"/>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28"/>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28"/>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28"/>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128"/>
          <p:cNvGrpSpPr/>
          <p:nvPr/>
        </p:nvGrpSpPr>
        <p:grpSpPr>
          <a:xfrm>
            <a:off x="5243735" y="2271523"/>
            <a:ext cx="405255" cy="275499"/>
            <a:chOff x="5283337" y="2478774"/>
            <a:chExt cx="358633" cy="243913"/>
          </a:xfrm>
        </p:grpSpPr>
        <p:sp>
          <p:nvSpPr>
            <p:cNvPr id="13215" name="Google Shape;13215;p128"/>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28"/>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28"/>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28"/>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28"/>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28"/>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28"/>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28"/>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28"/>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28"/>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28"/>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28"/>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28"/>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28"/>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28"/>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28"/>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28"/>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2" name="Google Shape;13232;p128"/>
          <p:cNvGrpSpPr/>
          <p:nvPr/>
        </p:nvGrpSpPr>
        <p:grpSpPr>
          <a:xfrm>
            <a:off x="7964753" y="2295373"/>
            <a:ext cx="362068" cy="258670"/>
            <a:chOff x="7964753" y="2470823"/>
            <a:chExt cx="362068" cy="258670"/>
          </a:xfrm>
        </p:grpSpPr>
        <p:sp>
          <p:nvSpPr>
            <p:cNvPr id="13233" name="Google Shape;13233;p128"/>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28"/>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28"/>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28"/>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28"/>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28"/>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28"/>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28"/>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28"/>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2" name="Google Shape;13242;p128"/>
          <p:cNvGrpSpPr/>
          <p:nvPr/>
        </p:nvGrpSpPr>
        <p:grpSpPr>
          <a:xfrm>
            <a:off x="7524349" y="2280997"/>
            <a:ext cx="350332" cy="288948"/>
            <a:chOff x="7524349" y="2456447"/>
            <a:chExt cx="350332" cy="288948"/>
          </a:xfrm>
        </p:grpSpPr>
        <p:sp>
          <p:nvSpPr>
            <p:cNvPr id="13243" name="Google Shape;13243;p128"/>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28"/>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28"/>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28"/>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28"/>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128"/>
          <p:cNvGrpSpPr/>
          <p:nvPr/>
        </p:nvGrpSpPr>
        <p:grpSpPr>
          <a:xfrm>
            <a:off x="3972749" y="2718761"/>
            <a:ext cx="355230" cy="356725"/>
            <a:chOff x="3972749" y="2894211"/>
            <a:chExt cx="355230" cy="356725"/>
          </a:xfrm>
        </p:grpSpPr>
        <p:sp>
          <p:nvSpPr>
            <p:cNvPr id="13249" name="Google Shape;13249;p128"/>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28"/>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28"/>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28"/>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28"/>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4" name="Google Shape;13254;p128"/>
          <p:cNvGrpSpPr/>
          <p:nvPr/>
        </p:nvGrpSpPr>
        <p:grpSpPr>
          <a:xfrm>
            <a:off x="3527797" y="2743346"/>
            <a:ext cx="355993" cy="307904"/>
            <a:chOff x="3527797" y="2918796"/>
            <a:chExt cx="355993" cy="307904"/>
          </a:xfrm>
        </p:grpSpPr>
        <p:sp>
          <p:nvSpPr>
            <p:cNvPr id="13255" name="Google Shape;13255;p128"/>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28"/>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28"/>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28"/>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28"/>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28"/>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28"/>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28"/>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28"/>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28"/>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128"/>
          <p:cNvGrpSpPr/>
          <p:nvPr/>
        </p:nvGrpSpPr>
        <p:grpSpPr>
          <a:xfrm>
            <a:off x="3082845" y="2745509"/>
            <a:ext cx="356375" cy="302338"/>
            <a:chOff x="3082845" y="2920959"/>
            <a:chExt cx="356375" cy="302338"/>
          </a:xfrm>
        </p:grpSpPr>
        <p:sp>
          <p:nvSpPr>
            <p:cNvPr id="13266" name="Google Shape;13266;p128"/>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28"/>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128"/>
          <p:cNvGrpSpPr/>
          <p:nvPr/>
        </p:nvGrpSpPr>
        <p:grpSpPr>
          <a:xfrm>
            <a:off x="2639038" y="2719492"/>
            <a:ext cx="355612" cy="355612"/>
            <a:chOff x="2639038" y="2894942"/>
            <a:chExt cx="355612" cy="355612"/>
          </a:xfrm>
        </p:grpSpPr>
        <p:sp>
          <p:nvSpPr>
            <p:cNvPr id="13269" name="Google Shape;13269;p128"/>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28"/>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128"/>
          <p:cNvGrpSpPr/>
          <p:nvPr/>
        </p:nvGrpSpPr>
        <p:grpSpPr>
          <a:xfrm>
            <a:off x="2194468" y="2763415"/>
            <a:ext cx="355993" cy="267766"/>
            <a:chOff x="2194468" y="2938865"/>
            <a:chExt cx="355993" cy="267766"/>
          </a:xfrm>
        </p:grpSpPr>
        <p:sp>
          <p:nvSpPr>
            <p:cNvPr id="13272" name="Google Shape;13272;p128"/>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28"/>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28"/>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28"/>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28"/>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28"/>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28"/>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28"/>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28"/>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28"/>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28"/>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28"/>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28"/>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28"/>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28"/>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28"/>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28"/>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28"/>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28"/>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28"/>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128"/>
          <p:cNvGrpSpPr/>
          <p:nvPr/>
        </p:nvGrpSpPr>
        <p:grpSpPr>
          <a:xfrm>
            <a:off x="1749897" y="2719111"/>
            <a:ext cx="355993" cy="355612"/>
            <a:chOff x="1749897" y="2894561"/>
            <a:chExt cx="355993" cy="355612"/>
          </a:xfrm>
        </p:grpSpPr>
        <p:sp>
          <p:nvSpPr>
            <p:cNvPr id="13293" name="Google Shape;13293;p128"/>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28"/>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28"/>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28"/>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28"/>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28"/>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28"/>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28"/>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28"/>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28"/>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28"/>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128"/>
          <p:cNvGrpSpPr/>
          <p:nvPr/>
        </p:nvGrpSpPr>
        <p:grpSpPr>
          <a:xfrm>
            <a:off x="1305327" y="2718761"/>
            <a:ext cx="357520" cy="357488"/>
            <a:chOff x="1305327" y="2894211"/>
            <a:chExt cx="357520" cy="357488"/>
          </a:xfrm>
        </p:grpSpPr>
        <p:sp>
          <p:nvSpPr>
            <p:cNvPr id="13305" name="Google Shape;13305;p128"/>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28"/>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28"/>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28"/>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28"/>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128"/>
          <p:cNvGrpSpPr/>
          <p:nvPr/>
        </p:nvGrpSpPr>
        <p:grpSpPr>
          <a:xfrm>
            <a:off x="853950" y="2719270"/>
            <a:ext cx="364104" cy="353290"/>
            <a:chOff x="853950" y="2894720"/>
            <a:chExt cx="364104" cy="353290"/>
          </a:xfrm>
        </p:grpSpPr>
        <p:sp>
          <p:nvSpPr>
            <p:cNvPr id="13311" name="Google Shape;13311;p128"/>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28"/>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28"/>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28"/>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28"/>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28"/>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28"/>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8" name="Google Shape;13318;p128"/>
          <p:cNvGrpSpPr/>
          <p:nvPr/>
        </p:nvGrpSpPr>
        <p:grpSpPr>
          <a:xfrm>
            <a:off x="7066548" y="2737144"/>
            <a:ext cx="352209" cy="334938"/>
            <a:chOff x="7066548" y="2912594"/>
            <a:chExt cx="352209" cy="334938"/>
          </a:xfrm>
        </p:grpSpPr>
        <p:sp>
          <p:nvSpPr>
            <p:cNvPr id="13319" name="Google Shape;13319;p128"/>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28"/>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28"/>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28"/>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28"/>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28"/>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5" name="Google Shape;13325;p128"/>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28"/>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7" name="Google Shape;13327;p128"/>
          <p:cNvGrpSpPr/>
          <p:nvPr/>
        </p:nvGrpSpPr>
        <p:grpSpPr>
          <a:xfrm>
            <a:off x="7541397" y="2729352"/>
            <a:ext cx="318495" cy="352209"/>
            <a:chOff x="7541397" y="2904802"/>
            <a:chExt cx="318495" cy="352209"/>
          </a:xfrm>
        </p:grpSpPr>
        <p:sp>
          <p:nvSpPr>
            <p:cNvPr id="13328" name="Google Shape;13328;p128"/>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28"/>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0" name="Google Shape;13330;p128"/>
          <p:cNvGrpSpPr/>
          <p:nvPr/>
        </p:nvGrpSpPr>
        <p:grpSpPr>
          <a:xfrm>
            <a:off x="8003015" y="2728589"/>
            <a:ext cx="306759" cy="351445"/>
            <a:chOff x="8003015" y="2904039"/>
            <a:chExt cx="306759" cy="351445"/>
          </a:xfrm>
        </p:grpSpPr>
        <p:sp>
          <p:nvSpPr>
            <p:cNvPr id="13331" name="Google Shape;13331;p128"/>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28"/>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28"/>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28"/>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28"/>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28"/>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7" name="Google Shape;13337;p128"/>
          <p:cNvGrpSpPr/>
          <p:nvPr/>
        </p:nvGrpSpPr>
        <p:grpSpPr>
          <a:xfrm>
            <a:off x="5687770" y="2710046"/>
            <a:ext cx="369638" cy="369606"/>
            <a:chOff x="5687770" y="2885496"/>
            <a:chExt cx="369638" cy="369606"/>
          </a:xfrm>
        </p:grpSpPr>
        <p:sp>
          <p:nvSpPr>
            <p:cNvPr id="13338" name="Google Shape;13338;p128"/>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28"/>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28"/>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28"/>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28"/>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28"/>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28"/>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28"/>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28"/>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128"/>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8" name="Google Shape;13348;p128"/>
          <p:cNvGrpSpPr/>
          <p:nvPr/>
        </p:nvGrpSpPr>
        <p:grpSpPr>
          <a:xfrm>
            <a:off x="4881958" y="2729352"/>
            <a:ext cx="156417" cy="349537"/>
            <a:chOff x="4881958" y="2904802"/>
            <a:chExt cx="156417" cy="349537"/>
          </a:xfrm>
        </p:grpSpPr>
        <p:sp>
          <p:nvSpPr>
            <p:cNvPr id="13349" name="Google Shape;13349;p128"/>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28"/>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28"/>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28"/>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28"/>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28"/>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28"/>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128"/>
          <p:cNvGrpSpPr/>
          <p:nvPr/>
        </p:nvGrpSpPr>
        <p:grpSpPr>
          <a:xfrm>
            <a:off x="5230318" y="2711064"/>
            <a:ext cx="371133" cy="367443"/>
            <a:chOff x="5230318" y="2886514"/>
            <a:chExt cx="371133" cy="367443"/>
          </a:xfrm>
        </p:grpSpPr>
        <p:sp>
          <p:nvSpPr>
            <p:cNvPr id="13357" name="Google Shape;13357;p128"/>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28"/>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28"/>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28"/>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28"/>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28"/>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28"/>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28"/>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28"/>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128"/>
          <p:cNvGrpSpPr/>
          <p:nvPr/>
        </p:nvGrpSpPr>
        <p:grpSpPr>
          <a:xfrm>
            <a:off x="5748358" y="3259128"/>
            <a:ext cx="352590" cy="182561"/>
            <a:chOff x="5748358" y="3434578"/>
            <a:chExt cx="352590" cy="182561"/>
          </a:xfrm>
        </p:grpSpPr>
        <p:sp>
          <p:nvSpPr>
            <p:cNvPr id="13367" name="Google Shape;13367;p128"/>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28"/>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28"/>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28"/>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28"/>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28"/>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128"/>
          <p:cNvGrpSpPr/>
          <p:nvPr/>
        </p:nvGrpSpPr>
        <p:grpSpPr>
          <a:xfrm>
            <a:off x="862283" y="4099321"/>
            <a:ext cx="341204" cy="359301"/>
            <a:chOff x="862283" y="4274771"/>
            <a:chExt cx="341204" cy="359301"/>
          </a:xfrm>
        </p:grpSpPr>
        <p:sp>
          <p:nvSpPr>
            <p:cNvPr id="13374" name="Google Shape;13374;p128"/>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28"/>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28"/>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128"/>
          <p:cNvGrpSpPr/>
          <p:nvPr/>
        </p:nvGrpSpPr>
        <p:grpSpPr>
          <a:xfrm>
            <a:off x="1396957" y="4111915"/>
            <a:ext cx="301861" cy="332871"/>
            <a:chOff x="1396957" y="4287365"/>
            <a:chExt cx="301861" cy="332871"/>
          </a:xfrm>
        </p:grpSpPr>
        <p:sp>
          <p:nvSpPr>
            <p:cNvPr id="13378" name="Google Shape;13378;p128"/>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28"/>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28"/>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28"/>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28"/>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28"/>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28"/>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28"/>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28"/>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28"/>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28"/>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28"/>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28"/>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28"/>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28"/>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128"/>
          <p:cNvGrpSpPr/>
          <p:nvPr/>
        </p:nvGrpSpPr>
        <p:grpSpPr>
          <a:xfrm>
            <a:off x="1865381" y="4102056"/>
            <a:ext cx="396131" cy="355612"/>
            <a:chOff x="1865381" y="4277506"/>
            <a:chExt cx="396131" cy="355612"/>
          </a:xfrm>
        </p:grpSpPr>
        <p:sp>
          <p:nvSpPr>
            <p:cNvPr id="13394" name="Google Shape;13394;p128"/>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28"/>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28"/>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28"/>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28"/>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28"/>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0" name="Google Shape;13400;p128"/>
          <p:cNvGrpSpPr/>
          <p:nvPr/>
        </p:nvGrpSpPr>
        <p:grpSpPr>
          <a:xfrm>
            <a:off x="2411823" y="4128549"/>
            <a:ext cx="334398" cy="299953"/>
            <a:chOff x="2411823" y="4303999"/>
            <a:chExt cx="334398" cy="299953"/>
          </a:xfrm>
        </p:grpSpPr>
        <p:sp>
          <p:nvSpPr>
            <p:cNvPr id="13401" name="Google Shape;13401;p128"/>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28"/>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28"/>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28"/>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28"/>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28"/>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28"/>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8" name="Google Shape;13408;p128"/>
          <p:cNvGrpSpPr/>
          <p:nvPr/>
        </p:nvGrpSpPr>
        <p:grpSpPr>
          <a:xfrm>
            <a:off x="2903337" y="4103582"/>
            <a:ext cx="382519" cy="350682"/>
            <a:chOff x="2903337" y="4279032"/>
            <a:chExt cx="382519" cy="350682"/>
          </a:xfrm>
        </p:grpSpPr>
        <p:sp>
          <p:nvSpPr>
            <p:cNvPr id="13409" name="Google Shape;13409;p128"/>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28"/>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28"/>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28"/>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28"/>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28"/>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28"/>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28"/>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28"/>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28"/>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28"/>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28"/>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28"/>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28"/>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28"/>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4" name="Google Shape;13424;p128"/>
          <p:cNvGrpSpPr/>
          <p:nvPr/>
        </p:nvGrpSpPr>
        <p:grpSpPr>
          <a:xfrm>
            <a:off x="3933342" y="4140317"/>
            <a:ext cx="383632" cy="276449"/>
            <a:chOff x="3933342" y="4315767"/>
            <a:chExt cx="383632" cy="276449"/>
          </a:xfrm>
        </p:grpSpPr>
        <p:sp>
          <p:nvSpPr>
            <p:cNvPr id="13425" name="Google Shape;13425;p128"/>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28"/>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28"/>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28"/>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28"/>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28"/>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128"/>
          <p:cNvGrpSpPr/>
          <p:nvPr/>
        </p:nvGrpSpPr>
        <p:grpSpPr>
          <a:xfrm>
            <a:off x="3441065" y="4127055"/>
            <a:ext cx="337069" cy="302593"/>
            <a:chOff x="3441065" y="4302505"/>
            <a:chExt cx="337069" cy="302593"/>
          </a:xfrm>
        </p:grpSpPr>
        <p:sp>
          <p:nvSpPr>
            <p:cNvPr id="13432" name="Google Shape;13432;p128"/>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28"/>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28"/>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28"/>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28"/>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28"/>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28"/>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28"/>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28"/>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28"/>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28"/>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28"/>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28"/>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128"/>
          <p:cNvGrpSpPr/>
          <p:nvPr/>
        </p:nvGrpSpPr>
        <p:grpSpPr>
          <a:xfrm>
            <a:off x="3532345" y="3187185"/>
            <a:ext cx="339328" cy="336274"/>
            <a:chOff x="3532345" y="3362635"/>
            <a:chExt cx="339328" cy="336274"/>
          </a:xfrm>
        </p:grpSpPr>
        <p:sp>
          <p:nvSpPr>
            <p:cNvPr id="13446" name="Google Shape;13446;p12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28"/>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28"/>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2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28"/>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1" name="Google Shape;13451;p128"/>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2" name="Google Shape;13452;p128"/>
          <p:cNvGrpSpPr/>
          <p:nvPr/>
        </p:nvGrpSpPr>
        <p:grpSpPr>
          <a:xfrm>
            <a:off x="1883955" y="3633250"/>
            <a:ext cx="162873" cy="351445"/>
            <a:chOff x="1883955" y="3808700"/>
            <a:chExt cx="162873" cy="351445"/>
          </a:xfrm>
        </p:grpSpPr>
        <p:sp>
          <p:nvSpPr>
            <p:cNvPr id="13453" name="Google Shape;13453;p128"/>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28"/>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5" name="Google Shape;13455;p128"/>
          <p:cNvGrpSpPr/>
          <p:nvPr/>
        </p:nvGrpSpPr>
        <p:grpSpPr>
          <a:xfrm>
            <a:off x="939156" y="3633759"/>
            <a:ext cx="192007" cy="351318"/>
            <a:chOff x="939156" y="3809209"/>
            <a:chExt cx="192007" cy="351318"/>
          </a:xfrm>
        </p:grpSpPr>
        <p:sp>
          <p:nvSpPr>
            <p:cNvPr id="13456" name="Google Shape;13456;p128"/>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28"/>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8" name="Google Shape;13458;p128"/>
          <p:cNvGrpSpPr/>
          <p:nvPr/>
        </p:nvGrpSpPr>
        <p:grpSpPr>
          <a:xfrm>
            <a:off x="2306167" y="3634395"/>
            <a:ext cx="193915" cy="349155"/>
            <a:chOff x="2306167" y="3809845"/>
            <a:chExt cx="193915" cy="349155"/>
          </a:xfrm>
        </p:grpSpPr>
        <p:sp>
          <p:nvSpPr>
            <p:cNvPr id="13459" name="Google Shape;13459;p128"/>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28"/>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28"/>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28"/>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28"/>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28"/>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28"/>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6" name="Google Shape;13466;p128"/>
          <p:cNvGrpSpPr/>
          <p:nvPr/>
        </p:nvGrpSpPr>
        <p:grpSpPr>
          <a:xfrm>
            <a:off x="1323901" y="3631723"/>
            <a:ext cx="356343" cy="356757"/>
            <a:chOff x="1323901" y="3807173"/>
            <a:chExt cx="356343" cy="356757"/>
          </a:xfrm>
        </p:grpSpPr>
        <p:sp>
          <p:nvSpPr>
            <p:cNvPr id="13467" name="Google Shape;13467;p128"/>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28"/>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28"/>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28"/>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28"/>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28"/>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28"/>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28"/>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28"/>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28"/>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28"/>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28"/>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28"/>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28"/>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28"/>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28"/>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28"/>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28"/>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28"/>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28"/>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28"/>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28"/>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28"/>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28"/>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1" name="Google Shape;13491;p128"/>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2" name="Google Shape;13492;p128"/>
          <p:cNvGrpSpPr/>
          <p:nvPr/>
        </p:nvGrpSpPr>
        <p:grpSpPr>
          <a:xfrm>
            <a:off x="859262" y="3178470"/>
            <a:ext cx="306759" cy="351445"/>
            <a:chOff x="859262" y="3353920"/>
            <a:chExt cx="306759" cy="351445"/>
          </a:xfrm>
        </p:grpSpPr>
        <p:sp>
          <p:nvSpPr>
            <p:cNvPr id="13493" name="Google Shape;13493;p128"/>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28"/>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28"/>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28"/>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28"/>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8" name="Google Shape;13498;p128"/>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9" name="Google Shape;13499;p128"/>
          <p:cNvGrpSpPr/>
          <p:nvPr/>
        </p:nvGrpSpPr>
        <p:grpSpPr>
          <a:xfrm>
            <a:off x="3967437" y="3661652"/>
            <a:ext cx="364708" cy="295405"/>
            <a:chOff x="3967437" y="3837102"/>
            <a:chExt cx="364708" cy="295405"/>
          </a:xfrm>
        </p:grpSpPr>
        <p:sp>
          <p:nvSpPr>
            <p:cNvPr id="13500" name="Google Shape;13500;p128"/>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28"/>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28"/>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28"/>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28"/>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5" name="Google Shape;13505;p128"/>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28"/>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28"/>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8" name="Google Shape;13508;p128"/>
          <p:cNvGrpSpPr/>
          <p:nvPr/>
        </p:nvGrpSpPr>
        <p:grpSpPr>
          <a:xfrm>
            <a:off x="5811827" y="3631001"/>
            <a:ext cx="283743" cy="308444"/>
            <a:chOff x="5964227" y="3858701"/>
            <a:chExt cx="283743" cy="308444"/>
          </a:xfrm>
        </p:grpSpPr>
        <p:sp>
          <p:nvSpPr>
            <p:cNvPr id="13509" name="Google Shape;13509;p128"/>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28"/>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28"/>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28"/>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3" name="Google Shape;13513;p128"/>
          <p:cNvGrpSpPr/>
          <p:nvPr/>
        </p:nvGrpSpPr>
        <p:grpSpPr>
          <a:xfrm>
            <a:off x="6243508" y="3697623"/>
            <a:ext cx="320372" cy="213602"/>
            <a:chOff x="6395908" y="3873073"/>
            <a:chExt cx="320372" cy="213602"/>
          </a:xfrm>
        </p:grpSpPr>
        <p:sp>
          <p:nvSpPr>
            <p:cNvPr id="13514" name="Google Shape;13514;p128"/>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28"/>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28"/>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128"/>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28"/>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28"/>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28"/>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128"/>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28"/>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28"/>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128"/>
          <p:cNvGrpSpPr/>
          <p:nvPr/>
        </p:nvGrpSpPr>
        <p:grpSpPr>
          <a:xfrm>
            <a:off x="7262890" y="3627366"/>
            <a:ext cx="357138" cy="352018"/>
            <a:chOff x="7415290" y="3802816"/>
            <a:chExt cx="357138" cy="352018"/>
          </a:xfrm>
        </p:grpSpPr>
        <p:sp>
          <p:nvSpPr>
            <p:cNvPr id="13525" name="Google Shape;13525;p128"/>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28"/>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28"/>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28"/>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28"/>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28"/>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28"/>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28"/>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3" name="Google Shape;13533;p128"/>
          <p:cNvGrpSpPr/>
          <p:nvPr/>
        </p:nvGrpSpPr>
        <p:grpSpPr>
          <a:xfrm>
            <a:off x="6737312" y="3657963"/>
            <a:ext cx="355230" cy="293401"/>
            <a:chOff x="6889712" y="3833413"/>
            <a:chExt cx="355230" cy="293401"/>
          </a:xfrm>
        </p:grpSpPr>
        <p:sp>
          <p:nvSpPr>
            <p:cNvPr id="13534" name="Google Shape;13534;p128"/>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28"/>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28"/>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28"/>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28"/>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9" name="Google Shape;13539;p128"/>
          <p:cNvGrpSpPr/>
          <p:nvPr/>
        </p:nvGrpSpPr>
        <p:grpSpPr>
          <a:xfrm>
            <a:off x="7707152" y="3660420"/>
            <a:ext cx="282318" cy="337168"/>
            <a:chOff x="1635875" y="237775"/>
            <a:chExt cx="4370250" cy="5219325"/>
          </a:xfrm>
        </p:grpSpPr>
        <p:sp>
          <p:nvSpPr>
            <p:cNvPr id="13540" name="Google Shape;13540;p128"/>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28"/>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128"/>
          <p:cNvGrpSpPr/>
          <p:nvPr/>
        </p:nvGrpSpPr>
        <p:grpSpPr>
          <a:xfrm>
            <a:off x="3103963" y="3185690"/>
            <a:ext cx="297886" cy="337578"/>
            <a:chOff x="3103963" y="3361140"/>
            <a:chExt cx="297886" cy="337578"/>
          </a:xfrm>
        </p:grpSpPr>
        <p:sp>
          <p:nvSpPr>
            <p:cNvPr id="13543" name="Google Shape;13543;p128"/>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28"/>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28"/>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2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28"/>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2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2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28"/>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2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28"/>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2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28"/>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2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28"/>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2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28"/>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28"/>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2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2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2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2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28"/>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28"/>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2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128"/>
          <p:cNvGrpSpPr/>
          <p:nvPr/>
        </p:nvGrpSpPr>
        <p:grpSpPr>
          <a:xfrm>
            <a:off x="2667821" y="3185658"/>
            <a:ext cx="273046" cy="337801"/>
            <a:chOff x="2667821" y="3361108"/>
            <a:chExt cx="273046" cy="337801"/>
          </a:xfrm>
        </p:grpSpPr>
        <p:sp>
          <p:nvSpPr>
            <p:cNvPr id="13568" name="Google Shape;13568;p128"/>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28"/>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28"/>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28"/>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28"/>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28"/>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28"/>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28"/>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28"/>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28"/>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28"/>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28"/>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28"/>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28"/>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28"/>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28"/>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28"/>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28"/>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28"/>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128"/>
          <p:cNvGrpSpPr/>
          <p:nvPr/>
        </p:nvGrpSpPr>
        <p:grpSpPr>
          <a:xfrm>
            <a:off x="2212469" y="3184863"/>
            <a:ext cx="282715" cy="338660"/>
            <a:chOff x="2212469" y="3360313"/>
            <a:chExt cx="282715" cy="338660"/>
          </a:xfrm>
        </p:grpSpPr>
        <p:sp>
          <p:nvSpPr>
            <p:cNvPr id="13588" name="Google Shape;13588;p128"/>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28"/>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28"/>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128"/>
          <p:cNvGrpSpPr/>
          <p:nvPr/>
        </p:nvGrpSpPr>
        <p:grpSpPr>
          <a:xfrm>
            <a:off x="1768821" y="3185658"/>
            <a:ext cx="278739" cy="339073"/>
            <a:chOff x="1768821" y="3361108"/>
            <a:chExt cx="278739" cy="339073"/>
          </a:xfrm>
        </p:grpSpPr>
        <p:sp>
          <p:nvSpPr>
            <p:cNvPr id="13592" name="Google Shape;13592;p128"/>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28"/>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28"/>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28"/>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28"/>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28"/>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28"/>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28"/>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28"/>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28"/>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28"/>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3" name="Google Shape;13603;p128"/>
          <p:cNvGrpSpPr/>
          <p:nvPr/>
        </p:nvGrpSpPr>
        <p:grpSpPr>
          <a:xfrm>
            <a:off x="5337883" y="3161423"/>
            <a:ext cx="307141" cy="376826"/>
            <a:chOff x="5337883" y="3336873"/>
            <a:chExt cx="307141" cy="376826"/>
          </a:xfrm>
        </p:grpSpPr>
        <p:sp>
          <p:nvSpPr>
            <p:cNvPr id="13604" name="Google Shape;13604;p128"/>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28"/>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6" name="Google Shape;13606;p128"/>
          <p:cNvGrpSpPr/>
          <p:nvPr/>
        </p:nvGrpSpPr>
        <p:grpSpPr>
          <a:xfrm>
            <a:off x="4883835" y="3161805"/>
            <a:ext cx="323425" cy="377557"/>
            <a:chOff x="4883835" y="3337255"/>
            <a:chExt cx="323425" cy="377557"/>
          </a:xfrm>
        </p:grpSpPr>
        <p:sp>
          <p:nvSpPr>
            <p:cNvPr id="13607" name="Google Shape;13607;p128"/>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28"/>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28"/>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128"/>
          <p:cNvGrpSpPr/>
          <p:nvPr/>
        </p:nvGrpSpPr>
        <p:grpSpPr>
          <a:xfrm>
            <a:off x="6193310" y="3231839"/>
            <a:ext cx="352590" cy="237488"/>
            <a:chOff x="6193310" y="3407289"/>
            <a:chExt cx="352590" cy="237488"/>
          </a:xfrm>
        </p:grpSpPr>
        <p:sp>
          <p:nvSpPr>
            <p:cNvPr id="13611" name="Google Shape;13611;p128"/>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28"/>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28"/>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28"/>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28"/>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6" name="Google Shape;13616;p128"/>
          <p:cNvGrpSpPr/>
          <p:nvPr/>
        </p:nvGrpSpPr>
        <p:grpSpPr>
          <a:xfrm>
            <a:off x="6637117" y="3222393"/>
            <a:ext cx="353735" cy="254504"/>
            <a:chOff x="6637117" y="3397843"/>
            <a:chExt cx="353735" cy="254504"/>
          </a:xfrm>
        </p:grpSpPr>
        <p:sp>
          <p:nvSpPr>
            <p:cNvPr id="13617" name="Google Shape;13617;p128"/>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28"/>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28"/>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28"/>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28"/>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28"/>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128"/>
          <p:cNvGrpSpPr/>
          <p:nvPr/>
        </p:nvGrpSpPr>
        <p:grpSpPr>
          <a:xfrm>
            <a:off x="7075994" y="3174081"/>
            <a:ext cx="360637" cy="352336"/>
            <a:chOff x="7075994" y="3349531"/>
            <a:chExt cx="360637" cy="352336"/>
          </a:xfrm>
        </p:grpSpPr>
        <p:sp>
          <p:nvSpPr>
            <p:cNvPr id="13624" name="Google Shape;13624;p128"/>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28"/>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28"/>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28"/>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28"/>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28"/>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28"/>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128"/>
          <p:cNvGrpSpPr/>
          <p:nvPr/>
        </p:nvGrpSpPr>
        <p:grpSpPr>
          <a:xfrm>
            <a:off x="7651983" y="3173731"/>
            <a:ext cx="107183" cy="352399"/>
            <a:chOff x="7651983" y="3349181"/>
            <a:chExt cx="107183" cy="352399"/>
          </a:xfrm>
        </p:grpSpPr>
        <p:sp>
          <p:nvSpPr>
            <p:cNvPr id="13632" name="Google Shape;13632;p128"/>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28"/>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128"/>
          <p:cNvGrpSpPr/>
          <p:nvPr/>
        </p:nvGrpSpPr>
        <p:grpSpPr>
          <a:xfrm>
            <a:off x="7973468" y="3206872"/>
            <a:ext cx="352590" cy="287072"/>
            <a:chOff x="7973468" y="3382322"/>
            <a:chExt cx="352590" cy="287072"/>
          </a:xfrm>
        </p:grpSpPr>
        <p:sp>
          <p:nvSpPr>
            <p:cNvPr id="13635" name="Google Shape;13635;p128"/>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128"/>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28"/>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28"/>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28"/>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28"/>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28"/>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28"/>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28"/>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28"/>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28"/>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28"/>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7" name="Google Shape;13647;p128"/>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648" name="Google Shape;13648;p128"/>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52" name="Shape 13652"/>
        <p:cNvGrpSpPr/>
        <p:nvPr/>
      </p:nvGrpSpPr>
      <p:grpSpPr>
        <a:xfrm>
          <a:off x="0" y="0"/>
          <a:ext cx="0" cy="0"/>
          <a:chOff x="0" y="0"/>
          <a:chExt cx="0" cy="0"/>
        </a:xfrm>
      </p:grpSpPr>
      <p:grpSp>
        <p:nvGrpSpPr>
          <p:cNvPr id="13653" name="Google Shape;13653;p129"/>
          <p:cNvGrpSpPr/>
          <p:nvPr/>
        </p:nvGrpSpPr>
        <p:grpSpPr>
          <a:xfrm>
            <a:off x="849677" y="1576858"/>
            <a:ext cx="347872" cy="347488"/>
            <a:chOff x="849677" y="1500658"/>
            <a:chExt cx="347872" cy="347488"/>
          </a:xfrm>
        </p:grpSpPr>
        <p:sp>
          <p:nvSpPr>
            <p:cNvPr id="13654" name="Google Shape;13654;p129"/>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29"/>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29"/>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29"/>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29"/>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29"/>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0" name="Google Shape;13660;p129"/>
          <p:cNvGrpSpPr/>
          <p:nvPr/>
        </p:nvGrpSpPr>
        <p:grpSpPr>
          <a:xfrm>
            <a:off x="1415853" y="1576858"/>
            <a:ext cx="315872" cy="347488"/>
            <a:chOff x="1415853" y="1500658"/>
            <a:chExt cx="315872" cy="347488"/>
          </a:xfrm>
        </p:grpSpPr>
        <p:sp>
          <p:nvSpPr>
            <p:cNvPr id="13661" name="Google Shape;13661;p129"/>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29"/>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29"/>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29"/>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129"/>
          <p:cNvGrpSpPr/>
          <p:nvPr/>
        </p:nvGrpSpPr>
        <p:grpSpPr>
          <a:xfrm>
            <a:off x="4697389" y="1576858"/>
            <a:ext cx="347520" cy="347104"/>
            <a:chOff x="4697389" y="1500658"/>
            <a:chExt cx="347520" cy="347104"/>
          </a:xfrm>
        </p:grpSpPr>
        <p:sp>
          <p:nvSpPr>
            <p:cNvPr id="13666" name="Google Shape;13666;p129"/>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29"/>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29"/>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9" name="Google Shape;13669;p129"/>
          <p:cNvGrpSpPr/>
          <p:nvPr/>
        </p:nvGrpSpPr>
        <p:grpSpPr>
          <a:xfrm>
            <a:off x="3603533" y="2041146"/>
            <a:ext cx="347520" cy="353760"/>
            <a:chOff x="3603533" y="1964946"/>
            <a:chExt cx="347520" cy="353760"/>
          </a:xfrm>
        </p:grpSpPr>
        <p:sp>
          <p:nvSpPr>
            <p:cNvPr id="13670" name="Google Shape;13670;p129"/>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29"/>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29"/>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3" name="Google Shape;13673;p129"/>
          <p:cNvGrpSpPr/>
          <p:nvPr/>
        </p:nvGrpSpPr>
        <p:grpSpPr>
          <a:xfrm>
            <a:off x="1950765" y="2040538"/>
            <a:ext cx="357792" cy="352448"/>
            <a:chOff x="1950765" y="1964338"/>
            <a:chExt cx="357792" cy="352448"/>
          </a:xfrm>
        </p:grpSpPr>
        <p:sp>
          <p:nvSpPr>
            <p:cNvPr id="13674" name="Google Shape;13674;p129"/>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29"/>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129"/>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29"/>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129"/>
          <p:cNvGrpSpPr/>
          <p:nvPr/>
        </p:nvGrpSpPr>
        <p:grpSpPr>
          <a:xfrm>
            <a:off x="7435629" y="2040890"/>
            <a:ext cx="367712" cy="353248"/>
            <a:chOff x="7435629" y="1964690"/>
            <a:chExt cx="367712" cy="353248"/>
          </a:xfrm>
        </p:grpSpPr>
        <p:sp>
          <p:nvSpPr>
            <p:cNvPr id="13679" name="Google Shape;13679;p129"/>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29"/>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29"/>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29"/>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129"/>
          <p:cNvGrpSpPr/>
          <p:nvPr/>
        </p:nvGrpSpPr>
        <p:grpSpPr>
          <a:xfrm>
            <a:off x="2512749" y="2041242"/>
            <a:ext cx="333024" cy="352896"/>
            <a:chOff x="2512749" y="1965042"/>
            <a:chExt cx="333024" cy="352896"/>
          </a:xfrm>
        </p:grpSpPr>
        <p:sp>
          <p:nvSpPr>
            <p:cNvPr id="13684" name="Google Shape;13684;p129"/>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29"/>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29"/>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29"/>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29"/>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129"/>
          <p:cNvGrpSpPr/>
          <p:nvPr/>
        </p:nvGrpSpPr>
        <p:grpSpPr>
          <a:xfrm>
            <a:off x="1398317" y="2057978"/>
            <a:ext cx="365792" cy="335392"/>
            <a:chOff x="1398317" y="1981778"/>
            <a:chExt cx="365792" cy="335392"/>
          </a:xfrm>
        </p:grpSpPr>
        <p:sp>
          <p:nvSpPr>
            <p:cNvPr id="13690" name="Google Shape;13690;p129"/>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29"/>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29"/>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29"/>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29"/>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29"/>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129"/>
          <p:cNvGrpSpPr/>
          <p:nvPr/>
        </p:nvGrpSpPr>
        <p:grpSpPr>
          <a:xfrm>
            <a:off x="3052237" y="2079770"/>
            <a:ext cx="353600" cy="314752"/>
            <a:chOff x="3052237" y="2003570"/>
            <a:chExt cx="353600" cy="314752"/>
          </a:xfrm>
        </p:grpSpPr>
        <p:sp>
          <p:nvSpPr>
            <p:cNvPr id="13697" name="Google Shape;13697;p129"/>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29"/>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129"/>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0" name="Google Shape;13700;p129"/>
          <p:cNvGrpSpPr/>
          <p:nvPr/>
        </p:nvGrpSpPr>
        <p:grpSpPr>
          <a:xfrm>
            <a:off x="1404013" y="3034266"/>
            <a:ext cx="368096" cy="223968"/>
            <a:chOff x="1404013" y="2958066"/>
            <a:chExt cx="368096" cy="223968"/>
          </a:xfrm>
        </p:grpSpPr>
        <p:sp>
          <p:nvSpPr>
            <p:cNvPr id="13701" name="Google Shape;13701;p129"/>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29"/>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3" name="Google Shape;13703;p129"/>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29"/>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5" name="Google Shape;13705;p129"/>
          <p:cNvGrpSpPr/>
          <p:nvPr/>
        </p:nvGrpSpPr>
        <p:grpSpPr>
          <a:xfrm>
            <a:off x="1951149" y="2961402"/>
            <a:ext cx="370368" cy="367328"/>
            <a:chOff x="1951149" y="2885202"/>
            <a:chExt cx="370368" cy="367328"/>
          </a:xfrm>
        </p:grpSpPr>
        <p:sp>
          <p:nvSpPr>
            <p:cNvPr id="13706" name="Google Shape;13706;p129"/>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29"/>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29"/>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129"/>
          <p:cNvGrpSpPr/>
          <p:nvPr/>
        </p:nvGrpSpPr>
        <p:grpSpPr>
          <a:xfrm>
            <a:off x="2501677" y="2982362"/>
            <a:ext cx="367328" cy="327296"/>
            <a:chOff x="2501677" y="2906162"/>
            <a:chExt cx="367328" cy="327296"/>
          </a:xfrm>
        </p:grpSpPr>
        <p:sp>
          <p:nvSpPr>
            <p:cNvPr id="13710" name="Google Shape;13710;p129"/>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29"/>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29"/>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3" name="Google Shape;13713;p129"/>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4" name="Google Shape;13714;p129"/>
          <p:cNvGrpSpPr/>
          <p:nvPr/>
        </p:nvGrpSpPr>
        <p:grpSpPr>
          <a:xfrm>
            <a:off x="3050317" y="2969914"/>
            <a:ext cx="367712" cy="354240"/>
            <a:chOff x="3050317" y="2893714"/>
            <a:chExt cx="367712" cy="354240"/>
          </a:xfrm>
        </p:grpSpPr>
        <p:sp>
          <p:nvSpPr>
            <p:cNvPr id="13715" name="Google Shape;13715;p129"/>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29"/>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7" name="Google Shape;13717;p129"/>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29"/>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9" name="Google Shape;13719;p129"/>
          <p:cNvGrpSpPr/>
          <p:nvPr/>
        </p:nvGrpSpPr>
        <p:grpSpPr>
          <a:xfrm>
            <a:off x="7531277" y="2962554"/>
            <a:ext cx="185184" cy="367296"/>
            <a:chOff x="7531277" y="2886354"/>
            <a:chExt cx="185184" cy="367296"/>
          </a:xfrm>
        </p:grpSpPr>
        <p:sp>
          <p:nvSpPr>
            <p:cNvPr id="13720" name="Google Shape;13720;p129"/>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29"/>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29"/>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129"/>
          <p:cNvGrpSpPr/>
          <p:nvPr/>
        </p:nvGrpSpPr>
        <p:grpSpPr>
          <a:xfrm>
            <a:off x="6926637" y="2962938"/>
            <a:ext cx="297184" cy="367296"/>
            <a:chOff x="6926637" y="2886738"/>
            <a:chExt cx="297184" cy="367296"/>
          </a:xfrm>
        </p:grpSpPr>
        <p:sp>
          <p:nvSpPr>
            <p:cNvPr id="13724" name="Google Shape;13724;p129"/>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29"/>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29"/>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7" name="Google Shape;13727;p129"/>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29"/>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9" name="Google Shape;13729;p129"/>
          <p:cNvGrpSpPr/>
          <p:nvPr/>
        </p:nvGrpSpPr>
        <p:grpSpPr>
          <a:xfrm>
            <a:off x="6340653" y="2962554"/>
            <a:ext cx="370368" cy="368064"/>
            <a:chOff x="6340653" y="2886354"/>
            <a:chExt cx="370368" cy="368064"/>
          </a:xfrm>
        </p:grpSpPr>
        <p:sp>
          <p:nvSpPr>
            <p:cNvPr id="13730" name="Google Shape;13730;p129"/>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29"/>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29"/>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29"/>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29"/>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29"/>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129"/>
          <p:cNvGrpSpPr/>
          <p:nvPr/>
        </p:nvGrpSpPr>
        <p:grpSpPr>
          <a:xfrm>
            <a:off x="5246797" y="2057626"/>
            <a:ext cx="354752" cy="336512"/>
            <a:chOff x="5246797" y="1981426"/>
            <a:chExt cx="354752" cy="336512"/>
          </a:xfrm>
        </p:grpSpPr>
        <p:sp>
          <p:nvSpPr>
            <p:cNvPr id="13737" name="Google Shape;13737;p129"/>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29"/>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9" name="Google Shape;13739;p129"/>
          <p:cNvGrpSpPr/>
          <p:nvPr/>
        </p:nvGrpSpPr>
        <p:grpSpPr>
          <a:xfrm>
            <a:off x="4148749" y="2178266"/>
            <a:ext cx="355136" cy="216256"/>
            <a:chOff x="4148749" y="2102066"/>
            <a:chExt cx="355136" cy="216256"/>
          </a:xfrm>
        </p:grpSpPr>
        <p:sp>
          <p:nvSpPr>
            <p:cNvPr id="13740" name="Google Shape;13740;p129"/>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29"/>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2" name="Google Shape;13742;p129"/>
          <p:cNvGrpSpPr/>
          <p:nvPr/>
        </p:nvGrpSpPr>
        <p:grpSpPr>
          <a:xfrm>
            <a:off x="5794669" y="2077626"/>
            <a:ext cx="354752" cy="315360"/>
            <a:chOff x="5794669" y="2001426"/>
            <a:chExt cx="354752" cy="315360"/>
          </a:xfrm>
        </p:grpSpPr>
        <p:sp>
          <p:nvSpPr>
            <p:cNvPr id="13743" name="Google Shape;13743;p129"/>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29"/>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129"/>
          <p:cNvGrpSpPr/>
          <p:nvPr/>
        </p:nvGrpSpPr>
        <p:grpSpPr>
          <a:xfrm>
            <a:off x="6345229" y="2106042"/>
            <a:ext cx="352832" cy="289216"/>
            <a:chOff x="6345229" y="2029842"/>
            <a:chExt cx="352832" cy="289216"/>
          </a:xfrm>
        </p:grpSpPr>
        <p:sp>
          <p:nvSpPr>
            <p:cNvPr id="13746" name="Google Shape;13746;p129"/>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29"/>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8" name="Google Shape;13748;p129"/>
          <p:cNvGrpSpPr/>
          <p:nvPr/>
        </p:nvGrpSpPr>
        <p:grpSpPr>
          <a:xfrm>
            <a:off x="4697389" y="2112538"/>
            <a:ext cx="354752" cy="281984"/>
            <a:chOff x="4697389" y="2036338"/>
            <a:chExt cx="354752" cy="281984"/>
          </a:xfrm>
        </p:grpSpPr>
        <p:sp>
          <p:nvSpPr>
            <p:cNvPr id="13749" name="Google Shape;13749;p129"/>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29"/>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1" name="Google Shape;13751;p129"/>
          <p:cNvGrpSpPr/>
          <p:nvPr/>
        </p:nvGrpSpPr>
        <p:grpSpPr>
          <a:xfrm>
            <a:off x="1404013" y="2500954"/>
            <a:ext cx="353600" cy="354944"/>
            <a:chOff x="1404013" y="2424754"/>
            <a:chExt cx="353600" cy="354944"/>
          </a:xfrm>
        </p:grpSpPr>
        <p:sp>
          <p:nvSpPr>
            <p:cNvPr id="13752" name="Google Shape;13752;p129"/>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29"/>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29"/>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29"/>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29"/>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129"/>
          <p:cNvGrpSpPr/>
          <p:nvPr/>
        </p:nvGrpSpPr>
        <p:grpSpPr>
          <a:xfrm>
            <a:off x="854253" y="2504474"/>
            <a:ext cx="355104" cy="351040"/>
            <a:chOff x="854253" y="2428274"/>
            <a:chExt cx="355104" cy="351040"/>
          </a:xfrm>
        </p:grpSpPr>
        <p:sp>
          <p:nvSpPr>
            <p:cNvPr id="13758" name="Google Shape;13758;p129"/>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29"/>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0" name="Google Shape;13760;p129"/>
          <p:cNvGrpSpPr/>
          <p:nvPr/>
        </p:nvGrpSpPr>
        <p:grpSpPr>
          <a:xfrm>
            <a:off x="6896909" y="2517146"/>
            <a:ext cx="354752" cy="275904"/>
            <a:chOff x="6896909" y="2440946"/>
            <a:chExt cx="354752" cy="275904"/>
          </a:xfrm>
        </p:grpSpPr>
        <p:sp>
          <p:nvSpPr>
            <p:cNvPr id="13761" name="Google Shape;13761;p129"/>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29"/>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3" name="Google Shape;13763;p129"/>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4" name="Google Shape;13764;p129"/>
          <p:cNvGrpSpPr/>
          <p:nvPr/>
        </p:nvGrpSpPr>
        <p:grpSpPr>
          <a:xfrm>
            <a:off x="5265069" y="2500954"/>
            <a:ext cx="321984" cy="354560"/>
            <a:chOff x="5265069" y="2424754"/>
            <a:chExt cx="321984" cy="354560"/>
          </a:xfrm>
        </p:grpSpPr>
        <p:sp>
          <p:nvSpPr>
            <p:cNvPr id="13765" name="Google Shape;13765;p129"/>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29"/>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7" name="Google Shape;13767;p129"/>
          <p:cNvGrpSpPr/>
          <p:nvPr/>
        </p:nvGrpSpPr>
        <p:grpSpPr>
          <a:xfrm>
            <a:off x="4150669" y="2542970"/>
            <a:ext cx="355104" cy="259584"/>
            <a:chOff x="4150669" y="2466770"/>
            <a:chExt cx="355104" cy="259584"/>
          </a:xfrm>
        </p:grpSpPr>
        <p:sp>
          <p:nvSpPr>
            <p:cNvPr id="13768" name="Google Shape;13768;p129"/>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29"/>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29"/>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29"/>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2" name="Google Shape;13772;p129"/>
          <p:cNvGrpSpPr/>
          <p:nvPr/>
        </p:nvGrpSpPr>
        <p:grpSpPr>
          <a:xfrm>
            <a:off x="4699693" y="2501146"/>
            <a:ext cx="354336" cy="353984"/>
            <a:chOff x="4699693" y="2424946"/>
            <a:chExt cx="354336" cy="353984"/>
          </a:xfrm>
        </p:grpSpPr>
        <p:sp>
          <p:nvSpPr>
            <p:cNvPr id="13773" name="Google Shape;13773;p129"/>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29"/>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5" name="Google Shape;13775;p129"/>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29"/>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7" name="Google Shape;13777;p129"/>
          <p:cNvGrpSpPr/>
          <p:nvPr/>
        </p:nvGrpSpPr>
        <p:grpSpPr>
          <a:xfrm>
            <a:off x="1953037" y="2628442"/>
            <a:ext cx="355136" cy="227072"/>
            <a:chOff x="1953037" y="2552242"/>
            <a:chExt cx="355136" cy="227072"/>
          </a:xfrm>
        </p:grpSpPr>
        <p:sp>
          <p:nvSpPr>
            <p:cNvPr id="13778" name="Google Shape;13778;p129"/>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29"/>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0" name="Google Shape;13780;p129"/>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1" name="Google Shape;13781;p129"/>
          <p:cNvGrpSpPr/>
          <p:nvPr/>
        </p:nvGrpSpPr>
        <p:grpSpPr>
          <a:xfrm>
            <a:off x="2500941" y="2603418"/>
            <a:ext cx="355104" cy="250944"/>
            <a:chOff x="2500941" y="2527218"/>
            <a:chExt cx="355104" cy="250944"/>
          </a:xfrm>
        </p:grpSpPr>
        <p:sp>
          <p:nvSpPr>
            <p:cNvPr id="13782" name="Google Shape;13782;p129"/>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29"/>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29"/>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29"/>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29"/>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7" name="Google Shape;13787;p129"/>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8" name="Google Shape;13788;p129"/>
          <p:cNvGrpSpPr/>
          <p:nvPr/>
        </p:nvGrpSpPr>
        <p:grpSpPr>
          <a:xfrm>
            <a:off x="7993805" y="2503322"/>
            <a:ext cx="356256" cy="351808"/>
            <a:chOff x="7993805" y="2427122"/>
            <a:chExt cx="356256" cy="351808"/>
          </a:xfrm>
        </p:grpSpPr>
        <p:sp>
          <p:nvSpPr>
            <p:cNvPr id="13789" name="Google Shape;13789;p129"/>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29"/>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29"/>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2" name="Google Shape;13792;p129"/>
          <p:cNvGrpSpPr/>
          <p:nvPr/>
        </p:nvGrpSpPr>
        <p:grpSpPr>
          <a:xfrm>
            <a:off x="878637" y="2041210"/>
            <a:ext cx="308640" cy="353312"/>
            <a:chOff x="878637" y="1965010"/>
            <a:chExt cx="308640" cy="353312"/>
          </a:xfrm>
        </p:grpSpPr>
        <p:sp>
          <p:nvSpPr>
            <p:cNvPr id="13793" name="Google Shape;13793;p129"/>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29"/>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29"/>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129"/>
          <p:cNvGrpSpPr/>
          <p:nvPr/>
        </p:nvGrpSpPr>
        <p:grpSpPr>
          <a:xfrm>
            <a:off x="6896141" y="2040922"/>
            <a:ext cx="348256" cy="352448"/>
            <a:chOff x="6896141" y="1964722"/>
            <a:chExt cx="348256" cy="352448"/>
          </a:xfrm>
        </p:grpSpPr>
        <p:sp>
          <p:nvSpPr>
            <p:cNvPr id="13797" name="Google Shape;13797;p129"/>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29"/>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29"/>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0" name="Google Shape;13800;p129"/>
          <p:cNvGrpSpPr/>
          <p:nvPr/>
        </p:nvGrpSpPr>
        <p:grpSpPr>
          <a:xfrm>
            <a:off x="7989997" y="2091578"/>
            <a:ext cx="355136" cy="303328"/>
            <a:chOff x="7989997" y="2015378"/>
            <a:chExt cx="355136" cy="303328"/>
          </a:xfrm>
        </p:grpSpPr>
        <p:sp>
          <p:nvSpPr>
            <p:cNvPr id="13801" name="Google Shape;13801;p129"/>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29"/>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29"/>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4" name="Google Shape;13804;p129"/>
          <p:cNvGrpSpPr/>
          <p:nvPr/>
        </p:nvGrpSpPr>
        <p:grpSpPr>
          <a:xfrm>
            <a:off x="3598221" y="1585562"/>
            <a:ext cx="348640" cy="330784"/>
            <a:chOff x="3598221" y="1509362"/>
            <a:chExt cx="348640" cy="330784"/>
          </a:xfrm>
        </p:grpSpPr>
        <p:sp>
          <p:nvSpPr>
            <p:cNvPr id="13805" name="Google Shape;13805;p129"/>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29"/>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29"/>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29"/>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129"/>
          <p:cNvGrpSpPr/>
          <p:nvPr/>
        </p:nvGrpSpPr>
        <p:grpSpPr>
          <a:xfrm>
            <a:off x="5246797" y="1576858"/>
            <a:ext cx="347872" cy="347488"/>
            <a:chOff x="5246797" y="1500658"/>
            <a:chExt cx="347872" cy="347488"/>
          </a:xfrm>
        </p:grpSpPr>
        <p:sp>
          <p:nvSpPr>
            <p:cNvPr id="13810" name="Google Shape;13810;p129"/>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29"/>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29"/>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29"/>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129"/>
          <p:cNvGrpSpPr/>
          <p:nvPr/>
        </p:nvGrpSpPr>
        <p:grpSpPr>
          <a:xfrm>
            <a:off x="5796589" y="1576858"/>
            <a:ext cx="349024" cy="346752"/>
            <a:chOff x="5796589" y="1500658"/>
            <a:chExt cx="349024" cy="346752"/>
          </a:xfrm>
        </p:grpSpPr>
        <p:sp>
          <p:nvSpPr>
            <p:cNvPr id="13815" name="Google Shape;13815;p129"/>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6" name="Google Shape;13816;p129"/>
            <p:cNvGrpSpPr/>
            <p:nvPr/>
          </p:nvGrpSpPr>
          <p:grpSpPr>
            <a:xfrm>
              <a:off x="5796589" y="1500658"/>
              <a:ext cx="349024" cy="346752"/>
              <a:chOff x="5796589" y="1500658"/>
              <a:chExt cx="349024" cy="346752"/>
            </a:xfrm>
          </p:grpSpPr>
          <p:sp>
            <p:nvSpPr>
              <p:cNvPr id="13817" name="Google Shape;13817;p129"/>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29"/>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29"/>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29"/>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21" name="Google Shape;13821;p129"/>
          <p:cNvGrpSpPr/>
          <p:nvPr/>
        </p:nvGrpSpPr>
        <p:grpSpPr>
          <a:xfrm>
            <a:off x="6895373" y="1578778"/>
            <a:ext cx="348640" cy="343296"/>
            <a:chOff x="6895373" y="1502578"/>
            <a:chExt cx="348640" cy="343296"/>
          </a:xfrm>
        </p:grpSpPr>
        <p:sp>
          <p:nvSpPr>
            <p:cNvPr id="13822" name="Google Shape;13822;p129"/>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29"/>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29"/>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5" name="Google Shape;13825;p129"/>
          <p:cNvGrpSpPr/>
          <p:nvPr/>
        </p:nvGrpSpPr>
        <p:grpSpPr>
          <a:xfrm>
            <a:off x="4147597" y="1581658"/>
            <a:ext cx="347904" cy="336992"/>
            <a:chOff x="4147597" y="1505458"/>
            <a:chExt cx="347904" cy="336992"/>
          </a:xfrm>
        </p:grpSpPr>
        <p:sp>
          <p:nvSpPr>
            <p:cNvPr id="13826" name="Google Shape;13826;p129"/>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29"/>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29"/>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29"/>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29"/>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29"/>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29"/>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3" name="Google Shape;13833;p129"/>
          <p:cNvGrpSpPr/>
          <p:nvPr/>
        </p:nvGrpSpPr>
        <p:grpSpPr>
          <a:xfrm>
            <a:off x="2499405" y="1576090"/>
            <a:ext cx="347488" cy="348256"/>
            <a:chOff x="2499405" y="1499890"/>
            <a:chExt cx="347488" cy="348256"/>
          </a:xfrm>
        </p:grpSpPr>
        <p:sp>
          <p:nvSpPr>
            <p:cNvPr id="13834" name="Google Shape;13834;p129"/>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29"/>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129"/>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29"/>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29"/>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129"/>
          <p:cNvGrpSpPr/>
          <p:nvPr/>
        </p:nvGrpSpPr>
        <p:grpSpPr>
          <a:xfrm>
            <a:off x="1956845" y="1576698"/>
            <a:ext cx="331520" cy="348032"/>
            <a:chOff x="1956845" y="1500498"/>
            <a:chExt cx="331520" cy="348032"/>
          </a:xfrm>
        </p:grpSpPr>
        <p:sp>
          <p:nvSpPr>
            <p:cNvPr id="13840" name="Google Shape;13840;p129"/>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29"/>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29"/>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29"/>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29"/>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29"/>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29"/>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29"/>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29"/>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29"/>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129"/>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29"/>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129"/>
          <p:cNvGrpSpPr/>
          <p:nvPr/>
        </p:nvGrpSpPr>
        <p:grpSpPr>
          <a:xfrm>
            <a:off x="6345613" y="1626074"/>
            <a:ext cx="348640" cy="250656"/>
            <a:chOff x="6345613" y="1549874"/>
            <a:chExt cx="348640" cy="250656"/>
          </a:xfrm>
        </p:grpSpPr>
        <p:sp>
          <p:nvSpPr>
            <p:cNvPr id="13853" name="Google Shape;13853;p129"/>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29"/>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29"/>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29"/>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29"/>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29"/>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129"/>
          <p:cNvGrpSpPr/>
          <p:nvPr/>
        </p:nvGrpSpPr>
        <p:grpSpPr>
          <a:xfrm>
            <a:off x="7444781" y="1583226"/>
            <a:ext cx="348640" cy="334272"/>
            <a:chOff x="7444781" y="1507026"/>
            <a:chExt cx="348640" cy="334272"/>
          </a:xfrm>
        </p:grpSpPr>
        <p:sp>
          <p:nvSpPr>
            <p:cNvPr id="13860" name="Google Shape;13860;p129"/>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29"/>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129"/>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129"/>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29"/>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5" name="Google Shape;13865;p129"/>
          <p:cNvGrpSpPr/>
          <p:nvPr/>
        </p:nvGrpSpPr>
        <p:grpSpPr>
          <a:xfrm>
            <a:off x="7995341" y="1582938"/>
            <a:ext cx="347872" cy="334944"/>
            <a:chOff x="7995341" y="1506738"/>
            <a:chExt cx="347872" cy="334944"/>
          </a:xfrm>
        </p:grpSpPr>
        <p:sp>
          <p:nvSpPr>
            <p:cNvPr id="13866" name="Google Shape;13866;p129"/>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29"/>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29"/>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29"/>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29"/>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29"/>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2" name="Google Shape;13872;p129"/>
          <p:cNvGrpSpPr/>
          <p:nvPr/>
        </p:nvGrpSpPr>
        <p:grpSpPr>
          <a:xfrm>
            <a:off x="3048045" y="1599130"/>
            <a:ext cx="347872" cy="303904"/>
            <a:chOff x="3048045" y="1522930"/>
            <a:chExt cx="347872" cy="303904"/>
          </a:xfrm>
        </p:grpSpPr>
        <p:sp>
          <p:nvSpPr>
            <p:cNvPr id="13873" name="Google Shape;13873;p12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4" name="Google Shape;13874;p129"/>
            <p:cNvGrpSpPr/>
            <p:nvPr/>
          </p:nvGrpSpPr>
          <p:grpSpPr>
            <a:xfrm>
              <a:off x="3048045" y="1522930"/>
              <a:ext cx="347872" cy="303904"/>
              <a:chOff x="3048045" y="1522930"/>
              <a:chExt cx="347872" cy="303904"/>
            </a:xfrm>
          </p:grpSpPr>
          <p:sp>
            <p:nvSpPr>
              <p:cNvPr id="13875" name="Google Shape;13875;p129"/>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29"/>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77" name="Google Shape;13877;p129"/>
          <p:cNvGrpSpPr/>
          <p:nvPr/>
        </p:nvGrpSpPr>
        <p:grpSpPr>
          <a:xfrm>
            <a:off x="1133133" y="3428122"/>
            <a:ext cx="313984" cy="358560"/>
            <a:chOff x="1133133" y="3351922"/>
            <a:chExt cx="313984" cy="358560"/>
          </a:xfrm>
        </p:grpSpPr>
        <p:sp>
          <p:nvSpPr>
            <p:cNvPr id="13878" name="Google Shape;13878;p129"/>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29"/>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29"/>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29"/>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29"/>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29"/>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29"/>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29"/>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29"/>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29"/>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29"/>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29"/>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29"/>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29"/>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29"/>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29"/>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4" name="Google Shape;13894;p129"/>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5" name="Google Shape;13895;p129"/>
          <p:cNvGrpSpPr/>
          <p:nvPr/>
        </p:nvGrpSpPr>
        <p:grpSpPr>
          <a:xfrm>
            <a:off x="2795053" y="3428794"/>
            <a:ext cx="288448" cy="357120"/>
            <a:chOff x="2795053" y="3352594"/>
            <a:chExt cx="288448" cy="357120"/>
          </a:xfrm>
        </p:grpSpPr>
        <p:sp>
          <p:nvSpPr>
            <p:cNvPr id="13896" name="Google Shape;13896;p129"/>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29"/>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29"/>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29"/>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29"/>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29"/>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29"/>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129"/>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29"/>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129"/>
          <p:cNvGrpSpPr/>
          <p:nvPr/>
        </p:nvGrpSpPr>
        <p:grpSpPr>
          <a:xfrm>
            <a:off x="2236525" y="3429402"/>
            <a:ext cx="304832" cy="356512"/>
            <a:chOff x="2236525" y="3353202"/>
            <a:chExt cx="304832" cy="356512"/>
          </a:xfrm>
        </p:grpSpPr>
        <p:sp>
          <p:nvSpPr>
            <p:cNvPr id="13906" name="Google Shape;13906;p129"/>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29"/>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29"/>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129"/>
          <p:cNvGrpSpPr/>
          <p:nvPr/>
        </p:nvGrpSpPr>
        <p:grpSpPr>
          <a:xfrm>
            <a:off x="3910637" y="3428890"/>
            <a:ext cx="256800" cy="357024"/>
            <a:chOff x="3910637" y="3352690"/>
            <a:chExt cx="256800" cy="357024"/>
          </a:xfrm>
        </p:grpSpPr>
        <p:sp>
          <p:nvSpPr>
            <p:cNvPr id="13910" name="Google Shape;13910;p129"/>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29"/>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29"/>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129"/>
          <p:cNvGrpSpPr/>
          <p:nvPr/>
        </p:nvGrpSpPr>
        <p:grpSpPr>
          <a:xfrm>
            <a:off x="6056429" y="3428122"/>
            <a:ext cx="360064" cy="360096"/>
            <a:chOff x="6056429" y="3351922"/>
            <a:chExt cx="360064" cy="360096"/>
          </a:xfrm>
        </p:grpSpPr>
        <p:sp>
          <p:nvSpPr>
            <p:cNvPr id="13914" name="Google Shape;13914;p129"/>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29"/>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129"/>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129"/>
          <p:cNvGrpSpPr/>
          <p:nvPr/>
        </p:nvGrpSpPr>
        <p:grpSpPr>
          <a:xfrm>
            <a:off x="6608877" y="3429274"/>
            <a:ext cx="357408" cy="357408"/>
            <a:chOff x="6608877" y="3353074"/>
            <a:chExt cx="357408" cy="357408"/>
          </a:xfrm>
        </p:grpSpPr>
        <p:sp>
          <p:nvSpPr>
            <p:cNvPr id="13918" name="Google Shape;13918;p129"/>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129"/>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129"/>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29"/>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29"/>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129"/>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129"/>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5" name="Google Shape;13925;p129"/>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6" name="Google Shape;13926;p129"/>
          <p:cNvGrpSpPr/>
          <p:nvPr/>
        </p:nvGrpSpPr>
        <p:grpSpPr>
          <a:xfrm>
            <a:off x="3316269" y="3428602"/>
            <a:ext cx="344832" cy="356544"/>
            <a:chOff x="3316269" y="3352402"/>
            <a:chExt cx="344832" cy="356544"/>
          </a:xfrm>
        </p:grpSpPr>
        <p:sp>
          <p:nvSpPr>
            <p:cNvPr id="13927" name="Google Shape;13927;p129"/>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29"/>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29"/>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0" name="Google Shape;13930;p129"/>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1" name="Google Shape;13931;p129"/>
          <p:cNvGrpSpPr/>
          <p:nvPr/>
        </p:nvGrpSpPr>
        <p:grpSpPr>
          <a:xfrm>
            <a:off x="4959533" y="3446426"/>
            <a:ext cx="357408" cy="323488"/>
            <a:chOff x="4959533" y="3370226"/>
            <a:chExt cx="357408" cy="323488"/>
          </a:xfrm>
        </p:grpSpPr>
        <p:sp>
          <p:nvSpPr>
            <p:cNvPr id="13932" name="Google Shape;13932;p129"/>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129"/>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129"/>
          <p:cNvGrpSpPr/>
          <p:nvPr/>
        </p:nvGrpSpPr>
        <p:grpSpPr>
          <a:xfrm>
            <a:off x="7158637" y="3429274"/>
            <a:ext cx="357056" cy="357408"/>
            <a:chOff x="7158637" y="3353074"/>
            <a:chExt cx="357056" cy="357408"/>
          </a:xfrm>
        </p:grpSpPr>
        <p:sp>
          <p:nvSpPr>
            <p:cNvPr id="13935" name="Google Shape;13935;p129"/>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129"/>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29"/>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129"/>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9" name="Google Shape;13939;p129"/>
          <p:cNvGrpSpPr/>
          <p:nvPr/>
        </p:nvGrpSpPr>
        <p:grpSpPr>
          <a:xfrm>
            <a:off x="5508909" y="3447706"/>
            <a:ext cx="358560" cy="319552"/>
            <a:chOff x="5508909" y="3371506"/>
            <a:chExt cx="358560" cy="319552"/>
          </a:xfrm>
        </p:grpSpPr>
        <p:sp>
          <p:nvSpPr>
            <p:cNvPr id="13940" name="Google Shape;13940;p129"/>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29"/>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29"/>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29"/>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129"/>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129"/>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29"/>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129"/>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129"/>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29"/>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0" name="Google Shape;13950;p129"/>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954" name="Shape 13954"/>
        <p:cNvGrpSpPr/>
        <p:nvPr/>
      </p:nvGrpSpPr>
      <p:grpSpPr>
        <a:xfrm>
          <a:off x="0" y="0"/>
          <a:ext cx="0" cy="0"/>
          <a:chOff x="0" y="0"/>
          <a:chExt cx="0" cy="0"/>
        </a:xfrm>
      </p:grpSpPr>
      <p:sp>
        <p:nvSpPr>
          <p:cNvPr id="13955" name="Google Shape;13955;p130"/>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6" name="Google Shape;13956;p130"/>
          <p:cNvGrpSpPr/>
          <p:nvPr/>
        </p:nvGrpSpPr>
        <p:grpSpPr>
          <a:xfrm>
            <a:off x="3051327" y="3893352"/>
            <a:ext cx="346056" cy="345674"/>
            <a:chOff x="3303268" y="3817349"/>
            <a:chExt cx="346056" cy="345674"/>
          </a:xfrm>
        </p:grpSpPr>
        <p:sp>
          <p:nvSpPr>
            <p:cNvPr id="13957" name="Google Shape;13957;p13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3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3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3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1" name="Google Shape;13961;p130"/>
          <p:cNvGrpSpPr/>
          <p:nvPr/>
        </p:nvGrpSpPr>
        <p:grpSpPr>
          <a:xfrm>
            <a:off x="3500416" y="3893352"/>
            <a:ext cx="346056" cy="345674"/>
            <a:chOff x="3752358" y="3817349"/>
            <a:chExt cx="346056" cy="345674"/>
          </a:xfrm>
        </p:grpSpPr>
        <p:sp>
          <p:nvSpPr>
            <p:cNvPr id="13962" name="Google Shape;13962;p13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3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3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3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130"/>
          <p:cNvGrpSpPr/>
          <p:nvPr/>
        </p:nvGrpSpPr>
        <p:grpSpPr>
          <a:xfrm>
            <a:off x="4848066" y="3893352"/>
            <a:ext cx="346024" cy="345674"/>
            <a:chOff x="5100008" y="3817349"/>
            <a:chExt cx="346024" cy="345674"/>
          </a:xfrm>
        </p:grpSpPr>
        <p:sp>
          <p:nvSpPr>
            <p:cNvPr id="13967" name="Google Shape;13967;p130"/>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30"/>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30"/>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130"/>
          <p:cNvGrpSpPr/>
          <p:nvPr/>
        </p:nvGrpSpPr>
        <p:grpSpPr>
          <a:xfrm>
            <a:off x="5746977" y="3893352"/>
            <a:ext cx="345674" cy="345674"/>
            <a:chOff x="5998919" y="3817349"/>
            <a:chExt cx="345674" cy="345674"/>
          </a:xfrm>
        </p:grpSpPr>
        <p:sp>
          <p:nvSpPr>
            <p:cNvPr id="13971" name="Google Shape;13971;p130"/>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30"/>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30"/>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130"/>
          <p:cNvGrpSpPr/>
          <p:nvPr/>
        </p:nvGrpSpPr>
        <p:grpSpPr>
          <a:xfrm>
            <a:off x="3949506" y="3893352"/>
            <a:ext cx="346024" cy="345674"/>
            <a:chOff x="4201447" y="3817349"/>
            <a:chExt cx="346024" cy="345674"/>
          </a:xfrm>
        </p:grpSpPr>
        <p:sp>
          <p:nvSpPr>
            <p:cNvPr id="13975" name="Google Shape;13975;p13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3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130"/>
          <p:cNvGrpSpPr/>
          <p:nvPr/>
        </p:nvGrpSpPr>
        <p:grpSpPr>
          <a:xfrm>
            <a:off x="4398977" y="3893352"/>
            <a:ext cx="346024" cy="345674"/>
            <a:chOff x="4650919" y="3817349"/>
            <a:chExt cx="346024" cy="345674"/>
          </a:xfrm>
        </p:grpSpPr>
        <p:sp>
          <p:nvSpPr>
            <p:cNvPr id="13978" name="Google Shape;13978;p13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3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3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130"/>
          <p:cNvGrpSpPr/>
          <p:nvPr/>
        </p:nvGrpSpPr>
        <p:grpSpPr>
          <a:xfrm>
            <a:off x="5297920" y="3893352"/>
            <a:ext cx="345642" cy="345674"/>
            <a:chOff x="5549861" y="3817349"/>
            <a:chExt cx="345642" cy="345674"/>
          </a:xfrm>
        </p:grpSpPr>
        <p:sp>
          <p:nvSpPr>
            <p:cNvPr id="13982" name="Google Shape;13982;p130"/>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30"/>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30"/>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130"/>
          <p:cNvGrpSpPr/>
          <p:nvPr/>
        </p:nvGrpSpPr>
        <p:grpSpPr>
          <a:xfrm>
            <a:off x="1306445" y="3474029"/>
            <a:ext cx="367255" cy="269855"/>
            <a:chOff x="1306445" y="3397829"/>
            <a:chExt cx="367255" cy="269855"/>
          </a:xfrm>
        </p:grpSpPr>
        <p:sp>
          <p:nvSpPr>
            <p:cNvPr id="13986" name="Google Shape;13986;p130"/>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130"/>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30"/>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30"/>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30"/>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30"/>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130"/>
          <p:cNvGrpSpPr/>
          <p:nvPr/>
        </p:nvGrpSpPr>
        <p:grpSpPr>
          <a:xfrm>
            <a:off x="1781317" y="3467600"/>
            <a:ext cx="367255" cy="282364"/>
            <a:chOff x="1781317" y="3391400"/>
            <a:chExt cx="367255" cy="282364"/>
          </a:xfrm>
        </p:grpSpPr>
        <p:sp>
          <p:nvSpPr>
            <p:cNvPr id="13993" name="Google Shape;13993;p130"/>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130"/>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30"/>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30"/>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30"/>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30"/>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130"/>
          <p:cNvGrpSpPr/>
          <p:nvPr/>
        </p:nvGrpSpPr>
        <p:grpSpPr>
          <a:xfrm>
            <a:off x="3678830" y="3447133"/>
            <a:ext cx="369164" cy="323297"/>
            <a:chOff x="3678830" y="3370933"/>
            <a:chExt cx="369164" cy="323297"/>
          </a:xfrm>
        </p:grpSpPr>
        <p:sp>
          <p:nvSpPr>
            <p:cNvPr id="14000" name="Google Shape;14000;p130"/>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30"/>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30"/>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30"/>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30"/>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30"/>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30"/>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30"/>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30"/>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30"/>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30"/>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130"/>
          <p:cNvGrpSpPr/>
          <p:nvPr/>
        </p:nvGrpSpPr>
        <p:grpSpPr>
          <a:xfrm>
            <a:off x="859265" y="3424375"/>
            <a:ext cx="312316" cy="368400"/>
            <a:chOff x="859265" y="3348175"/>
            <a:chExt cx="312316" cy="368400"/>
          </a:xfrm>
        </p:grpSpPr>
        <p:sp>
          <p:nvSpPr>
            <p:cNvPr id="14012" name="Google Shape;14012;p130"/>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30"/>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30"/>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30"/>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30"/>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7" name="Google Shape;14017;p130"/>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8" name="Google Shape;14018;p130"/>
          <p:cNvGrpSpPr/>
          <p:nvPr/>
        </p:nvGrpSpPr>
        <p:grpSpPr>
          <a:xfrm>
            <a:off x="2766374" y="3437213"/>
            <a:ext cx="330110" cy="308908"/>
            <a:chOff x="2766264" y="3394042"/>
            <a:chExt cx="294873" cy="275934"/>
          </a:xfrm>
        </p:grpSpPr>
        <p:sp>
          <p:nvSpPr>
            <p:cNvPr id="14019" name="Google Shape;14019;p130"/>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130"/>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30"/>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130"/>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130"/>
          <p:cNvGrpSpPr/>
          <p:nvPr/>
        </p:nvGrpSpPr>
        <p:grpSpPr>
          <a:xfrm>
            <a:off x="3214972" y="3435388"/>
            <a:ext cx="346406" cy="347552"/>
            <a:chOff x="3214972" y="3359188"/>
            <a:chExt cx="346406" cy="347552"/>
          </a:xfrm>
        </p:grpSpPr>
        <p:sp>
          <p:nvSpPr>
            <p:cNvPr id="14024" name="Google Shape;14024;p130"/>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30"/>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30"/>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130"/>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130"/>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130"/>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130"/>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30"/>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30"/>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30"/>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30"/>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30"/>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30"/>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30"/>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8" name="Google Shape;14038;p130"/>
          <p:cNvGrpSpPr/>
          <p:nvPr/>
        </p:nvGrpSpPr>
        <p:grpSpPr>
          <a:xfrm>
            <a:off x="4629306" y="3485393"/>
            <a:ext cx="367255" cy="244486"/>
            <a:chOff x="4629306" y="3409193"/>
            <a:chExt cx="367255" cy="244486"/>
          </a:xfrm>
        </p:grpSpPr>
        <p:sp>
          <p:nvSpPr>
            <p:cNvPr id="14039" name="Google Shape;14039;p130"/>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30"/>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30"/>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30"/>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30"/>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30"/>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30"/>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30"/>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30"/>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30"/>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9" name="Google Shape;14049;p130"/>
          <p:cNvGrpSpPr/>
          <p:nvPr/>
        </p:nvGrpSpPr>
        <p:grpSpPr>
          <a:xfrm>
            <a:off x="4193490" y="3426284"/>
            <a:ext cx="289939" cy="334661"/>
            <a:chOff x="4193490" y="3350084"/>
            <a:chExt cx="289939" cy="334661"/>
          </a:xfrm>
        </p:grpSpPr>
        <p:sp>
          <p:nvSpPr>
            <p:cNvPr id="14050" name="Google Shape;14050;p130"/>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30"/>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30"/>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30"/>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30"/>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30"/>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30"/>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30"/>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30"/>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30"/>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0" name="Google Shape;14060;p130"/>
          <p:cNvGrpSpPr/>
          <p:nvPr/>
        </p:nvGrpSpPr>
        <p:grpSpPr>
          <a:xfrm>
            <a:off x="6533281" y="3427430"/>
            <a:ext cx="357037" cy="357005"/>
            <a:chOff x="6533281" y="3351230"/>
            <a:chExt cx="357037" cy="357005"/>
          </a:xfrm>
        </p:grpSpPr>
        <p:sp>
          <p:nvSpPr>
            <p:cNvPr id="14061" name="Google Shape;14061;p130"/>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30"/>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30"/>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4" name="Google Shape;14064;p130"/>
          <p:cNvGrpSpPr/>
          <p:nvPr/>
        </p:nvGrpSpPr>
        <p:grpSpPr>
          <a:xfrm>
            <a:off x="6058441" y="3427430"/>
            <a:ext cx="357387" cy="357005"/>
            <a:chOff x="6058441" y="3351230"/>
            <a:chExt cx="357387" cy="357005"/>
          </a:xfrm>
        </p:grpSpPr>
        <p:sp>
          <p:nvSpPr>
            <p:cNvPr id="14065" name="Google Shape;14065;p130"/>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30"/>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7" name="Google Shape;14067;p130"/>
          <p:cNvGrpSpPr/>
          <p:nvPr/>
        </p:nvGrpSpPr>
        <p:grpSpPr>
          <a:xfrm>
            <a:off x="7957483" y="3427048"/>
            <a:ext cx="357387" cy="357387"/>
            <a:chOff x="7957483" y="3350848"/>
            <a:chExt cx="357387" cy="357387"/>
          </a:xfrm>
        </p:grpSpPr>
        <p:sp>
          <p:nvSpPr>
            <p:cNvPr id="14068" name="Google Shape;14068;p130"/>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30"/>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30"/>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130"/>
          <p:cNvGrpSpPr/>
          <p:nvPr/>
        </p:nvGrpSpPr>
        <p:grpSpPr>
          <a:xfrm>
            <a:off x="7007771" y="3427430"/>
            <a:ext cx="357387" cy="357005"/>
            <a:chOff x="7007771" y="3351230"/>
            <a:chExt cx="357387" cy="357005"/>
          </a:xfrm>
        </p:grpSpPr>
        <p:sp>
          <p:nvSpPr>
            <p:cNvPr id="14072" name="Google Shape;14072;p130"/>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30"/>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30"/>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30"/>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30"/>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7" name="Google Shape;14077;p130"/>
          <p:cNvGrpSpPr/>
          <p:nvPr/>
        </p:nvGrpSpPr>
        <p:grpSpPr>
          <a:xfrm>
            <a:off x="5108729" y="3427430"/>
            <a:ext cx="357005" cy="357005"/>
            <a:chOff x="5108729" y="3351230"/>
            <a:chExt cx="357005" cy="357005"/>
          </a:xfrm>
        </p:grpSpPr>
        <p:sp>
          <p:nvSpPr>
            <p:cNvPr id="14078" name="Google Shape;14078;p130"/>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30"/>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130"/>
          <p:cNvGrpSpPr/>
          <p:nvPr/>
        </p:nvGrpSpPr>
        <p:grpSpPr>
          <a:xfrm>
            <a:off x="5583569" y="3427430"/>
            <a:ext cx="357419" cy="357005"/>
            <a:chOff x="5583569" y="3351230"/>
            <a:chExt cx="357419" cy="357005"/>
          </a:xfrm>
        </p:grpSpPr>
        <p:sp>
          <p:nvSpPr>
            <p:cNvPr id="14081" name="Google Shape;14081;p130"/>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30"/>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3" name="Google Shape;14083;p130"/>
          <p:cNvGrpSpPr/>
          <p:nvPr/>
        </p:nvGrpSpPr>
        <p:grpSpPr>
          <a:xfrm>
            <a:off x="7482229" y="3427430"/>
            <a:ext cx="357419" cy="357005"/>
            <a:chOff x="7482229" y="3351230"/>
            <a:chExt cx="357419" cy="357005"/>
          </a:xfrm>
        </p:grpSpPr>
        <p:sp>
          <p:nvSpPr>
            <p:cNvPr id="14084" name="Google Shape;14084;p130"/>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30"/>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30"/>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130"/>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30"/>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130"/>
          <p:cNvGrpSpPr/>
          <p:nvPr/>
        </p:nvGrpSpPr>
        <p:grpSpPr>
          <a:xfrm>
            <a:off x="3764485" y="2966882"/>
            <a:ext cx="222874" cy="345737"/>
            <a:chOff x="3764485" y="2890682"/>
            <a:chExt cx="222874" cy="345737"/>
          </a:xfrm>
        </p:grpSpPr>
        <p:sp>
          <p:nvSpPr>
            <p:cNvPr id="14090" name="Google Shape;14090;p130"/>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30"/>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30"/>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130"/>
          <p:cNvGrpSpPr/>
          <p:nvPr/>
        </p:nvGrpSpPr>
        <p:grpSpPr>
          <a:xfrm>
            <a:off x="2238616" y="2984331"/>
            <a:ext cx="422596" cy="310382"/>
            <a:chOff x="2278533" y="2937377"/>
            <a:chExt cx="346788" cy="254704"/>
          </a:xfrm>
        </p:grpSpPr>
        <p:sp>
          <p:nvSpPr>
            <p:cNvPr id="14094" name="Google Shape;14094;p130"/>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30"/>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6" name="Google Shape;14096;p130"/>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7" name="Google Shape;14097;p130"/>
          <p:cNvGrpSpPr/>
          <p:nvPr/>
        </p:nvGrpSpPr>
        <p:grpSpPr>
          <a:xfrm>
            <a:off x="1836637" y="2967710"/>
            <a:ext cx="286152" cy="346438"/>
            <a:chOff x="1836637" y="2891510"/>
            <a:chExt cx="286152" cy="346438"/>
          </a:xfrm>
        </p:grpSpPr>
        <p:sp>
          <p:nvSpPr>
            <p:cNvPr id="14098" name="Google Shape;14098;p130"/>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30"/>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30"/>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130"/>
          <p:cNvGrpSpPr/>
          <p:nvPr/>
        </p:nvGrpSpPr>
        <p:grpSpPr>
          <a:xfrm>
            <a:off x="5585861" y="2982129"/>
            <a:ext cx="379764" cy="337684"/>
            <a:chOff x="5585861" y="2905929"/>
            <a:chExt cx="379764" cy="337684"/>
          </a:xfrm>
        </p:grpSpPr>
        <p:sp>
          <p:nvSpPr>
            <p:cNvPr id="14102" name="Google Shape;14102;p130"/>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30"/>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130"/>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30"/>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130"/>
          <p:cNvGrpSpPr/>
          <p:nvPr/>
        </p:nvGrpSpPr>
        <p:grpSpPr>
          <a:xfrm>
            <a:off x="1327676" y="2986680"/>
            <a:ext cx="347934" cy="310024"/>
            <a:chOff x="1327676" y="2910480"/>
            <a:chExt cx="347934" cy="310024"/>
          </a:xfrm>
        </p:grpSpPr>
        <p:sp>
          <p:nvSpPr>
            <p:cNvPr id="14107" name="Google Shape;14107;p130"/>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30"/>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30"/>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30"/>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30"/>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2" name="Google Shape;14112;p130"/>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3" name="Google Shape;14113;p130"/>
          <p:cNvGrpSpPr/>
          <p:nvPr/>
        </p:nvGrpSpPr>
        <p:grpSpPr>
          <a:xfrm>
            <a:off x="2753401" y="2945764"/>
            <a:ext cx="382828" cy="358601"/>
            <a:chOff x="2753373" y="2902523"/>
            <a:chExt cx="347552" cy="325557"/>
          </a:xfrm>
        </p:grpSpPr>
        <p:sp>
          <p:nvSpPr>
            <p:cNvPr id="14114" name="Google Shape;14114;p130"/>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30"/>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30"/>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30"/>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30"/>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30"/>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130"/>
          <p:cNvGrpSpPr/>
          <p:nvPr/>
        </p:nvGrpSpPr>
        <p:grpSpPr>
          <a:xfrm>
            <a:off x="849016" y="2979455"/>
            <a:ext cx="356655" cy="335425"/>
            <a:chOff x="849016" y="2903255"/>
            <a:chExt cx="356655" cy="335425"/>
          </a:xfrm>
        </p:grpSpPr>
        <p:sp>
          <p:nvSpPr>
            <p:cNvPr id="14121" name="Google Shape;14121;p130"/>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30"/>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30"/>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30"/>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30"/>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30"/>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30"/>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30"/>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30"/>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30"/>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30"/>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2" name="Google Shape;14132;p130"/>
          <p:cNvGrpSpPr/>
          <p:nvPr/>
        </p:nvGrpSpPr>
        <p:grpSpPr>
          <a:xfrm>
            <a:off x="4210933" y="3002977"/>
            <a:ext cx="280072" cy="275520"/>
            <a:chOff x="4210933" y="2926777"/>
            <a:chExt cx="280072" cy="275520"/>
          </a:xfrm>
        </p:grpSpPr>
        <p:sp>
          <p:nvSpPr>
            <p:cNvPr id="14133" name="Google Shape;14133;p130"/>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30"/>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30"/>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30"/>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30"/>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30"/>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30"/>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30"/>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30"/>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30"/>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30"/>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30"/>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30"/>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130"/>
          <p:cNvGrpSpPr/>
          <p:nvPr/>
        </p:nvGrpSpPr>
        <p:grpSpPr>
          <a:xfrm>
            <a:off x="4667216" y="2991582"/>
            <a:ext cx="320273" cy="318395"/>
            <a:chOff x="4667216" y="2915382"/>
            <a:chExt cx="320273" cy="318395"/>
          </a:xfrm>
        </p:grpSpPr>
        <p:sp>
          <p:nvSpPr>
            <p:cNvPr id="14147" name="Google Shape;14147;p130"/>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30"/>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30"/>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30"/>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130"/>
          <p:cNvGrpSpPr/>
          <p:nvPr/>
        </p:nvGrpSpPr>
        <p:grpSpPr>
          <a:xfrm>
            <a:off x="5170480" y="3010839"/>
            <a:ext cx="261929" cy="280550"/>
            <a:chOff x="5170480" y="2934639"/>
            <a:chExt cx="261929" cy="280550"/>
          </a:xfrm>
        </p:grpSpPr>
        <p:sp>
          <p:nvSpPr>
            <p:cNvPr id="14152" name="Google Shape;14152;p130"/>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30"/>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30"/>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30"/>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30"/>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30"/>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30"/>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130"/>
          <p:cNvGrpSpPr/>
          <p:nvPr/>
        </p:nvGrpSpPr>
        <p:grpSpPr>
          <a:xfrm>
            <a:off x="6069423" y="2968091"/>
            <a:ext cx="362321" cy="364231"/>
            <a:chOff x="6069423" y="2891892"/>
            <a:chExt cx="362321" cy="364231"/>
          </a:xfrm>
        </p:grpSpPr>
        <p:sp>
          <p:nvSpPr>
            <p:cNvPr id="14160" name="Google Shape;14160;p130"/>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30"/>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30"/>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30"/>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30"/>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30"/>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6" name="Google Shape;14166;p130"/>
          <p:cNvGrpSpPr/>
          <p:nvPr/>
        </p:nvGrpSpPr>
        <p:grpSpPr>
          <a:xfrm>
            <a:off x="6571955" y="2995370"/>
            <a:ext cx="308878" cy="311170"/>
            <a:chOff x="6571955" y="2919170"/>
            <a:chExt cx="308878" cy="311170"/>
          </a:xfrm>
        </p:grpSpPr>
        <p:sp>
          <p:nvSpPr>
            <p:cNvPr id="14167" name="Google Shape;14167;p130"/>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30"/>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30"/>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30"/>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30"/>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30"/>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30"/>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30"/>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30"/>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30"/>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130"/>
          <p:cNvGrpSpPr/>
          <p:nvPr/>
        </p:nvGrpSpPr>
        <p:grpSpPr>
          <a:xfrm>
            <a:off x="7500054" y="3010935"/>
            <a:ext cx="350576" cy="280454"/>
            <a:chOff x="7500054" y="2934735"/>
            <a:chExt cx="350576" cy="280454"/>
          </a:xfrm>
        </p:grpSpPr>
        <p:sp>
          <p:nvSpPr>
            <p:cNvPr id="14178" name="Google Shape;14178;p130"/>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30"/>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130"/>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130"/>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30"/>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30"/>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30"/>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30"/>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130"/>
          <p:cNvGrpSpPr/>
          <p:nvPr/>
        </p:nvGrpSpPr>
        <p:grpSpPr>
          <a:xfrm>
            <a:off x="7024430" y="2950862"/>
            <a:ext cx="332012" cy="355454"/>
            <a:chOff x="7055134" y="2919170"/>
            <a:chExt cx="290321" cy="310820"/>
          </a:xfrm>
        </p:grpSpPr>
        <p:sp>
          <p:nvSpPr>
            <p:cNvPr id="14187" name="Google Shape;14187;p130"/>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130"/>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30"/>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30"/>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30"/>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30"/>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130"/>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130"/>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30"/>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30"/>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130"/>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30"/>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30"/>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130"/>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1" name="Google Shape;14201;p130"/>
          <p:cNvGrpSpPr/>
          <p:nvPr/>
        </p:nvGrpSpPr>
        <p:grpSpPr>
          <a:xfrm>
            <a:off x="7985143" y="2976813"/>
            <a:ext cx="330109" cy="347552"/>
            <a:chOff x="7985143" y="2900613"/>
            <a:chExt cx="330109" cy="347552"/>
          </a:xfrm>
        </p:grpSpPr>
        <p:sp>
          <p:nvSpPr>
            <p:cNvPr id="14202" name="Google Shape;14202;p130"/>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130"/>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30"/>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130"/>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30"/>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30"/>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30"/>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30"/>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0" name="Google Shape;14210;p130"/>
          <p:cNvGrpSpPr/>
          <p:nvPr/>
        </p:nvGrpSpPr>
        <p:grpSpPr>
          <a:xfrm>
            <a:off x="7990840" y="2511426"/>
            <a:ext cx="354363" cy="353631"/>
            <a:chOff x="7990840" y="2435226"/>
            <a:chExt cx="354363" cy="353631"/>
          </a:xfrm>
        </p:grpSpPr>
        <p:sp>
          <p:nvSpPr>
            <p:cNvPr id="14211" name="Google Shape;14211;p130"/>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30"/>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30"/>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130"/>
          <p:cNvGrpSpPr/>
          <p:nvPr/>
        </p:nvGrpSpPr>
        <p:grpSpPr>
          <a:xfrm>
            <a:off x="1817317" y="2556530"/>
            <a:ext cx="350958" cy="263043"/>
            <a:chOff x="1817317" y="2480330"/>
            <a:chExt cx="350958" cy="263043"/>
          </a:xfrm>
        </p:grpSpPr>
        <p:sp>
          <p:nvSpPr>
            <p:cNvPr id="14215" name="Google Shape;14215;p130"/>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130"/>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130"/>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30"/>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30"/>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130"/>
          <p:cNvGrpSpPr/>
          <p:nvPr/>
        </p:nvGrpSpPr>
        <p:grpSpPr>
          <a:xfrm>
            <a:off x="1341727" y="2559549"/>
            <a:ext cx="419913" cy="308109"/>
            <a:chOff x="1341727" y="2483349"/>
            <a:chExt cx="419913" cy="308109"/>
          </a:xfrm>
        </p:grpSpPr>
        <p:sp>
          <p:nvSpPr>
            <p:cNvPr id="14221" name="Google Shape;14221;p130"/>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30"/>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30"/>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4" name="Google Shape;14224;p130"/>
          <p:cNvGrpSpPr/>
          <p:nvPr/>
        </p:nvGrpSpPr>
        <p:grpSpPr>
          <a:xfrm>
            <a:off x="854332" y="2523936"/>
            <a:ext cx="376358" cy="330109"/>
            <a:chOff x="854332" y="2447736"/>
            <a:chExt cx="376358" cy="330109"/>
          </a:xfrm>
        </p:grpSpPr>
        <p:sp>
          <p:nvSpPr>
            <p:cNvPr id="14225" name="Google Shape;14225;p130"/>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130"/>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30"/>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130"/>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30"/>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30"/>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30"/>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130"/>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3" name="Google Shape;14233;p130"/>
          <p:cNvGrpSpPr/>
          <p:nvPr/>
        </p:nvGrpSpPr>
        <p:grpSpPr>
          <a:xfrm>
            <a:off x="4206763" y="2527151"/>
            <a:ext cx="322151" cy="322374"/>
            <a:chOff x="4206763" y="2450951"/>
            <a:chExt cx="322151" cy="322374"/>
          </a:xfrm>
        </p:grpSpPr>
        <p:sp>
          <p:nvSpPr>
            <p:cNvPr id="14234" name="Google Shape;14234;p130"/>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30"/>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6" name="Google Shape;14236;p130"/>
          <p:cNvGrpSpPr/>
          <p:nvPr/>
        </p:nvGrpSpPr>
        <p:grpSpPr>
          <a:xfrm>
            <a:off x="7528096" y="2526259"/>
            <a:ext cx="327976" cy="324316"/>
            <a:chOff x="7528096" y="2450059"/>
            <a:chExt cx="327976" cy="324316"/>
          </a:xfrm>
        </p:grpSpPr>
        <p:sp>
          <p:nvSpPr>
            <p:cNvPr id="14237" name="Google Shape;14237;p130"/>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30"/>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130"/>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130"/>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30"/>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2" name="Google Shape;14242;p130"/>
          <p:cNvGrpSpPr/>
          <p:nvPr/>
        </p:nvGrpSpPr>
        <p:grpSpPr>
          <a:xfrm>
            <a:off x="7077129" y="2588742"/>
            <a:ext cx="282364" cy="198619"/>
            <a:chOff x="7077129" y="2512542"/>
            <a:chExt cx="282364" cy="198619"/>
          </a:xfrm>
        </p:grpSpPr>
        <p:sp>
          <p:nvSpPr>
            <p:cNvPr id="14243" name="Google Shape;14243;p130"/>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30"/>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130"/>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130"/>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130"/>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130"/>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130"/>
          <p:cNvGrpSpPr/>
          <p:nvPr/>
        </p:nvGrpSpPr>
        <p:grpSpPr>
          <a:xfrm>
            <a:off x="3725461" y="2520912"/>
            <a:ext cx="334279" cy="334661"/>
            <a:chOff x="3725461" y="2444712"/>
            <a:chExt cx="334279" cy="334661"/>
          </a:xfrm>
        </p:grpSpPr>
        <p:sp>
          <p:nvSpPr>
            <p:cNvPr id="14250" name="Google Shape;14250;p130"/>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30"/>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30"/>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30"/>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30"/>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30"/>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30"/>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7" name="Google Shape;14257;p130"/>
          <p:cNvGrpSpPr/>
          <p:nvPr/>
        </p:nvGrpSpPr>
        <p:grpSpPr>
          <a:xfrm>
            <a:off x="6577238" y="2533421"/>
            <a:ext cx="332019" cy="310788"/>
            <a:chOff x="6577238" y="2457221"/>
            <a:chExt cx="332019" cy="310788"/>
          </a:xfrm>
        </p:grpSpPr>
        <p:sp>
          <p:nvSpPr>
            <p:cNvPr id="14258" name="Google Shape;14258;p130"/>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130"/>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30"/>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30"/>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30"/>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30"/>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4" name="Google Shape;14264;p130"/>
          <p:cNvGrpSpPr/>
          <p:nvPr/>
        </p:nvGrpSpPr>
        <p:grpSpPr>
          <a:xfrm>
            <a:off x="2818561" y="2515978"/>
            <a:ext cx="247892" cy="346024"/>
            <a:chOff x="2818561" y="2439778"/>
            <a:chExt cx="247892" cy="346024"/>
          </a:xfrm>
        </p:grpSpPr>
        <p:sp>
          <p:nvSpPr>
            <p:cNvPr id="14265" name="Google Shape;14265;p130"/>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30"/>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30"/>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30"/>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30"/>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30"/>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130"/>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130"/>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30"/>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30"/>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30"/>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30"/>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130"/>
          <p:cNvGrpSpPr/>
          <p:nvPr/>
        </p:nvGrpSpPr>
        <p:grpSpPr>
          <a:xfrm>
            <a:off x="3207778" y="2550832"/>
            <a:ext cx="419933" cy="275170"/>
            <a:chOff x="3207778" y="2474632"/>
            <a:chExt cx="419933" cy="275170"/>
          </a:xfrm>
        </p:grpSpPr>
        <p:sp>
          <p:nvSpPr>
            <p:cNvPr id="14278" name="Google Shape;14278;p130"/>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30"/>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30"/>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30"/>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30"/>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30"/>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30"/>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30"/>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30"/>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130"/>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130"/>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30"/>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30"/>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30"/>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130"/>
          <p:cNvGrpSpPr/>
          <p:nvPr/>
        </p:nvGrpSpPr>
        <p:grpSpPr>
          <a:xfrm>
            <a:off x="6099375" y="2532275"/>
            <a:ext cx="337684" cy="314194"/>
            <a:chOff x="6099375" y="2456075"/>
            <a:chExt cx="337684" cy="314194"/>
          </a:xfrm>
        </p:grpSpPr>
        <p:sp>
          <p:nvSpPr>
            <p:cNvPr id="14293" name="Google Shape;14293;p130"/>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30"/>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130"/>
          <p:cNvGrpSpPr/>
          <p:nvPr/>
        </p:nvGrpSpPr>
        <p:grpSpPr>
          <a:xfrm>
            <a:off x="2312623" y="2544784"/>
            <a:ext cx="312698" cy="286534"/>
            <a:chOff x="2312623" y="2468584"/>
            <a:chExt cx="312698" cy="286534"/>
          </a:xfrm>
        </p:grpSpPr>
        <p:sp>
          <p:nvSpPr>
            <p:cNvPr id="14296" name="Google Shape;14296;p130"/>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30"/>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30"/>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130"/>
          <p:cNvGrpSpPr/>
          <p:nvPr/>
        </p:nvGrpSpPr>
        <p:grpSpPr>
          <a:xfrm>
            <a:off x="5618805" y="2517124"/>
            <a:ext cx="345292" cy="342618"/>
            <a:chOff x="5618805" y="2440924"/>
            <a:chExt cx="345292" cy="342618"/>
          </a:xfrm>
        </p:grpSpPr>
        <p:sp>
          <p:nvSpPr>
            <p:cNvPr id="14300" name="Google Shape;14300;p130"/>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130"/>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130"/>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30"/>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130"/>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130"/>
          <p:cNvGrpSpPr/>
          <p:nvPr/>
        </p:nvGrpSpPr>
        <p:grpSpPr>
          <a:xfrm>
            <a:off x="4653179" y="2522790"/>
            <a:ext cx="377886" cy="331255"/>
            <a:chOff x="4653179" y="2446590"/>
            <a:chExt cx="377886" cy="331255"/>
          </a:xfrm>
        </p:grpSpPr>
        <p:sp>
          <p:nvSpPr>
            <p:cNvPr id="14306" name="Google Shape;14306;p130"/>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130"/>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130"/>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30"/>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130"/>
          <p:cNvGrpSpPr/>
          <p:nvPr/>
        </p:nvGrpSpPr>
        <p:grpSpPr>
          <a:xfrm>
            <a:off x="5184517" y="2535681"/>
            <a:ext cx="252062" cy="305122"/>
            <a:chOff x="5184517" y="2459481"/>
            <a:chExt cx="252062" cy="305122"/>
          </a:xfrm>
        </p:grpSpPr>
        <p:sp>
          <p:nvSpPr>
            <p:cNvPr id="14311" name="Google Shape;14311;p130"/>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130"/>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30"/>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30"/>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30"/>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30"/>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7" name="Google Shape;14317;p130"/>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8" name="Google Shape;14318;p130"/>
          <p:cNvGrpSpPr/>
          <p:nvPr/>
        </p:nvGrpSpPr>
        <p:grpSpPr>
          <a:xfrm>
            <a:off x="6155459" y="2045308"/>
            <a:ext cx="249770" cy="363849"/>
            <a:chOff x="6155459" y="1969108"/>
            <a:chExt cx="249770" cy="363849"/>
          </a:xfrm>
        </p:grpSpPr>
        <p:sp>
          <p:nvSpPr>
            <p:cNvPr id="14319" name="Google Shape;14319;p130"/>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30"/>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30"/>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30"/>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30"/>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30"/>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30"/>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130"/>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130"/>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8" name="Google Shape;14328;p130"/>
          <p:cNvGrpSpPr/>
          <p:nvPr/>
        </p:nvGrpSpPr>
        <p:grpSpPr>
          <a:xfrm>
            <a:off x="2280029" y="2046804"/>
            <a:ext cx="353631" cy="354395"/>
            <a:chOff x="2280029" y="1970604"/>
            <a:chExt cx="353631" cy="354395"/>
          </a:xfrm>
        </p:grpSpPr>
        <p:sp>
          <p:nvSpPr>
            <p:cNvPr id="14329" name="Google Shape;14329;p130"/>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130"/>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130"/>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30"/>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130"/>
          <p:cNvGrpSpPr/>
          <p:nvPr/>
        </p:nvGrpSpPr>
        <p:grpSpPr>
          <a:xfrm>
            <a:off x="8065100" y="2076374"/>
            <a:ext cx="255086" cy="301685"/>
            <a:chOff x="8065100" y="2000174"/>
            <a:chExt cx="255086" cy="301685"/>
          </a:xfrm>
        </p:grpSpPr>
        <p:sp>
          <p:nvSpPr>
            <p:cNvPr id="14334" name="Google Shape;14334;p130"/>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130"/>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130"/>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130"/>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8" name="Google Shape;14338;p130"/>
          <p:cNvGrpSpPr/>
          <p:nvPr/>
        </p:nvGrpSpPr>
        <p:grpSpPr>
          <a:xfrm>
            <a:off x="6633705" y="2045308"/>
            <a:ext cx="249420" cy="363849"/>
            <a:chOff x="6633705" y="1969108"/>
            <a:chExt cx="249420" cy="363849"/>
          </a:xfrm>
        </p:grpSpPr>
        <p:sp>
          <p:nvSpPr>
            <p:cNvPr id="14339" name="Google Shape;14339;p130"/>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30"/>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30"/>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30"/>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30"/>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30"/>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30"/>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30"/>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130"/>
          <p:cNvGrpSpPr/>
          <p:nvPr/>
        </p:nvGrpSpPr>
        <p:grpSpPr>
          <a:xfrm>
            <a:off x="5211031" y="2045308"/>
            <a:ext cx="226661" cy="363467"/>
            <a:chOff x="5211031" y="1969108"/>
            <a:chExt cx="226661" cy="363467"/>
          </a:xfrm>
        </p:grpSpPr>
        <p:sp>
          <p:nvSpPr>
            <p:cNvPr id="14348" name="Google Shape;14348;p130"/>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30"/>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130"/>
          <p:cNvGrpSpPr/>
          <p:nvPr/>
        </p:nvGrpSpPr>
        <p:grpSpPr>
          <a:xfrm>
            <a:off x="3712952" y="2046804"/>
            <a:ext cx="354363" cy="354395"/>
            <a:chOff x="3712952" y="1970604"/>
            <a:chExt cx="354363" cy="354395"/>
          </a:xfrm>
        </p:grpSpPr>
        <p:sp>
          <p:nvSpPr>
            <p:cNvPr id="14351" name="Google Shape;14351;p130"/>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30"/>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30"/>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30"/>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30"/>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30"/>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30"/>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30"/>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30"/>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0" name="Google Shape;14360;p130"/>
          <p:cNvGrpSpPr/>
          <p:nvPr/>
        </p:nvGrpSpPr>
        <p:grpSpPr>
          <a:xfrm>
            <a:off x="3235438" y="2046804"/>
            <a:ext cx="354363" cy="354745"/>
            <a:chOff x="3235438" y="1970604"/>
            <a:chExt cx="354363" cy="354745"/>
          </a:xfrm>
        </p:grpSpPr>
        <p:sp>
          <p:nvSpPr>
            <p:cNvPr id="14361" name="Google Shape;14361;p130"/>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130"/>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130"/>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130"/>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130"/>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30"/>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30"/>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130"/>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30"/>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30"/>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30"/>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30"/>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30"/>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130"/>
          <p:cNvGrpSpPr/>
          <p:nvPr/>
        </p:nvGrpSpPr>
        <p:grpSpPr>
          <a:xfrm>
            <a:off x="1329585" y="2066125"/>
            <a:ext cx="341472" cy="335074"/>
            <a:chOff x="1329585" y="1989925"/>
            <a:chExt cx="341472" cy="335074"/>
          </a:xfrm>
        </p:grpSpPr>
        <p:sp>
          <p:nvSpPr>
            <p:cNvPr id="14375" name="Google Shape;14375;p130"/>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130"/>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130"/>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8" name="Google Shape;14378;p130"/>
          <p:cNvGrpSpPr/>
          <p:nvPr/>
        </p:nvGrpSpPr>
        <p:grpSpPr>
          <a:xfrm>
            <a:off x="5591871" y="2066106"/>
            <a:ext cx="416649" cy="325597"/>
            <a:chOff x="5626763" y="2013829"/>
            <a:chExt cx="351722" cy="274788"/>
          </a:xfrm>
        </p:grpSpPr>
        <p:sp>
          <p:nvSpPr>
            <p:cNvPr id="14379" name="Google Shape;14379;p130"/>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30"/>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30"/>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30"/>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30"/>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30"/>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30"/>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130"/>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130"/>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130"/>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130"/>
          <p:cNvGrpSpPr/>
          <p:nvPr/>
        </p:nvGrpSpPr>
        <p:grpSpPr>
          <a:xfrm>
            <a:off x="7576605" y="2060077"/>
            <a:ext cx="276698" cy="333133"/>
            <a:chOff x="7576605" y="1983877"/>
            <a:chExt cx="276698" cy="333133"/>
          </a:xfrm>
        </p:grpSpPr>
        <p:sp>
          <p:nvSpPr>
            <p:cNvPr id="14390" name="Google Shape;14390;p130"/>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30"/>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2" name="Google Shape;14392;p130"/>
          <p:cNvGrpSpPr/>
          <p:nvPr/>
        </p:nvGrpSpPr>
        <p:grpSpPr>
          <a:xfrm>
            <a:off x="853568" y="2051738"/>
            <a:ext cx="337334" cy="353599"/>
            <a:chOff x="853568" y="1975538"/>
            <a:chExt cx="337334" cy="353599"/>
          </a:xfrm>
        </p:grpSpPr>
        <p:sp>
          <p:nvSpPr>
            <p:cNvPr id="14393" name="Google Shape;14393;p130"/>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130"/>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30"/>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130"/>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130"/>
          <p:cNvGrpSpPr/>
          <p:nvPr/>
        </p:nvGrpSpPr>
        <p:grpSpPr>
          <a:xfrm>
            <a:off x="2770052" y="2085828"/>
            <a:ext cx="327085" cy="277080"/>
            <a:chOff x="2770052" y="2009628"/>
            <a:chExt cx="327085" cy="277080"/>
          </a:xfrm>
        </p:grpSpPr>
        <p:sp>
          <p:nvSpPr>
            <p:cNvPr id="14398" name="Google Shape;14398;p130"/>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30"/>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0" name="Google Shape;14400;p130"/>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1" name="Google Shape;14401;p130"/>
          <p:cNvGrpSpPr/>
          <p:nvPr/>
        </p:nvGrpSpPr>
        <p:grpSpPr>
          <a:xfrm>
            <a:off x="4195399" y="2046804"/>
            <a:ext cx="344878" cy="343573"/>
            <a:chOff x="4195399" y="1970604"/>
            <a:chExt cx="344878" cy="343573"/>
          </a:xfrm>
        </p:grpSpPr>
        <p:sp>
          <p:nvSpPr>
            <p:cNvPr id="14402" name="Google Shape;14402;p130"/>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30"/>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30"/>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30"/>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130"/>
          <p:cNvGrpSpPr/>
          <p:nvPr/>
        </p:nvGrpSpPr>
        <p:grpSpPr>
          <a:xfrm>
            <a:off x="4674791" y="2053647"/>
            <a:ext cx="344528" cy="344114"/>
            <a:chOff x="4674791" y="1977447"/>
            <a:chExt cx="344528" cy="344114"/>
          </a:xfrm>
        </p:grpSpPr>
        <p:sp>
          <p:nvSpPr>
            <p:cNvPr id="14407" name="Google Shape;14407;p130"/>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30"/>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130"/>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130"/>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130"/>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130"/>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130"/>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30"/>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30"/>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30"/>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30"/>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130"/>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130"/>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30"/>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30"/>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30"/>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30"/>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30"/>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30"/>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30"/>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30"/>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30"/>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30"/>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130"/>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130"/>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30"/>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3" name="Google Shape;14433;p130"/>
          <p:cNvGrpSpPr/>
          <p:nvPr/>
        </p:nvGrpSpPr>
        <p:grpSpPr>
          <a:xfrm>
            <a:off x="6083810" y="1623497"/>
            <a:ext cx="382819" cy="310788"/>
            <a:chOff x="6083810" y="1547297"/>
            <a:chExt cx="382819" cy="310788"/>
          </a:xfrm>
        </p:grpSpPr>
        <p:sp>
          <p:nvSpPr>
            <p:cNvPr id="14434" name="Google Shape;14434;p130"/>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30"/>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30"/>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30"/>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130"/>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30"/>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30"/>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30"/>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30"/>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130"/>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130"/>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130"/>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130"/>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30"/>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30"/>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30"/>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30"/>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30"/>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130"/>
          <p:cNvGrpSpPr/>
          <p:nvPr/>
        </p:nvGrpSpPr>
        <p:grpSpPr>
          <a:xfrm>
            <a:off x="6558300" y="1614393"/>
            <a:ext cx="382788" cy="328613"/>
            <a:chOff x="6558300" y="1538193"/>
            <a:chExt cx="382788" cy="328613"/>
          </a:xfrm>
        </p:grpSpPr>
        <p:sp>
          <p:nvSpPr>
            <p:cNvPr id="14453" name="Google Shape;14453;p130"/>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30"/>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5" name="Google Shape;14455;p130"/>
          <p:cNvGrpSpPr/>
          <p:nvPr/>
        </p:nvGrpSpPr>
        <p:grpSpPr>
          <a:xfrm>
            <a:off x="5194002" y="1587497"/>
            <a:ext cx="259605" cy="346024"/>
            <a:chOff x="5194002" y="1511297"/>
            <a:chExt cx="259605" cy="346024"/>
          </a:xfrm>
        </p:grpSpPr>
        <p:sp>
          <p:nvSpPr>
            <p:cNvPr id="14456" name="Google Shape;14456;p130"/>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30"/>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130"/>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130"/>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0" name="Google Shape;14460;p130"/>
          <p:cNvGrpSpPr/>
          <p:nvPr/>
        </p:nvGrpSpPr>
        <p:grpSpPr>
          <a:xfrm>
            <a:off x="1394741" y="1588261"/>
            <a:ext cx="252444" cy="351722"/>
            <a:chOff x="1394741" y="1512061"/>
            <a:chExt cx="252444" cy="351722"/>
          </a:xfrm>
        </p:grpSpPr>
        <p:sp>
          <p:nvSpPr>
            <p:cNvPr id="14461" name="Google Shape;14461;p130"/>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130"/>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130"/>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130"/>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30"/>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130"/>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130"/>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30"/>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30"/>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30"/>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30"/>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30"/>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30"/>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30"/>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30"/>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30"/>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130"/>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130"/>
          <p:cNvGrpSpPr/>
          <p:nvPr/>
        </p:nvGrpSpPr>
        <p:grpSpPr>
          <a:xfrm>
            <a:off x="855096" y="1580685"/>
            <a:ext cx="380910" cy="339594"/>
            <a:chOff x="855096" y="1504485"/>
            <a:chExt cx="380910" cy="339594"/>
          </a:xfrm>
        </p:grpSpPr>
        <p:sp>
          <p:nvSpPr>
            <p:cNvPr id="14479" name="Google Shape;14479;p130"/>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30"/>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130"/>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130"/>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130"/>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130"/>
          <p:cNvGrpSpPr/>
          <p:nvPr/>
        </p:nvGrpSpPr>
        <p:grpSpPr>
          <a:xfrm>
            <a:off x="1819576" y="1587879"/>
            <a:ext cx="352103" cy="352103"/>
            <a:chOff x="1819576" y="1511679"/>
            <a:chExt cx="352103" cy="352103"/>
          </a:xfrm>
        </p:grpSpPr>
        <p:sp>
          <p:nvSpPr>
            <p:cNvPr id="14485" name="Google Shape;14485;p130"/>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30"/>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130"/>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130"/>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9" name="Google Shape;14489;p130"/>
          <p:cNvGrpSpPr/>
          <p:nvPr/>
        </p:nvGrpSpPr>
        <p:grpSpPr>
          <a:xfrm>
            <a:off x="5621097" y="1576961"/>
            <a:ext cx="371424" cy="355446"/>
            <a:chOff x="5621097" y="1500761"/>
            <a:chExt cx="371424" cy="355446"/>
          </a:xfrm>
        </p:grpSpPr>
        <p:sp>
          <p:nvSpPr>
            <p:cNvPr id="14490" name="Google Shape;14490;p130"/>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30"/>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2" name="Google Shape;14492;p130"/>
          <p:cNvGrpSpPr/>
          <p:nvPr/>
        </p:nvGrpSpPr>
        <p:grpSpPr>
          <a:xfrm>
            <a:off x="4670239" y="1617799"/>
            <a:ext cx="359679" cy="321833"/>
            <a:chOff x="4670239" y="1541599"/>
            <a:chExt cx="359679" cy="321833"/>
          </a:xfrm>
        </p:grpSpPr>
        <p:sp>
          <p:nvSpPr>
            <p:cNvPr id="14493" name="Google Shape;14493;p130"/>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130"/>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30"/>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30"/>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130"/>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130"/>
          <p:cNvGrpSpPr/>
          <p:nvPr/>
        </p:nvGrpSpPr>
        <p:grpSpPr>
          <a:xfrm>
            <a:off x="4212429" y="1578585"/>
            <a:ext cx="321037" cy="353822"/>
            <a:chOff x="4212429" y="1502385"/>
            <a:chExt cx="321037" cy="353822"/>
          </a:xfrm>
        </p:grpSpPr>
        <p:sp>
          <p:nvSpPr>
            <p:cNvPr id="14499" name="Google Shape;14499;p130"/>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130"/>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130"/>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30"/>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3" name="Google Shape;14503;p130"/>
          <p:cNvGrpSpPr/>
          <p:nvPr/>
        </p:nvGrpSpPr>
        <p:grpSpPr>
          <a:xfrm>
            <a:off x="2302788" y="1582181"/>
            <a:ext cx="336188" cy="335425"/>
            <a:chOff x="2302788" y="1505981"/>
            <a:chExt cx="336188" cy="335425"/>
          </a:xfrm>
        </p:grpSpPr>
        <p:sp>
          <p:nvSpPr>
            <p:cNvPr id="14504" name="Google Shape;14504;p130"/>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130"/>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30"/>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30"/>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30"/>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130"/>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30"/>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30"/>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30"/>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30"/>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30"/>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130"/>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30"/>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30"/>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30"/>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130"/>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130"/>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1" name="Google Shape;14521;p130"/>
          <p:cNvGrpSpPr/>
          <p:nvPr/>
        </p:nvGrpSpPr>
        <p:grpSpPr>
          <a:xfrm>
            <a:off x="2780301" y="1598096"/>
            <a:ext cx="333133" cy="321037"/>
            <a:chOff x="2780301" y="1521896"/>
            <a:chExt cx="333133" cy="321037"/>
          </a:xfrm>
        </p:grpSpPr>
        <p:sp>
          <p:nvSpPr>
            <p:cNvPr id="14522" name="Google Shape;14522;p130"/>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130"/>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130"/>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130"/>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30"/>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30"/>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130"/>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130"/>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130"/>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130"/>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130"/>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130"/>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130"/>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30"/>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30"/>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30"/>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30"/>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30"/>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30"/>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30"/>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130"/>
          <p:cNvGrpSpPr/>
          <p:nvPr/>
        </p:nvGrpSpPr>
        <p:grpSpPr>
          <a:xfrm>
            <a:off x="3316159" y="1591285"/>
            <a:ext cx="211892" cy="339594"/>
            <a:chOff x="3316159" y="1515085"/>
            <a:chExt cx="211892" cy="339594"/>
          </a:xfrm>
        </p:grpSpPr>
        <p:sp>
          <p:nvSpPr>
            <p:cNvPr id="14543" name="Google Shape;14543;p130"/>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30"/>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130"/>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6" name="Google Shape;14546;p130"/>
            <p:cNvGrpSpPr/>
            <p:nvPr/>
          </p:nvGrpSpPr>
          <p:grpSpPr>
            <a:xfrm>
              <a:off x="3316159" y="1515085"/>
              <a:ext cx="211892" cy="339594"/>
              <a:chOff x="3316159" y="1515085"/>
              <a:chExt cx="211892" cy="339594"/>
            </a:xfrm>
          </p:grpSpPr>
          <p:sp>
            <p:nvSpPr>
              <p:cNvPr id="14547" name="Google Shape;14547;p130"/>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130"/>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30"/>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30"/>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130"/>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130"/>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53" name="Google Shape;14553;p130"/>
          <p:cNvGrpSpPr/>
          <p:nvPr/>
        </p:nvGrpSpPr>
        <p:grpSpPr>
          <a:xfrm>
            <a:off x="3716358" y="1620855"/>
            <a:ext cx="361971" cy="314958"/>
            <a:chOff x="3716358" y="1544655"/>
            <a:chExt cx="361971" cy="314958"/>
          </a:xfrm>
        </p:grpSpPr>
        <p:sp>
          <p:nvSpPr>
            <p:cNvPr id="14554" name="Google Shape;14554;p130"/>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130"/>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130"/>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130"/>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130"/>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9" name="Google Shape;14559;p130"/>
            <p:cNvGrpSpPr/>
            <p:nvPr/>
          </p:nvGrpSpPr>
          <p:grpSpPr>
            <a:xfrm>
              <a:off x="3716358" y="1544655"/>
              <a:ext cx="361971" cy="314958"/>
              <a:chOff x="3716358" y="1544655"/>
              <a:chExt cx="361971" cy="314958"/>
            </a:xfrm>
          </p:grpSpPr>
          <p:sp>
            <p:nvSpPr>
              <p:cNvPr id="14560" name="Google Shape;14560;p130"/>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30"/>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30"/>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30"/>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30"/>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65" name="Google Shape;14565;p130"/>
          <p:cNvGrpSpPr/>
          <p:nvPr/>
        </p:nvGrpSpPr>
        <p:grpSpPr>
          <a:xfrm>
            <a:off x="7011924" y="1633752"/>
            <a:ext cx="499533" cy="305136"/>
            <a:chOff x="7009649" y="1541981"/>
            <a:chExt cx="524940" cy="320655"/>
          </a:xfrm>
        </p:grpSpPr>
        <p:sp>
          <p:nvSpPr>
            <p:cNvPr id="14566" name="Google Shape;14566;p130"/>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130"/>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30"/>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30"/>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30"/>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30"/>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30"/>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30"/>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4" name="Google Shape;14574;p130"/>
          <p:cNvGrpSpPr/>
          <p:nvPr/>
        </p:nvGrpSpPr>
        <p:grpSpPr>
          <a:xfrm>
            <a:off x="8034034" y="1594309"/>
            <a:ext cx="282746" cy="340358"/>
            <a:chOff x="8034034" y="1518109"/>
            <a:chExt cx="282746" cy="340358"/>
          </a:xfrm>
        </p:grpSpPr>
        <p:sp>
          <p:nvSpPr>
            <p:cNvPr id="14575" name="Google Shape;14575;p130"/>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130"/>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130"/>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30"/>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130"/>
          <p:cNvGrpSpPr/>
          <p:nvPr/>
        </p:nvGrpSpPr>
        <p:grpSpPr>
          <a:xfrm>
            <a:off x="7582302" y="1576134"/>
            <a:ext cx="369133" cy="360411"/>
            <a:chOff x="7582302" y="1499934"/>
            <a:chExt cx="369133" cy="360411"/>
          </a:xfrm>
        </p:grpSpPr>
        <p:sp>
          <p:nvSpPr>
            <p:cNvPr id="14580" name="Google Shape;14580;p130"/>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30"/>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130"/>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30"/>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130"/>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130"/>
          <p:cNvGrpSpPr/>
          <p:nvPr/>
        </p:nvGrpSpPr>
        <p:grpSpPr>
          <a:xfrm>
            <a:off x="6196089" y="3893352"/>
            <a:ext cx="346056" cy="345674"/>
            <a:chOff x="2238181" y="4120624"/>
            <a:chExt cx="346056" cy="345674"/>
          </a:xfrm>
        </p:grpSpPr>
        <p:grpSp>
          <p:nvGrpSpPr>
            <p:cNvPr id="14586" name="Google Shape;14586;p130"/>
            <p:cNvGrpSpPr/>
            <p:nvPr/>
          </p:nvGrpSpPr>
          <p:grpSpPr>
            <a:xfrm>
              <a:off x="2309155" y="4177413"/>
              <a:ext cx="203862" cy="231903"/>
              <a:chOff x="1512725" y="258500"/>
              <a:chExt cx="4570900" cy="5199625"/>
            </a:xfrm>
          </p:grpSpPr>
          <p:sp>
            <p:nvSpPr>
              <p:cNvPr id="14587" name="Google Shape;14587;p130"/>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30"/>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9" name="Google Shape;14589;p130"/>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0" name="Google Shape;14590;p130"/>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94" name="Shape 14594"/>
        <p:cNvGrpSpPr/>
        <p:nvPr/>
      </p:nvGrpSpPr>
      <p:grpSpPr>
        <a:xfrm>
          <a:off x="0" y="0"/>
          <a:ext cx="0" cy="0"/>
          <a:chOff x="0" y="0"/>
          <a:chExt cx="0" cy="0"/>
        </a:xfrm>
      </p:grpSpPr>
      <p:pic>
        <p:nvPicPr>
          <p:cNvPr id="14595" name="Google Shape;14595;p13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Interior Design Portfolio XL by Slidesgo">
  <a:themeElements>
    <a:clrScheme name="Simple Light">
      <a:dk1>
        <a:srgbClr val="505252"/>
      </a:dk1>
      <a:lt1>
        <a:srgbClr val="F3F3F3"/>
      </a:lt1>
      <a:dk2>
        <a:srgbClr val="9A6767"/>
      </a:dk2>
      <a:lt2>
        <a:srgbClr val="505252"/>
      </a:lt2>
      <a:accent1>
        <a:srgbClr val="F3F3F3"/>
      </a:accent1>
      <a:accent2>
        <a:srgbClr val="9A6767"/>
      </a:accent2>
      <a:accent3>
        <a:srgbClr val="505252"/>
      </a:accent3>
      <a:accent4>
        <a:srgbClr val="434343"/>
      </a:accent4>
      <a:accent5>
        <a:srgbClr val="9A6767"/>
      </a:accent5>
      <a:accent6>
        <a:srgbClr val="505252"/>
      </a:accent6>
      <a:hlink>
        <a:srgbClr val="F3F3F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